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7" r:id="rId3"/>
    <p:sldId id="261" r:id="rId4"/>
    <p:sldId id="268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5D5"/>
    <a:srgbClr val="FFEBEB"/>
    <a:srgbClr val="CD5F7E"/>
    <a:srgbClr val="D36F81"/>
    <a:srgbClr val="FFF9BF"/>
    <a:srgbClr val="FDFFE3"/>
    <a:srgbClr val="FFB8DE"/>
    <a:srgbClr val="FF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-7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62E5A9A5-2C88-4C28-B892-CB9DA5C6DF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8048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9914F2-4AA0-44AE-A761-E72B8C504EEF}" type="slidenum">
              <a:rPr lang="en-GB" altLang="en-US" b="0"/>
              <a:pPr/>
              <a:t>1</a:t>
            </a:fld>
            <a:endParaRPr lang="en-GB" altLang="en-US" b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6982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0291D9-C818-4822-9610-88BC4FCCE87A}" type="slidenum">
              <a:rPr lang="en-GB" altLang="en-US" b="0"/>
              <a:pPr/>
              <a:t>2</a:t>
            </a:fld>
            <a:endParaRPr lang="en-GB" altLang="en-US" b="0"/>
          </a:p>
        </p:txBody>
      </p:sp>
      <p:sp>
        <p:nvSpPr>
          <p:cNvPr id="61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8435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6959A5-D3D6-4E61-A3AF-FB62D2147B41}" type="slidenum">
              <a:rPr lang="en-GB" altLang="en-US" b="0"/>
              <a:pPr/>
              <a:t>3</a:t>
            </a:fld>
            <a:endParaRPr lang="en-GB" altLang="en-US" b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534632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771344-7802-42D0-B8EF-59C3FB64B293}" type="slidenum">
              <a:rPr lang="en-GB" altLang="en-US" b="0"/>
              <a:pPr/>
              <a:t>4</a:t>
            </a:fld>
            <a:endParaRPr lang="en-GB" altLang="en-US" b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0617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C4030C-B89B-4B5F-B1C8-1EA073423E8B}" type="slidenum">
              <a:rPr lang="en-GB" altLang="en-US" b="0"/>
              <a:pPr/>
              <a:t>5</a:t>
            </a:fld>
            <a:endParaRPr lang="en-GB" altLang="en-US" b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0630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EE5A8-8213-4A3F-AD51-11740176DE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793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25A44-CABE-40B6-A4D3-4761DAC5A3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65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58E73-8273-4D1F-8853-30031733FD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057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8540B-5986-4BE5-BBED-E33CE934E8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050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474E7-9A35-4156-9006-0D1DE9AEE7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2854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3DCCF-F131-4A9C-A085-7537FF6038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832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8515-F605-4812-ABB0-A483E9600F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769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58C06-2F08-4B04-BE50-085F48B1BC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536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4ED79-CCD3-4508-847D-9C086D1F6D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064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001FF-38E5-42E5-B045-B7AF940A20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611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A7E8A-BB0D-4CF2-AB30-F035441DDF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654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43ADF3B4-2988-47EB-8EEC-6F51DC729D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Teeth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sp>
        <p:nvSpPr>
          <p:cNvPr id="3076" name="Freeform 519"/>
          <p:cNvSpPr>
            <a:spLocks/>
          </p:cNvSpPr>
          <p:nvPr/>
        </p:nvSpPr>
        <p:spPr bwMode="auto">
          <a:xfrm rot="-512774">
            <a:off x="7164388" y="276225"/>
            <a:ext cx="1131887" cy="2168525"/>
          </a:xfrm>
          <a:custGeom>
            <a:avLst/>
            <a:gdLst>
              <a:gd name="T0" fmla="*/ 0 w 239"/>
              <a:gd name="T1" fmla="*/ 416660 h 458"/>
              <a:gd name="T2" fmla="*/ 151550 w 239"/>
              <a:gd name="T3" fmla="*/ 790707 h 458"/>
              <a:gd name="T4" fmla="*/ 142078 w 239"/>
              <a:gd name="T5" fmla="*/ 1131610 h 458"/>
              <a:gd name="T6" fmla="*/ 208381 w 239"/>
              <a:gd name="T7" fmla="*/ 1543535 h 458"/>
              <a:gd name="T8" fmla="*/ 217853 w 239"/>
              <a:gd name="T9" fmla="*/ 1893908 h 458"/>
              <a:gd name="T10" fmla="*/ 312571 w 239"/>
              <a:gd name="T11" fmla="*/ 2140116 h 458"/>
              <a:gd name="T12" fmla="*/ 502008 w 239"/>
              <a:gd name="T13" fmla="*/ 1571944 h 458"/>
              <a:gd name="T14" fmla="*/ 502008 w 239"/>
              <a:gd name="T15" fmla="*/ 1571944 h 458"/>
              <a:gd name="T16" fmla="*/ 606199 w 239"/>
              <a:gd name="T17" fmla="*/ 1112671 h 458"/>
              <a:gd name="T18" fmla="*/ 606199 w 239"/>
              <a:gd name="T19" fmla="*/ 1112671 h 458"/>
              <a:gd name="T20" fmla="*/ 748277 w 239"/>
              <a:gd name="T21" fmla="*/ 1131610 h 458"/>
              <a:gd name="T22" fmla="*/ 767220 w 239"/>
              <a:gd name="T23" fmla="*/ 1609822 h 458"/>
              <a:gd name="T24" fmla="*/ 805108 w 239"/>
              <a:gd name="T25" fmla="*/ 2083299 h 458"/>
              <a:gd name="T26" fmla="*/ 956658 w 239"/>
              <a:gd name="T27" fmla="*/ 1808682 h 458"/>
              <a:gd name="T28" fmla="*/ 1046640 w 239"/>
              <a:gd name="T29" fmla="*/ 1264184 h 458"/>
              <a:gd name="T30" fmla="*/ 1008753 w 239"/>
              <a:gd name="T31" fmla="*/ 733889 h 458"/>
              <a:gd name="T32" fmla="*/ 1108207 w 239"/>
              <a:gd name="T33" fmla="*/ 236739 h 458"/>
              <a:gd name="T34" fmla="*/ 861939 w 239"/>
              <a:gd name="T35" fmla="*/ 14204 h 458"/>
              <a:gd name="T36" fmla="*/ 558840 w 239"/>
              <a:gd name="T37" fmla="*/ 160982 h 458"/>
              <a:gd name="T38" fmla="*/ 303099 w 239"/>
              <a:gd name="T39" fmla="*/ 71022 h 458"/>
              <a:gd name="T40" fmla="*/ 75775 w 239"/>
              <a:gd name="T41" fmla="*/ 132574 h 458"/>
              <a:gd name="T42" fmla="*/ 0 w 239"/>
              <a:gd name="T43" fmla="*/ 416660 h 45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9" h="458">
                <a:moveTo>
                  <a:pt x="0" y="88"/>
                </a:moveTo>
                <a:cubicBezTo>
                  <a:pt x="0" y="112"/>
                  <a:pt x="28" y="140"/>
                  <a:pt x="32" y="167"/>
                </a:cubicBezTo>
                <a:cubicBezTo>
                  <a:pt x="36" y="194"/>
                  <a:pt x="28" y="213"/>
                  <a:pt x="30" y="239"/>
                </a:cubicBezTo>
                <a:cubicBezTo>
                  <a:pt x="32" y="265"/>
                  <a:pt x="41" y="299"/>
                  <a:pt x="44" y="326"/>
                </a:cubicBezTo>
                <a:cubicBezTo>
                  <a:pt x="47" y="353"/>
                  <a:pt x="42" y="379"/>
                  <a:pt x="46" y="400"/>
                </a:cubicBezTo>
                <a:cubicBezTo>
                  <a:pt x="46" y="400"/>
                  <a:pt x="44" y="458"/>
                  <a:pt x="66" y="452"/>
                </a:cubicBezTo>
                <a:cubicBezTo>
                  <a:pt x="88" y="446"/>
                  <a:pt x="99" y="352"/>
                  <a:pt x="106" y="332"/>
                </a:cubicBezTo>
                <a:cubicBezTo>
                  <a:pt x="113" y="312"/>
                  <a:pt x="102" y="348"/>
                  <a:pt x="106" y="332"/>
                </a:cubicBezTo>
                <a:lnTo>
                  <a:pt x="128" y="235"/>
                </a:lnTo>
                <a:cubicBezTo>
                  <a:pt x="128" y="235"/>
                  <a:pt x="152" y="206"/>
                  <a:pt x="158" y="239"/>
                </a:cubicBezTo>
                <a:cubicBezTo>
                  <a:pt x="164" y="272"/>
                  <a:pt x="160" y="307"/>
                  <a:pt x="162" y="340"/>
                </a:cubicBezTo>
                <a:cubicBezTo>
                  <a:pt x="164" y="373"/>
                  <a:pt x="154" y="434"/>
                  <a:pt x="170" y="440"/>
                </a:cubicBezTo>
                <a:cubicBezTo>
                  <a:pt x="186" y="446"/>
                  <a:pt x="194" y="411"/>
                  <a:pt x="202" y="382"/>
                </a:cubicBezTo>
                <a:cubicBezTo>
                  <a:pt x="210" y="353"/>
                  <a:pt x="219" y="305"/>
                  <a:pt x="221" y="267"/>
                </a:cubicBezTo>
                <a:cubicBezTo>
                  <a:pt x="223" y="229"/>
                  <a:pt x="211" y="191"/>
                  <a:pt x="213" y="155"/>
                </a:cubicBezTo>
                <a:cubicBezTo>
                  <a:pt x="226" y="108"/>
                  <a:pt x="239" y="75"/>
                  <a:pt x="234" y="50"/>
                </a:cubicBezTo>
                <a:cubicBezTo>
                  <a:pt x="229" y="25"/>
                  <a:pt x="201" y="6"/>
                  <a:pt x="182" y="3"/>
                </a:cubicBezTo>
                <a:cubicBezTo>
                  <a:pt x="163" y="0"/>
                  <a:pt x="138" y="32"/>
                  <a:pt x="118" y="34"/>
                </a:cubicBezTo>
                <a:cubicBezTo>
                  <a:pt x="98" y="36"/>
                  <a:pt x="81" y="16"/>
                  <a:pt x="64" y="15"/>
                </a:cubicBezTo>
                <a:cubicBezTo>
                  <a:pt x="47" y="14"/>
                  <a:pt x="27" y="16"/>
                  <a:pt x="16" y="28"/>
                </a:cubicBezTo>
                <a:cubicBezTo>
                  <a:pt x="5" y="40"/>
                  <a:pt x="0" y="64"/>
                  <a:pt x="0" y="8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2C5D5"/>
              </a:gs>
            </a:gsLst>
            <a:lin ang="5400000" scaled="1"/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77" name="Group 525"/>
          <p:cNvGrpSpPr>
            <a:grpSpLocks/>
          </p:cNvGrpSpPr>
          <p:nvPr/>
        </p:nvGrpSpPr>
        <p:grpSpPr bwMode="auto">
          <a:xfrm rot="649461">
            <a:off x="4570413" y="244475"/>
            <a:ext cx="1162050" cy="2049463"/>
            <a:chOff x="1499" y="2542"/>
            <a:chExt cx="598" cy="1055"/>
          </a:xfrm>
        </p:grpSpPr>
        <p:sp>
          <p:nvSpPr>
            <p:cNvPr id="3138" name="Freeform 526"/>
            <p:cNvSpPr>
              <a:spLocks/>
            </p:cNvSpPr>
            <p:nvPr/>
          </p:nvSpPr>
          <p:spPr bwMode="auto">
            <a:xfrm>
              <a:off x="1718" y="3082"/>
              <a:ext cx="269" cy="495"/>
            </a:xfrm>
            <a:custGeom>
              <a:avLst/>
              <a:gdLst>
                <a:gd name="T0" fmla="*/ 103 w 120"/>
                <a:gd name="T1" fmla="*/ 298 h 221"/>
                <a:gd name="T2" fmla="*/ 7 w 120"/>
                <a:gd name="T3" fmla="*/ 85 h 221"/>
                <a:gd name="T4" fmla="*/ 65 w 120"/>
                <a:gd name="T5" fmla="*/ 11 h 221"/>
                <a:gd name="T6" fmla="*/ 242 w 120"/>
                <a:gd name="T7" fmla="*/ 159 h 221"/>
                <a:gd name="T8" fmla="*/ 224 w 120"/>
                <a:gd name="T9" fmla="*/ 307 h 221"/>
                <a:gd name="T10" fmla="*/ 99 w 120"/>
                <a:gd name="T11" fmla="*/ 488 h 221"/>
                <a:gd name="T12" fmla="*/ 103 w 120"/>
                <a:gd name="T13" fmla="*/ 298 h 2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" h="221">
                  <a:moveTo>
                    <a:pt x="46" y="133"/>
                  </a:moveTo>
                  <a:cubicBezTo>
                    <a:pt x="39" y="103"/>
                    <a:pt x="6" y="59"/>
                    <a:pt x="3" y="38"/>
                  </a:cubicBezTo>
                  <a:cubicBezTo>
                    <a:pt x="0" y="17"/>
                    <a:pt x="12" y="0"/>
                    <a:pt x="29" y="5"/>
                  </a:cubicBezTo>
                  <a:cubicBezTo>
                    <a:pt x="46" y="10"/>
                    <a:pt x="96" y="49"/>
                    <a:pt x="108" y="71"/>
                  </a:cubicBezTo>
                  <a:cubicBezTo>
                    <a:pt x="120" y="93"/>
                    <a:pt x="111" y="113"/>
                    <a:pt x="100" y="137"/>
                  </a:cubicBezTo>
                  <a:cubicBezTo>
                    <a:pt x="100" y="137"/>
                    <a:pt x="60" y="221"/>
                    <a:pt x="44" y="218"/>
                  </a:cubicBezTo>
                  <a:cubicBezTo>
                    <a:pt x="28" y="215"/>
                    <a:pt x="53" y="163"/>
                    <a:pt x="46" y="133"/>
                  </a:cubicBezTo>
                  <a:close/>
                </a:path>
              </a:pathLst>
            </a:custGeom>
            <a:solidFill>
              <a:srgbClr val="FFEBEB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527"/>
            <p:cNvSpPr>
              <a:spLocks/>
            </p:cNvSpPr>
            <p:nvPr/>
          </p:nvSpPr>
          <p:spPr bwMode="auto">
            <a:xfrm>
              <a:off x="1499" y="2542"/>
              <a:ext cx="598" cy="1055"/>
            </a:xfrm>
            <a:custGeom>
              <a:avLst/>
              <a:gdLst>
                <a:gd name="T0" fmla="*/ 589 w 267"/>
                <a:gd name="T1" fmla="*/ 251 h 471"/>
                <a:gd name="T2" fmla="*/ 564 w 267"/>
                <a:gd name="T3" fmla="*/ 45 h 471"/>
                <a:gd name="T4" fmla="*/ 479 w 267"/>
                <a:gd name="T5" fmla="*/ 0 h 471"/>
                <a:gd name="T6" fmla="*/ 327 w 267"/>
                <a:gd name="T7" fmla="*/ 63 h 471"/>
                <a:gd name="T8" fmla="*/ 197 w 267"/>
                <a:gd name="T9" fmla="*/ 85 h 471"/>
                <a:gd name="T10" fmla="*/ 103 w 267"/>
                <a:gd name="T11" fmla="*/ 67 h 471"/>
                <a:gd name="T12" fmla="*/ 7 w 267"/>
                <a:gd name="T13" fmla="*/ 166 h 471"/>
                <a:gd name="T14" fmla="*/ 65 w 267"/>
                <a:gd name="T15" fmla="*/ 309 h 471"/>
                <a:gd name="T16" fmla="*/ 137 w 267"/>
                <a:gd name="T17" fmla="*/ 883 h 471"/>
                <a:gd name="T18" fmla="*/ 190 w 267"/>
                <a:gd name="T19" fmla="*/ 1028 h 471"/>
                <a:gd name="T20" fmla="*/ 251 w 267"/>
                <a:gd name="T21" fmla="*/ 719 h 471"/>
                <a:gd name="T22" fmla="*/ 300 w 267"/>
                <a:gd name="T23" fmla="*/ 618 h 471"/>
                <a:gd name="T24" fmla="*/ 461 w 267"/>
                <a:gd name="T25" fmla="*/ 797 h 471"/>
                <a:gd name="T26" fmla="*/ 535 w 267"/>
                <a:gd name="T27" fmla="*/ 1015 h 471"/>
                <a:gd name="T28" fmla="*/ 564 w 267"/>
                <a:gd name="T29" fmla="*/ 726 h 471"/>
                <a:gd name="T30" fmla="*/ 515 w 267"/>
                <a:gd name="T31" fmla="*/ 412 h 471"/>
                <a:gd name="T32" fmla="*/ 589 w 267"/>
                <a:gd name="T33" fmla="*/ 251 h 4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67" h="471">
                  <a:moveTo>
                    <a:pt x="263" y="112"/>
                  </a:moveTo>
                  <a:cubicBezTo>
                    <a:pt x="267" y="85"/>
                    <a:pt x="260" y="39"/>
                    <a:pt x="252" y="20"/>
                  </a:cubicBezTo>
                  <a:cubicBezTo>
                    <a:pt x="244" y="1"/>
                    <a:pt x="229" y="0"/>
                    <a:pt x="214" y="0"/>
                  </a:cubicBezTo>
                  <a:cubicBezTo>
                    <a:pt x="199" y="0"/>
                    <a:pt x="167" y="22"/>
                    <a:pt x="146" y="28"/>
                  </a:cubicBezTo>
                  <a:cubicBezTo>
                    <a:pt x="125" y="34"/>
                    <a:pt x="105" y="38"/>
                    <a:pt x="88" y="38"/>
                  </a:cubicBezTo>
                  <a:cubicBezTo>
                    <a:pt x="69" y="39"/>
                    <a:pt x="60" y="23"/>
                    <a:pt x="46" y="30"/>
                  </a:cubicBezTo>
                  <a:cubicBezTo>
                    <a:pt x="32" y="37"/>
                    <a:pt x="6" y="56"/>
                    <a:pt x="3" y="74"/>
                  </a:cubicBezTo>
                  <a:cubicBezTo>
                    <a:pt x="0" y="92"/>
                    <a:pt x="19" y="85"/>
                    <a:pt x="29" y="138"/>
                  </a:cubicBezTo>
                  <a:cubicBezTo>
                    <a:pt x="39" y="191"/>
                    <a:pt x="52" y="341"/>
                    <a:pt x="61" y="394"/>
                  </a:cubicBezTo>
                  <a:cubicBezTo>
                    <a:pt x="70" y="447"/>
                    <a:pt x="77" y="471"/>
                    <a:pt x="85" y="459"/>
                  </a:cubicBezTo>
                  <a:cubicBezTo>
                    <a:pt x="93" y="447"/>
                    <a:pt x="104" y="351"/>
                    <a:pt x="112" y="321"/>
                  </a:cubicBezTo>
                  <a:cubicBezTo>
                    <a:pt x="120" y="291"/>
                    <a:pt x="118" y="270"/>
                    <a:pt x="134" y="276"/>
                  </a:cubicBezTo>
                  <a:cubicBezTo>
                    <a:pt x="150" y="282"/>
                    <a:pt x="189" y="327"/>
                    <a:pt x="206" y="356"/>
                  </a:cubicBezTo>
                  <a:cubicBezTo>
                    <a:pt x="223" y="385"/>
                    <a:pt x="231" y="458"/>
                    <a:pt x="239" y="453"/>
                  </a:cubicBezTo>
                  <a:cubicBezTo>
                    <a:pt x="247" y="448"/>
                    <a:pt x="253" y="369"/>
                    <a:pt x="252" y="324"/>
                  </a:cubicBezTo>
                  <a:cubicBezTo>
                    <a:pt x="251" y="279"/>
                    <a:pt x="228" y="219"/>
                    <a:pt x="230" y="184"/>
                  </a:cubicBezTo>
                  <a:cubicBezTo>
                    <a:pt x="232" y="149"/>
                    <a:pt x="259" y="139"/>
                    <a:pt x="263" y="11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2C5D5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532"/>
          <p:cNvGrpSpPr>
            <a:grpSpLocks/>
          </p:cNvGrpSpPr>
          <p:nvPr/>
        </p:nvGrpSpPr>
        <p:grpSpPr bwMode="auto">
          <a:xfrm rot="-518314">
            <a:off x="404813" y="354013"/>
            <a:ext cx="2822575" cy="1892300"/>
            <a:chOff x="629" y="615"/>
            <a:chExt cx="1822" cy="1222"/>
          </a:xfrm>
        </p:grpSpPr>
        <p:sp>
          <p:nvSpPr>
            <p:cNvPr id="3111" name="Freeform 533"/>
            <p:cNvSpPr>
              <a:spLocks/>
            </p:cNvSpPr>
            <p:nvPr/>
          </p:nvSpPr>
          <p:spPr bwMode="auto">
            <a:xfrm>
              <a:off x="2255" y="1029"/>
              <a:ext cx="119" cy="194"/>
            </a:xfrm>
            <a:custGeom>
              <a:avLst/>
              <a:gdLst>
                <a:gd name="T0" fmla="*/ 16 w 60"/>
                <a:gd name="T1" fmla="*/ 44 h 98"/>
                <a:gd name="T2" fmla="*/ 28 w 60"/>
                <a:gd name="T3" fmla="*/ 32 h 98"/>
                <a:gd name="T4" fmla="*/ 44 w 60"/>
                <a:gd name="T5" fmla="*/ 20 h 98"/>
                <a:gd name="T6" fmla="*/ 56 w 60"/>
                <a:gd name="T7" fmla="*/ 12 h 98"/>
                <a:gd name="T8" fmla="*/ 67 w 60"/>
                <a:gd name="T9" fmla="*/ 4 h 98"/>
                <a:gd name="T10" fmla="*/ 75 w 60"/>
                <a:gd name="T11" fmla="*/ 0 h 98"/>
                <a:gd name="T12" fmla="*/ 87 w 60"/>
                <a:gd name="T13" fmla="*/ 4 h 98"/>
                <a:gd name="T14" fmla="*/ 103 w 60"/>
                <a:gd name="T15" fmla="*/ 16 h 98"/>
                <a:gd name="T16" fmla="*/ 107 w 60"/>
                <a:gd name="T17" fmla="*/ 24 h 98"/>
                <a:gd name="T18" fmla="*/ 115 w 60"/>
                <a:gd name="T19" fmla="*/ 36 h 98"/>
                <a:gd name="T20" fmla="*/ 119 w 60"/>
                <a:gd name="T21" fmla="*/ 63 h 98"/>
                <a:gd name="T22" fmla="*/ 119 w 60"/>
                <a:gd name="T23" fmla="*/ 115 h 98"/>
                <a:gd name="T24" fmla="*/ 115 w 60"/>
                <a:gd name="T25" fmla="*/ 131 h 98"/>
                <a:gd name="T26" fmla="*/ 99 w 60"/>
                <a:gd name="T27" fmla="*/ 150 h 98"/>
                <a:gd name="T28" fmla="*/ 83 w 60"/>
                <a:gd name="T29" fmla="*/ 170 h 98"/>
                <a:gd name="T30" fmla="*/ 63 w 60"/>
                <a:gd name="T31" fmla="*/ 182 h 98"/>
                <a:gd name="T32" fmla="*/ 36 w 60"/>
                <a:gd name="T33" fmla="*/ 190 h 98"/>
                <a:gd name="T34" fmla="*/ 12 w 60"/>
                <a:gd name="T35" fmla="*/ 190 h 98"/>
                <a:gd name="T36" fmla="*/ 0 w 60"/>
                <a:gd name="T37" fmla="*/ 194 h 98"/>
                <a:gd name="T38" fmla="*/ 4 w 60"/>
                <a:gd name="T39" fmla="*/ 127 h 98"/>
                <a:gd name="T40" fmla="*/ 8 w 60"/>
                <a:gd name="T41" fmla="*/ 75 h 98"/>
                <a:gd name="T42" fmla="*/ 12 w 60"/>
                <a:gd name="T43" fmla="*/ 55 h 98"/>
                <a:gd name="T44" fmla="*/ 16 w 60"/>
                <a:gd name="T45" fmla="*/ 44 h 9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60" h="98">
                  <a:moveTo>
                    <a:pt x="8" y="22"/>
                  </a:moveTo>
                  <a:lnTo>
                    <a:pt x="14" y="16"/>
                  </a:lnTo>
                  <a:lnTo>
                    <a:pt x="22" y="10"/>
                  </a:lnTo>
                  <a:lnTo>
                    <a:pt x="28" y="6"/>
                  </a:lnTo>
                  <a:lnTo>
                    <a:pt x="34" y="2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2" y="8"/>
                  </a:lnTo>
                  <a:lnTo>
                    <a:pt x="54" y="12"/>
                  </a:lnTo>
                  <a:lnTo>
                    <a:pt x="58" y="18"/>
                  </a:lnTo>
                  <a:lnTo>
                    <a:pt x="60" y="32"/>
                  </a:lnTo>
                  <a:lnTo>
                    <a:pt x="60" y="58"/>
                  </a:lnTo>
                  <a:lnTo>
                    <a:pt x="58" y="66"/>
                  </a:lnTo>
                  <a:lnTo>
                    <a:pt x="50" y="76"/>
                  </a:lnTo>
                  <a:lnTo>
                    <a:pt x="42" y="86"/>
                  </a:lnTo>
                  <a:lnTo>
                    <a:pt x="32" y="92"/>
                  </a:lnTo>
                  <a:lnTo>
                    <a:pt x="18" y="96"/>
                  </a:lnTo>
                  <a:lnTo>
                    <a:pt x="6" y="96"/>
                  </a:lnTo>
                  <a:lnTo>
                    <a:pt x="0" y="98"/>
                  </a:lnTo>
                  <a:lnTo>
                    <a:pt x="2" y="64"/>
                  </a:lnTo>
                  <a:lnTo>
                    <a:pt x="4" y="38"/>
                  </a:lnTo>
                  <a:lnTo>
                    <a:pt x="6" y="28"/>
                  </a:lnTo>
                  <a:lnTo>
                    <a:pt x="8" y="22"/>
                  </a:lnTo>
                  <a:close/>
                </a:path>
              </a:pathLst>
            </a:custGeom>
            <a:solidFill>
              <a:srgbClr val="FF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534"/>
            <p:cNvSpPr>
              <a:spLocks/>
            </p:cNvSpPr>
            <p:nvPr/>
          </p:nvSpPr>
          <p:spPr bwMode="auto">
            <a:xfrm>
              <a:off x="629" y="615"/>
              <a:ext cx="1792" cy="588"/>
            </a:xfrm>
            <a:custGeom>
              <a:avLst/>
              <a:gdLst>
                <a:gd name="T0" fmla="*/ 73 w 908"/>
                <a:gd name="T1" fmla="*/ 472 h 298"/>
                <a:gd name="T2" fmla="*/ 862 w 908"/>
                <a:gd name="T3" fmla="*/ 586 h 298"/>
                <a:gd name="T4" fmla="*/ 1739 w 908"/>
                <a:gd name="T5" fmla="*/ 456 h 298"/>
                <a:gd name="T6" fmla="*/ 1786 w 908"/>
                <a:gd name="T7" fmla="*/ 109 h 298"/>
                <a:gd name="T8" fmla="*/ 1425 w 908"/>
                <a:gd name="T9" fmla="*/ 12 h 298"/>
                <a:gd name="T10" fmla="*/ 484 w 908"/>
                <a:gd name="T11" fmla="*/ 20 h 298"/>
                <a:gd name="T12" fmla="*/ 69 w 908"/>
                <a:gd name="T13" fmla="*/ 105 h 298"/>
                <a:gd name="T14" fmla="*/ 73 w 908"/>
                <a:gd name="T15" fmla="*/ 472 h 2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8" h="298">
                  <a:moveTo>
                    <a:pt x="37" y="239"/>
                  </a:moveTo>
                  <a:cubicBezTo>
                    <a:pt x="83" y="276"/>
                    <a:pt x="296" y="298"/>
                    <a:pt x="437" y="297"/>
                  </a:cubicBezTo>
                  <a:cubicBezTo>
                    <a:pt x="578" y="296"/>
                    <a:pt x="778" y="269"/>
                    <a:pt x="881" y="231"/>
                  </a:cubicBezTo>
                  <a:cubicBezTo>
                    <a:pt x="903" y="167"/>
                    <a:pt x="908" y="84"/>
                    <a:pt x="905" y="55"/>
                  </a:cubicBezTo>
                  <a:cubicBezTo>
                    <a:pt x="902" y="26"/>
                    <a:pt x="832" y="11"/>
                    <a:pt x="722" y="6"/>
                  </a:cubicBezTo>
                  <a:cubicBezTo>
                    <a:pt x="612" y="1"/>
                    <a:pt x="363" y="0"/>
                    <a:pt x="245" y="10"/>
                  </a:cubicBezTo>
                  <a:cubicBezTo>
                    <a:pt x="127" y="20"/>
                    <a:pt x="70" y="15"/>
                    <a:pt x="35" y="53"/>
                  </a:cubicBezTo>
                  <a:cubicBezTo>
                    <a:pt x="0" y="91"/>
                    <a:pt x="37" y="200"/>
                    <a:pt x="37" y="239"/>
                  </a:cubicBezTo>
                  <a:close/>
                </a:path>
              </a:pathLst>
            </a:custGeom>
            <a:solidFill>
              <a:srgbClr val="FFB8DE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535"/>
            <p:cNvSpPr>
              <a:spLocks/>
            </p:cNvSpPr>
            <p:nvPr/>
          </p:nvSpPr>
          <p:spPr bwMode="auto">
            <a:xfrm>
              <a:off x="2239" y="1016"/>
              <a:ext cx="152" cy="221"/>
            </a:xfrm>
            <a:custGeom>
              <a:avLst/>
              <a:gdLst>
                <a:gd name="T0" fmla="*/ 75 w 77"/>
                <a:gd name="T1" fmla="*/ 10 h 112"/>
                <a:gd name="T2" fmla="*/ 122 w 77"/>
                <a:gd name="T3" fmla="*/ 136 h 112"/>
                <a:gd name="T4" fmla="*/ 8 w 77"/>
                <a:gd name="T5" fmla="*/ 199 h 112"/>
                <a:gd name="T6" fmla="*/ 75 w 77"/>
                <a:gd name="T7" fmla="*/ 10 h 1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" h="112">
                  <a:moveTo>
                    <a:pt x="38" y="5"/>
                  </a:moveTo>
                  <a:cubicBezTo>
                    <a:pt x="77" y="0"/>
                    <a:pt x="68" y="53"/>
                    <a:pt x="62" y="69"/>
                  </a:cubicBezTo>
                  <a:cubicBezTo>
                    <a:pt x="56" y="85"/>
                    <a:pt x="8" y="112"/>
                    <a:pt x="4" y="101"/>
                  </a:cubicBezTo>
                  <a:cubicBezTo>
                    <a:pt x="0" y="90"/>
                    <a:pt x="7" y="16"/>
                    <a:pt x="38" y="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536"/>
            <p:cNvSpPr>
              <a:spLocks/>
            </p:cNvSpPr>
            <p:nvPr/>
          </p:nvSpPr>
          <p:spPr bwMode="auto">
            <a:xfrm>
              <a:off x="682" y="974"/>
              <a:ext cx="105" cy="221"/>
            </a:xfrm>
            <a:custGeom>
              <a:avLst/>
              <a:gdLst>
                <a:gd name="T0" fmla="*/ 32 w 53"/>
                <a:gd name="T1" fmla="*/ 172 h 112"/>
                <a:gd name="T2" fmla="*/ 91 w 53"/>
                <a:gd name="T3" fmla="*/ 203 h 112"/>
                <a:gd name="T4" fmla="*/ 99 w 53"/>
                <a:gd name="T5" fmla="*/ 67 h 112"/>
                <a:gd name="T6" fmla="*/ 99 w 53"/>
                <a:gd name="T7" fmla="*/ 67 h 112"/>
                <a:gd name="T8" fmla="*/ 59 w 53"/>
                <a:gd name="T9" fmla="*/ 18 h 112"/>
                <a:gd name="T10" fmla="*/ 32 w 53"/>
                <a:gd name="T11" fmla="*/ 17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112">
                  <a:moveTo>
                    <a:pt x="16" y="87"/>
                  </a:moveTo>
                  <a:cubicBezTo>
                    <a:pt x="20" y="101"/>
                    <a:pt x="40" y="112"/>
                    <a:pt x="46" y="103"/>
                  </a:cubicBezTo>
                  <a:cubicBezTo>
                    <a:pt x="53" y="95"/>
                    <a:pt x="49" y="45"/>
                    <a:pt x="50" y="34"/>
                  </a:cubicBezTo>
                  <a:cubicBezTo>
                    <a:pt x="47" y="30"/>
                    <a:pt x="36" y="0"/>
                    <a:pt x="30" y="9"/>
                  </a:cubicBezTo>
                  <a:cubicBezTo>
                    <a:pt x="0" y="35"/>
                    <a:pt x="19" y="71"/>
                    <a:pt x="16" y="87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537"/>
            <p:cNvSpPr>
              <a:spLocks/>
            </p:cNvSpPr>
            <p:nvPr/>
          </p:nvSpPr>
          <p:spPr bwMode="auto">
            <a:xfrm>
              <a:off x="785" y="964"/>
              <a:ext cx="138" cy="292"/>
            </a:xfrm>
            <a:custGeom>
              <a:avLst/>
              <a:gdLst>
                <a:gd name="T0" fmla="*/ 99 w 70"/>
                <a:gd name="T1" fmla="*/ 268 h 148"/>
                <a:gd name="T2" fmla="*/ 0 w 70"/>
                <a:gd name="T3" fmla="*/ 207 h 148"/>
                <a:gd name="T4" fmla="*/ 4 w 70"/>
                <a:gd name="T5" fmla="*/ 69 h 148"/>
                <a:gd name="T6" fmla="*/ 79 w 70"/>
                <a:gd name="T7" fmla="*/ 39 h 148"/>
                <a:gd name="T8" fmla="*/ 99 w 70"/>
                <a:gd name="T9" fmla="*/ 268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" h="148">
                  <a:moveTo>
                    <a:pt x="50" y="136"/>
                  </a:moveTo>
                  <a:cubicBezTo>
                    <a:pt x="30" y="148"/>
                    <a:pt x="8" y="122"/>
                    <a:pt x="0" y="105"/>
                  </a:cubicBezTo>
                  <a:lnTo>
                    <a:pt x="2" y="35"/>
                  </a:lnTo>
                  <a:cubicBezTo>
                    <a:pt x="2" y="35"/>
                    <a:pt x="14" y="0"/>
                    <a:pt x="40" y="20"/>
                  </a:cubicBezTo>
                  <a:cubicBezTo>
                    <a:pt x="48" y="37"/>
                    <a:pt x="70" y="124"/>
                    <a:pt x="50" y="136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538"/>
            <p:cNvSpPr>
              <a:spLocks/>
            </p:cNvSpPr>
            <p:nvPr/>
          </p:nvSpPr>
          <p:spPr bwMode="auto">
            <a:xfrm>
              <a:off x="860" y="1004"/>
              <a:ext cx="150" cy="280"/>
            </a:xfrm>
            <a:custGeom>
              <a:avLst/>
              <a:gdLst>
                <a:gd name="T0" fmla="*/ 138 w 76"/>
                <a:gd name="T1" fmla="*/ 245 h 142"/>
                <a:gd name="T2" fmla="*/ 32 w 76"/>
                <a:gd name="T3" fmla="*/ 207 h 142"/>
                <a:gd name="T4" fmla="*/ 32 w 76"/>
                <a:gd name="T5" fmla="*/ 207 h 142"/>
                <a:gd name="T6" fmla="*/ 63 w 76"/>
                <a:gd name="T7" fmla="*/ 0 h 142"/>
                <a:gd name="T8" fmla="*/ 138 w 76"/>
                <a:gd name="T9" fmla="*/ 245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142">
                  <a:moveTo>
                    <a:pt x="70" y="124"/>
                  </a:moveTo>
                  <a:cubicBezTo>
                    <a:pt x="38" y="142"/>
                    <a:pt x="16" y="105"/>
                    <a:pt x="16" y="105"/>
                  </a:cubicBezTo>
                  <a:cubicBezTo>
                    <a:pt x="19" y="88"/>
                    <a:pt x="0" y="8"/>
                    <a:pt x="32" y="0"/>
                  </a:cubicBezTo>
                  <a:cubicBezTo>
                    <a:pt x="76" y="14"/>
                    <a:pt x="70" y="120"/>
                    <a:pt x="70" y="124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539"/>
            <p:cNvSpPr>
              <a:spLocks/>
            </p:cNvSpPr>
            <p:nvPr/>
          </p:nvSpPr>
          <p:spPr bwMode="auto">
            <a:xfrm>
              <a:off x="994" y="982"/>
              <a:ext cx="182" cy="329"/>
            </a:xfrm>
            <a:custGeom>
              <a:avLst/>
              <a:gdLst>
                <a:gd name="T0" fmla="*/ 79 w 92"/>
                <a:gd name="T1" fmla="*/ 329 h 167"/>
                <a:gd name="T2" fmla="*/ 174 w 92"/>
                <a:gd name="T3" fmla="*/ 270 h 167"/>
                <a:gd name="T4" fmla="*/ 123 w 92"/>
                <a:gd name="T5" fmla="*/ 39 h 167"/>
                <a:gd name="T6" fmla="*/ 44 w 92"/>
                <a:gd name="T7" fmla="*/ 35 h 167"/>
                <a:gd name="T8" fmla="*/ 0 w 92"/>
                <a:gd name="T9" fmla="*/ 242 h 167"/>
                <a:gd name="T10" fmla="*/ 79 w 92"/>
                <a:gd name="T11" fmla="*/ 329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167">
                  <a:moveTo>
                    <a:pt x="40" y="167"/>
                  </a:moveTo>
                  <a:cubicBezTo>
                    <a:pt x="54" y="167"/>
                    <a:pt x="84" y="161"/>
                    <a:pt x="88" y="137"/>
                  </a:cubicBezTo>
                  <a:cubicBezTo>
                    <a:pt x="92" y="113"/>
                    <a:pt x="86" y="65"/>
                    <a:pt x="62" y="20"/>
                  </a:cubicBezTo>
                  <a:cubicBezTo>
                    <a:pt x="51" y="0"/>
                    <a:pt x="32" y="1"/>
                    <a:pt x="22" y="18"/>
                  </a:cubicBezTo>
                  <a:lnTo>
                    <a:pt x="0" y="123"/>
                  </a:lnTo>
                  <a:cubicBezTo>
                    <a:pt x="3" y="148"/>
                    <a:pt x="31" y="159"/>
                    <a:pt x="40" y="167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540"/>
            <p:cNvSpPr>
              <a:spLocks/>
            </p:cNvSpPr>
            <p:nvPr/>
          </p:nvSpPr>
          <p:spPr bwMode="auto">
            <a:xfrm>
              <a:off x="1154" y="994"/>
              <a:ext cx="231" cy="306"/>
            </a:xfrm>
            <a:custGeom>
              <a:avLst/>
              <a:gdLst>
                <a:gd name="T0" fmla="*/ 18 w 117"/>
                <a:gd name="T1" fmla="*/ 267 h 155"/>
                <a:gd name="T2" fmla="*/ 81 w 117"/>
                <a:gd name="T3" fmla="*/ 57 h 155"/>
                <a:gd name="T4" fmla="*/ 160 w 117"/>
                <a:gd name="T5" fmla="*/ 36 h 155"/>
                <a:gd name="T6" fmla="*/ 207 w 117"/>
                <a:gd name="T7" fmla="*/ 274 h 155"/>
                <a:gd name="T8" fmla="*/ 18 w 117"/>
                <a:gd name="T9" fmla="*/ 267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" h="155">
                  <a:moveTo>
                    <a:pt x="9" y="135"/>
                  </a:moveTo>
                  <a:cubicBezTo>
                    <a:pt x="0" y="114"/>
                    <a:pt x="29" y="48"/>
                    <a:pt x="41" y="29"/>
                  </a:cubicBezTo>
                  <a:cubicBezTo>
                    <a:pt x="53" y="10"/>
                    <a:pt x="70" y="0"/>
                    <a:pt x="81" y="18"/>
                  </a:cubicBezTo>
                  <a:cubicBezTo>
                    <a:pt x="92" y="36"/>
                    <a:pt x="117" y="120"/>
                    <a:pt x="105" y="139"/>
                  </a:cubicBezTo>
                  <a:cubicBezTo>
                    <a:pt x="93" y="155"/>
                    <a:pt x="35" y="151"/>
                    <a:pt x="9" y="13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541"/>
            <p:cNvSpPr>
              <a:spLocks/>
            </p:cNvSpPr>
            <p:nvPr/>
          </p:nvSpPr>
          <p:spPr bwMode="auto">
            <a:xfrm>
              <a:off x="1626" y="984"/>
              <a:ext cx="248" cy="355"/>
            </a:xfrm>
            <a:custGeom>
              <a:avLst/>
              <a:gdLst>
                <a:gd name="T0" fmla="*/ 0 w 126"/>
                <a:gd name="T1" fmla="*/ 280 h 180"/>
                <a:gd name="T2" fmla="*/ 47 w 126"/>
                <a:gd name="T3" fmla="*/ 55 h 180"/>
                <a:gd name="T4" fmla="*/ 203 w 126"/>
                <a:gd name="T5" fmla="*/ 57 h 180"/>
                <a:gd name="T6" fmla="*/ 246 w 126"/>
                <a:gd name="T7" fmla="*/ 268 h 180"/>
                <a:gd name="T8" fmla="*/ 0 w 126"/>
                <a:gd name="T9" fmla="*/ 280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80">
                  <a:moveTo>
                    <a:pt x="0" y="142"/>
                  </a:moveTo>
                  <a:cubicBezTo>
                    <a:pt x="2" y="80"/>
                    <a:pt x="6" y="68"/>
                    <a:pt x="24" y="28"/>
                  </a:cubicBezTo>
                  <a:cubicBezTo>
                    <a:pt x="32" y="16"/>
                    <a:pt x="84" y="0"/>
                    <a:pt x="103" y="29"/>
                  </a:cubicBezTo>
                  <a:cubicBezTo>
                    <a:pt x="116" y="42"/>
                    <a:pt x="126" y="110"/>
                    <a:pt x="125" y="136"/>
                  </a:cubicBezTo>
                  <a:cubicBezTo>
                    <a:pt x="124" y="162"/>
                    <a:pt x="24" y="180"/>
                    <a:pt x="0" y="142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542"/>
            <p:cNvSpPr>
              <a:spLocks/>
            </p:cNvSpPr>
            <p:nvPr/>
          </p:nvSpPr>
          <p:spPr bwMode="auto">
            <a:xfrm>
              <a:off x="1872" y="1019"/>
              <a:ext cx="156" cy="265"/>
            </a:xfrm>
            <a:custGeom>
              <a:avLst/>
              <a:gdLst>
                <a:gd name="T0" fmla="*/ 93 w 79"/>
                <a:gd name="T1" fmla="*/ 261 h 134"/>
                <a:gd name="T2" fmla="*/ 0 w 79"/>
                <a:gd name="T3" fmla="*/ 233 h 134"/>
                <a:gd name="T4" fmla="*/ 0 w 79"/>
                <a:gd name="T5" fmla="*/ 233 h 134"/>
                <a:gd name="T6" fmla="*/ 10 w 79"/>
                <a:gd name="T7" fmla="*/ 59 h 134"/>
                <a:gd name="T8" fmla="*/ 61 w 79"/>
                <a:gd name="T9" fmla="*/ 0 h 134"/>
                <a:gd name="T10" fmla="*/ 132 w 79"/>
                <a:gd name="T11" fmla="*/ 51 h 134"/>
                <a:gd name="T12" fmla="*/ 146 w 79"/>
                <a:gd name="T13" fmla="*/ 204 h 134"/>
                <a:gd name="T14" fmla="*/ 93 w 79"/>
                <a:gd name="T15" fmla="*/ 261 h 1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9" h="134">
                  <a:moveTo>
                    <a:pt x="47" y="132"/>
                  </a:moveTo>
                  <a:cubicBezTo>
                    <a:pt x="15" y="134"/>
                    <a:pt x="8" y="120"/>
                    <a:pt x="0" y="118"/>
                  </a:cubicBezTo>
                  <a:lnTo>
                    <a:pt x="5" y="30"/>
                  </a:lnTo>
                  <a:cubicBezTo>
                    <a:pt x="10" y="10"/>
                    <a:pt x="21" y="1"/>
                    <a:pt x="31" y="0"/>
                  </a:cubicBezTo>
                  <a:cubicBezTo>
                    <a:pt x="47" y="0"/>
                    <a:pt x="60" y="9"/>
                    <a:pt x="67" y="26"/>
                  </a:cubicBezTo>
                  <a:lnTo>
                    <a:pt x="74" y="103"/>
                  </a:lnTo>
                  <a:cubicBezTo>
                    <a:pt x="71" y="121"/>
                    <a:pt x="79" y="130"/>
                    <a:pt x="47" y="132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543"/>
            <p:cNvSpPr>
              <a:spLocks/>
            </p:cNvSpPr>
            <p:nvPr/>
          </p:nvSpPr>
          <p:spPr bwMode="auto">
            <a:xfrm>
              <a:off x="2145" y="980"/>
              <a:ext cx="132" cy="290"/>
            </a:xfrm>
            <a:custGeom>
              <a:avLst/>
              <a:gdLst>
                <a:gd name="T0" fmla="*/ 104 w 67"/>
                <a:gd name="T1" fmla="*/ 237 h 147"/>
                <a:gd name="T2" fmla="*/ 2 w 67"/>
                <a:gd name="T3" fmla="*/ 249 h 147"/>
                <a:gd name="T4" fmla="*/ 89 w 67"/>
                <a:gd name="T5" fmla="*/ 0 h 147"/>
                <a:gd name="T6" fmla="*/ 104 w 67"/>
                <a:gd name="T7" fmla="*/ 237 h 1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7" h="147">
                  <a:moveTo>
                    <a:pt x="53" y="120"/>
                  </a:moveTo>
                  <a:cubicBezTo>
                    <a:pt x="46" y="142"/>
                    <a:pt x="2" y="147"/>
                    <a:pt x="1" y="126"/>
                  </a:cubicBezTo>
                  <a:cubicBezTo>
                    <a:pt x="0" y="105"/>
                    <a:pt x="13" y="2"/>
                    <a:pt x="45" y="0"/>
                  </a:cubicBezTo>
                  <a:cubicBezTo>
                    <a:pt x="67" y="16"/>
                    <a:pt x="53" y="120"/>
                    <a:pt x="53" y="12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544"/>
            <p:cNvSpPr>
              <a:spLocks/>
            </p:cNvSpPr>
            <p:nvPr/>
          </p:nvSpPr>
          <p:spPr bwMode="auto">
            <a:xfrm>
              <a:off x="1997" y="962"/>
              <a:ext cx="185" cy="310"/>
            </a:xfrm>
            <a:custGeom>
              <a:avLst/>
              <a:gdLst>
                <a:gd name="T0" fmla="*/ 175 w 94"/>
                <a:gd name="T1" fmla="*/ 217 h 157"/>
                <a:gd name="T2" fmla="*/ 93 w 94"/>
                <a:gd name="T3" fmla="*/ 298 h 157"/>
                <a:gd name="T4" fmla="*/ 22 w 94"/>
                <a:gd name="T5" fmla="*/ 261 h 157"/>
                <a:gd name="T6" fmla="*/ 120 w 94"/>
                <a:gd name="T7" fmla="*/ 0 h 157"/>
                <a:gd name="T8" fmla="*/ 175 w 94"/>
                <a:gd name="T9" fmla="*/ 217 h 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57">
                  <a:moveTo>
                    <a:pt x="89" y="110"/>
                  </a:moveTo>
                  <a:cubicBezTo>
                    <a:pt x="87" y="135"/>
                    <a:pt x="60" y="147"/>
                    <a:pt x="47" y="151"/>
                  </a:cubicBezTo>
                  <a:cubicBezTo>
                    <a:pt x="34" y="155"/>
                    <a:pt x="9" y="157"/>
                    <a:pt x="11" y="132"/>
                  </a:cubicBezTo>
                  <a:cubicBezTo>
                    <a:pt x="0" y="41"/>
                    <a:pt x="48" y="4"/>
                    <a:pt x="61" y="0"/>
                  </a:cubicBezTo>
                  <a:cubicBezTo>
                    <a:pt x="82" y="21"/>
                    <a:pt x="94" y="63"/>
                    <a:pt x="89" y="11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545"/>
            <p:cNvSpPr>
              <a:spLocks/>
            </p:cNvSpPr>
            <p:nvPr/>
          </p:nvSpPr>
          <p:spPr bwMode="auto">
            <a:xfrm>
              <a:off x="1373" y="992"/>
              <a:ext cx="249" cy="355"/>
            </a:xfrm>
            <a:custGeom>
              <a:avLst/>
              <a:gdLst>
                <a:gd name="T0" fmla="*/ 0 w 126"/>
                <a:gd name="T1" fmla="*/ 280 h 180"/>
                <a:gd name="T2" fmla="*/ 47 w 126"/>
                <a:gd name="T3" fmla="*/ 55 h 180"/>
                <a:gd name="T4" fmla="*/ 204 w 126"/>
                <a:gd name="T5" fmla="*/ 57 h 180"/>
                <a:gd name="T6" fmla="*/ 247 w 126"/>
                <a:gd name="T7" fmla="*/ 268 h 180"/>
                <a:gd name="T8" fmla="*/ 0 w 126"/>
                <a:gd name="T9" fmla="*/ 280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80">
                  <a:moveTo>
                    <a:pt x="0" y="142"/>
                  </a:moveTo>
                  <a:cubicBezTo>
                    <a:pt x="2" y="80"/>
                    <a:pt x="6" y="68"/>
                    <a:pt x="24" y="28"/>
                  </a:cubicBezTo>
                  <a:cubicBezTo>
                    <a:pt x="32" y="16"/>
                    <a:pt x="84" y="0"/>
                    <a:pt x="103" y="29"/>
                  </a:cubicBezTo>
                  <a:cubicBezTo>
                    <a:pt x="116" y="42"/>
                    <a:pt x="126" y="110"/>
                    <a:pt x="125" y="136"/>
                  </a:cubicBezTo>
                  <a:cubicBezTo>
                    <a:pt x="124" y="162"/>
                    <a:pt x="24" y="180"/>
                    <a:pt x="0" y="142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546"/>
            <p:cNvSpPr>
              <a:spLocks/>
            </p:cNvSpPr>
            <p:nvPr/>
          </p:nvSpPr>
          <p:spPr bwMode="auto">
            <a:xfrm>
              <a:off x="655" y="1306"/>
              <a:ext cx="1796" cy="531"/>
            </a:xfrm>
            <a:custGeom>
              <a:avLst/>
              <a:gdLst>
                <a:gd name="T0" fmla="*/ 1741 w 910"/>
                <a:gd name="T1" fmla="*/ 93 h 269"/>
                <a:gd name="T2" fmla="*/ 876 w 910"/>
                <a:gd name="T3" fmla="*/ 128 h 269"/>
                <a:gd name="T4" fmla="*/ 53 w 910"/>
                <a:gd name="T5" fmla="*/ 75 h 269"/>
                <a:gd name="T6" fmla="*/ 6 w 910"/>
                <a:gd name="T7" fmla="*/ 422 h 269"/>
                <a:gd name="T8" fmla="*/ 367 w 910"/>
                <a:gd name="T9" fmla="*/ 519 h 269"/>
                <a:gd name="T10" fmla="*/ 1309 w 910"/>
                <a:gd name="T11" fmla="*/ 511 h 269"/>
                <a:gd name="T12" fmla="*/ 1723 w 910"/>
                <a:gd name="T13" fmla="*/ 426 h 269"/>
                <a:gd name="T14" fmla="*/ 1741 w 910"/>
                <a:gd name="T15" fmla="*/ 93 h 2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10" h="269">
                  <a:moveTo>
                    <a:pt x="882" y="47"/>
                  </a:moveTo>
                  <a:cubicBezTo>
                    <a:pt x="798" y="27"/>
                    <a:pt x="585" y="64"/>
                    <a:pt x="444" y="65"/>
                  </a:cubicBezTo>
                  <a:cubicBezTo>
                    <a:pt x="303" y="66"/>
                    <a:pt x="130" y="0"/>
                    <a:pt x="27" y="38"/>
                  </a:cubicBezTo>
                  <a:cubicBezTo>
                    <a:pt x="5" y="102"/>
                    <a:pt x="0" y="185"/>
                    <a:pt x="3" y="214"/>
                  </a:cubicBezTo>
                  <a:cubicBezTo>
                    <a:pt x="6" y="243"/>
                    <a:pt x="76" y="258"/>
                    <a:pt x="186" y="263"/>
                  </a:cubicBezTo>
                  <a:cubicBezTo>
                    <a:pt x="296" y="268"/>
                    <a:pt x="545" y="269"/>
                    <a:pt x="663" y="259"/>
                  </a:cubicBezTo>
                  <a:cubicBezTo>
                    <a:pt x="781" y="249"/>
                    <a:pt x="838" y="254"/>
                    <a:pt x="873" y="216"/>
                  </a:cubicBezTo>
                  <a:cubicBezTo>
                    <a:pt x="910" y="181"/>
                    <a:pt x="882" y="86"/>
                    <a:pt x="882" y="47"/>
                  </a:cubicBezTo>
                  <a:close/>
                </a:path>
              </a:pathLst>
            </a:custGeom>
            <a:solidFill>
              <a:srgbClr val="FFB8DE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547"/>
            <p:cNvSpPr>
              <a:spLocks/>
            </p:cNvSpPr>
            <p:nvPr/>
          </p:nvSpPr>
          <p:spPr bwMode="auto">
            <a:xfrm>
              <a:off x="754" y="1204"/>
              <a:ext cx="102" cy="301"/>
            </a:xfrm>
            <a:custGeom>
              <a:avLst/>
              <a:gdLst>
                <a:gd name="T0" fmla="*/ 63 w 52"/>
                <a:gd name="T1" fmla="*/ 270 h 153"/>
                <a:gd name="T2" fmla="*/ 98 w 52"/>
                <a:gd name="T3" fmla="*/ 37 h 153"/>
                <a:gd name="T4" fmla="*/ 24 w 52"/>
                <a:gd name="T5" fmla="*/ 24 h 153"/>
                <a:gd name="T6" fmla="*/ 24 w 52"/>
                <a:gd name="T7" fmla="*/ 24 h 153"/>
                <a:gd name="T8" fmla="*/ 0 w 52"/>
                <a:gd name="T9" fmla="*/ 230 h 153"/>
                <a:gd name="T10" fmla="*/ 63 w 52"/>
                <a:gd name="T11" fmla="*/ 270 h 1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153">
                  <a:moveTo>
                    <a:pt x="32" y="137"/>
                  </a:moveTo>
                  <a:cubicBezTo>
                    <a:pt x="40" y="121"/>
                    <a:pt x="52" y="38"/>
                    <a:pt x="50" y="19"/>
                  </a:cubicBezTo>
                  <a:cubicBezTo>
                    <a:pt x="48" y="0"/>
                    <a:pt x="18" y="13"/>
                    <a:pt x="12" y="12"/>
                  </a:cubicBezTo>
                  <a:lnTo>
                    <a:pt x="0" y="117"/>
                  </a:lnTo>
                  <a:cubicBezTo>
                    <a:pt x="3" y="138"/>
                    <a:pt x="24" y="153"/>
                    <a:pt x="32" y="137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548"/>
            <p:cNvSpPr>
              <a:spLocks/>
            </p:cNvSpPr>
            <p:nvPr/>
          </p:nvSpPr>
          <p:spPr bwMode="auto">
            <a:xfrm>
              <a:off x="837" y="1209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549"/>
            <p:cNvSpPr>
              <a:spLocks/>
            </p:cNvSpPr>
            <p:nvPr/>
          </p:nvSpPr>
          <p:spPr bwMode="auto">
            <a:xfrm>
              <a:off x="673" y="1168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550"/>
            <p:cNvSpPr>
              <a:spLocks/>
            </p:cNvSpPr>
            <p:nvPr/>
          </p:nvSpPr>
          <p:spPr bwMode="auto">
            <a:xfrm>
              <a:off x="949" y="1277"/>
              <a:ext cx="156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6 w 79"/>
                <a:gd name="T9" fmla="*/ 31 h 159"/>
                <a:gd name="T10" fmla="*/ 156 w 79"/>
                <a:gd name="T11" fmla="*/ 31 h 159"/>
                <a:gd name="T12" fmla="*/ 132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551"/>
            <p:cNvSpPr>
              <a:spLocks/>
            </p:cNvSpPr>
            <p:nvPr/>
          </p:nvSpPr>
          <p:spPr bwMode="auto">
            <a:xfrm>
              <a:off x="1444" y="1322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552"/>
            <p:cNvSpPr>
              <a:spLocks/>
            </p:cNvSpPr>
            <p:nvPr/>
          </p:nvSpPr>
          <p:spPr bwMode="auto">
            <a:xfrm>
              <a:off x="1271" y="1292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553"/>
            <p:cNvSpPr>
              <a:spLocks/>
            </p:cNvSpPr>
            <p:nvPr/>
          </p:nvSpPr>
          <p:spPr bwMode="auto">
            <a:xfrm>
              <a:off x="1091" y="1275"/>
              <a:ext cx="188" cy="357"/>
            </a:xfrm>
            <a:custGeom>
              <a:avLst/>
              <a:gdLst>
                <a:gd name="T0" fmla="*/ 6 w 95"/>
                <a:gd name="T1" fmla="*/ 57 h 181"/>
                <a:gd name="T2" fmla="*/ 105 w 95"/>
                <a:gd name="T3" fmla="*/ 41 h 181"/>
                <a:gd name="T4" fmla="*/ 184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554"/>
            <p:cNvSpPr>
              <a:spLocks/>
            </p:cNvSpPr>
            <p:nvPr/>
          </p:nvSpPr>
          <p:spPr bwMode="auto">
            <a:xfrm flipH="1">
              <a:off x="2222" y="1217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555"/>
            <p:cNvSpPr>
              <a:spLocks/>
            </p:cNvSpPr>
            <p:nvPr/>
          </p:nvSpPr>
          <p:spPr bwMode="auto">
            <a:xfrm flipH="1">
              <a:off x="2331" y="1188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556"/>
            <p:cNvSpPr>
              <a:spLocks/>
            </p:cNvSpPr>
            <p:nvPr/>
          </p:nvSpPr>
          <p:spPr bwMode="auto">
            <a:xfrm flipH="1">
              <a:off x="2114" y="1269"/>
              <a:ext cx="155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5 w 79"/>
                <a:gd name="T9" fmla="*/ 31 h 159"/>
                <a:gd name="T10" fmla="*/ 155 w 79"/>
                <a:gd name="T11" fmla="*/ 31 h 159"/>
                <a:gd name="T12" fmla="*/ 131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557"/>
            <p:cNvSpPr>
              <a:spLocks/>
            </p:cNvSpPr>
            <p:nvPr/>
          </p:nvSpPr>
          <p:spPr bwMode="auto">
            <a:xfrm flipH="1">
              <a:off x="1622" y="1322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558"/>
            <p:cNvSpPr>
              <a:spLocks/>
            </p:cNvSpPr>
            <p:nvPr/>
          </p:nvSpPr>
          <p:spPr bwMode="auto">
            <a:xfrm flipH="1">
              <a:off x="1800" y="1300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559"/>
            <p:cNvSpPr>
              <a:spLocks/>
            </p:cNvSpPr>
            <p:nvPr/>
          </p:nvSpPr>
          <p:spPr bwMode="auto">
            <a:xfrm flipH="1">
              <a:off x="1956" y="1267"/>
              <a:ext cx="187" cy="357"/>
            </a:xfrm>
            <a:custGeom>
              <a:avLst/>
              <a:gdLst>
                <a:gd name="T0" fmla="*/ 6 w 95"/>
                <a:gd name="T1" fmla="*/ 57 h 181"/>
                <a:gd name="T2" fmla="*/ 104 w 95"/>
                <a:gd name="T3" fmla="*/ 41 h 181"/>
                <a:gd name="T4" fmla="*/ 183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560"/>
          <p:cNvGrpSpPr>
            <a:grpSpLocks/>
          </p:cNvGrpSpPr>
          <p:nvPr/>
        </p:nvGrpSpPr>
        <p:grpSpPr bwMode="auto">
          <a:xfrm rot="560404">
            <a:off x="5746750" y="4257675"/>
            <a:ext cx="2862263" cy="2100263"/>
            <a:chOff x="3032" y="458"/>
            <a:chExt cx="2023" cy="1484"/>
          </a:xfrm>
        </p:grpSpPr>
        <p:sp>
          <p:nvSpPr>
            <p:cNvPr id="3084" name="Freeform 561"/>
            <p:cNvSpPr>
              <a:spLocks/>
            </p:cNvSpPr>
            <p:nvPr/>
          </p:nvSpPr>
          <p:spPr bwMode="auto">
            <a:xfrm>
              <a:off x="3032" y="458"/>
              <a:ext cx="2023" cy="1484"/>
            </a:xfrm>
            <a:custGeom>
              <a:avLst/>
              <a:gdLst>
                <a:gd name="T0" fmla="*/ 81 w 2023"/>
                <a:gd name="T1" fmla="*/ 441 h 1484"/>
                <a:gd name="T2" fmla="*/ 163 w 2023"/>
                <a:gd name="T3" fmla="*/ 1078 h 1484"/>
                <a:gd name="T4" fmla="*/ 1096 w 2023"/>
                <a:gd name="T5" fmla="*/ 1478 h 1484"/>
                <a:gd name="T6" fmla="*/ 1832 w 2023"/>
                <a:gd name="T7" fmla="*/ 1148 h 1484"/>
                <a:gd name="T8" fmla="*/ 1971 w 2023"/>
                <a:gd name="T9" fmla="*/ 516 h 1484"/>
                <a:gd name="T10" fmla="*/ 1519 w 2023"/>
                <a:gd name="T11" fmla="*/ 70 h 1484"/>
                <a:gd name="T12" fmla="*/ 1108 w 2023"/>
                <a:gd name="T13" fmla="*/ 58 h 1484"/>
                <a:gd name="T14" fmla="*/ 1119 w 2023"/>
                <a:gd name="T15" fmla="*/ 348 h 1484"/>
                <a:gd name="T16" fmla="*/ 980 w 2023"/>
                <a:gd name="T17" fmla="*/ 75 h 1484"/>
                <a:gd name="T18" fmla="*/ 847 w 2023"/>
                <a:gd name="T19" fmla="*/ 319 h 1484"/>
                <a:gd name="T20" fmla="*/ 847 w 2023"/>
                <a:gd name="T21" fmla="*/ 64 h 1484"/>
                <a:gd name="T22" fmla="*/ 476 w 2023"/>
                <a:gd name="T23" fmla="*/ 64 h 1484"/>
                <a:gd name="T24" fmla="*/ 81 w 2023"/>
                <a:gd name="T25" fmla="*/ 441 h 14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23" h="1484">
                  <a:moveTo>
                    <a:pt x="81" y="441"/>
                  </a:moveTo>
                  <a:cubicBezTo>
                    <a:pt x="40" y="547"/>
                    <a:pt x="0" y="903"/>
                    <a:pt x="163" y="1078"/>
                  </a:cubicBezTo>
                  <a:cubicBezTo>
                    <a:pt x="332" y="1251"/>
                    <a:pt x="679" y="1472"/>
                    <a:pt x="1096" y="1478"/>
                  </a:cubicBezTo>
                  <a:cubicBezTo>
                    <a:pt x="1513" y="1484"/>
                    <a:pt x="1686" y="1308"/>
                    <a:pt x="1832" y="1148"/>
                  </a:cubicBezTo>
                  <a:cubicBezTo>
                    <a:pt x="1978" y="988"/>
                    <a:pt x="2023" y="696"/>
                    <a:pt x="1971" y="516"/>
                  </a:cubicBezTo>
                  <a:cubicBezTo>
                    <a:pt x="1913" y="301"/>
                    <a:pt x="1716" y="140"/>
                    <a:pt x="1519" y="70"/>
                  </a:cubicBezTo>
                  <a:cubicBezTo>
                    <a:pt x="1401" y="17"/>
                    <a:pt x="1176" y="18"/>
                    <a:pt x="1108" y="58"/>
                  </a:cubicBezTo>
                  <a:cubicBezTo>
                    <a:pt x="1041" y="104"/>
                    <a:pt x="1275" y="348"/>
                    <a:pt x="1119" y="348"/>
                  </a:cubicBezTo>
                  <a:cubicBezTo>
                    <a:pt x="963" y="348"/>
                    <a:pt x="1025" y="80"/>
                    <a:pt x="980" y="75"/>
                  </a:cubicBezTo>
                  <a:cubicBezTo>
                    <a:pt x="935" y="70"/>
                    <a:pt x="986" y="371"/>
                    <a:pt x="847" y="319"/>
                  </a:cubicBezTo>
                  <a:cubicBezTo>
                    <a:pt x="708" y="267"/>
                    <a:pt x="900" y="107"/>
                    <a:pt x="847" y="64"/>
                  </a:cubicBezTo>
                  <a:cubicBezTo>
                    <a:pt x="785" y="22"/>
                    <a:pt x="650" y="0"/>
                    <a:pt x="476" y="64"/>
                  </a:cubicBezTo>
                  <a:cubicBezTo>
                    <a:pt x="302" y="128"/>
                    <a:pt x="110" y="308"/>
                    <a:pt x="81" y="441"/>
                  </a:cubicBezTo>
                  <a:close/>
                </a:path>
              </a:pathLst>
            </a:custGeom>
            <a:gradFill rotWithShape="0">
              <a:gsLst>
                <a:gs pos="0">
                  <a:srgbClr val="FFB8DE"/>
                </a:gs>
                <a:gs pos="100000">
                  <a:srgbClr val="CD5F7E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562"/>
            <p:cNvSpPr>
              <a:spLocks/>
            </p:cNvSpPr>
            <p:nvPr/>
          </p:nvSpPr>
          <p:spPr bwMode="auto">
            <a:xfrm>
              <a:off x="3239" y="988"/>
              <a:ext cx="1711" cy="529"/>
            </a:xfrm>
            <a:custGeom>
              <a:avLst/>
              <a:gdLst>
                <a:gd name="T0" fmla="*/ 101 w 1711"/>
                <a:gd name="T1" fmla="*/ 67 h 529"/>
                <a:gd name="T2" fmla="*/ 1544 w 1711"/>
                <a:gd name="T3" fmla="*/ 56 h 529"/>
                <a:gd name="T4" fmla="*/ 1666 w 1711"/>
                <a:gd name="T5" fmla="*/ 177 h 529"/>
                <a:gd name="T6" fmla="*/ 1452 w 1711"/>
                <a:gd name="T7" fmla="*/ 432 h 529"/>
                <a:gd name="T8" fmla="*/ 112 w 1711"/>
                <a:gd name="T9" fmla="*/ 473 h 529"/>
                <a:gd name="T10" fmla="*/ 2 w 1711"/>
                <a:gd name="T11" fmla="*/ 200 h 529"/>
                <a:gd name="T12" fmla="*/ 101 w 1711"/>
                <a:gd name="T13" fmla="*/ 67 h 5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1" h="529">
                  <a:moveTo>
                    <a:pt x="101" y="67"/>
                  </a:moveTo>
                  <a:cubicBezTo>
                    <a:pt x="363" y="0"/>
                    <a:pt x="1270" y="40"/>
                    <a:pt x="1544" y="56"/>
                  </a:cubicBezTo>
                  <a:cubicBezTo>
                    <a:pt x="1614" y="97"/>
                    <a:pt x="1651" y="113"/>
                    <a:pt x="1666" y="177"/>
                  </a:cubicBezTo>
                  <a:cubicBezTo>
                    <a:pt x="1651" y="240"/>
                    <a:pt x="1711" y="383"/>
                    <a:pt x="1452" y="432"/>
                  </a:cubicBezTo>
                  <a:cubicBezTo>
                    <a:pt x="1180" y="482"/>
                    <a:pt x="393" y="529"/>
                    <a:pt x="112" y="473"/>
                  </a:cubicBezTo>
                  <a:cubicBezTo>
                    <a:pt x="54" y="427"/>
                    <a:pt x="4" y="268"/>
                    <a:pt x="2" y="200"/>
                  </a:cubicBezTo>
                  <a:cubicBezTo>
                    <a:pt x="0" y="132"/>
                    <a:pt x="81" y="95"/>
                    <a:pt x="101" y="6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563"/>
            <p:cNvSpPr>
              <a:spLocks/>
            </p:cNvSpPr>
            <p:nvPr/>
          </p:nvSpPr>
          <p:spPr bwMode="auto">
            <a:xfrm>
              <a:off x="4751" y="981"/>
              <a:ext cx="146" cy="204"/>
            </a:xfrm>
            <a:custGeom>
              <a:avLst/>
              <a:gdLst>
                <a:gd name="T0" fmla="*/ 61 w 146"/>
                <a:gd name="T1" fmla="*/ 10 h 204"/>
                <a:gd name="T2" fmla="*/ 134 w 146"/>
                <a:gd name="T3" fmla="*/ 119 h 204"/>
                <a:gd name="T4" fmla="*/ 20 w 146"/>
                <a:gd name="T5" fmla="*/ 182 h 204"/>
                <a:gd name="T6" fmla="*/ 61 w 146"/>
                <a:gd name="T7" fmla="*/ 10 h 2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6" h="204">
                  <a:moveTo>
                    <a:pt x="61" y="10"/>
                  </a:moveTo>
                  <a:cubicBezTo>
                    <a:pt x="138" y="0"/>
                    <a:pt x="146" y="88"/>
                    <a:pt x="134" y="119"/>
                  </a:cubicBezTo>
                  <a:cubicBezTo>
                    <a:pt x="123" y="151"/>
                    <a:pt x="28" y="204"/>
                    <a:pt x="20" y="182"/>
                  </a:cubicBezTo>
                  <a:cubicBezTo>
                    <a:pt x="12" y="161"/>
                    <a:pt x="0" y="32"/>
                    <a:pt x="61" y="1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564"/>
            <p:cNvSpPr>
              <a:spLocks/>
            </p:cNvSpPr>
            <p:nvPr/>
          </p:nvSpPr>
          <p:spPr bwMode="auto">
            <a:xfrm>
              <a:off x="3200" y="980"/>
              <a:ext cx="105" cy="221"/>
            </a:xfrm>
            <a:custGeom>
              <a:avLst/>
              <a:gdLst>
                <a:gd name="T0" fmla="*/ 32 w 53"/>
                <a:gd name="T1" fmla="*/ 172 h 112"/>
                <a:gd name="T2" fmla="*/ 91 w 53"/>
                <a:gd name="T3" fmla="*/ 203 h 112"/>
                <a:gd name="T4" fmla="*/ 99 w 53"/>
                <a:gd name="T5" fmla="*/ 67 h 112"/>
                <a:gd name="T6" fmla="*/ 99 w 53"/>
                <a:gd name="T7" fmla="*/ 67 h 112"/>
                <a:gd name="T8" fmla="*/ 59 w 53"/>
                <a:gd name="T9" fmla="*/ 18 h 112"/>
                <a:gd name="T10" fmla="*/ 32 w 53"/>
                <a:gd name="T11" fmla="*/ 17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112">
                  <a:moveTo>
                    <a:pt x="16" y="87"/>
                  </a:moveTo>
                  <a:cubicBezTo>
                    <a:pt x="20" y="101"/>
                    <a:pt x="40" y="112"/>
                    <a:pt x="46" y="103"/>
                  </a:cubicBezTo>
                  <a:cubicBezTo>
                    <a:pt x="53" y="95"/>
                    <a:pt x="49" y="45"/>
                    <a:pt x="50" y="34"/>
                  </a:cubicBezTo>
                  <a:cubicBezTo>
                    <a:pt x="47" y="30"/>
                    <a:pt x="36" y="0"/>
                    <a:pt x="30" y="9"/>
                  </a:cubicBezTo>
                  <a:cubicBezTo>
                    <a:pt x="0" y="35"/>
                    <a:pt x="19" y="71"/>
                    <a:pt x="16" y="87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565"/>
            <p:cNvSpPr>
              <a:spLocks/>
            </p:cNvSpPr>
            <p:nvPr/>
          </p:nvSpPr>
          <p:spPr bwMode="auto">
            <a:xfrm>
              <a:off x="3293" y="933"/>
              <a:ext cx="147" cy="254"/>
            </a:xfrm>
            <a:custGeom>
              <a:avLst/>
              <a:gdLst>
                <a:gd name="T0" fmla="*/ 108 w 147"/>
                <a:gd name="T1" fmla="*/ 230 h 254"/>
                <a:gd name="T2" fmla="*/ 9 w 147"/>
                <a:gd name="T3" fmla="*/ 169 h 254"/>
                <a:gd name="T4" fmla="*/ 0 w 147"/>
                <a:gd name="T5" fmla="*/ 93 h 254"/>
                <a:gd name="T6" fmla="*/ 93 w 147"/>
                <a:gd name="T7" fmla="*/ 12 h 254"/>
                <a:gd name="T8" fmla="*/ 108 w 147"/>
                <a:gd name="T9" fmla="*/ 230 h 2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254">
                  <a:moveTo>
                    <a:pt x="108" y="230"/>
                  </a:moveTo>
                  <a:cubicBezTo>
                    <a:pt x="68" y="254"/>
                    <a:pt x="25" y="203"/>
                    <a:pt x="9" y="169"/>
                  </a:cubicBezTo>
                  <a:lnTo>
                    <a:pt x="0" y="93"/>
                  </a:lnTo>
                  <a:cubicBezTo>
                    <a:pt x="14" y="67"/>
                    <a:pt x="18" y="0"/>
                    <a:pt x="93" y="12"/>
                  </a:cubicBezTo>
                  <a:cubicBezTo>
                    <a:pt x="109" y="46"/>
                    <a:pt x="147" y="207"/>
                    <a:pt x="108" y="23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566"/>
            <p:cNvSpPr>
              <a:spLocks/>
            </p:cNvSpPr>
            <p:nvPr/>
          </p:nvSpPr>
          <p:spPr bwMode="auto">
            <a:xfrm>
              <a:off x="3393" y="887"/>
              <a:ext cx="162" cy="269"/>
            </a:xfrm>
            <a:custGeom>
              <a:avLst/>
              <a:gdLst>
                <a:gd name="T0" fmla="*/ 128 w 162"/>
                <a:gd name="T1" fmla="*/ 234 h 269"/>
                <a:gd name="T2" fmla="*/ 22 w 162"/>
                <a:gd name="T3" fmla="*/ 196 h 269"/>
                <a:gd name="T4" fmla="*/ 22 w 162"/>
                <a:gd name="T5" fmla="*/ 196 h 269"/>
                <a:gd name="T6" fmla="*/ 63 w 162"/>
                <a:gd name="T7" fmla="*/ 23 h 269"/>
                <a:gd name="T8" fmla="*/ 128 w 162"/>
                <a:gd name="T9" fmla="*/ 234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2" h="269">
                  <a:moveTo>
                    <a:pt x="128" y="234"/>
                  </a:moveTo>
                  <a:cubicBezTo>
                    <a:pt x="65" y="269"/>
                    <a:pt x="22" y="196"/>
                    <a:pt x="22" y="196"/>
                  </a:cubicBezTo>
                  <a:cubicBezTo>
                    <a:pt x="29" y="167"/>
                    <a:pt x="0" y="39"/>
                    <a:pt x="63" y="23"/>
                  </a:cubicBezTo>
                  <a:cubicBezTo>
                    <a:pt x="162" y="0"/>
                    <a:pt x="128" y="226"/>
                    <a:pt x="128" y="234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567"/>
            <p:cNvSpPr>
              <a:spLocks/>
            </p:cNvSpPr>
            <p:nvPr/>
          </p:nvSpPr>
          <p:spPr bwMode="auto">
            <a:xfrm>
              <a:off x="3506" y="854"/>
              <a:ext cx="190" cy="296"/>
            </a:xfrm>
            <a:custGeom>
              <a:avLst/>
              <a:gdLst>
                <a:gd name="T0" fmla="*/ 79 w 190"/>
                <a:gd name="T1" fmla="*/ 296 h 296"/>
                <a:gd name="T2" fmla="*/ 174 w 190"/>
                <a:gd name="T3" fmla="*/ 237 h 296"/>
                <a:gd name="T4" fmla="*/ 164 w 190"/>
                <a:gd name="T5" fmla="*/ 39 h 296"/>
                <a:gd name="T6" fmla="*/ 19 w 190"/>
                <a:gd name="T7" fmla="*/ 50 h 296"/>
                <a:gd name="T8" fmla="*/ 0 w 190"/>
                <a:gd name="T9" fmla="*/ 209 h 296"/>
                <a:gd name="T10" fmla="*/ 79 w 190"/>
                <a:gd name="T11" fmla="*/ 296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0" h="296">
                  <a:moveTo>
                    <a:pt x="79" y="296"/>
                  </a:moveTo>
                  <a:cubicBezTo>
                    <a:pt x="107" y="296"/>
                    <a:pt x="166" y="284"/>
                    <a:pt x="174" y="237"/>
                  </a:cubicBezTo>
                  <a:cubicBezTo>
                    <a:pt x="188" y="194"/>
                    <a:pt x="190" y="70"/>
                    <a:pt x="164" y="39"/>
                  </a:cubicBezTo>
                  <a:cubicBezTo>
                    <a:pt x="142" y="0"/>
                    <a:pt x="46" y="22"/>
                    <a:pt x="19" y="50"/>
                  </a:cubicBezTo>
                  <a:lnTo>
                    <a:pt x="0" y="209"/>
                  </a:lnTo>
                  <a:cubicBezTo>
                    <a:pt x="10" y="250"/>
                    <a:pt x="61" y="280"/>
                    <a:pt x="79" y="296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568"/>
            <p:cNvSpPr>
              <a:spLocks/>
            </p:cNvSpPr>
            <p:nvPr/>
          </p:nvSpPr>
          <p:spPr bwMode="auto">
            <a:xfrm>
              <a:off x="3661" y="842"/>
              <a:ext cx="236" cy="279"/>
            </a:xfrm>
            <a:custGeom>
              <a:avLst/>
              <a:gdLst>
                <a:gd name="T0" fmla="*/ 18 w 236"/>
                <a:gd name="T1" fmla="*/ 240 h 279"/>
                <a:gd name="T2" fmla="*/ 32 w 236"/>
                <a:gd name="T3" fmla="*/ 51 h 279"/>
                <a:gd name="T4" fmla="*/ 195 w 236"/>
                <a:gd name="T5" fmla="*/ 33 h 279"/>
                <a:gd name="T6" fmla="*/ 207 w 236"/>
                <a:gd name="T7" fmla="*/ 247 h 279"/>
                <a:gd name="T8" fmla="*/ 18 w 236"/>
                <a:gd name="T9" fmla="*/ 240 h 2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6" h="279">
                  <a:moveTo>
                    <a:pt x="18" y="240"/>
                  </a:moveTo>
                  <a:cubicBezTo>
                    <a:pt x="0" y="198"/>
                    <a:pt x="8" y="89"/>
                    <a:pt x="32" y="51"/>
                  </a:cubicBezTo>
                  <a:cubicBezTo>
                    <a:pt x="56" y="14"/>
                    <a:pt x="166" y="0"/>
                    <a:pt x="195" y="33"/>
                  </a:cubicBezTo>
                  <a:cubicBezTo>
                    <a:pt x="224" y="66"/>
                    <a:pt x="236" y="213"/>
                    <a:pt x="207" y="247"/>
                  </a:cubicBezTo>
                  <a:cubicBezTo>
                    <a:pt x="184" y="279"/>
                    <a:pt x="69" y="271"/>
                    <a:pt x="18" y="24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569"/>
            <p:cNvSpPr>
              <a:spLocks/>
            </p:cNvSpPr>
            <p:nvPr/>
          </p:nvSpPr>
          <p:spPr bwMode="auto">
            <a:xfrm>
              <a:off x="4106" y="818"/>
              <a:ext cx="281" cy="324"/>
            </a:xfrm>
            <a:custGeom>
              <a:avLst/>
              <a:gdLst>
                <a:gd name="T0" fmla="*/ 33 w 281"/>
                <a:gd name="T1" fmla="*/ 249 h 324"/>
                <a:gd name="T2" fmla="*/ 35 w 281"/>
                <a:gd name="T3" fmla="*/ 40 h 324"/>
                <a:gd name="T4" fmla="*/ 249 w 281"/>
                <a:gd name="T5" fmla="*/ 57 h 324"/>
                <a:gd name="T6" fmla="*/ 279 w 281"/>
                <a:gd name="T7" fmla="*/ 237 h 324"/>
                <a:gd name="T8" fmla="*/ 33 w 281"/>
                <a:gd name="T9" fmla="*/ 249 h 3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1" h="324">
                  <a:moveTo>
                    <a:pt x="33" y="249"/>
                  </a:moveTo>
                  <a:cubicBezTo>
                    <a:pt x="37" y="127"/>
                    <a:pt x="0" y="119"/>
                    <a:pt x="35" y="40"/>
                  </a:cubicBezTo>
                  <a:cubicBezTo>
                    <a:pt x="51" y="17"/>
                    <a:pt x="211" y="0"/>
                    <a:pt x="249" y="57"/>
                  </a:cubicBezTo>
                  <a:cubicBezTo>
                    <a:pt x="274" y="83"/>
                    <a:pt x="281" y="186"/>
                    <a:pt x="279" y="237"/>
                  </a:cubicBezTo>
                  <a:cubicBezTo>
                    <a:pt x="277" y="289"/>
                    <a:pt x="80" y="324"/>
                    <a:pt x="33" y="249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570"/>
            <p:cNvSpPr>
              <a:spLocks/>
            </p:cNvSpPr>
            <p:nvPr/>
          </p:nvSpPr>
          <p:spPr bwMode="auto">
            <a:xfrm>
              <a:off x="4390" y="882"/>
              <a:ext cx="156" cy="240"/>
            </a:xfrm>
            <a:custGeom>
              <a:avLst/>
              <a:gdLst>
                <a:gd name="T0" fmla="*/ 93 w 156"/>
                <a:gd name="T1" fmla="*/ 236 h 240"/>
                <a:gd name="T2" fmla="*/ 0 w 156"/>
                <a:gd name="T3" fmla="*/ 208 h 240"/>
                <a:gd name="T4" fmla="*/ 0 w 156"/>
                <a:gd name="T5" fmla="*/ 208 h 240"/>
                <a:gd name="T6" fmla="*/ 10 w 156"/>
                <a:gd name="T7" fmla="*/ 34 h 240"/>
                <a:gd name="T8" fmla="*/ 74 w 156"/>
                <a:gd name="T9" fmla="*/ 5 h 240"/>
                <a:gd name="T10" fmla="*/ 144 w 156"/>
                <a:gd name="T11" fmla="*/ 63 h 240"/>
                <a:gd name="T12" fmla="*/ 146 w 156"/>
                <a:gd name="T13" fmla="*/ 179 h 240"/>
                <a:gd name="T14" fmla="*/ 93 w 156"/>
                <a:gd name="T15" fmla="*/ 236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6" h="240">
                  <a:moveTo>
                    <a:pt x="93" y="236"/>
                  </a:moveTo>
                  <a:cubicBezTo>
                    <a:pt x="30" y="240"/>
                    <a:pt x="16" y="212"/>
                    <a:pt x="0" y="208"/>
                  </a:cubicBezTo>
                  <a:lnTo>
                    <a:pt x="10" y="34"/>
                  </a:lnTo>
                  <a:cubicBezTo>
                    <a:pt x="22" y="0"/>
                    <a:pt x="52" y="0"/>
                    <a:pt x="74" y="5"/>
                  </a:cubicBezTo>
                  <a:cubicBezTo>
                    <a:pt x="106" y="5"/>
                    <a:pt x="130" y="29"/>
                    <a:pt x="144" y="63"/>
                  </a:cubicBezTo>
                  <a:lnTo>
                    <a:pt x="146" y="179"/>
                  </a:lnTo>
                  <a:cubicBezTo>
                    <a:pt x="138" y="208"/>
                    <a:pt x="156" y="232"/>
                    <a:pt x="93" y="236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571"/>
            <p:cNvSpPr>
              <a:spLocks/>
            </p:cNvSpPr>
            <p:nvPr/>
          </p:nvSpPr>
          <p:spPr bwMode="auto">
            <a:xfrm>
              <a:off x="4675" y="939"/>
              <a:ext cx="117" cy="255"/>
            </a:xfrm>
            <a:custGeom>
              <a:avLst/>
              <a:gdLst>
                <a:gd name="T0" fmla="*/ 104 w 117"/>
                <a:gd name="T1" fmla="*/ 202 h 255"/>
                <a:gd name="T2" fmla="*/ 2 w 117"/>
                <a:gd name="T3" fmla="*/ 214 h 255"/>
                <a:gd name="T4" fmla="*/ 74 w 117"/>
                <a:gd name="T5" fmla="*/ 0 h 255"/>
                <a:gd name="T6" fmla="*/ 104 w 117"/>
                <a:gd name="T7" fmla="*/ 202 h 2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7" h="255">
                  <a:moveTo>
                    <a:pt x="104" y="202"/>
                  </a:moveTo>
                  <a:cubicBezTo>
                    <a:pt x="91" y="245"/>
                    <a:pt x="4" y="255"/>
                    <a:pt x="2" y="214"/>
                  </a:cubicBezTo>
                  <a:cubicBezTo>
                    <a:pt x="0" y="172"/>
                    <a:pt x="11" y="4"/>
                    <a:pt x="74" y="0"/>
                  </a:cubicBezTo>
                  <a:cubicBezTo>
                    <a:pt x="117" y="32"/>
                    <a:pt x="104" y="202"/>
                    <a:pt x="104" y="202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572"/>
            <p:cNvSpPr>
              <a:spLocks/>
            </p:cNvSpPr>
            <p:nvPr/>
          </p:nvSpPr>
          <p:spPr bwMode="auto">
            <a:xfrm>
              <a:off x="4526" y="893"/>
              <a:ext cx="185" cy="281"/>
            </a:xfrm>
            <a:custGeom>
              <a:avLst/>
              <a:gdLst>
                <a:gd name="T0" fmla="*/ 175 w 185"/>
                <a:gd name="T1" fmla="*/ 188 h 281"/>
                <a:gd name="T2" fmla="*/ 93 w 185"/>
                <a:gd name="T3" fmla="*/ 269 h 281"/>
                <a:gd name="T4" fmla="*/ 22 w 185"/>
                <a:gd name="T5" fmla="*/ 232 h 281"/>
                <a:gd name="T6" fmla="*/ 101 w 185"/>
                <a:gd name="T7" fmla="*/ 0 h 281"/>
                <a:gd name="T8" fmla="*/ 175 w 185"/>
                <a:gd name="T9" fmla="*/ 188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5" h="281">
                  <a:moveTo>
                    <a:pt x="175" y="188"/>
                  </a:moveTo>
                  <a:cubicBezTo>
                    <a:pt x="171" y="238"/>
                    <a:pt x="118" y="261"/>
                    <a:pt x="93" y="269"/>
                  </a:cubicBezTo>
                  <a:cubicBezTo>
                    <a:pt x="67" y="277"/>
                    <a:pt x="18" y="281"/>
                    <a:pt x="22" y="232"/>
                  </a:cubicBezTo>
                  <a:cubicBezTo>
                    <a:pt x="0" y="52"/>
                    <a:pt x="31" y="11"/>
                    <a:pt x="101" y="0"/>
                  </a:cubicBezTo>
                  <a:cubicBezTo>
                    <a:pt x="142" y="41"/>
                    <a:pt x="185" y="95"/>
                    <a:pt x="175" y="188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573"/>
            <p:cNvSpPr>
              <a:spLocks/>
            </p:cNvSpPr>
            <p:nvPr/>
          </p:nvSpPr>
          <p:spPr bwMode="auto">
            <a:xfrm>
              <a:off x="3878" y="823"/>
              <a:ext cx="250" cy="305"/>
            </a:xfrm>
            <a:custGeom>
              <a:avLst/>
              <a:gdLst>
                <a:gd name="T0" fmla="*/ 1 w 250"/>
                <a:gd name="T1" fmla="*/ 230 h 305"/>
                <a:gd name="T2" fmla="*/ 35 w 250"/>
                <a:gd name="T3" fmla="*/ 58 h 305"/>
                <a:gd name="T4" fmla="*/ 221 w 250"/>
                <a:gd name="T5" fmla="*/ 23 h 305"/>
                <a:gd name="T6" fmla="*/ 248 w 250"/>
                <a:gd name="T7" fmla="*/ 218 h 305"/>
                <a:gd name="T8" fmla="*/ 1 w 250"/>
                <a:gd name="T9" fmla="*/ 230 h 3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305">
                  <a:moveTo>
                    <a:pt x="1" y="230"/>
                  </a:moveTo>
                  <a:cubicBezTo>
                    <a:pt x="5" y="108"/>
                    <a:pt x="0" y="137"/>
                    <a:pt x="35" y="58"/>
                  </a:cubicBezTo>
                  <a:cubicBezTo>
                    <a:pt x="51" y="35"/>
                    <a:pt x="157" y="0"/>
                    <a:pt x="221" y="23"/>
                  </a:cubicBezTo>
                  <a:cubicBezTo>
                    <a:pt x="246" y="49"/>
                    <a:pt x="250" y="167"/>
                    <a:pt x="248" y="218"/>
                  </a:cubicBezTo>
                  <a:cubicBezTo>
                    <a:pt x="246" y="270"/>
                    <a:pt x="48" y="305"/>
                    <a:pt x="1" y="23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574"/>
            <p:cNvSpPr>
              <a:spLocks/>
            </p:cNvSpPr>
            <p:nvPr/>
          </p:nvSpPr>
          <p:spPr bwMode="auto">
            <a:xfrm>
              <a:off x="3266" y="1244"/>
              <a:ext cx="102" cy="301"/>
            </a:xfrm>
            <a:custGeom>
              <a:avLst/>
              <a:gdLst>
                <a:gd name="T0" fmla="*/ 63 w 52"/>
                <a:gd name="T1" fmla="*/ 270 h 153"/>
                <a:gd name="T2" fmla="*/ 98 w 52"/>
                <a:gd name="T3" fmla="*/ 37 h 153"/>
                <a:gd name="T4" fmla="*/ 24 w 52"/>
                <a:gd name="T5" fmla="*/ 24 h 153"/>
                <a:gd name="T6" fmla="*/ 24 w 52"/>
                <a:gd name="T7" fmla="*/ 24 h 153"/>
                <a:gd name="T8" fmla="*/ 0 w 52"/>
                <a:gd name="T9" fmla="*/ 230 h 153"/>
                <a:gd name="T10" fmla="*/ 63 w 52"/>
                <a:gd name="T11" fmla="*/ 270 h 1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153">
                  <a:moveTo>
                    <a:pt x="32" y="137"/>
                  </a:moveTo>
                  <a:cubicBezTo>
                    <a:pt x="40" y="121"/>
                    <a:pt x="52" y="38"/>
                    <a:pt x="50" y="19"/>
                  </a:cubicBezTo>
                  <a:cubicBezTo>
                    <a:pt x="48" y="0"/>
                    <a:pt x="18" y="13"/>
                    <a:pt x="12" y="12"/>
                  </a:cubicBezTo>
                  <a:lnTo>
                    <a:pt x="0" y="117"/>
                  </a:lnTo>
                  <a:cubicBezTo>
                    <a:pt x="3" y="138"/>
                    <a:pt x="24" y="153"/>
                    <a:pt x="32" y="13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575"/>
            <p:cNvSpPr>
              <a:spLocks/>
            </p:cNvSpPr>
            <p:nvPr/>
          </p:nvSpPr>
          <p:spPr bwMode="auto">
            <a:xfrm>
              <a:off x="3355" y="1261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576"/>
            <p:cNvSpPr>
              <a:spLocks/>
            </p:cNvSpPr>
            <p:nvPr/>
          </p:nvSpPr>
          <p:spPr bwMode="auto">
            <a:xfrm>
              <a:off x="3196" y="1225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577"/>
            <p:cNvSpPr>
              <a:spLocks/>
            </p:cNvSpPr>
            <p:nvPr/>
          </p:nvSpPr>
          <p:spPr bwMode="auto">
            <a:xfrm>
              <a:off x="3467" y="1300"/>
              <a:ext cx="156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6 w 79"/>
                <a:gd name="T9" fmla="*/ 31 h 159"/>
                <a:gd name="T10" fmla="*/ 156 w 79"/>
                <a:gd name="T11" fmla="*/ 31 h 159"/>
                <a:gd name="T12" fmla="*/ 132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578"/>
            <p:cNvSpPr>
              <a:spLocks/>
            </p:cNvSpPr>
            <p:nvPr/>
          </p:nvSpPr>
          <p:spPr bwMode="auto">
            <a:xfrm>
              <a:off x="3962" y="1345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579"/>
            <p:cNvSpPr>
              <a:spLocks/>
            </p:cNvSpPr>
            <p:nvPr/>
          </p:nvSpPr>
          <p:spPr bwMode="auto">
            <a:xfrm>
              <a:off x="3789" y="1315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580"/>
            <p:cNvSpPr>
              <a:spLocks/>
            </p:cNvSpPr>
            <p:nvPr/>
          </p:nvSpPr>
          <p:spPr bwMode="auto">
            <a:xfrm>
              <a:off x="3609" y="1298"/>
              <a:ext cx="188" cy="357"/>
            </a:xfrm>
            <a:custGeom>
              <a:avLst/>
              <a:gdLst>
                <a:gd name="T0" fmla="*/ 6 w 95"/>
                <a:gd name="T1" fmla="*/ 57 h 181"/>
                <a:gd name="T2" fmla="*/ 105 w 95"/>
                <a:gd name="T3" fmla="*/ 41 h 181"/>
                <a:gd name="T4" fmla="*/ 184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581"/>
            <p:cNvSpPr>
              <a:spLocks/>
            </p:cNvSpPr>
            <p:nvPr/>
          </p:nvSpPr>
          <p:spPr bwMode="auto">
            <a:xfrm flipH="1">
              <a:off x="4740" y="1240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582"/>
            <p:cNvSpPr>
              <a:spLocks/>
            </p:cNvSpPr>
            <p:nvPr/>
          </p:nvSpPr>
          <p:spPr bwMode="auto">
            <a:xfrm flipH="1">
              <a:off x="4849" y="1211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583"/>
            <p:cNvSpPr>
              <a:spLocks/>
            </p:cNvSpPr>
            <p:nvPr/>
          </p:nvSpPr>
          <p:spPr bwMode="auto">
            <a:xfrm flipH="1">
              <a:off x="4632" y="1292"/>
              <a:ext cx="155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5 w 79"/>
                <a:gd name="T9" fmla="*/ 31 h 159"/>
                <a:gd name="T10" fmla="*/ 155 w 79"/>
                <a:gd name="T11" fmla="*/ 31 h 159"/>
                <a:gd name="T12" fmla="*/ 131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584"/>
            <p:cNvSpPr>
              <a:spLocks/>
            </p:cNvSpPr>
            <p:nvPr/>
          </p:nvSpPr>
          <p:spPr bwMode="auto">
            <a:xfrm flipH="1">
              <a:off x="4140" y="1345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585"/>
            <p:cNvSpPr>
              <a:spLocks/>
            </p:cNvSpPr>
            <p:nvPr/>
          </p:nvSpPr>
          <p:spPr bwMode="auto">
            <a:xfrm flipH="1">
              <a:off x="4318" y="1323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586"/>
            <p:cNvSpPr>
              <a:spLocks/>
            </p:cNvSpPr>
            <p:nvPr/>
          </p:nvSpPr>
          <p:spPr bwMode="auto">
            <a:xfrm flipH="1">
              <a:off x="4474" y="1290"/>
              <a:ext cx="187" cy="357"/>
            </a:xfrm>
            <a:custGeom>
              <a:avLst/>
              <a:gdLst>
                <a:gd name="T0" fmla="*/ 6 w 95"/>
                <a:gd name="T1" fmla="*/ 57 h 181"/>
                <a:gd name="T2" fmla="*/ 104 w 95"/>
                <a:gd name="T3" fmla="*/ 41 h 181"/>
                <a:gd name="T4" fmla="*/ 183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587"/>
            <p:cNvSpPr>
              <a:spLocks/>
            </p:cNvSpPr>
            <p:nvPr/>
          </p:nvSpPr>
          <p:spPr bwMode="auto">
            <a:xfrm>
              <a:off x="3135" y="1321"/>
              <a:ext cx="1816" cy="615"/>
            </a:xfrm>
            <a:custGeom>
              <a:avLst/>
              <a:gdLst>
                <a:gd name="T0" fmla="*/ 113 w 1816"/>
                <a:gd name="T1" fmla="*/ 116 h 615"/>
                <a:gd name="T2" fmla="*/ 182 w 1816"/>
                <a:gd name="T3" fmla="*/ 325 h 615"/>
                <a:gd name="T4" fmla="*/ 964 w 1816"/>
                <a:gd name="T5" fmla="*/ 615 h 615"/>
                <a:gd name="T6" fmla="*/ 1602 w 1816"/>
                <a:gd name="T7" fmla="*/ 459 h 615"/>
                <a:gd name="T8" fmla="*/ 1811 w 1816"/>
                <a:gd name="T9" fmla="*/ 140 h 615"/>
                <a:gd name="T10" fmla="*/ 959 w 1816"/>
                <a:gd name="T11" fmla="*/ 220 h 615"/>
                <a:gd name="T12" fmla="*/ 113 w 1816"/>
                <a:gd name="T13" fmla="*/ 116 h 6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16" h="615">
                  <a:moveTo>
                    <a:pt x="113" y="116"/>
                  </a:moveTo>
                  <a:cubicBezTo>
                    <a:pt x="0" y="167"/>
                    <a:pt x="49" y="220"/>
                    <a:pt x="182" y="325"/>
                  </a:cubicBezTo>
                  <a:cubicBezTo>
                    <a:pt x="315" y="430"/>
                    <a:pt x="518" y="615"/>
                    <a:pt x="964" y="615"/>
                  </a:cubicBezTo>
                  <a:cubicBezTo>
                    <a:pt x="1410" y="615"/>
                    <a:pt x="1521" y="522"/>
                    <a:pt x="1602" y="459"/>
                  </a:cubicBezTo>
                  <a:cubicBezTo>
                    <a:pt x="1683" y="396"/>
                    <a:pt x="1816" y="205"/>
                    <a:pt x="1811" y="140"/>
                  </a:cubicBezTo>
                  <a:cubicBezTo>
                    <a:pt x="1568" y="6"/>
                    <a:pt x="1243" y="208"/>
                    <a:pt x="959" y="220"/>
                  </a:cubicBezTo>
                  <a:cubicBezTo>
                    <a:pt x="675" y="232"/>
                    <a:pt x="403" y="0"/>
                    <a:pt x="113" y="116"/>
                  </a:cubicBezTo>
                  <a:close/>
                </a:path>
              </a:pathLst>
            </a:custGeom>
            <a:gradFill rotWithShape="0">
              <a:gsLst>
                <a:gs pos="0">
                  <a:srgbClr val="FFB8DE"/>
                </a:gs>
                <a:gs pos="100000">
                  <a:srgbClr val="D36F8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0" name="Freeform 588"/>
          <p:cNvSpPr>
            <a:spLocks/>
          </p:cNvSpPr>
          <p:nvPr/>
        </p:nvSpPr>
        <p:spPr bwMode="auto">
          <a:xfrm rot="344214">
            <a:off x="3490913" y="4552950"/>
            <a:ext cx="614362" cy="1951038"/>
          </a:xfrm>
          <a:custGeom>
            <a:avLst/>
            <a:gdLst>
              <a:gd name="T0" fmla="*/ 44199 w 139"/>
              <a:gd name="T1" fmla="*/ 145835 h 495"/>
              <a:gd name="T2" fmla="*/ 39779 w 139"/>
              <a:gd name="T3" fmla="*/ 575458 h 495"/>
              <a:gd name="T4" fmla="*/ 119337 w 139"/>
              <a:gd name="T5" fmla="*/ 914426 h 495"/>
              <a:gd name="T6" fmla="*/ 123756 w 139"/>
              <a:gd name="T7" fmla="*/ 1375580 h 495"/>
              <a:gd name="T8" fmla="*/ 256352 w 139"/>
              <a:gd name="T9" fmla="*/ 1943155 h 495"/>
              <a:gd name="T10" fmla="*/ 450827 w 139"/>
              <a:gd name="T11" fmla="*/ 1123325 h 495"/>
              <a:gd name="T12" fmla="*/ 596683 w 139"/>
              <a:gd name="T13" fmla="*/ 670053 h 495"/>
              <a:gd name="T14" fmla="*/ 565743 w 139"/>
              <a:gd name="T15" fmla="*/ 106420 h 495"/>
              <a:gd name="T16" fmla="*/ 313811 w 139"/>
              <a:gd name="T17" fmla="*/ 31532 h 495"/>
              <a:gd name="T18" fmla="*/ 44199 w 139"/>
              <a:gd name="T19" fmla="*/ 145835 h 49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39" h="495">
                <a:moveTo>
                  <a:pt x="10" y="37"/>
                </a:moveTo>
                <a:cubicBezTo>
                  <a:pt x="0" y="60"/>
                  <a:pt x="6" y="114"/>
                  <a:pt x="9" y="146"/>
                </a:cubicBezTo>
                <a:cubicBezTo>
                  <a:pt x="12" y="178"/>
                  <a:pt x="26" y="198"/>
                  <a:pt x="27" y="232"/>
                </a:cubicBezTo>
                <a:cubicBezTo>
                  <a:pt x="28" y="266"/>
                  <a:pt x="23" y="305"/>
                  <a:pt x="28" y="349"/>
                </a:cubicBezTo>
                <a:cubicBezTo>
                  <a:pt x="33" y="393"/>
                  <a:pt x="38" y="491"/>
                  <a:pt x="58" y="493"/>
                </a:cubicBezTo>
                <a:cubicBezTo>
                  <a:pt x="78" y="495"/>
                  <a:pt x="89" y="339"/>
                  <a:pt x="102" y="285"/>
                </a:cubicBezTo>
                <a:cubicBezTo>
                  <a:pt x="115" y="231"/>
                  <a:pt x="131" y="213"/>
                  <a:pt x="135" y="170"/>
                </a:cubicBezTo>
                <a:cubicBezTo>
                  <a:pt x="139" y="123"/>
                  <a:pt x="139" y="54"/>
                  <a:pt x="128" y="27"/>
                </a:cubicBezTo>
                <a:cubicBezTo>
                  <a:pt x="117" y="0"/>
                  <a:pt x="91" y="6"/>
                  <a:pt x="71" y="8"/>
                </a:cubicBezTo>
                <a:cubicBezTo>
                  <a:pt x="52" y="10"/>
                  <a:pt x="20" y="14"/>
                  <a:pt x="10" y="37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2C5D5"/>
              </a:gs>
            </a:gsLst>
            <a:lin ang="5400000" scaled="1"/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81" name="Group 593"/>
          <p:cNvGrpSpPr>
            <a:grpSpLocks/>
          </p:cNvGrpSpPr>
          <p:nvPr/>
        </p:nvGrpSpPr>
        <p:grpSpPr bwMode="auto">
          <a:xfrm rot="-554149">
            <a:off x="917575" y="4302125"/>
            <a:ext cx="1355725" cy="2270125"/>
            <a:chOff x="2248" y="2531"/>
            <a:chExt cx="640" cy="1072"/>
          </a:xfrm>
        </p:grpSpPr>
        <p:sp>
          <p:nvSpPr>
            <p:cNvPr id="3082" name="Freeform 594"/>
            <p:cNvSpPr>
              <a:spLocks/>
            </p:cNvSpPr>
            <p:nvPr/>
          </p:nvSpPr>
          <p:spPr bwMode="auto">
            <a:xfrm>
              <a:off x="2369" y="3066"/>
              <a:ext cx="268" cy="488"/>
            </a:xfrm>
            <a:custGeom>
              <a:avLst/>
              <a:gdLst>
                <a:gd name="T0" fmla="*/ 197 w 120"/>
                <a:gd name="T1" fmla="*/ 284 h 218"/>
                <a:gd name="T2" fmla="*/ 261 w 120"/>
                <a:gd name="T3" fmla="*/ 85 h 218"/>
                <a:gd name="T4" fmla="*/ 203 w 120"/>
                <a:gd name="T5" fmla="*/ 11 h 218"/>
                <a:gd name="T6" fmla="*/ 27 w 120"/>
                <a:gd name="T7" fmla="*/ 159 h 218"/>
                <a:gd name="T8" fmla="*/ 63 w 120"/>
                <a:gd name="T9" fmla="*/ 275 h 218"/>
                <a:gd name="T10" fmla="*/ 170 w 120"/>
                <a:gd name="T11" fmla="*/ 488 h 218"/>
                <a:gd name="T12" fmla="*/ 197 w 120"/>
                <a:gd name="T13" fmla="*/ 284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" h="218">
                  <a:moveTo>
                    <a:pt x="88" y="127"/>
                  </a:moveTo>
                  <a:cubicBezTo>
                    <a:pt x="95" y="97"/>
                    <a:pt x="116" y="58"/>
                    <a:pt x="117" y="38"/>
                  </a:cubicBezTo>
                  <a:cubicBezTo>
                    <a:pt x="120" y="17"/>
                    <a:pt x="108" y="0"/>
                    <a:pt x="91" y="5"/>
                  </a:cubicBezTo>
                  <a:cubicBezTo>
                    <a:pt x="74" y="10"/>
                    <a:pt x="24" y="49"/>
                    <a:pt x="12" y="71"/>
                  </a:cubicBezTo>
                  <a:cubicBezTo>
                    <a:pt x="0" y="93"/>
                    <a:pt x="17" y="99"/>
                    <a:pt x="28" y="123"/>
                  </a:cubicBezTo>
                  <a:cubicBezTo>
                    <a:pt x="39" y="147"/>
                    <a:pt x="66" y="217"/>
                    <a:pt x="76" y="218"/>
                  </a:cubicBezTo>
                  <a:cubicBezTo>
                    <a:pt x="92" y="215"/>
                    <a:pt x="81" y="157"/>
                    <a:pt x="88" y="127"/>
                  </a:cubicBezTo>
                  <a:close/>
                </a:path>
              </a:pathLst>
            </a:custGeom>
            <a:solidFill>
              <a:srgbClr val="FFEBEB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595"/>
            <p:cNvSpPr>
              <a:spLocks/>
            </p:cNvSpPr>
            <p:nvPr/>
          </p:nvSpPr>
          <p:spPr bwMode="auto">
            <a:xfrm>
              <a:off x="2248" y="2531"/>
              <a:ext cx="640" cy="1072"/>
            </a:xfrm>
            <a:custGeom>
              <a:avLst/>
              <a:gdLst>
                <a:gd name="T0" fmla="*/ 25 w 286"/>
                <a:gd name="T1" fmla="*/ 269 h 479"/>
                <a:gd name="T2" fmla="*/ 125 w 286"/>
                <a:gd name="T3" fmla="*/ 27 h 479"/>
                <a:gd name="T4" fmla="*/ 363 w 286"/>
                <a:gd name="T5" fmla="*/ 107 h 479"/>
                <a:gd name="T6" fmla="*/ 582 w 286"/>
                <a:gd name="T7" fmla="*/ 90 h 479"/>
                <a:gd name="T8" fmla="*/ 548 w 286"/>
                <a:gd name="T9" fmla="*/ 327 h 479"/>
                <a:gd name="T10" fmla="*/ 477 w 286"/>
                <a:gd name="T11" fmla="*/ 900 h 479"/>
                <a:gd name="T12" fmla="*/ 423 w 286"/>
                <a:gd name="T13" fmla="*/ 1045 h 479"/>
                <a:gd name="T14" fmla="*/ 363 w 286"/>
                <a:gd name="T15" fmla="*/ 736 h 479"/>
                <a:gd name="T16" fmla="*/ 313 w 286"/>
                <a:gd name="T17" fmla="*/ 636 h 479"/>
                <a:gd name="T18" fmla="*/ 152 w 286"/>
                <a:gd name="T19" fmla="*/ 815 h 479"/>
                <a:gd name="T20" fmla="*/ 78 w 286"/>
                <a:gd name="T21" fmla="*/ 1032 h 479"/>
                <a:gd name="T22" fmla="*/ 49 w 286"/>
                <a:gd name="T23" fmla="*/ 743 h 479"/>
                <a:gd name="T24" fmla="*/ 85 w 286"/>
                <a:gd name="T25" fmla="*/ 474 h 479"/>
                <a:gd name="T26" fmla="*/ 25 w 286"/>
                <a:gd name="T27" fmla="*/ 269 h 47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6" h="479">
                  <a:moveTo>
                    <a:pt x="11" y="120"/>
                  </a:moveTo>
                  <a:cubicBezTo>
                    <a:pt x="0" y="82"/>
                    <a:pt x="27" y="24"/>
                    <a:pt x="56" y="12"/>
                  </a:cubicBezTo>
                  <a:cubicBezTo>
                    <a:pt x="85" y="0"/>
                    <a:pt x="133" y="44"/>
                    <a:pt x="162" y="48"/>
                  </a:cubicBezTo>
                  <a:cubicBezTo>
                    <a:pt x="191" y="52"/>
                    <a:pt x="234" y="18"/>
                    <a:pt x="260" y="40"/>
                  </a:cubicBezTo>
                  <a:cubicBezTo>
                    <a:pt x="286" y="62"/>
                    <a:pt x="253" y="86"/>
                    <a:pt x="245" y="146"/>
                  </a:cubicBezTo>
                  <a:cubicBezTo>
                    <a:pt x="237" y="206"/>
                    <a:pt x="222" y="349"/>
                    <a:pt x="213" y="402"/>
                  </a:cubicBezTo>
                  <a:cubicBezTo>
                    <a:pt x="204" y="455"/>
                    <a:pt x="197" y="479"/>
                    <a:pt x="189" y="467"/>
                  </a:cubicBezTo>
                  <a:cubicBezTo>
                    <a:pt x="181" y="455"/>
                    <a:pt x="170" y="359"/>
                    <a:pt x="162" y="329"/>
                  </a:cubicBezTo>
                  <a:cubicBezTo>
                    <a:pt x="154" y="299"/>
                    <a:pt x="156" y="278"/>
                    <a:pt x="140" y="284"/>
                  </a:cubicBezTo>
                  <a:cubicBezTo>
                    <a:pt x="124" y="290"/>
                    <a:pt x="85" y="335"/>
                    <a:pt x="68" y="364"/>
                  </a:cubicBezTo>
                  <a:cubicBezTo>
                    <a:pt x="51" y="393"/>
                    <a:pt x="43" y="466"/>
                    <a:pt x="35" y="461"/>
                  </a:cubicBezTo>
                  <a:cubicBezTo>
                    <a:pt x="27" y="456"/>
                    <a:pt x="21" y="377"/>
                    <a:pt x="22" y="332"/>
                  </a:cubicBezTo>
                  <a:cubicBezTo>
                    <a:pt x="23" y="287"/>
                    <a:pt x="40" y="247"/>
                    <a:pt x="38" y="212"/>
                  </a:cubicBezTo>
                  <a:cubicBezTo>
                    <a:pt x="36" y="177"/>
                    <a:pt x="17" y="139"/>
                    <a:pt x="11" y="12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2C5D5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776"/>
          <p:cNvGrpSpPr>
            <a:grpSpLocks/>
          </p:cNvGrpSpPr>
          <p:nvPr/>
        </p:nvGrpSpPr>
        <p:grpSpPr bwMode="auto">
          <a:xfrm>
            <a:off x="998538" y="976313"/>
            <a:ext cx="2892425" cy="1939925"/>
            <a:chOff x="629" y="615"/>
            <a:chExt cx="1822" cy="1222"/>
          </a:xfrm>
        </p:grpSpPr>
        <p:sp>
          <p:nvSpPr>
            <p:cNvPr id="5164" name="Freeform 707"/>
            <p:cNvSpPr>
              <a:spLocks/>
            </p:cNvSpPr>
            <p:nvPr/>
          </p:nvSpPr>
          <p:spPr bwMode="auto">
            <a:xfrm>
              <a:off x="2255" y="1029"/>
              <a:ext cx="119" cy="194"/>
            </a:xfrm>
            <a:custGeom>
              <a:avLst/>
              <a:gdLst>
                <a:gd name="T0" fmla="*/ 16 w 60"/>
                <a:gd name="T1" fmla="*/ 44 h 98"/>
                <a:gd name="T2" fmla="*/ 28 w 60"/>
                <a:gd name="T3" fmla="*/ 32 h 98"/>
                <a:gd name="T4" fmla="*/ 44 w 60"/>
                <a:gd name="T5" fmla="*/ 20 h 98"/>
                <a:gd name="T6" fmla="*/ 56 w 60"/>
                <a:gd name="T7" fmla="*/ 12 h 98"/>
                <a:gd name="T8" fmla="*/ 67 w 60"/>
                <a:gd name="T9" fmla="*/ 4 h 98"/>
                <a:gd name="T10" fmla="*/ 75 w 60"/>
                <a:gd name="T11" fmla="*/ 0 h 98"/>
                <a:gd name="T12" fmla="*/ 87 w 60"/>
                <a:gd name="T13" fmla="*/ 4 h 98"/>
                <a:gd name="T14" fmla="*/ 103 w 60"/>
                <a:gd name="T15" fmla="*/ 16 h 98"/>
                <a:gd name="T16" fmla="*/ 107 w 60"/>
                <a:gd name="T17" fmla="*/ 24 h 98"/>
                <a:gd name="T18" fmla="*/ 115 w 60"/>
                <a:gd name="T19" fmla="*/ 36 h 98"/>
                <a:gd name="T20" fmla="*/ 119 w 60"/>
                <a:gd name="T21" fmla="*/ 63 h 98"/>
                <a:gd name="T22" fmla="*/ 119 w 60"/>
                <a:gd name="T23" fmla="*/ 115 h 98"/>
                <a:gd name="T24" fmla="*/ 115 w 60"/>
                <a:gd name="T25" fmla="*/ 131 h 98"/>
                <a:gd name="T26" fmla="*/ 99 w 60"/>
                <a:gd name="T27" fmla="*/ 150 h 98"/>
                <a:gd name="T28" fmla="*/ 83 w 60"/>
                <a:gd name="T29" fmla="*/ 170 h 98"/>
                <a:gd name="T30" fmla="*/ 63 w 60"/>
                <a:gd name="T31" fmla="*/ 182 h 98"/>
                <a:gd name="T32" fmla="*/ 36 w 60"/>
                <a:gd name="T33" fmla="*/ 190 h 98"/>
                <a:gd name="T34" fmla="*/ 12 w 60"/>
                <a:gd name="T35" fmla="*/ 190 h 98"/>
                <a:gd name="T36" fmla="*/ 0 w 60"/>
                <a:gd name="T37" fmla="*/ 194 h 98"/>
                <a:gd name="T38" fmla="*/ 4 w 60"/>
                <a:gd name="T39" fmla="*/ 127 h 98"/>
                <a:gd name="T40" fmla="*/ 8 w 60"/>
                <a:gd name="T41" fmla="*/ 75 h 98"/>
                <a:gd name="T42" fmla="*/ 12 w 60"/>
                <a:gd name="T43" fmla="*/ 55 h 98"/>
                <a:gd name="T44" fmla="*/ 16 w 60"/>
                <a:gd name="T45" fmla="*/ 44 h 9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60" h="98">
                  <a:moveTo>
                    <a:pt x="8" y="22"/>
                  </a:moveTo>
                  <a:lnTo>
                    <a:pt x="14" y="16"/>
                  </a:lnTo>
                  <a:lnTo>
                    <a:pt x="22" y="10"/>
                  </a:lnTo>
                  <a:lnTo>
                    <a:pt x="28" y="6"/>
                  </a:lnTo>
                  <a:lnTo>
                    <a:pt x="34" y="2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2" y="8"/>
                  </a:lnTo>
                  <a:lnTo>
                    <a:pt x="54" y="12"/>
                  </a:lnTo>
                  <a:lnTo>
                    <a:pt x="58" y="18"/>
                  </a:lnTo>
                  <a:lnTo>
                    <a:pt x="60" y="32"/>
                  </a:lnTo>
                  <a:lnTo>
                    <a:pt x="60" y="58"/>
                  </a:lnTo>
                  <a:lnTo>
                    <a:pt x="58" y="66"/>
                  </a:lnTo>
                  <a:lnTo>
                    <a:pt x="50" y="76"/>
                  </a:lnTo>
                  <a:lnTo>
                    <a:pt x="42" y="86"/>
                  </a:lnTo>
                  <a:lnTo>
                    <a:pt x="32" y="92"/>
                  </a:lnTo>
                  <a:lnTo>
                    <a:pt x="18" y="96"/>
                  </a:lnTo>
                  <a:lnTo>
                    <a:pt x="6" y="96"/>
                  </a:lnTo>
                  <a:lnTo>
                    <a:pt x="0" y="98"/>
                  </a:lnTo>
                  <a:lnTo>
                    <a:pt x="2" y="64"/>
                  </a:lnTo>
                  <a:lnTo>
                    <a:pt x="4" y="38"/>
                  </a:lnTo>
                  <a:lnTo>
                    <a:pt x="6" y="28"/>
                  </a:lnTo>
                  <a:lnTo>
                    <a:pt x="8" y="22"/>
                  </a:lnTo>
                  <a:close/>
                </a:path>
              </a:pathLst>
            </a:custGeom>
            <a:solidFill>
              <a:srgbClr val="FF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708"/>
            <p:cNvSpPr>
              <a:spLocks/>
            </p:cNvSpPr>
            <p:nvPr/>
          </p:nvSpPr>
          <p:spPr bwMode="auto">
            <a:xfrm>
              <a:off x="629" y="615"/>
              <a:ext cx="1792" cy="588"/>
            </a:xfrm>
            <a:custGeom>
              <a:avLst/>
              <a:gdLst>
                <a:gd name="T0" fmla="*/ 73 w 908"/>
                <a:gd name="T1" fmla="*/ 472 h 298"/>
                <a:gd name="T2" fmla="*/ 862 w 908"/>
                <a:gd name="T3" fmla="*/ 586 h 298"/>
                <a:gd name="T4" fmla="*/ 1739 w 908"/>
                <a:gd name="T5" fmla="*/ 456 h 298"/>
                <a:gd name="T6" fmla="*/ 1786 w 908"/>
                <a:gd name="T7" fmla="*/ 109 h 298"/>
                <a:gd name="T8" fmla="*/ 1425 w 908"/>
                <a:gd name="T9" fmla="*/ 12 h 298"/>
                <a:gd name="T10" fmla="*/ 484 w 908"/>
                <a:gd name="T11" fmla="*/ 20 h 298"/>
                <a:gd name="T12" fmla="*/ 69 w 908"/>
                <a:gd name="T13" fmla="*/ 105 h 298"/>
                <a:gd name="T14" fmla="*/ 73 w 908"/>
                <a:gd name="T15" fmla="*/ 472 h 2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8" h="298">
                  <a:moveTo>
                    <a:pt x="37" y="239"/>
                  </a:moveTo>
                  <a:cubicBezTo>
                    <a:pt x="83" y="276"/>
                    <a:pt x="296" y="298"/>
                    <a:pt x="437" y="297"/>
                  </a:cubicBezTo>
                  <a:cubicBezTo>
                    <a:pt x="578" y="296"/>
                    <a:pt x="778" y="269"/>
                    <a:pt x="881" y="231"/>
                  </a:cubicBezTo>
                  <a:cubicBezTo>
                    <a:pt x="903" y="167"/>
                    <a:pt x="908" y="84"/>
                    <a:pt x="905" y="55"/>
                  </a:cubicBezTo>
                  <a:cubicBezTo>
                    <a:pt x="902" y="26"/>
                    <a:pt x="832" y="11"/>
                    <a:pt x="722" y="6"/>
                  </a:cubicBezTo>
                  <a:cubicBezTo>
                    <a:pt x="612" y="1"/>
                    <a:pt x="363" y="0"/>
                    <a:pt x="245" y="10"/>
                  </a:cubicBezTo>
                  <a:cubicBezTo>
                    <a:pt x="127" y="20"/>
                    <a:pt x="70" y="15"/>
                    <a:pt x="35" y="53"/>
                  </a:cubicBezTo>
                  <a:cubicBezTo>
                    <a:pt x="0" y="91"/>
                    <a:pt x="37" y="200"/>
                    <a:pt x="37" y="239"/>
                  </a:cubicBezTo>
                  <a:close/>
                </a:path>
              </a:pathLst>
            </a:custGeom>
            <a:solidFill>
              <a:srgbClr val="FFB8DE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709"/>
            <p:cNvSpPr>
              <a:spLocks/>
            </p:cNvSpPr>
            <p:nvPr/>
          </p:nvSpPr>
          <p:spPr bwMode="auto">
            <a:xfrm>
              <a:off x="2239" y="1016"/>
              <a:ext cx="152" cy="221"/>
            </a:xfrm>
            <a:custGeom>
              <a:avLst/>
              <a:gdLst>
                <a:gd name="T0" fmla="*/ 75 w 77"/>
                <a:gd name="T1" fmla="*/ 10 h 112"/>
                <a:gd name="T2" fmla="*/ 122 w 77"/>
                <a:gd name="T3" fmla="*/ 136 h 112"/>
                <a:gd name="T4" fmla="*/ 8 w 77"/>
                <a:gd name="T5" fmla="*/ 199 h 112"/>
                <a:gd name="T6" fmla="*/ 75 w 77"/>
                <a:gd name="T7" fmla="*/ 10 h 1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" h="112">
                  <a:moveTo>
                    <a:pt x="38" y="5"/>
                  </a:moveTo>
                  <a:cubicBezTo>
                    <a:pt x="77" y="0"/>
                    <a:pt x="68" y="53"/>
                    <a:pt x="62" y="69"/>
                  </a:cubicBezTo>
                  <a:cubicBezTo>
                    <a:pt x="56" y="85"/>
                    <a:pt x="8" y="112"/>
                    <a:pt x="4" y="101"/>
                  </a:cubicBezTo>
                  <a:cubicBezTo>
                    <a:pt x="0" y="90"/>
                    <a:pt x="7" y="16"/>
                    <a:pt x="38" y="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710"/>
            <p:cNvSpPr>
              <a:spLocks/>
            </p:cNvSpPr>
            <p:nvPr/>
          </p:nvSpPr>
          <p:spPr bwMode="auto">
            <a:xfrm>
              <a:off x="682" y="974"/>
              <a:ext cx="105" cy="221"/>
            </a:xfrm>
            <a:custGeom>
              <a:avLst/>
              <a:gdLst>
                <a:gd name="T0" fmla="*/ 32 w 53"/>
                <a:gd name="T1" fmla="*/ 172 h 112"/>
                <a:gd name="T2" fmla="*/ 91 w 53"/>
                <a:gd name="T3" fmla="*/ 203 h 112"/>
                <a:gd name="T4" fmla="*/ 99 w 53"/>
                <a:gd name="T5" fmla="*/ 67 h 112"/>
                <a:gd name="T6" fmla="*/ 99 w 53"/>
                <a:gd name="T7" fmla="*/ 67 h 112"/>
                <a:gd name="T8" fmla="*/ 59 w 53"/>
                <a:gd name="T9" fmla="*/ 18 h 112"/>
                <a:gd name="T10" fmla="*/ 32 w 53"/>
                <a:gd name="T11" fmla="*/ 17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112">
                  <a:moveTo>
                    <a:pt x="16" y="87"/>
                  </a:moveTo>
                  <a:cubicBezTo>
                    <a:pt x="20" y="101"/>
                    <a:pt x="40" y="112"/>
                    <a:pt x="46" y="103"/>
                  </a:cubicBezTo>
                  <a:cubicBezTo>
                    <a:pt x="53" y="95"/>
                    <a:pt x="49" y="45"/>
                    <a:pt x="50" y="34"/>
                  </a:cubicBezTo>
                  <a:cubicBezTo>
                    <a:pt x="47" y="30"/>
                    <a:pt x="36" y="0"/>
                    <a:pt x="30" y="9"/>
                  </a:cubicBezTo>
                  <a:cubicBezTo>
                    <a:pt x="0" y="35"/>
                    <a:pt x="19" y="71"/>
                    <a:pt x="16" y="87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711"/>
            <p:cNvSpPr>
              <a:spLocks/>
            </p:cNvSpPr>
            <p:nvPr/>
          </p:nvSpPr>
          <p:spPr bwMode="auto">
            <a:xfrm>
              <a:off x="785" y="964"/>
              <a:ext cx="138" cy="292"/>
            </a:xfrm>
            <a:custGeom>
              <a:avLst/>
              <a:gdLst>
                <a:gd name="T0" fmla="*/ 99 w 70"/>
                <a:gd name="T1" fmla="*/ 268 h 148"/>
                <a:gd name="T2" fmla="*/ 0 w 70"/>
                <a:gd name="T3" fmla="*/ 207 h 148"/>
                <a:gd name="T4" fmla="*/ 4 w 70"/>
                <a:gd name="T5" fmla="*/ 69 h 148"/>
                <a:gd name="T6" fmla="*/ 79 w 70"/>
                <a:gd name="T7" fmla="*/ 39 h 148"/>
                <a:gd name="T8" fmla="*/ 99 w 70"/>
                <a:gd name="T9" fmla="*/ 268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" h="148">
                  <a:moveTo>
                    <a:pt x="50" y="136"/>
                  </a:moveTo>
                  <a:cubicBezTo>
                    <a:pt x="30" y="148"/>
                    <a:pt x="8" y="122"/>
                    <a:pt x="0" y="105"/>
                  </a:cubicBezTo>
                  <a:lnTo>
                    <a:pt x="2" y="35"/>
                  </a:lnTo>
                  <a:cubicBezTo>
                    <a:pt x="2" y="35"/>
                    <a:pt x="14" y="0"/>
                    <a:pt x="40" y="20"/>
                  </a:cubicBezTo>
                  <a:cubicBezTo>
                    <a:pt x="48" y="37"/>
                    <a:pt x="70" y="124"/>
                    <a:pt x="50" y="136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712"/>
            <p:cNvSpPr>
              <a:spLocks/>
            </p:cNvSpPr>
            <p:nvPr/>
          </p:nvSpPr>
          <p:spPr bwMode="auto">
            <a:xfrm>
              <a:off x="860" y="1004"/>
              <a:ext cx="150" cy="280"/>
            </a:xfrm>
            <a:custGeom>
              <a:avLst/>
              <a:gdLst>
                <a:gd name="T0" fmla="*/ 138 w 76"/>
                <a:gd name="T1" fmla="*/ 245 h 142"/>
                <a:gd name="T2" fmla="*/ 32 w 76"/>
                <a:gd name="T3" fmla="*/ 207 h 142"/>
                <a:gd name="T4" fmla="*/ 32 w 76"/>
                <a:gd name="T5" fmla="*/ 207 h 142"/>
                <a:gd name="T6" fmla="*/ 63 w 76"/>
                <a:gd name="T7" fmla="*/ 0 h 142"/>
                <a:gd name="T8" fmla="*/ 138 w 76"/>
                <a:gd name="T9" fmla="*/ 245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142">
                  <a:moveTo>
                    <a:pt x="70" y="124"/>
                  </a:moveTo>
                  <a:cubicBezTo>
                    <a:pt x="38" y="142"/>
                    <a:pt x="16" y="105"/>
                    <a:pt x="16" y="105"/>
                  </a:cubicBezTo>
                  <a:cubicBezTo>
                    <a:pt x="19" y="88"/>
                    <a:pt x="0" y="8"/>
                    <a:pt x="32" y="0"/>
                  </a:cubicBezTo>
                  <a:cubicBezTo>
                    <a:pt x="76" y="14"/>
                    <a:pt x="70" y="120"/>
                    <a:pt x="70" y="124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713"/>
            <p:cNvSpPr>
              <a:spLocks/>
            </p:cNvSpPr>
            <p:nvPr/>
          </p:nvSpPr>
          <p:spPr bwMode="auto">
            <a:xfrm>
              <a:off x="994" y="982"/>
              <a:ext cx="182" cy="329"/>
            </a:xfrm>
            <a:custGeom>
              <a:avLst/>
              <a:gdLst>
                <a:gd name="T0" fmla="*/ 79 w 92"/>
                <a:gd name="T1" fmla="*/ 329 h 167"/>
                <a:gd name="T2" fmla="*/ 174 w 92"/>
                <a:gd name="T3" fmla="*/ 270 h 167"/>
                <a:gd name="T4" fmla="*/ 123 w 92"/>
                <a:gd name="T5" fmla="*/ 39 h 167"/>
                <a:gd name="T6" fmla="*/ 44 w 92"/>
                <a:gd name="T7" fmla="*/ 35 h 167"/>
                <a:gd name="T8" fmla="*/ 0 w 92"/>
                <a:gd name="T9" fmla="*/ 242 h 167"/>
                <a:gd name="T10" fmla="*/ 79 w 92"/>
                <a:gd name="T11" fmla="*/ 329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167">
                  <a:moveTo>
                    <a:pt x="40" y="167"/>
                  </a:moveTo>
                  <a:cubicBezTo>
                    <a:pt x="54" y="167"/>
                    <a:pt x="84" y="161"/>
                    <a:pt x="88" y="137"/>
                  </a:cubicBezTo>
                  <a:cubicBezTo>
                    <a:pt x="92" y="113"/>
                    <a:pt x="86" y="65"/>
                    <a:pt x="62" y="20"/>
                  </a:cubicBezTo>
                  <a:cubicBezTo>
                    <a:pt x="51" y="0"/>
                    <a:pt x="32" y="1"/>
                    <a:pt x="22" y="18"/>
                  </a:cubicBezTo>
                  <a:lnTo>
                    <a:pt x="0" y="123"/>
                  </a:lnTo>
                  <a:cubicBezTo>
                    <a:pt x="3" y="148"/>
                    <a:pt x="31" y="159"/>
                    <a:pt x="40" y="167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714"/>
            <p:cNvSpPr>
              <a:spLocks/>
            </p:cNvSpPr>
            <p:nvPr/>
          </p:nvSpPr>
          <p:spPr bwMode="auto">
            <a:xfrm>
              <a:off x="1154" y="994"/>
              <a:ext cx="231" cy="306"/>
            </a:xfrm>
            <a:custGeom>
              <a:avLst/>
              <a:gdLst>
                <a:gd name="T0" fmla="*/ 18 w 117"/>
                <a:gd name="T1" fmla="*/ 267 h 155"/>
                <a:gd name="T2" fmla="*/ 81 w 117"/>
                <a:gd name="T3" fmla="*/ 57 h 155"/>
                <a:gd name="T4" fmla="*/ 160 w 117"/>
                <a:gd name="T5" fmla="*/ 36 h 155"/>
                <a:gd name="T6" fmla="*/ 207 w 117"/>
                <a:gd name="T7" fmla="*/ 274 h 155"/>
                <a:gd name="T8" fmla="*/ 18 w 117"/>
                <a:gd name="T9" fmla="*/ 267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" h="155">
                  <a:moveTo>
                    <a:pt x="9" y="135"/>
                  </a:moveTo>
                  <a:cubicBezTo>
                    <a:pt x="0" y="114"/>
                    <a:pt x="29" y="48"/>
                    <a:pt x="41" y="29"/>
                  </a:cubicBezTo>
                  <a:cubicBezTo>
                    <a:pt x="53" y="10"/>
                    <a:pt x="70" y="0"/>
                    <a:pt x="81" y="18"/>
                  </a:cubicBezTo>
                  <a:cubicBezTo>
                    <a:pt x="92" y="36"/>
                    <a:pt x="117" y="120"/>
                    <a:pt x="105" y="139"/>
                  </a:cubicBezTo>
                  <a:cubicBezTo>
                    <a:pt x="93" y="155"/>
                    <a:pt x="35" y="151"/>
                    <a:pt x="9" y="13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715"/>
            <p:cNvSpPr>
              <a:spLocks/>
            </p:cNvSpPr>
            <p:nvPr/>
          </p:nvSpPr>
          <p:spPr bwMode="auto">
            <a:xfrm>
              <a:off x="1626" y="984"/>
              <a:ext cx="248" cy="355"/>
            </a:xfrm>
            <a:custGeom>
              <a:avLst/>
              <a:gdLst>
                <a:gd name="T0" fmla="*/ 0 w 126"/>
                <a:gd name="T1" fmla="*/ 280 h 180"/>
                <a:gd name="T2" fmla="*/ 47 w 126"/>
                <a:gd name="T3" fmla="*/ 55 h 180"/>
                <a:gd name="T4" fmla="*/ 203 w 126"/>
                <a:gd name="T5" fmla="*/ 57 h 180"/>
                <a:gd name="T6" fmla="*/ 246 w 126"/>
                <a:gd name="T7" fmla="*/ 268 h 180"/>
                <a:gd name="T8" fmla="*/ 0 w 126"/>
                <a:gd name="T9" fmla="*/ 280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80">
                  <a:moveTo>
                    <a:pt x="0" y="142"/>
                  </a:moveTo>
                  <a:cubicBezTo>
                    <a:pt x="2" y="80"/>
                    <a:pt x="6" y="68"/>
                    <a:pt x="24" y="28"/>
                  </a:cubicBezTo>
                  <a:cubicBezTo>
                    <a:pt x="32" y="16"/>
                    <a:pt x="84" y="0"/>
                    <a:pt x="103" y="29"/>
                  </a:cubicBezTo>
                  <a:cubicBezTo>
                    <a:pt x="116" y="42"/>
                    <a:pt x="126" y="110"/>
                    <a:pt x="125" y="136"/>
                  </a:cubicBezTo>
                  <a:cubicBezTo>
                    <a:pt x="124" y="162"/>
                    <a:pt x="24" y="180"/>
                    <a:pt x="0" y="142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716"/>
            <p:cNvSpPr>
              <a:spLocks/>
            </p:cNvSpPr>
            <p:nvPr/>
          </p:nvSpPr>
          <p:spPr bwMode="auto">
            <a:xfrm>
              <a:off x="1872" y="1019"/>
              <a:ext cx="156" cy="265"/>
            </a:xfrm>
            <a:custGeom>
              <a:avLst/>
              <a:gdLst>
                <a:gd name="T0" fmla="*/ 93 w 79"/>
                <a:gd name="T1" fmla="*/ 261 h 134"/>
                <a:gd name="T2" fmla="*/ 0 w 79"/>
                <a:gd name="T3" fmla="*/ 233 h 134"/>
                <a:gd name="T4" fmla="*/ 0 w 79"/>
                <a:gd name="T5" fmla="*/ 233 h 134"/>
                <a:gd name="T6" fmla="*/ 10 w 79"/>
                <a:gd name="T7" fmla="*/ 59 h 134"/>
                <a:gd name="T8" fmla="*/ 61 w 79"/>
                <a:gd name="T9" fmla="*/ 0 h 134"/>
                <a:gd name="T10" fmla="*/ 132 w 79"/>
                <a:gd name="T11" fmla="*/ 51 h 134"/>
                <a:gd name="T12" fmla="*/ 146 w 79"/>
                <a:gd name="T13" fmla="*/ 204 h 134"/>
                <a:gd name="T14" fmla="*/ 93 w 79"/>
                <a:gd name="T15" fmla="*/ 261 h 1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9" h="134">
                  <a:moveTo>
                    <a:pt x="47" y="132"/>
                  </a:moveTo>
                  <a:cubicBezTo>
                    <a:pt x="15" y="134"/>
                    <a:pt x="8" y="120"/>
                    <a:pt x="0" y="118"/>
                  </a:cubicBezTo>
                  <a:lnTo>
                    <a:pt x="5" y="30"/>
                  </a:lnTo>
                  <a:cubicBezTo>
                    <a:pt x="10" y="10"/>
                    <a:pt x="21" y="1"/>
                    <a:pt x="31" y="0"/>
                  </a:cubicBezTo>
                  <a:cubicBezTo>
                    <a:pt x="47" y="0"/>
                    <a:pt x="60" y="9"/>
                    <a:pt x="67" y="26"/>
                  </a:cubicBezTo>
                  <a:lnTo>
                    <a:pt x="74" y="103"/>
                  </a:lnTo>
                  <a:cubicBezTo>
                    <a:pt x="71" y="121"/>
                    <a:pt x="79" y="130"/>
                    <a:pt x="47" y="132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717"/>
            <p:cNvSpPr>
              <a:spLocks/>
            </p:cNvSpPr>
            <p:nvPr/>
          </p:nvSpPr>
          <p:spPr bwMode="auto">
            <a:xfrm>
              <a:off x="2145" y="980"/>
              <a:ext cx="132" cy="290"/>
            </a:xfrm>
            <a:custGeom>
              <a:avLst/>
              <a:gdLst>
                <a:gd name="T0" fmla="*/ 104 w 67"/>
                <a:gd name="T1" fmla="*/ 237 h 147"/>
                <a:gd name="T2" fmla="*/ 2 w 67"/>
                <a:gd name="T3" fmla="*/ 249 h 147"/>
                <a:gd name="T4" fmla="*/ 89 w 67"/>
                <a:gd name="T5" fmla="*/ 0 h 147"/>
                <a:gd name="T6" fmla="*/ 104 w 67"/>
                <a:gd name="T7" fmla="*/ 237 h 1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7" h="147">
                  <a:moveTo>
                    <a:pt x="53" y="120"/>
                  </a:moveTo>
                  <a:cubicBezTo>
                    <a:pt x="46" y="142"/>
                    <a:pt x="2" y="147"/>
                    <a:pt x="1" y="126"/>
                  </a:cubicBezTo>
                  <a:cubicBezTo>
                    <a:pt x="0" y="105"/>
                    <a:pt x="13" y="2"/>
                    <a:pt x="45" y="0"/>
                  </a:cubicBezTo>
                  <a:cubicBezTo>
                    <a:pt x="67" y="16"/>
                    <a:pt x="53" y="120"/>
                    <a:pt x="53" y="12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718"/>
            <p:cNvSpPr>
              <a:spLocks/>
            </p:cNvSpPr>
            <p:nvPr/>
          </p:nvSpPr>
          <p:spPr bwMode="auto">
            <a:xfrm>
              <a:off x="1997" y="962"/>
              <a:ext cx="185" cy="310"/>
            </a:xfrm>
            <a:custGeom>
              <a:avLst/>
              <a:gdLst>
                <a:gd name="T0" fmla="*/ 175 w 94"/>
                <a:gd name="T1" fmla="*/ 217 h 157"/>
                <a:gd name="T2" fmla="*/ 93 w 94"/>
                <a:gd name="T3" fmla="*/ 298 h 157"/>
                <a:gd name="T4" fmla="*/ 22 w 94"/>
                <a:gd name="T5" fmla="*/ 261 h 157"/>
                <a:gd name="T6" fmla="*/ 120 w 94"/>
                <a:gd name="T7" fmla="*/ 0 h 157"/>
                <a:gd name="T8" fmla="*/ 175 w 94"/>
                <a:gd name="T9" fmla="*/ 217 h 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57">
                  <a:moveTo>
                    <a:pt x="89" y="110"/>
                  </a:moveTo>
                  <a:cubicBezTo>
                    <a:pt x="87" y="135"/>
                    <a:pt x="60" y="147"/>
                    <a:pt x="47" y="151"/>
                  </a:cubicBezTo>
                  <a:cubicBezTo>
                    <a:pt x="34" y="155"/>
                    <a:pt x="9" y="157"/>
                    <a:pt x="11" y="132"/>
                  </a:cubicBezTo>
                  <a:cubicBezTo>
                    <a:pt x="0" y="41"/>
                    <a:pt x="48" y="4"/>
                    <a:pt x="61" y="0"/>
                  </a:cubicBezTo>
                  <a:cubicBezTo>
                    <a:pt x="82" y="21"/>
                    <a:pt x="94" y="63"/>
                    <a:pt x="89" y="11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719"/>
            <p:cNvSpPr>
              <a:spLocks/>
            </p:cNvSpPr>
            <p:nvPr/>
          </p:nvSpPr>
          <p:spPr bwMode="auto">
            <a:xfrm>
              <a:off x="1373" y="992"/>
              <a:ext cx="249" cy="355"/>
            </a:xfrm>
            <a:custGeom>
              <a:avLst/>
              <a:gdLst>
                <a:gd name="T0" fmla="*/ 0 w 126"/>
                <a:gd name="T1" fmla="*/ 280 h 180"/>
                <a:gd name="T2" fmla="*/ 47 w 126"/>
                <a:gd name="T3" fmla="*/ 55 h 180"/>
                <a:gd name="T4" fmla="*/ 204 w 126"/>
                <a:gd name="T5" fmla="*/ 57 h 180"/>
                <a:gd name="T6" fmla="*/ 247 w 126"/>
                <a:gd name="T7" fmla="*/ 268 h 180"/>
                <a:gd name="T8" fmla="*/ 0 w 126"/>
                <a:gd name="T9" fmla="*/ 280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80">
                  <a:moveTo>
                    <a:pt x="0" y="142"/>
                  </a:moveTo>
                  <a:cubicBezTo>
                    <a:pt x="2" y="80"/>
                    <a:pt x="6" y="68"/>
                    <a:pt x="24" y="28"/>
                  </a:cubicBezTo>
                  <a:cubicBezTo>
                    <a:pt x="32" y="16"/>
                    <a:pt x="84" y="0"/>
                    <a:pt x="103" y="29"/>
                  </a:cubicBezTo>
                  <a:cubicBezTo>
                    <a:pt x="116" y="42"/>
                    <a:pt x="126" y="110"/>
                    <a:pt x="125" y="136"/>
                  </a:cubicBezTo>
                  <a:cubicBezTo>
                    <a:pt x="124" y="162"/>
                    <a:pt x="24" y="180"/>
                    <a:pt x="0" y="142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721"/>
            <p:cNvSpPr>
              <a:spLocks/>
            </p:cNvSpPr>
            <p:nvPr/>
          </p:nvSpPr>
          <p:spPr bwMode="auto">
            <a:xfrm>
              <a:off x="655" y="1306"/>
              <a:ext cx="1796" cy="531"/>
            </a:xfrm>
            <a:custGeom>
              <a:avLst/>
              <a:gdLst>
                <a:gd name="T0" fmla="*/ 1741 w 910"/>
                <a:gd name="T1" fmla="*/ 93 h 269"/>
                <a:gd name="T2" fmla="*/ 876 w 910"/>
                <a:gd name="T3" fmla="*/ 128 h 269"/>
                <a:gd name="T4" fmla="*/ 53 w 910"/>
                <a:gd name="T5" fmla="*/ 75 h 269"/>
                <a:gd name="T6" fmla="*/ 6 w 910"/>
                <a:gd name="T7" fmla="*/ 422 h 269"/>
                <a:gd name="T8" fmla="*/ 367 w 910"/>
                <a:gd name="T9" fmla="*/ 519 h 269"/>
                <a:gd name="T10" fmla="*/ 1309 w 910"/>
                <a:gd name="T11" fmla="*/ 511 h 269"/>
                <a:gd name="T12" fmla="*/ 1723 w 910"/>
                <a:gd name="T13" fmla="*/ 426 h 269"/>
                <a:gd name="T14" fmla="*/ 1741 w 910"/>
                <a:gd name="T15" fmla="*/ 93 h 2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10" h="269">
                  <a:moveTo>
                    <a:pt x="882" y="47"/>
                  </a:moveTo>
                  <a:cubicBezTo>
                    <a:pt x="798" y="27"/>
                    <a:pt x="585" y="64"/>
                    <a:pt x="444" y="65"/>
                  </a:cubicBezTo>
                  <a:cubicBezTo>
                    <a:pt x="303" y="66"/>
                    <a:pt x="130" y="0"/>
                    <a:pt x="27" y="38"/>
                  </a:cubicBezTo>
                  <a:cubicBezTo>
                    <a:pt x="5" y="102"/>
                    <a:pt x="0" y="185"/>
                    <a:pt x="3" y="214"/>
                  </a:cubicBezTo>
                  <a:cubicBezTo>
                    <a:pt x="6" y="243"/>
                    <a:pt x="76" y="258"/>
                    <a:pt x="186" y="263"/>
                  </a:cubicBezTo>
                  <a:cubicBezTo>
                    <a:pt x="296" y="268"/>
                    <a:pt x="545" y="269"/>
                    <a:pt x="663" y="259"/>
                  </a:cubicBezTo>
                  <a:cubicBezTo>
                    <a:pt x="781" y="249"/>
                    <a:pt x="838" y="254"/>
                    <a:pt x="873" y="216"/>
                  </a:cubicBezTo>
                  <a:cubicBezTo>
                    <a:pt x="910" y="181"/>
                    <a:pt x="882" y="86"/>
                    <a:pt x="882" y="47"/>
                  </a:cubicBezTo>
                  <a:close/>
                </a:path>
              </a:pathLst>
            </a:custGeom>
            <a:solidFill>
              <a:srgbClr val="FFB8DE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722"/>
            <p:cNvSpPr>
              <a:spLocks/>
            </p:cNvSpPr>
            <p:nvPr/>
          </p:nvSpPr>
          <p:spPr bwMode="auto">
            <a:xfrm>
              <a:off x="754" y="1204"/>
              <a:ext cx="102" cy="301"/>
            </a:xfrm>
            <a:custGeom>
              <a:avLst/>
              <a:gdLst>
                <a:gd name="T0" fmla="*/ 63 w 52"/>
                <a:gd name="T1" fmla="*/ 270 h 153"/>
                <a:gd name="T2" fmla="*/ 98 w 52"/>
                <a:gd name="T3" fmla="*/ 37 h 153"/>
                <a:gd name="T4" fmla="*/ 24 w 52"/>
                <a:gd name="T5" fmla="*/ 24 h 153"/>
                <a:gd name="T6" fmla="*/ 24 w 52"/>
                <a:gd name="T7" fmla="*/ 24 h 153"/>
                <a:gd name="T8" fmla="*/ 0 w 52"/>
                <a:gd name="T9" fmla="*/ 230 h 153"/>
                <a:gd name="T10" fmla="*/ 63 w 52"/>
                <a:gd name="T11" fmla="*/ 270 h 1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153">
                  <a:moveTo>
                    <a:pt x="32" y="137"/>
                  </a:moveTo>
                  <a:cubicBezTo>
                    <a:pt x="40" y="121"/>
                    <a:pt x="52" y="38"/>
                    <a:pt x="50" y="19"/>
                  </a:cubicBezTo>
                  <a:cubicBezTo>
                    <a:pt x="48" y="0"/>
                    <a:pt x="18" y="13"/>
                    <a:pt x="12" y="12"/>
                  </a:cubicBezTo>
                  <a:lnTo>
                    <a:pt x="0" y="117"/>
                  </a:lnTo>
                  <a:cubicBezTo>
                    <a:pt x="3" y="138"/>
                    <a:pt x="24" y="153"/>
                    <a:pt x="32" y="137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723"/>
            <p:cNvSpPr>
              <a:spLocks/>
            </p:cNvSpPr>
            <p:nvPr/>
          </p:nvSpPr>
          <p:spPr bwMode="auto">
            <a:xfrm>
              <a:off x="837" y="1209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724"/>
            <p:cNvSpPr>
              <a:spLocks/>
            </p:cNvSpPr>
            <p:nvPr/>
          </p:nvSpPr>
          <p:spPr bwMode="auto">
            <a:xfrm>
              <a:off x="673" y="1168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725"/>
            <p:cNvSpPr>
              <a:spLocks/>
            </p:cNvSpPr>
            <p:nvPr/>
          </p:nvSpPr>
          <p:spPr bwMode="auto">
            <a:xfrm>
              <a:off x="949" y="1277"/>
              <a:ext cx="156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6 w 79"/>
                <a:gd name="T9" fmla="*/ 31 h 159"/>
                <a:gd name="T10" fmla="*/ 156 w 79"/>
                <a:gd name="T11" fmla="*/ 31 h 159"/>
                <a:gd name="T12" fmla="*/ 132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726"/>
            <p:cNvSpPr>
              <a:spLocks/>
            </p:cNvSpPr>
            <p:nvPr/>
          </p:nvSpPr>
          <p:spPr bwMode="auto">
            <a:xfrm>
              <a:off x="1444" y="1322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727"/>
            <p:cNvSpPr>
              <a:spLocks/>
            </p:cNvSpPr>
            <p:nvPr/>
          </p:nvSpPr>
          <p:spPr bwMode="auto">
            <a:xfrm>
              <a:off x="1271" y="1292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728"/>
            <p:cNvSpPr>
              <a:spLocks/>
            </p:cNvSpPr>
            <p:nvPr/>
          </p:nvSpPr>
          <p:spPr bwMode="auto">
            <a:xfrm>
              <a:off x="1091" y="1275"/>
              <a:ext cx="188" cy="357"/>
            </a:xfrm>
            <a:custGeom>
              <a:avLst/>
              <a:gdLst>
                <a:gd name="T0" fmla="*/ 6 w 95"/>
                <a:gd name="T1" fmla="*/ 57 h 181"/>
                <a:gd name="T2" fmla="*/ 105 w 95"/>
                <a:gd name="T3" fmla="*/ 41 h 181"/>
                <a:gd name="T4" fmla="*/ 184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729"/>
            <p:cNvSpPr>
              <a:spLocks/>
            </p:cNvSpPr>
            <p:nvPr/>
          </p:nvSpPr>
          <p:spPr bwMode="auto">
            <a:xfrm flipH="1">
              <a:off x="2222" y="1217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730"/>
            <p:cNvSpPr>
              <a:spLocks/>
            </p:cNvSpPr>
            <p:nvPr/>
          </p:nvSpPr>
          <p:spPr bwMode="auto">
            <a:xfrm flipH="1">
              <a:off x="2331" y="1188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731"/>
            <p:cNvSpPr>
              <a:spLocks/>
            </p:cNvSpPr>
            <p:nvPr/>
          </p:nvSpPr>
          <p:spPr bwMode="auto">
            <a:xfrm flipH="1">
              <a:off x="2114" y="1269"/>
              <a:ext cx="155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5 w 79"/>
                <a:gd name="T9" fmla="*/ 31 h 159"/>
                <a:gd name="T10" fmla="*/ 155 w 79"/>
                <a:gd name="T11" fmla="*/ 31 h 159"/>
                <a:gd name="T12" fmla="*/ 131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732"/>
            <p:cNvSpPr>
              <a:spLocks/>
            </p:cNvSpPr>
            <p:nvPr/>
          </p:nvSpPr>
          <p:spPr bwMode="auto">
            <a:xfrm flipH="1">
              <a:off x="1622" y="1322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733"/>
            <p:cNvSpPr>
              <a:spLocks/>
            </p:cNvSpPr>
            <p:nvPr/>
          </p:nvSpPr>
          <p:spPr bwMode="auto">
            <a:xfrm flipH="1">
              <a:off x="1800" y="1300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734"/>
            <p:cNvSpPr>
              <a:spLocks/>
            </p:cNvSpPr>
            <p:nvPr/>
          </p:nvSpPr>
          <p:spPr bwMode="auto">
            <a:xfrm flipH="1">
              <a:off x="1956" y="1267"/>
              <a:ext cx="187" cy="357"/>
            </a:xfrm>
            <a:custGeom>
              <a:avLst/>
              <a:gdLst>
                <a:gd name="T0" fmla="*/ 6 w 95"/>
                <a:gd name="T1" fmla="*/ 57 h 181"/>
                <a:gd name="T2" fmla="*/ 104 w 95"/>
                <a:gd name="T3" fmla="*/ 41 h 181"/>
                <a:gd name="T4" fmla="*/ 183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3" name="Group 777"/>
          <p:cNvGrpSpPr>
            <a:grpSpLocks/>
          </p:cNvGrpSpPr>
          <p:nvPr/>
        </p:nvGrpSpPr>
        <p:grpSpPr bwMode="auto">
          <a:xfrm>
            <a:off x="4813300" y="727075"/>
            <a:ext cx="3211513" cy="2355850"/>
            <a:chOff x="3032" y="458"/>
            <a:chExt cx="2023" cy="1484"/>
          </a:xfrm>
        </p:grpSpPr>
        <p:sp>
          <p:nvSpPr>
            <p:cNvPr id="5137" name="Freeform 736"/>
            <p:cNvSpPr>
              <a:spLocks/>
            </p:cNvSpPr>
            <p:nvPr/>
          </p:nvSpPr>
          <p:spPr bwMode="auto">
            <a:xfrm>
              <a:off x="3032" y="458"/>
              <a:ext cx="2023" cy="1484"/>
            </a:xfrm>
            <a:custGeom>
              <a:avLst/>
              <a:gdLst>
                <a:gd name="T0" fmla="*/ 81 w 2023"/>
                <a:gd name="T1" fmla="*/ 441 h 1484"/>
                <a:gd name="T2" fmla="*/ 163 w 2023"/>
                <a:gd name="T3" fmla="*/ 1078 h 1484"/>
                <a:gd name="T4" fmla="*/ 1096 w 2023"/>
                <a:gd name="T5" fmla="*/ 1478 h 1484"/>
                <a:gd name="T6" fmla="*/ 1832 w 2023"/>
                <a:gd name="T7" fmla="*/ 1148 h 1484"/>
                <a:gd name="T8" fmla="*/ 1971 w 2023"/>
                <a:gd name="T9" fmla="*/ 516 h 1484"/>
                <a:gd name="T10" fmla="*/ 1519 w 2023"/>
                <a:gd name="T11" fmla="*/ 70 h 1484"/>
                <a:gd name="T12" fmla="*/ 1108 w 2023"/>
                <a:gd name="T13" fmla="*/ 58 h 1484"/>
                <a:gd name="T14" fmla="*/ 1119 w 2023"/>
                <a:gd name="T15" fmla="*/ 348 h 1484"/>
                <a:gd name="T16" fmla="*/ 980 w 2023"/>
                <a:gd name="T17" fmla="*/ 75 h 1484"/>
                <a:gd name="T18" fmla="*/ 847 w 2023"/>
                <a:gd name="T19" fmla="*/ 319 h 1484"/>
                <a:gd name="T20" fmla="*/ 847 w 2023"/>
                <a:gd name="T21" fmla="*/ 64 h 1484"/>
                <a:gd name="T22" fmla="*/ 476 w 2023"/>
                <a:gd name="T23" fmla="*/ 64 h 1484"/>
                <a:gd name="T24" fmla="*/ 81 w 2023"/>
                <a:gd name="T25" fmla="*/ 441 h 14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23" h="1484">
                  <a:moveTo>
                    <a:pt x="81" y="441"/>
                  </a:moveTo>
                  <a:cubicBezTo>
                    <a:pt x="40" y="547"/>
                    <a:pt x="0" y="903"/>
                    <a:pt x="163" y="1078"/>
                  </a:cubicBezTo>
                  <a:cubicBezTo>
                    <a:pt x="332" y="1251"/>
                    <a:pt x="679" y="1472"/>
                    <a:pt x="1096" y="1478"/>
                  </a:cubicBezTo>
                  <a:cubicBezTo>
                    <a:pt x="1513" y="1484"/>
                    <a:pt x="1686" y="1308"/>
                    <a:pt x="1832" y="1148"/>
                  </a:cubicBezTo>
                  <a:cubicBezTo>
                    <a:pt x="1978" y="988"/>
                    <a:pt x="2023" y="696"/>
                    <a:pt x="1971" y="516"/>
                  </a:cubicBezTo>
                  <a:cubicBezTo>
                    <a:pt x="1913" y="301"/>
                    <a:pt x="1716" y="140"/>
                    <a:pt x="1519" y="70"/>
                  </a:cubicBezTo>
                  <a:cubicBezTo>
                    <a:pt x="1401" y="17"/>
                    <a:pt x="1176" y="18"/>
                    <a:pt x="1108" y="58"/>
                  </a:cubicBezTo>
                  <a:cubicBezTo>
                    <a:pt x="1041" y="104"/>
                    <a:pt x="1275" y="348"/>
                    <a:pt x="1119" y="348"/>
                  </a:cubicBezTo>
                  <a:cubicBezTo>
                    <a:pt x="963" y="348"/>
                    <a:pt x="1025" y="80"/>
                    <a:pt x="980" y="75"/>
                  </a:cubicBezTo>
                  <a:cubicBezTo>
                    <a:pt x="935" y="70"/>
                    <a:pt x="986" y="371"/>
                    <a:pt x="847" y="319"/>
                  </a:cubicBezTo>
                  <a:cubicBezTo>
                    <a:pt x="708" y="267"/>
                    <a:pt x="900" y="107"/>
                    <a:pt x="847" y="64"/>
                  </a:cubicBezTo>
                  <a:cubicBezTo>
                    <a:pt x="785" y="22"/>
                    <a:pt x="650" y="0"/>
                    <a:pt x="476" y="64"/>
                  </a:cubicBezTo>
                  <a:cubicBezTo>
                    <a:pt x="302" y="128"/>
                    <a:pt x="110" y="308"/>
                    <a:pt x="81" y="441"/>
                  </a:cubicBezTo>
                  <a:close/>
                </a:path>
              </a:pathLst>
            </a:custGeom>
            <a:gradFill rotWithShape="0">
              <a:gsLst>
                <a:gs pos="0">
                  <a:srgbClr val="FFB8DE"/>
                </a:gs>
                <a:gs pos="100000">
                  <a:srgbClr val="CD5F7E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737"/>
            <p:cNvSpPr>
              <a:spLocks/>
            </p:cNvSpPr>
            <p:nvPr/>
          </p:nvSpPr>
          <p:spPr bwMode="auto">
            <a:xfrm>
              <a:off x="3239" y="988"/>
              <a:ext cx="1711" cy="529"/>
            </a:xfrm>
            <a:custGeom>
              <a:avLst/>
              <a:gdLst>
                <a:gd name="T0" fmla="*/ 101 w 1711"/>
                <a:gd name="T1" fmla="*/ 67 h 529"/>
                <a:gd name="T2" fmla="*/ 1544 w 1711"/>
                <a:gd name="T3" fmla="*/ 56 h 529"/>
                <a:gd name="T4" fmla="*/ 1666 w 1711"/>
                <a:gd name="T5" fmla="*/ 177 h 529"/>
                <a:gd name="T6" fmla="*/ 1452 w 1711"/>
                <a:gd name="T7" fmla="*/ 432 h 529"/>
                <a:gd name="T8" fmla="*/ 112 w 1711"/>
                <a:gd name="T9" fmla="*/ 473 h 529"/>
                <a:gd name="T10" fmla="*/ 2 w 1711"/>
                <a:gd name="T11" fmla="*/ 200 h 529"/>
                <a:gd name="T12" fmla="*/ 101 w 1711"/>
                <a:gd name="T13" fmla="*/ 67 h 5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1" h="529">
                  <a:moveTo>
                    <a:pt x="101" y="67"/>
                  </a:moveTo>
                  <a:cubicBezTo>
                    <a:pt x="363" y="0"/>
                    <a:pt x="1270" y="40"/>
                    <a:pt x="1544" y="56"/>
                  </a:cubicBezTo>
                  <a:cubicBezTo>
                    <a:pt x="1614" y="97"/>
                    <a:pt x="1651" y="113"/>
                    <a:pt x="1666" y="177"/>
                  </a:cubicBezTo>
                  <a:cubicBezTo>
                    <a:pt x="1651" y="240"/>
                    <a:pt x="1711" y="383"/>
                    <a:pt x="1452" y="432"/>
                  </a:cubicBezTo>
                  <a:cubicBezTo>
                    <a:pt x="1180" y="482"/>
                    <a:pt x="393" y="529"/>
                    <a:pt x="112" y="473"/>
                  </a:cubicBezTo>
                  <a:cubicBezTo>
                    <a:pt x="54" y="427"/>
                    <a:pt x="4" y="268"/>
                    <a:pt x="2" y="200"/>
                  </a:cubicBezTo>
                  <a:cubicBezTo>
                    <a:pt x="0" y="132"/>
                    <a:pt x="81" y="95"/>
                    <a:pt x="101" y="6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738"/>
            <p:cNvSpPr>
              <a:spLocks/>
            </p:cNvSpPr>
            <p:nvPr/>
          </p:nvSpPr>
          <p:spPr bwMode="auto">
            <a:xfrm>
              <a:off x="4751" y="981"/>
              <a:ext cx="146" cy="204"/>
            </a:xfrm>
            <a:custGeom>
              <a:avLst/>
              <a:gdLst>
                <a:gd name="T0" fmla="*/ 61 w 146"/>
                <a:gd name="T1" fmla="*/ 10 h 204"/>
                <a:gd name="T2" fmla="*/ 134 w 146"/>
                <a:gd name="T3" fmla="*/ 119 h 204"/>
                <a:gd name="T4" fmla="*/ 20 w 146"/>
                <a:gd name="T5" fmla="*/ 182 h 204"/>
                <a:gd name="T6" fmla="*/ 61 w 146"/>
                <a:gd name="T7" fmla="*/ 10 h 2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6" h="204">
                  <a:moveTo>
                    <a:pt x="61" y="10"/>
                  </a:moveTo>
                  <a:cubicBezTo>
                    <a:pt x="138" y="0"/>
                    <a:pt x="146" y="88"/>
                    <a:pt x="134" y="119"/>
                  </a:cubicBezTo>
                  <a:cubicBezTo>
                    <a:pt x="123" y="151"/>
                    <a:pt x="28" y="204"/>
                    <a:pt x="20" y="182"/>
                  </a:cubicBezTo>
                  <a:cubicBezTo>
                    <a:pt x="12" y="161"/>
                    <a:pt x="0" y="32"/>
                    <a:pt x="61" y="1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739"/>
            <p:cNvSpPr>
              <a:spLocks/>
            </p:cNvSpPr>
            <p:nvPr/>
          </p:nvSpPr>
          <p:spPr bwMode="auto">
            <a:xfrm>
              <a:off x="3200" y="980"/>
              <a:ext cx="105" cy="221"/>
            </a:xfrm>
            <a:custGeom>
              <a:avLst/>
              <a:gdLst>
                <a:gd name="T0" fmla="*/ 32 w 53"/>
                <a:gd name="T1" fmla="*/ 172 h 112"/>
                <a:gd name="T2" fmla="*/ 91 w 53"/>
                <a:gd name="T3" fmla="*/ 203 h 112"/>
                <a:gd name="T4" fmla="*/ 99 w 53"/>
                <a:gd name="T5" fmla="*/ 67 h 112"/>
                <a:gd name="T6" fmla="*/ 99 w 53"/>
                <a:gd name="T7" fmla="*/ 67 h 112"/>
                <a:gd name="T8" fmla="*/ 59 w 53"/>
                <a:gd name="T9" fmla="*/ 18 h 112"/>
                <a:gd name="T10" fmla="*/ 32 w 53"/>
                <a:gd name="T11" fmla="*/ 17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112">
                  <a:moveTo>
                    <a:pt x="16" y="87"/>
                  </a:moveTo>
                  <a:cubicBezTo>
                    <a:pt x="20" y="101"/>
                    <a:pt x="40" y="112"/>
                    <a:pt x="46" y="103"/>
                  </a:cubicBezTo>
                  <a:cubicBezTo>
                    <a:pt x="53" y="95"/>
                    <a:pt x="49" y="45"/>
                    <a:pt x="50" y="34"/>
                  </a:cubicBezTo>
                  <a:cubicBezTo>
                    <a:pt x="47" y="30"/>
                    <a:pt x="36" y="0"/>
                    <a:pt x="30" y="9"/>
                  </a:cubicBezTo>
                  <a:cubicBezTo>
                    <a:pt x="0" y="35"/>
                    <a:pt x="19" y="71"/>
                    <a:pt x="16" y="87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740"/>
            <p:cNvSpPr>
              <a:spLocks/>
            </p:cNvSpPr>
            <p:nvPr/>
          </p:nvSpPr>
          <p:spPr bwMode="auto">
            <a:xfrm>
              <a:off x="3293" y="933"/>
              <a:ext cx="147" cy="254"/>
            </a:xfrm>
            <a:custGeom>
              <a:avLst/>
              <a:gdLst>
                <a:gd name="T0" fmla="*/ 108 w 147"/>
                <a:gd name="T1" fmla="*/ 230 h 254"/>
                <a:gd name="T2" fmla="*/ 9 w 147"/>
                <a:gd name="T3" fmla="*/ 169 h 254"/>
                <a:gd name="T4" fmla="*/ 0 w 147"/>
                <a:gd name="T5" fmla="*/ 93 h 254"/>
                <a:gd name="T6" fmla="*/ 93 w 147"/>
                <a:gd name="T7" fmla="*/ 12 h 254"/>
                <a:gd name="T8" fmla="*/ 108 w 147"/>
                <a:gd name="T9" fmla="*/ 230 h 2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254">
                  <a:moveTo>
                    <a:pt x="108" y="230"/>
                  </a:moveTo>
                  <a:cubicBezTo>
                    <a:pt x="68" y="254"/>
                    <a:pt x="25" y="203"/>
                    <a:pt x="9" y="169"/>
                  </a:cubicBezTo>
                  <a:lnTo>
                    <a:pt x="0" y="93"/>
                  </a:lnTo>
                  <a:cubicBezTo>
                    <a:pt x="14" y="67"/>
                    <a:pt x="18" y="0"/>
                    <a:pt x="93" y="12"/>
                  </a:cubicBezTo>
                  <a:cubicBezTo>
                    <a:pt x="109" y="46"/>
                    <a:pt x="147" y="207"/>
                    <a:pt x="108" y="23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741"/>
            <p:cNvSpPr>
              <a:spLocks/>
            </p:cNvSpPr>
            <p:nvPr/>
          </p:nvSpPr>
          <p:spPr bwMode="auto">
            <a:xfrm>
              <a:off x="3393" y="887"/>
              <a:ext cx="162" cy="269"/>
            </a:xfrm>
            <a:custGeom>
              <a:avLst/>
              <a:gdLst>
                <a:gd name="T0" fmla="*/ 128 w 162"/>
                <a:gd name="T1" fmla="*/ 234 h 269"/>
                <a:gd name="T2" fmla="*/ 22 w 162"/>
                <a:gd name="T3" fmla="*/ 196 h 269"/>
                <a:gd name="T4" fmla="*/ 22 w 162"/>
                <a:gd name="T5" fmla="*/ 196 h 269"/>
                <a:gd name="T6" fmla="*/ 63 w 162"/>
                <a:gd name="T7" fmla="*/ 23 h 269"/>
                <a:gd name="T8" fmla="*/ 128 w 162"/>
                <a:gd name="T9" fmla="*/ 234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2" h="269">
                  <a:moveTo>
                    <a:pt x="128" y="234"/>
                  </a:moveTo>
                  <a:cubicBezTo>
                    <a:pt x="65" y="269"/>
                    <a:pt x="22" y="196"/>
                    <a:pt x="22" y="196"/>
                  </a:cubicBezTo>
                  <a:cubicBezTo>
                    <a:pt x="29" y="167"/>
                    <a:pt x="0" y="39"/>
                    <a:pt x="63" y="23"/>
                  </a:cubicBezTo>
                  <a:cubicBezTo>
                    <a:pt x="162" y="0"/>
                    <a:pt x="128" y="226"/>
                    <a:pt x="128" y="234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742"/>
            <p:cNvSpPr>
              <a:spLocks/>
            </p:cNvSpPr>
            <p:nvPr/>
          </p:nvSpPr>
          <p:spPr bwMode="auto">
            <a:xfrm>
              <a:off x="3506" y="854"/>
              <a:ext cx="190" cy="296"/>
            </a:xfrm>
            <a:custGeom>
              <a:avLst/>
              <a:gdLst>
                <a:gd name="T0" fmla="*/ 79 w 190"/>
                <a:gd name="T1" fmla="*/ 296 h 296"/>
                <a:gd name="T2" fmla="*/ 174 w 190"/>
                <a:gd name="T3" fmla="*/ 237 h 296"/>
                <a:gd name="T4" fmla="*/ 164 w 190"/>
                <a:gd name="T5" fmla="*/ 39 h 296"/>
                <a:gd name="T6" fmla="*/ 19 w 190"/>
                <a:gd name="T7" fmla="*/ 50 h 296"/>
                <a:gd name="T8" fmla="*/ 0 w 190"/>
                <a:gd name="T9" fmla="*/ 209 h 296"/>
                <a:gd name="T10" fmla="*/ 79 w 190"/>
                <a:gd name="T11" fmla="*/ 296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0" h="296">
                  <a:moveTo>
                    <a:pt x="79" y="296"/>
                  </a:moveTo>
                  <a:cubicBezTo>
                    <a:pt x="107" y="296"/>
                    <a:pt x="166" y="284"/>
                    <a:pt x="174" y="237"/>
                  </a:cubicBezTo>
                  <a:cubicBezTo>
                    <a:pt x="188" y="194"/>
                    <a:pt x="190" y="70"/>
                    <a:pt x="164" y="39"/>
                  </a:cubicBezTo>
                  <a:cubicBezTo>
                    <a:pt x="142" y="0"/>
                    <a:pt x="46" y="22"/>
                    <a:pt x="19" y="50"/>
                  </a:cubicBezTo>
                  <a:lnTo>
                    <a:pt x="0" y="209"/>
                  </a:lnTo>
                  <a:cubicBezTo>
                    <a:pt x="10" y="250"/>
                    <a:pt x="61" y="280"/>
                    <a:pt x="79" y="296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743"/>
            <p:cNvSpPr>
              <a:spLocks/>
            </p:cNvSpPr>
            <p:nvPr/>
          </p:nvSpPr>
          <p:spPr bwMode="auto">
            <a:xfrm>
              <a:off x="3661" y="842"/>
              <a:ext cx="236" cy="279"/>
            </a:xfrm>
            <a:custGeom>
              <a:avLst/>
              <a:gdLst>
                <a:gd name="T0" fmla="*/ 18 w 236"/>
                <a:gd name="T1" fmla="*/ 240 h 279"/>
                <a:gd name="T2" fmla="*/ 32 w 236"/>
                <a:gd name="T3" fmla="*/ 51 h 279"/>
                <a:gd name="T4" fmla="*/ 195 w 236"/>
                <a:gd name="T5" fmla="*/ 33 h 279"/>
                <a:gd name="T6" fmla="*/ 207 w 236"/>
                <a:gd name="T7" fmla="*/ 247 h 279"/>
                <a:gd name="T8" fmla="*/ 18 w 236"/>
                <a:gd name="T9" fmla="*/ 240 h 2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6" h="279">
                  <a:moveTo>
                    <a:pt x="18" y="240"/>
                  </a:moveTo>
                  <a:cubicBezTo>
                    <a:pt x="0" y="198"/>
                    <a:pt x="8" y="89"/>
                    <a:pt x="32" y="51"/>
                  </a:cubicBezTo>
                  <a:cubicBezTo>
                    <a:pt x="56" y="14"/>
                    <a:pt x="166" y="0"/>
                    <a:pt x="195" y="33"/>
                  </a:cubicBezTo>
                  <a:cubicBezTo>
                    <a:pt x="224" y="66"/>
                    <a:pt x="236" y="213"/>
                    <a:pt x="207" y="247"/>
                  </a:cubicBezTo>
                  <a:cubicBezTo>
                    <a:pt x="184" y="279"/>
                    <a:pt x="69" y="271"/>
                    <a:pt x="18" y="24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744"/>
            <p:cNvSpPr>
              <a:spLocks/>
            </p:cNvSpPr>
            <p:nvPr/>
          </p:nvSpPr>
          <p:spPr bwMode="auto">
            <a:xfrm>
              <a:off x="4106" y="818"/>
              <a:ext cx="281" cy="324"/>
            </a:xfrm>
            <a:custGeom>
              <a:avLst/>
              <a:gdLst>
                <a:gd name="T0" fmla="*/ 33 w 281"/>
                <a:gd name="T1" fmla="*/ 249 h 324"/>
                <a:gd name="T2" fmla="*/ 35 w 281"/>
                <a:gd name="T3" fmla="*/ 40 h 324"/>
                <a:gd name="T4" fmla="*/ 249 w 281"/>
                <a:gd name="T5" fmla="*/ 57 h 324"/>
                <a:gd name="T6" fmla="*/ 279 w 281"/>
                <a:gd name="T7" fmla="*/ 237 h 324"/>
                <a:gd name="T8" fmla="*/ 33 w 281"/>
                <a:gd name="T9" fmla="*/ 249 h 3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1" h="324">
                  <a:moveTo>
                    <a:pt x="33" y="249"/>
                  </a:moveTo>
                  <a:cubicBezTo>
                    <a:pt x="37" y="127"/>
                    <a:pt x="0" y="119"/>
                    <a:pt x="35" y="40"/>
                  </a:cubicBezTo>
                  <a:cubicBezTo>
                    <a:pt x="51" y="17"/>
                    <a:pt x="211" y="0"/>
                    <a:pt x="249" y="57"/>
                  </a:cubicBezTo>
                  <a:cubicBezTo>
                    <a:pt x="274" y="83"/>
                    <a:pt x="281" y="186"/>
                    <a:pt x="279" y="237"/>
                  </a:cubicBezTo>
                  <a:cubicBezTo>
                    <a:pt x="277" y="289"/>
                    <a:pt x="80" y="324"/>
                    <a:pt x="33" y="249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745"/>
            <p:cNvSpPr>
              <a:spLocks/>
            </p:cNvSpPr>
            <p:nvPr/>
          </p:nvSpPr>
          <p:spPr bwMode="auto">
            <a:xfrm>
              <a:off x="4390" y="882"/>
              <a:ext cx="156" cy="240"/>
            </a:xfrm>
            <a:custGeom>
              <a:avLst/>
              <a:gdLst>
                <a:gd name="T0" fmla="*/ 93 w 156"/>
                <a:gd name="T1" fmla="*/ 236 h 240"/>
                <a:gd name="T2" fmla="*/ 0 w 156"/>
                <a:gd name="T3" fmla="*/ 208 h 240"/>
                <a:gd name="T4" fmla="*/ 0 w 156"/>
                <a:gd name="T5" fmla="*/ 208 h 240"/>
                <a:gd name="T6" fmla="*/ 10 w 156"/>
                <a:gd name="T7" fmla="*/ 34 h 240"/>
                <a:gd name="T8" fmla="*/ 74 w 156"/>
                <a:gd name="T9" fmla="*/ 5 h 240"/>
                <a:gd name="T10" fmla="*/ 144 w 156"/>
                <a:gd name="T11" fmla="*/ 63 h 240"/>
                <a:gd name="T12" fmla="*/ 146 w 156"/>
                <a:gd name="T13" fmla="*/ 179 h 240"/>
                <a:gd name="T14" fmla="*/ 93 w 156"/>
                <a:gd name="T15" fmla="*/ 236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6" h="240">
                  <a:moveTo>
                    <a:pt x="93" y="236"/>
                  </a:moveTo>
                  <a:cubicBezTo>
                    <a:pt x="30" y="240"/>
                    <a:pt x="16" y="212"/>
                    <a:pt x="0" y="208"/>
                  </a:cubicBezTo>
                  <a:lnTo>
                    <a:pt x="10" y="34"/>
                  </a:lnTo>
                  <a:cubicBezTo>
                    <a:pt x="22" y="0"/>
                    <a:pt x="52" y="0"/>
                    <a:pt x="74" y="5"/>
                  </a:cubicBezTo>
                  <a:cubicBezTo>
                    <a:pt x="106" y="5"/>
                    <a:pt x="130" y="29"/>
                    <a:pt x="144" y="63"/>
                  </a:cubicBezTo>
                  <a:lnTo>
                    <a:pt x="146" y="179"/>
                  </a:lnTo>
                  <a:cubicBezTo>
                    <a:pt x="138" y="208"/>
                    <a:pt x="156" y="232"/>
                    <a:pt x="93" y="236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746"/>
            <p:cNvSpPr>
              <a:spLocks/>
            </p:cNvSpPr>
            <p:nvPr/>
          </p:nvSpPr>
          <p:spPr bwMode="auto">
            <a:xfrm>
              <a:off x="4675" y="939"/>
              <a:ext cx="117" cy="255"/>
            </a:xfrm>
            <a:custGeom>
              <a:avLst/>
              <a:gdLst>
                <a:gd name="T0" fmla="*/ 104 w 117"/>
                <a:gd name="T1" fmla="*/ 202 h 255"/>
                <a:gd name="T2" fmla="*/ 2 w 117"/>
                <a:gd name="T3" fmla="*/ 214 h 255"/>
                <a:gd name="T4" fmla="*/ 74 w 117"/>
                <a:gd name="T5" fmla="*/ 0 h 255"/>
                <a:gd name="T6" fmla="*/ 104 w 117"/>
                <a:gd name="T7" fmla="*/ 202 h 2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7" h="255">
                  <a:moveTo>
                    <a:pt x="104" y="202"/>
                  </a:moveTo>
                  <a:cubicBezTo>
                    <a:pt x="91" y="245"/>
                    <a:pt x="4" y="255"/>
                    <a:pt x="2" y="214"/>
                  </a:cubicBezTo>
                  <a:cubicBezTo>
                    <a:pt x="0" y="172"/>
                    <a:pt x="11" y="4"/>
                    <a:pt x="74" y="0"/>
                  </a:cubicBezTo>
                  <a:cubicBezTo>
                    <a:pt x="117" y="32"/>
                    <a:pt x="104" y="202"/>
                    <a:pt x="104" y="202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747"/>
            <p:cNvSpPr>
              <a:spLocks/>
            </p:cNvSpPr>
            <p:nvPr/>
          </p:nvSpPr>
          <p:spPr bwMode="auto">
            <a:xfrm>
              <a:off x="4526" y="893"/>
              <a:ext cx="185" cy="281"/>
            </a:xfrm>
            <a:custGeom>
              <a:avLst/>
              <a:gdLst>
                <a:gd name="T0" fmla="*/ 175 w 185"/>
                <a:gd name="T1" fmla="*/ 188 h 281"/>
                <a:gd name="T2" fmla="*/ 93 w 185"/>
                <a:gd name="T3" fmla="*/ 269 h 281"/>
                <a:gd name="T4" fmla="*/ 22 w 185"/>
                <a:gd name="T5" fmla="*/ 232 h 281"/>
                <a:gd name="T6" fmla="*/ 101 w 185"/>
                <a:gd name="T7" fmla="*/ 0 h 281"/>
                <a:gd name="T8" fmla="*/ 175 w 185"/>
                <a:gd name="T9" fmla="*/ 188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5" h="281">
                  <a:moveTo>
                    <a:pt x="175" y="188"/>
                  </a:moveTo>
                  <a:cubicBezTo>
                    <a:pt x="171" y="238"/>
                    <a:pt x="118" y="261"/>
                    <a:pt x="93" y="269"/>
                  </a:cubicBezTo>
                  <a:cubicBezTo>
                    <a:pt x="67" y="277"/>
                    <a:pt x="18" y="281"/>
                    <a:pt x="22" y="232"/>
                  </a:cubicBezTo>
                  <a:cubicBezTo>
                    <a:pt x="0" y="52"/>
                    <a:pt x="31" y="11"/>
                    <a:pt x="101" y="0"/>
                  </a:cubicBezTo>
                  <a:cubicBezTo>
                    <a:pt x="142" y="41"/>
                    <a:pt x="185" y="95"/>
                    <a:pt x="175" y="188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748"/>
            <p:cNvSpPr>
              <a:spLocks/>
            </p:cNvSpPr>
            <p:nvPr/>
          </p:nvSpPr>
          <p:spPr bwMode="auto">
            <a:xfrm>
              <a:off x="3878" y="823"/>
              <a:ext cx="250" cy="305"/>
            </a:xfrm>
            <a:custGeom>
              <a:avLst/>
              <a:gdLst>
                <a:gd name="T0" fmla="*/ 1 w 250"/>
                <a:gd name="T1" fmla="*/ 230 h 305"/>
                <a:gd name="T2" fmla="*/ 35 w 250"/>
                <a:gd name="T3" fmla="*/ 58 h 305"/>
                <a:gd name="T4" fmla="*/ 221 w 250"/>
                <a:gd name="T5" fmla="*/ 23 h 305"/>
                <a:gd name="T6" fmla="*/ 248 w 250"/>
                <a:gd name="T7" fmla="*/ 218 h 305"/>
                <a:gd name="T8" fmla="*/ 1 w 250"/>
                <a:gd name="T9" fmla="*/ 230 h 3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305">
                  <a:moveTo>
                    <a:pt x="1" y="230"/>
                  </a:moveTo>
                  <a:cubicBezTo>
                    <a:pt x="5" y="108"/>
                    <a:pt x="0" y="137"/>
                    <a:pt x="35" y="58"/>
                  </a:cubicBezTo>
                  <a:cubicBezTo>
                    <a:pt x="51" y="35"/>
                    <a:pt x="157" y="0"/>
                    <a:pt x="221" y="23"/>
                  </a:cubicBezTo>
                  <a:cubicBezTo>
                    <a:pt x="246" y="49"/>
                    <a:pt x="250" y="167"/>
                    <a:pt x="248" y="218"/>
                  </a:cubicBezTo>
                  <a:cubicBezTo>
                    <a:pt x="246" y="270"/>
                    <a:pt x="48" y="305"/>
                    <a:pt x="1" y="23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9BF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749"/>
            <p:cNvSpPr>
              <a:spLocks/>
            </p:cNvSpPr>
            <p:nvPr/>
          </p:nvSpPr>
          <p:spPr bwMode="auto">
            <a:xfrm>
              <a:off x="3266" y="1244"/>
              <a:ext cx="102" cy="301"/>
            </a:xfrm>
            <a:custGeom>
              <a:avLst/>
              <a:gdLst>
                <a:gd name="T0" fmla="*/ 63 w 52"/>
                <a:gd name="T1" fmla="*/ 270 h 153"/>
                <a:gd name="T2" fmla="*/ 98 w 52"/>
                <a:gd name="T3" fmla="*/ 37 h 153"/>
                <a:gd name="T4" fmla="*/ 24 w 52"/>
                <a:gd name="T5" fmla="*/ 24 h 153"/>
                <a:gd name="T6" fmla="*/ 24 w 52"/>
                <a:gd name="T7" fmla="*/ 24 h 153"/>
                <a:gd name="T8" fmla="*/ 0 w 52"/>
                <a:gd name="T9" fmla="*/ 230 h 153"/>
                <a:gd name="T10" fmla="*/ 63 w 52"/>
                <a:gd name="T11" fmla="*/ 270 h 1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153">
                  <a:moveTo>
                    <a:pt x="32" y="137"/>
                  </a:moveTo>
                  <a:cubicBezTo>
                    <a:pt x="40" y="121"/>
                    <a:pt x="52" y="38"/>
                    <a:pt x="50" y="19"/>
                  </a:cubicBezTo>
                  <a:cubicBezTo>
                    <a:pt x="48" y="0"/>
                    <a:pt x="18" y="13"/>
                    <a:pt x="12" y="12"/>
                  </a:cubicBezTo>
                  <a:lnTo>
                    <a:pt x="0" y="117"/>
                  </a:lnTo>
                  <a:cubicBezTo>
                    <a:pt x="3" y="138"/>
                    <a:pt x="24" y="153"/>
                    <a:pt x="32" y="13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750"/>
            <p:cNvSpPr>
              <a:spLocks/>
            </p:cNvSpPr>
            <p:nvPr/>
          </p:nvSpPr>
          <p:spPr bwMode="auto">
            <a:xfrm>
              <a:off x="3355" y="1261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751"/>
            <p:cNvSpPr>
              <a:spLocks/>
            </p:cNvSpPr>
            <p:nvPr/>
          </p:nvSpPr>
          <p:spPr bwMode="auto">
            <a:xfrm>
              <a:off x="3196" y="1225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752"/>
            <p:cNvSpPr>
              <a:spLocks/>
            </p:cNvSpPr>
            <p:nvPr/>
          </p:nvSpPr>
          <p:spPr bwMode="auto">
            <a:xfrm>
              <a:off x="3467" y="1300"/>
              <a:ext cx="156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6 w 79"/>
                <a:gd name="T9" fmla="*/ 31 h 159"/>
                <a:gd name="T10" fmla="*/ 156 w 79"/>
                <a:gd name="T11" fmla="*/ 31 h 159"/>
                <a:gd name="T12" fmla="*/ 132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753"/>
            <p:cNvSpPr>
              <a:spLocks/>
            </p:cNvSpPr>
            <p:nvPr/>
          </p:nvSpPr>
          <p:spPr bwMode="auto">
            <a:xfrm>
              <a:off x="3962" y="1345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754"/>
            <p:cNvSpPr>
              <a:spLocks/>
            </p:cNvSpPr>
            <p:nvPr/>
          </p:nvSpPr>
          <p:spPr bwMode="auto">
            <a:xfrm>
              <a:off x="3789" y="1315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755"/>
            <p:cNvSpPr>
              <a:spLocks/>
            </p:cNvSpPr>
            <p:nvPr/>
          </p:nvSpPr>
          <p:spPr bwMode="auto">
            <a:xfrm>
              <a:off x="3609" y="1298"/>
              <a:ext cx="188" cy="357"/>
            </a:xfrm>
            <a:custGeom>
              <a:avLst/>
              <a:gdLst>
                <a:gd name="T0" fmla="*/ 6 w 95"/>
                <a:gd name="T1" fmla="*/ 57 h 181"/>
                <a:gd name="T2" fmla="*/ 105 w 95"/>
                <a:gd name="T3" fmla="*/ 41 h 181"/>
                <a:gd name="T4" fmla="*/ 184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756"/>
            <p:cNvSpPr>
              <a:spLocks/>
            </p:cNvSpPr>
            <p:nvPr/>
          </p:nvSpPr>
          <p:spPr bwMode="auto">
            <a:xfrm flipH="1">
              <a:off x="4740" y="1240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757"/>
            <p:cNvSpPr>
              <a:spLocks/>
            </p:cNvSpPr>
            <p:nvPr/>
          </p:nvSpPr>
          <p:spPr bwMode="auto">
            <a:xfrm flipH="1">
              <a:off x="4849" y="1211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758"/>
            <p:cNvSpPr>
              <a:spLocks/>
            </p:cNvSpPr>
            <p:nvPr/>
          </p:nvSpPr>
          <p:spPr bwMode="auto">
            <a:xfrm flipH="1">
              <a:off x="4632" y="1292"/>
              <a:ext cx="155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5 w 79"/>
                <a:gd name="T9" fmla="*/ 31 h 159"/>
                <a:gd name="T10" fmla="*/ 155 w 79"/>
                <a:gd name="T11" fmla="*/ 31 h 159"/>
                <a:gd name="T12" fmla="*/ 131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759"/>
            <p:cNvSpPr>
              <a:spLocks/>
            </p:cNvSpPr>
            <p:nvPr/>
          </p:nvSpPr>
          <p:spPr bwMode="auto">
            <a:xfrm flipH="1">
              <a:off x="4140" y="1345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760"/>
            <p:cNvSpPr>
              <a:spLocks/>
            </p:cNvSpPr>
            <p:nvPr/>
          </p:nvSpPr>
          <p:spPr bwMode="auto">
            <a:xfrm flipH="1">
              <a:off x="4318" y="1323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761"/>
            <p:cNvSpPr>
              <a:spLocks/>
            </p:cNvSpPr>
            <p:nvPr/>
          </p:nvSpPr>
          <p:spPr bwMode="auto">
            <a:xfrm flipH="1">
              <a:off x="4474" y="1290"/>
              <a:ext cx="187" cy="357"/>
            </a:xfrm>
            <a:custGeom>
              <a:avLst/>
              <a:gdLst>
                <a:gd name="T0" fmla="*/ 6 w 95"/>
                <a:gd name="T1" fmla="*/ 57 h 181"/>
                <a:gd name="T2" fmla="*/ 104 w 95"/>
                <a:gd name="T3" fmla="*/ 41 h 181"/>
                <a:gd name="T4" fmla="*/ 183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F9B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762"/>
            <p:cNvSpPr>
              <a:spLocks/>
            </p:cNvSpPr>
            <p:nvPr/>
          </p:nvSpPr>
          <p:spPr bwMode="auto">
            <a:xfrm>
              <a:off x="3135" y="1321"/>
              <a:ext cx="1816" cy="615"/>
            </a:xfrm>
            <a:custGeom>
              <a:avLst/>
              <a:gdLst>
                <a:gd name="T0" fmla="*/ 113 w 1816"/>
                <a:gd name="T1" fmla="*/ 116 h 615"/>
                <a:gd name="T2" fmla="*/ 182 w 1816"/>
                <a:gd name="T3" fmla="*/ 325 h 615"/>
                <a:gd name="T4" fmla="*/ 964 w 1816"/>
                <a:gd name="T5" fmla="*/ 615 h 615"/>
                <a:gd name="T6" fmla="*/ 1602 w 1816"/>
                <a:gd name="T7" fmla="*/ 459 h 615"/>
                <a:gd name="T8" fmla="*/ 1811 w 1816"/>
                <a:gd name="T9" fmla="*/ 140 h 615"/>
                <a:gd name="T10" fmla="*/ 959 w 1816"/>
                <a:gd name="T11" fmla="*/ 220 h 615"/>
                <a:gd name="T12" fmla="*/ 113 w 1816"/>
                <a:gd name="T13" fmla="*/ 116 h 6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16" h="615">
                  <a:moveTo>
                    <a:pt x="113" y="116"/>
                  </a:moveTo>
                  <a:cubicBezTo>
                    <a:pt x="0" y="167"/>
                    <a:pt x="49" y="220"/>
                    <a:pt x="182" y="325"/>
                  </a:cubicBezTo>
                  <a:cubicBezTo>
                    <a:pt x="315" y="430"/>
                    <a:pt x="518" y="615"/>
                    <a:pt x="964" y="615"/>
                  </a:cubicBezTo>
                  <a:cubicBezTo>
                    <a:pt x="1410" y="615"/>
                    <a:pt x="1521" y="522"/>
                    <a:pt x="1602" y="459"/>
                  </a:cubicBezTo>
                  <a:cubicBezTo>
                    <a:pt x="1683" y="396"/>
                    <a:pt x="1816" y="205"/>
                    <a:pt x="1811" y="140"/>
                  </a:cubicBezTo>
                  <a:cubicBezTo>
                    <a:pt x="1568" y="6"/>
                    <a:pt x="1243" y="208"/>
                    <a:pt x="959" y="220"/>
                  </a:cubicBezTo>
                  <a:cubicBezTo>
                    <a:pt x="675" y="232"/>
                    <a:pt x="403" y="0"/>
                    <a:pt x="113" y="116"/>
                  </a:cubicBezTo>
                  <a:close/>
                </a:path>
              </a:pathLst>
            </a:custGeom>
            <a:gradFill rotWithShape="0">
              <a:gsLst>
                <a:gs pos="0">
                  <a:srgbClr val="FFB8DE"/>
                </a:gs>
                <a:gs pos="100000">
                  <a:srgbClr val="D36F81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4" name="Freeform 763"/>
          <p:cNvSpPr>
            <a:spLocks/>
          </p:cNvSpPr>
          <p:nvPr/>
        </p:nvSpPr>
        <p:spPr bwMode="auto">
          <a:xfrm>
            <a:off x="7767638" y="4076700"/>
            <a:ext cx="849312" cy="1627188"/>
          </a:xfrm>
          <a:custGeom>
            <a:avLst/>
            <a:gdLst>
              <a:gd name="T0" fmla="*/ 0 w 239"/>
              <a:gd name="T1" fmla="*/ 312647 h 458"/>
              <a:gd name="T2" fmla="*/ 113715 w 239"/>
              <a:gd name="T3" fmla="*/ 593320 h 458"/>
              <a:gd name="T4" fmla="*/ 106608 w 239"/>
              <a:gd name="T5" fmla="*/ 849122 h 458"/>
              <a:gd name="T6" fmla="*/ 156359 w 239"/>
              <a:gd name="T7" fmla="*/ 1158217 h 458"/>
              <a:gd name="T8" fmla="*/ 163466 w 239"/>
              <a:gd name="T9" fmla="*/ 1421125 h 458"/>
              <a:gd name="T10" fmla="*/ 234538 w 239"/>
              <a:gd name="T11" fmla="*/ 1605871 h 458"/>
              <a:gd name="T12" fmla="*/ 376682 w 239"/>
              <a:gd name="T13" fmla="*/ 1179534 h 458"/>
              <a:gd name="T14" fmla="*/ 376682 w 239"/>
              <a:gd name="T15" fmla="*/ 1179534 h 458"/>
              <a:gd name="T16" fmla="*/ 454862 w 239"/>
              <a:gd name="T17" fmla="*/ 834911 h 458"/>
              <a:gd name="T18" fmla="*/ 454862 w 239"/>
              <a:gd name="T19" fmla="*/ 834911 h 458"/>
              <a:gd name="T20" fmla="*/ 561470 w 239"/>
              <a:gd name="T21" fmla="*/ 849122 h 458"/>
              <a:gd name="T22" fmla="*/ 575684 w 239"/>
              <a:gd name="T23" fmla="*/ 1207956 h 458"/>
              <a:gd name="T24" fmla="*/ 604113 w 239"/>
              <a:gd name="T25" fmla="*/ 1563237 h 458"/>
              <a:gd name="T26" fmla="*/ 717829 w 239"/>
              <a:gd name="T27" fmla="*/ 1357174 h 458"/>
              <a:gd name="T28" fmla="*/ 785347 w 239"/>
              <a:gd name="T29" fmla="*/ 948601 h 458"/>
              <a:gd name="T30" fmla="*/ 756918 w 239"/>
              <a:gd name="T31" fmla="*/ 550686 h 458"/>
              <a:gd name="T32" fmla="*/ 831544 w 239"/>
              <a:gd name="T33" fmla="*/ 177641 h 458"/>
              <a:gd name="T34" fmla="*/ 646756 w 239"/>
              <a:gd name="T35" fmla="*/ 10658 h 458"/>
              <a:gd name="T36" fmla="*/ 419326 w 239"/>
              <a:gd name="T37" fmla="*/ 120796 h 458"/>
              <a:gd name="T38" fmla="*/ 227431 w 239"/>
              <a:gd name="T39" fmla="*/ 53292 h 458"/>
              <a:gd name="T40" fmla="*/ 56858 w 239"/>
              <a:gd name="T41" fmla="*/ 99479 h 458"/>
              <a:gd name="T42" fmla="*/ 0 w 239"/>
              <a:gd name="T43" fmla="*/ 312647 h 45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9" h="458">
                <a:moveTo>
                  <a:pt x="0" y="88"/>
                </a:moveTo>
                <a:cubicBezTo>
                  <a:pt x="0" y="112"/>
                  <a:pt x="28" y="140"/>
                  <a:pt x="32" y="167"/>
                </a:cubicBezTo>
                <a:cubicBezTo>
                  <a:pt x="36" y="194"/>
                  <a:pt x="28" y="213"/>
                  <a:pt x="30" y="239"/>
                </a:cubicBezTo>
                <a:cubicBezTo>
                  <a:pt x="32" y="265"/>
                  <a:pt x="41" y="299"/>
                  <a:pt x="44" y="326"/>
                </a:cubicBezTo>
                <a:cubicBezTo>
                  <a:pt x="47" y="353"/>
                  <a:pt x="42" y="379"/>
                  <a:pt x="46" y="400"/>
                </a:cubicBezTo>
                <a:cubicBezTo>
                  <a:pt x="46" y="400"/>
                  <a:pt x="44" y="458"/>
                  <a:pt x="66" y="452"/>
                </a:cubicBezTo>
                <a:cubicBezTo>
                  <a:pt x="88" y="446"/>
                  <a:pt x="99" y="352"/>
                  <a:pt x="106" y="332"/>
                </a:cubicBezTo>
                <a:cubicBezTo>
                  <a:pt x="113" y="312"/>
                  <a:pt x="102" y="348"/>
                  <a:pt x="106" y="332"/>
                </a:cubicBezTo>
                <a:lnTo>
                  <a:pt x="128" y="235"/>
                </a:lnTo>
                <a:cubicBezTo>
                  <a:pt x="128" y="235"/>
                  <a:pt x="152" y="206"/>
                  <a:pt x="158" y="239"/>
                </a:cubicBezTo>
                <a:cubicBezTo>
                  <a:pt x="164" y="272"/>
                  <a:pt x="160" y="307"/>
                  <a:pt x="162" y="340"/>
                </a:cubicBezTo>
                <a:cubicBezTo>
                  <a:pt x="164" y="373"/>
                  <a:pt x="154" y="434"/>
                  <a:pt x="170" y="440"/>
                </a:cubicBezTo>
                <a:cubicBezTo>
                  <a:pt x="186" y="446"/>
                  <a:pt x="194" y="411"/>
                  <a:pt x="202" y="382"/>
                </a:cubicBezTo>
                <a:cubicBezTo>
                  <a:pt x="210" y="353"/>
                  <a:pt x="219" y="305"/>
                  <a:pt x="221" y="267"/>
                </a:cubicBezTo>
                <a:cubicBezTo>
                  <a:pt x="223" y="229"/>
                  <a:pt x="211" y="191"/>
                  <a:pt x="213" y="155"/>
                </a:cubicBezTo>
                <a:cubicBezTo>
                  <a:pt x="226" y="108"/>
                  <a:pt x="239" y="75"/>
                  <a:pt x="234" y="50"/>
                </a:cubicBezTo>
                <a:cubicBezTo>
                  <a:pt x="229" y="25"/>
                  <a:pt x="201" y="6"/>
                  <a:pt x="182" y="3"/>
                </a:cubicBezTo>
                <a:cubicBezTo>
                  <a:pt x="163" y="0"/>
                  <a:pt x="138" y="32"/>
                  <a:pt x="118" y="34"/>
                </a:cubicBezTo>
                <a:cubicBezTo>
                  <a:pt x="98" y="36"/>
                  <a:pt x="81" y="16"/>
                  <a:pt x="64" y="15"/>
                </a:cubicBezTo>
                <a:cubicBezTo>
                  <a:pt x="47" y="14"/>
                  <a:pt x="27" y="16"/>
                  <a:pt x="16" y="28"/>
                </a:cubicBezTo>
                <a:cubicBezTo>
                  <a:pt x="5" y="40"/>
                  <a:pt x="0" y="64"/>
                  <a:pt x="0" y="8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2C5D5"/>
              </a:gs>
            </a:gsLst>
            <a:lin ang="5400000" scaled="1"/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5" name="Freeform 764"/>
          <p:cNvSpPr>
            <a:spLocks/>
          </p:cNvSpPr>
          <p:nvPr/>
        </p:nvSpPr>
        <p:spPr bwMode="auto">
          <a:xfrm>
            <a:off x="6989763" y="3986213"/>
            <a:ext cx="539750" cy="1739900"/>
          </a:xfrm>
          <a:custGeom>
            <a:avLst/>
            <a:gdLst>
              <a:gd name="T0" fmla="*/ 88775 w 152"/>
              <a:gd name="T1" fmla="*/ 564580 h 490"/>
              <a:gd name="T2" fmla="*/ 145590 w 152"/>
              <a:gd name="T3" fmla="*/ 692409 h 490"/>
              <a:gd name="T4" fmla="*/ 145590 w 152"/>
              <a:gd name="T5" fmla="*/ 980025 h 490"/>
              <a:gd name="T6" fmla="*/ 245018 w 152"/>
              <a:gd name="T7" fmla="*/ 1654680 h 490"/>
              <a:gd name="T8" fmla="*/ 323140 w 152"/>
              <a:gd name="T9" fmla="*/ 1207278 h 490"/>
              <a:gd name="T10" fmla="*/ 429669 w 152"/>
              <a:gd name="T11" fmla="*/ 901907 h 490"/>
              <a:gd name="T12" fmla="*/ 472281 w 152"/>
              <a:gd name="T13" fmla="*/ 592986 h 490"/>
              <a:gd name="T14" fmla="*/ 507791 w 152"/>
              <a:gd name="T15" fmla="*/ 202397 h 490"/>
              <a:gd name="T16" fmla="*/ 273426 w 152"/>
              <a:gd name="T17" fmla="*/ 17754 h 490"/>
              <a:gd name="T18" fmla="*/ 152692 w 152"/>
              <a:gd name="T19" fmla="*/ 142033 h 490"/>
              <a:gd name="T20" fmla="*/ 10653 w 152"/>
              <a:gd name="T21" fmla="*/ 173990 h 490"/>
              <a:gd name="T22" fmla="*/ 88775 w 152"/>
              <a:gd name="T23" fmla="*/ 564580 h 49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52" h="490">
                <a:moveTo>
                  <a:pt x="25" y="159"/>
                </a:moveTo>
                <a:cubicBezTo>
                  <a:pt x="31" y="183"/>
                  <a:pt x="38" y="176"/>
                  <a:pt x="41" y="195"/>
                </a:cubicBezTo>
                <a:cubicBezTo>
                  <a:pt x="44" y="214"/>
                  <a:pt x="36" y="231"/>
                  <a:pt x="41" y="276"/>
                </a:cubicBezTo>
                <a:cubicBezTo>
                  <a:pt x="46" y="321"/>
                  <a:pt x="51" y="442"/>
                  <a:pt x="69" y="466"/>
                </a:cubicBezTo>
                <a:cubicBezTo>
                  <a:pt x="87" y="490"/>
                  <a:pt x="82" y="375"/>
                  <a:pt x="91" y="340"/>
                </a:cubicBezTo>
                <a:cubicBezTo>
                  <a:pt x="100" y="305"/>
                  <a:pt x="114" y="283"/>
                  <a:pt x="121" y="254"/>
                </a:cubicBezTo>
                <a:cubicBezTo>
                  <a:pt x="128" y="225"/>
                  <a:pt x="129" y="200"/>
                  <a:pt x="133" y="167"/>
                </a:cubicBezTo>
                <a:cubicBezTo>
                  <a:pt x="137" y="134"/>
                  <a:pt x="152" y="84"/>
                  <a:pt x="143" y="57"/>
                </a:cubicBezTo>
                <a:cubicBezTo>
                  <a:pt x="134" y="30"/>
                  <a:pt x="94" y="8"/>
                  <a:pt x="77" y="5"/>
                </a:cubicBezTo>
                <a:cubicBezTo>
                  <a:pt x="59" y="0"/>
                  <a:pt x="55" y="33"/>
                  <a:pt x="43" y="40"/>
                </a:cubicBezTo>
                <a:cubicBezTo>
                  <a:pt x="31" y="47"/>
                  <a:pt x="6" y="29"/>
                  <a:pt x="3" y="49"/>
                </a:cubicBezTo>
                <a:cubicBezTo>
                  <a:pt x="0" y="69"/>
                  <a:pt x="19" y="135"/>
                  <a:pt x="25" y="159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2C5D5"/>
              </a:gs>
            </a:gsLst>
            <a:lin ang="5400000" scaled="1"/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6" name="Freeform 765"/>
          <p:cNvSpPr>
            <a:spLocks/>
          </p:cNvSpPr>
          <p:nvPr/>
        </p:nvSpPr>
        <p:spPr bwMode="auto">
          <a:xfrm>
            <a:off x="6257925" y="4011613"/>
            <a:ext cx="511175" cy="1743075"/>
          </a:xfrm>
          <a:custGeom>
            <a:avLst/>
            <a:gdLst>
              <a:gd name="T0" fmla="*/ 78096 w 144"/>
              <a:gd name="T1" fmla="*/ 667410 h 491"/>
              <a:gd name="T2" fmla="*/ 78096 w 144"/>
              <a:gd name="T3" fmla="*/ 667410 h 491"/>
              <a:gd name="T4" fmla="*/ 85196 w 144"/>
              <a:gd name="T5" fmla="*/ 1182167 h 491"/>
              <a:gd name="T6" fmla="*/ 85196 w 144"/>
              <a:gd name="T7" fmla="*/ 1182167 h 491"/>
              <a:gd name="T8" fmla="*/ 177491 w 144"/>
              <a:gd name="T9" fmla="*/ 1735975 h 491"/>
              <a:gd name="T10" fmla="*/ 241388 w 144"/>
              <a:gd name="T11" fmla="*/ 1153767 h 491"/>
              <a:gd name="T12" fmla="*/ 397581 w 144"/>
              <a:gd name="T13" fmla="*/ 649659 h 491"/>
              <a:gd name="T14" fmla="*/ 489876 w 144"/>
              <a:gd name="T15" fmla="*/ 227203 h 491"/>
              <a:gd name="T16" fmla="*/ 269787 w 144"/>
              <a:gd name="T17" fmla="*/ 17750 h 491"/>
              <a:gd name="T18" fmla="*/ 127794 w 144"/>
              <a:gd name="T19" fmla="*/ 159752 h 491"/>
              <a:gd name="T20" fmla="*/ 7100 w 144"/>
              <a:gd name="T21" fmla="*/ 262704 h 491"/>
              <a:gd name="T22" fmla="*/ 78096 w 144"/>
              <a:gd name="T23" fmla="*/ 667410 h 4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44" h="491">
                <a:moveTo>
                  <a:pt x="22" y="188"/>
                </a:moveTo>
                <a:lnTo>
                  <a:pt x="22" y="188"/>
                </a:lnTo>
                <a:lnTo>
                  <a:pt x="24" y="333"/>
                </a:lnTo>
                <a:cubicBezTo>
                  <a:pt x="28" y="359"/>
                  <a:pt x="30" y="487"/>
                  <a:pt x="50" y="489"/>
                </a:cubicBezTo>
                <a:cubicBezTo>
                  <a:pt x="70" y="491"/>
                  <a:pt x="58" y="376"/>
                  <a:pt x="68" y="325"/>
                </a:cubicBezTo>
                <a:cubicBezTo>
                  <a:pt x="78" y="274"/>
                  <a:pt x="100" y="226"/>
                  <a:pt x="112" y="183"/>
                </a:cubicBezTo>
                <a:cubicBezTo>
                  <a:pt x="124" y="140"/>
                  <a:pt x="144" y="94"/>
                  <a:pt x="138" y="64"/>
                </a:cubicBezTo>
                <a:cubicBezTo>
                  <a:pt x="139" y="11"/>
                  <a:pt x="92" y="10"/>
                  <a:pt x="76" y="5"/>
                </a:cubicBezTo>
                <a:cubicBezTo>
                  <a:pt x="60" y="0"/>
                  <a:pt x="48" y="33"/>
                  <a:pt x="36" y="45"/>
                </a:cubicBezTo>
                <a:lnTo>
                  <a:pt x="2" y="74"/>
                </a:lnTo>
                <a:cubicBezTo>
                  <a:pt x="0" y="98"/>
                  <a:pt x="19" y="169"/>
                  <a:pt x="22" y="18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2C5D5"/>
              </a:gs>
            </a:gsLst>
            <a:lin ang="5400000" scaled="1"/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7" name="Freeform 766"/>
          <p:cNvSpPr>
            <a:spLocks/>
          </p:cNvSpPr>
          <p:nvPr/>
        </p:nvSpPr>
        <p:spPr bwMode="auto">
          <a:xfrm>
            <a:off x="5557838" y="4030663"/>
            <a:ext cx="493712" cy="1758950"/>
          </a:xfrm>
          <a:custGeom>
            <a:avLst/>
            <a:gdLst>
              <a:gd name="T0" fmla="*/ 35519 w 139"/>
              <a:gd name="T1" fmla="*/ 131477 h 495"/>
              <a:gd name="T2" fmla="*/ 31967 w 139"/>
              <a:gd name="T3" fmla="*/ 518801 h 495"/>
              <a:gd name="T4" fmla="*/ 95901 w 139"/>
              <a:gd name="T5" fmla="*/ 824397 h 495"/>
              <a:gd name="T6" fmla="*/ 99453 w 139"/>
              <a:gd name="T7" fmla="*/ 1240149 h 495"/>
              <a:gd name="T8" fmla="*/ 206009 w 139"/>
              <a:gd name="T9" fmla="*/ 1751843 h 495"/>
              <a:gd name="T10" fmla="*/ 362292 w 139"/>
              <a:gd name="T11" fmla="*/ 1012729 h 495"/>
              <a:gd name="T12" fmla="*/ 479504 w 139"/>
              <a:gd name="T13" fmla="*/ 604084 h 495"/>
              <a:gd name="T14" fmla="*/ 454641 w 139"/>
              <a:gd name="T15" fmla="*/ 95943 h 495"/>
              <a:gd name="T16" fmla="*/ 252184 w 139"/>
              <a:gd name="T17" fmla="*/ 28427 h 495"/>
              <a:gd name="T18" fmla="*/ 35519 w 139"/>
              <a:gd name="T19" fmla="*/ 131477 h 49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39" h="495">
                <a:moveTo>
                  <a:pt x="10" y="37"/>
                </a:moveTo>
                <a:cubicBezTo>
                  <a:pt x="0" y="60"/>
                  <a:pt x="6" y="114"/>
                  <a:pt x="9" y="146"/>
                </a:cubicBezTo>
                <a:cubicBezTo>
                  <a:pt x="12" y="178"/>
                  <a:pt x="26" y="198"/>
                  <a:pt x="27" y="232"/>
                </a:cubicBezTo>
                <a:cubicBezTo>
                  <a:pt x="28" y="266"/>
                  <a:pt x="23" y="305"/>
                  <a:pt x="28" y="349"/>
                </a:cubicBezTo>
                <a:cubicBezTo>
                  <a:pt x="33" y="393"/>
                  <a:pt x="38" y="491"/>
                  <a:pt x="58" y="493"/>
                </a:cubicBezTo>
                <a:cubicBezTo>
                  <a:pt x="78" y="495"/>
                  <a:pt x="89" y="339"/>
                  <a:pt x="102" y="285"/>
                </a:cubicBezTo>
                <a:cubicBezTo>
                  <a:pt x="115" y="231"/>
                  <a:pt x="131" y="213"/>
                  <a:pt x="135" y="170"/>
                </a:cubicBezTo>
                <a:cubicBezTo>
                  <a:pt x="139" y="123"/>
                  <a:pt x="139" y="54"/>
                  <a:pt x="128" y="27"/>
                </a:cubicBezTo>
                <a:cubicBezTo>
                  <a:pt x="117" y="0"/>
                  <a:pt x="91" y="6"/>
                  <a:pt x="71" y="8"/>
                </a:cubicBezTo>
                <a:cubicBezTo>
                  <a:pt x="52" y="10"/>
                  <a:pt x="20" y="14"/>
                  <a:pt x="10" y="37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2C5D5"/>
              </a:gs>
            </a:gsLst>
            <a:lin ang="5400000" scaled="1"/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8" name="Freeform 767"/>
          <p:cNvSpPr>
            <a:spLocks/>
          </p:cNvSpPr>
          <p:nvPr/>
        </p:nvSpPr>
        <p:spPr bwMode="auto">
          <a:xfrm>
            <a:off x="4859338" y="4075113"/>
            <a:ext cx="407987" cy="1597025"/>
          </a:xfrm>
          <a:custGeom>
            <a:avLst/>
            <a:gdLst>
              <a:gd name="T0" fmla="*/ 17739 w 115"/>
              <a:gd name="T1" fmla="*/ 539440 h 450"/>
              <a:gd name="T2" fmla="*/ 78050 w 115"/>
              <a:gd name="T3" fmla="*/ 684946 h 450"/>
              <a:gd name="T4" fmla="*/ 74502 w 115"/>
              <a:gd name="T5" fmla="*/ 1036292 h 450"/>
              <a:gd name="T6" fmla="*/ 205767 w 115"/>
              <a:gd name="T7" fmla="*/ 1582829 h 450"/>
              <a:gd name="T8" fmla="*/ 262531 w 115"/>
              <a:gd name="T9" fmla="*/ 986607 h 450"/>
              <a:gd name="T10" fmla="*/ 407987 w 115"/>
              <a:gd name="T11" fmla="*/ 149056 h 450"/>
              <a:gd name="T12" fmla="*/ 223506 w 115"/>
              <a:gd name="T13" fmla="*/ 85175 h 450"/>
              <a:gd name="T14" fmla="*/ 35477 w 115"/>
              <a:gd name="T15" fmla="*/ 110017 h 450"/>
              <a:gd name="T16" fmla="*/ 17739 w 115"/>
              <a:gd name="T17" fmla="*/ 539440 h 45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5" h="450">
                <a:moveTo>
                  <a:pt x="5" y="152"/>
                </a:moveTo>
                <a:cubicBezTo>
                  <a:pt x="7" y="179"/>
                  <a:pt x="19" y="169"/>
                  <a:pt x="22" y="193"/>
                </a:cubicBezTo>
                <a:cubicBezTo>
                  <a:pt x="25" y="217"/>
                  <a:pt x="15" y="250"/>
                  <a:pt x="21" y="292"/>
                </a:cubicBezTo>
                <a:cubicBezTo>
                  <a:pt x="27" y="334"/>
                  <a:pt x="39" y="450"/>
                  <a:pt x="58" y="446"/>
                </a:cubicBezTo>
                <a:cubicBezTo>
                  <a:pt x="77" y="442"/>
                  <a:pt x="65" y="345"/>
                  <a:pt x="74" y="278"/>
                </a:cubicBezTo>
                <a:lnTo>
                  <a:pt x="115" y="42"/>
                </a:lnTo>
                <a:cubicBezTo>
                  <a:pt x="113" y="0"/>
                  <a:pt x="80" y="26"/>
                  <a:pt x="63" y="24"/>
                </a:cubicBezTo>
                <a:cubicBezTo>
                  <a:pt x="46" y="22"/>
                  <a:pt x="20" y="10"/>
                  <a:pt x="10" y="31"/>
                </a:cubicBezTo>
                <a:cubicBezTo>
                  <a:pt x="0" y="52"/>
                  <a:pt x="3" y="125"/>
                  <a:pt x="5" y="152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2C5D5"/>
              </a:gs>
            </a:gsLst>
            <a:lin ang="5400000" scaled="1"/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9" name="Freeform 768"/>
          <p:cNvSpPr>
            <a:spLocks/>
          </p:cNvSpPr>
          <p:nvPr/>
        </p:nvSpPr>
        <p:spPr bwMode="auto">
          <a:xfrm>
            <a:off x="642938" y="4054475"/>
            <a:ext cx="614362" cy="1882775"/>
          </a:xfrm>
          <a:custGeom>
            <a:avLst/>
            <a:gdLst>
              <a:gd name="T0" fmla="*/ 330264 w 173"/>
              <a:gd name="T1" fmla="*/ 7105 h 530"/>
              <a:gd name="T2" fmla="*/ 127844 w 173"/>
              <a:gd name="T3" fmla="*/ 269983 h 530"/>
              <a:gd name="T4" fmla="*/ 3551 w 173"/>
              <a:gd name="T5" fmla="*/ 330374 h 530"/>
              <a:gd name="T6" fmla="*/ 106537 w 173"/>
              <a:gd name="T7" fmla="*/ 710481 h 530"/>
              <a:gd name="T8" fmla="*/ 106537 w 173"/>
              <a:gd name="T9" fmla="*/ 710481 h 530"/>
              <a:gd name="T10" fmla="*/ 255688 w 173"/>
              <a:gd name="T11" fmla="*/ 1342809 h 530"/>
              <a:gd name="T12" fmla="*/ 312508 w 173"/>
              <a:gd name="T13" fmla="*/ 1882775 h 530"/>
              <a:gd name="T14" fmla="*/ 440352 w 173"/>
              <a:gd name="T15" fmla="*/ 1271761 h 530"/>
              <a:gd name="T16" fmla="*/ 472313 w 173"/>
              <a:gd name="T17" fmla="*/ 682062 h 530"/>
              <a:gd name="T18" fmla="*/ 589503 w 173"/>
              <a:gd name="T19" fmla="*/ 227354 h 530"/>
              <a:gd name="T20" fmla="*/ 330264 w 173"/>
              <a:gd name="T21" fmla="*/ 7105 h 5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3" h="530">
                <a:moveTo>
                  <a:pt x="93" y="2"/>
                </a:moveTo>
                <a:cubicBezTo>
                  <a:pt x="71" y="4"/>
                  <a:pt x="51" y="61"/>
                  <a:pt x="36" y="76"/>
                </a:cubicBezTo>
                <a:cubicBezTo>
                  <a:pt x="21" y="91"/>
                  <a:pt x="2" y="72"/>
                  <a:pt x="1" y="93"/>
                </a:cubicBezTo>
                <a:cubicBezTo>
                  <a:pt x="0" y="114"/>
                  <a:pt x="25" y="182"/>
                  <a:pt x="30" y="200"/>
                </a:cubicBezTo>
                <a:cubicBezTo>
                  <a:pt x="37" y="230"/>
                  <a:pt x="70" y="334"/>
                  <a:pt x="72" y="378"/>
                </a:cubicBezTo>
                <a:cubicBezTo>
                  <a:pt x="74" y="422"/>
                  <a:pt x="72" y="530"/>
                  <a:pt x="88" y="530"/>
                </a:cubicBezTo>
                <a:cubicBezTo>
                  <a:pt x="104" y="530"/>
                  <a:pt x="126" y="404"/>
                  <a:pt x="124" y="358"/>
                </a:cubicBezTo>
                <a:cubicBezTo>
                  <a:pt x="122" y="312"/>
                  <a:pt x="122" y="236"/>
                  <a:pt x="133" y="192"/>
                </a:cubicBezTo>
                <a:cubicBezTo>
                  <a:pt x="144" y="148"/>
                  <a:pt x="173" y="96"/>
                  <a:pt x="166" y="64"/>
                </a:cubicBezTo>
                <a:cubicBezTo>
                  <a:pt x="159" y="32"/>
                  <a:pt x="115" y="0"/>
                  <a:pt x="93" y="2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2C5D5"/>
              </a:gs>
            </a:gsLst>
            <a:lin ang="5400000" scaled="1"/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130" name="Group 779"/>
          <p:cNvGrpSpPr>
            <a:grpSpLocks/>
          </p:cNvGrpSpPr>
          <p:nvPr/>
        </p:nvGrpSpPr>
        <p:grpSpPr bwMode="auto">
          <a:xfrm>
            <a:off x="2379663" y="4035425"/>
            <a:ext cx="949325" cy="1674813"/>
            <a:chOff x="1499" y="2542"/>
            <a:chExt cx="598" cy="1055"/>
          </a:xfrm>
        </p:grpSpPr>
        <p:sp>
          <p:nvSpPr>
            <p:cNvPr id="5135" name="Freeform 770"/>
            <p:cNvSpPr>
              <a:spLocks/>
            </p:cNvSpPr>
            <p:nvPr/>
          </p:nvSpPr>
          <p:spPr bwMode="auto">
            <a:xfrm>
              <a:off x="1718" y="3082"/>
              <a:ext cx="269" cy="495"/>
            </a:xfrm>
            <a:custGeom>
              <a:avLst/>
              <a:gdLst>
                <a:gd name="T0" fmla="*/ 103 w 120"/>
                <a:gd name="T1" fmla="*/ 298 h 221"/>
                <a:gd name="T2" fmla="*/ 7 w 120"/>
                <a:gd name="T3" fmla="*/ 85 h 221"/>
                <a:gd name="T4" fmla="*/ 65 w 120"/>
                <a:gd name="T5" fmla="*/ 11 h 221"/>
                <a:gd name="T6" fmla="*/ 242 w 120"/>
                <a:gd name="T7" fmla="*/ 159 h 221"/>
                <a:gd name="T8" fmla="*/ 224 w 120"/>
                <a:gd name="T9" fmla="*/ 307 h 221"/>
                <a:gd name="T10" fmla="*/ 99 w 120"/>
                <a:gd name="T11" fmla="*/ 488 h 221"/>
                <a:gd name="T12" fmla="*/ 103 w 120"/>
                <a:gd name="T13" fmla="*/ 298 h 2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" h="221">
                  <a:moveTo>
                    <a:pt x="46" y="133"/>
                  </a:moveTo>
                  <a:cubicBezTo>
                    <a:pt x="39" y="103"/>
                    <a:pt x="6" y="59"/>
                    <a:pt x="3" y="38"/>
                  </a:cubicBezTo>
                  <a:cubicBezTo>
                    <a:pt x="0" y="17"/>
                    <a:pt x="12" y="0"/>
                    <a:pt x="29" y="5"/>
                  </a:cubicBezTo>
                  <a:cubicBezTo>
                    <a:pt x="46" y="10"/>
                    <a:pt x="96" y="49"/>
                    <a:pt x="108" y="71"/>
                  </a:cubicBezTo>
                  <a:cubicBezTo>
                    <a:pt x="120" y="93"/>
                    <a:pt x="111" y="113"/>
                    <a:pt x="100" y="137"/>
                  </a:cubicBezTo>
                  <a:cubicBezTo>
                    <a:pt x="100" y="137"/>
                    <a:pt x="60" y="221"/>
                    <a:pt x="44" y="218"/>
                  </a:cubicBezTo>
                  <a:cubicBezTo>
                    <a:pt x="28" y="215"/>
                    <a:pt x="53" y="163"/>
                    <a:pt x="46" y="133"/>
                  </a:cubicBezTo>
                  <a:close/>
                </a:path>
              </a:pathLst>
            </a:custGeom>
            <a:solidFill>
              <a:srgbClr val="FFEBEB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771"/>
            <p:cNvSpPr>
              <a:spLocks/>
            </p:cNvSpPr>
            <p:nvPr/>
          </p:nvSpPr>
          <p:spPr bwMode="auto">
            <a:xfrm>
              <a:off x="1499" y="2542"/>
              <a:ext cx="598" cy="1055"/>
            </a:xfrm>
            <a:custGeom>
              <a:avLst/>
              <a:gdLst>
                <a:gd name="T0" fmla="*/ 589 w 267"/>
                <a:gd name="T1" fmla="*/ 251 h 471"/>
                <a:gd name="T2" fmla="*/ 564 w 267"/>
                <a:gd name="T3" fmla="*/ 45 h 471"/>
                <a:gd name="T4" fmla="*/ 479 w 267"/>
                <a:gd name="T5" fmla="*/ 0 h 471"/>
                <a:gd name="T6" fmla="*/ 327 w 267"/>
                <a:gd name="T7" fmla="*/ 63 h 471"/>
                <a:gd name="T8" fmla="*/ 197 w 267"/>
                <a:gd name="T9" fmla="*/ 85 h 471"/>
                <a:gd name="T10" fmla="*/ 103 w 267"/>
                <a:gd name="T11" fmla="*/ 67 h 471"/>
                <a:gd name="T12" fmla="*/ 7 w 267"/>
                <a:gd name="T13" fmla="*/ 166 h 471"/>
                <a:gd name="T14" fmla="*/ 65 w 267"/>
                <a:gd name="T15" fmla="*/ 309 h 471"/>
                <a:gd name="T16" fmla="*/ 137 w 267"/>
                <a:gd name="T17" fmla="*/ 883 h 471"/>
                <a:gd name="T18" fmla="*/ 190 w 267"/>
                <a:gd name="T19" fmla="*/ 1028 h 471"/>
                <a:gd name="T20" fmla="*/ 251 w 267"/>
                <a:gd name="T21" fmla="*/ 719 h 471"/>
                <a:gd name="T22" fmla="*/ 300 w 267"/>
                <a:gd name="T23" fmla="*/ 618 h 471"/>
                <a:gd name="T24" fmla="*/ 461 w 267"/>
                <a:gd name="T25" fmla="*/ 797 h 471"/>
                <a:gd name="T26" fmla="*/ 535 w 267"/>
                <a:gd name="T27" fmla="*/ 1015 h 471"/>
                <a:gd name="T28" fmla="*/ 564 w 267"/>
                <a:gd name="T29" fmla="*/ 726 h 471"/>
                <a:gd name="T30" fmla="*/ 515 w 267"/>
                <a:gd name="T31" fmla="*/ 412 h 471"/>
                <a:gd name="T32" fmla="*/ 589 w 267"/>
                <a:gd name="T33" fmla="*/ 251 h 4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67" h="471">
                  <a:moveTo>
                    <a:pt x="263" y="112"/>
                  </a:moveTo>
                  <a:cubicBezTo>
                    <a:pt x="267" y="85"/>
                    <a:pt x="260" y="39"/>
                    <a:pt x="252" y="20"/>
                  </a:cubicBezTo>
                  <a:cubicBezTo>
                    <a:pt x="244" y="1"/>
                    <a:pt x="229" y="0"/>
                    <a:pt x="214" y="0"/>
                  </a:cubicBezTo>
                  <a:cubicBezTo>
                    <a:pt x="199" y="0"/>
                    <a:pt x="167" y="22"/>
                    <a:pt x="146" y="28"/>
                  </a:cubicBezTo>
                  <a:cubicBezTo>
                    <a:pt x="125" y="34"/>
                    <a:pt x="105" y="38"/>
                    <a:pt x="88" y="38"/>
                  </a:cubicBezTo>
                  <a:cubicBezTo>
                    <a:pt x="69" y="39"/>
                    <a:pt x="60" y="23"/>
                    <a:pt x="46" y="30"/>
                  </a:cubicBezTo>
                  <a:cubicBezTo>
                    <a:pt x="32" y="37"/>
                    <a:pt x="6" y="56"/>
                    <a:pt x="3" y="74"/>
                  </a:cubicBezTo>
                  <a:cubicBezTo>
                    <a:pt x="0" y="92"/>
                    <a:pt x="19" y="85"/>
                    <a:pt x="29" y="138"/>
                  </a:cubicBezTo>
                  <a:cubicBezTo>
                    <a:pt x="39" y="191"/>
                    <a:pt x="52" y="341"/>
                    <a:pt x="61" y="394"/>
                  </a:cubicBezTo>
                  <a:cubicBezTo>
                    <a:pt x="70" y="447"/>
                    <a:pt x="77" y="471"/>
                    <a:pt x="85" y="459"/>
                  </a:cubicBezTo>
                  <a:cubicBezTo>
                    <a:pt x="93" y="447"/>
                    <a:pt x="104" y="351"/>
                    <a:pt x="112" y="321"/>
                  </a:cubicBezTo>
                  <a:cubicBezTo>
                    <a:pt x="120" y="291"/>
                    <a:pt x="118" y="270"/>
                    <a:pt x="134" y="276"/>
                  </a:cubicBezTo>
                  <a:cubicBezTo>
                    <a:pt x="150" y="282"/>
                    <a:pt x="189" y="327"/>
                    <a:pt x="206" y="356"/>
                  </a:cubicBezTo>
                  <a:cubicBezTo>
                    <a:pt x="223" y="385"/>
                    <a:pt x="231" y="458"/>
                    <a:pt x="239" y="453"/>
                  </a:cubicBezTo>
                  <a:cubicBezTo>
                    <a:pt x="247" y="448"/>
                    <a:pt x="253" y="369"/>
                    <a:pt x="252" y="324"/>
                  </a:cubicBezTo>
                  <a:cubicBezTo>
                    <a:pt x="251" y="279"/>
                    <a:pt x="228" y="219"/>
                    <a:pt x="230" y="184"/>
                  </a:cubicBezTo>
                  <a:cubicBezTo>
                    <a:pt x="232" y="149"/>
                    <a:pt x="259" y="139"/>
                    <a:pt x="263" y="11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2C5D5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1" name="Freeform 772"/>
          <p:cNvSpPr>
            <a:spLocks/>
          </p:cNvSpPr>
          <p:nvPr/>
        </p:nvSpPr>
        <p:spPr bwMode="auto">
          <a:xfrm>
            <a:off x="1479550" y="3971925"/>
            <a:ext cx="590550" cy="1849438"/>
          </a:xfrm>
          <a:custGeom>
            <a:avLst/>
            <a:gdLst>
              <a:gd name="T0" fmla="*/ 206337 w 166"/>
              <a:gd name="T1" fmla="*/ 156491 h 520"/>
              <a:gd name="T2" fmla="*/ 128071 w 166"/>
              <a:gd name="T3" fmla="*/ 352105 h 520"/>
              <a:gd name="T4" fmla="*/ 3558 w 166"/>
              <a:gd name="T5" fmla="*/ 405454 h 520"/>
              <a:gd name="T6" fmla="*/ 106726 w 166"/>
              <a:gd name="T7" fmla="*/ 761115 h 520"/>
              <a:gd name="T8" fmla="*/ 106726 w 166"/>
              <a:gd name="T9" fmla="*/ 761115 h 520"/>
              <a:gd name="T10" fmla="*/ 256142 w 166"/>
              <a:gd name="T11" fmla="*/ 1347956 h 520"/>
              <a:gd name="T12" fmla="*/ 313063 w 166"/>
              <a:gd name="T13" fmla="*/ 1849438 h 520"/>
              <a:gd name="T14" fmla="*/ 441134 w 166"/>
              <a:gd name="T15" fmla="*/ 1280380 h 520"/>
              <a:gd name="T16" fmla="*/ 473152 w 166"/>
              <a:gd name="T17" fmla="*/ 732662 h 520"/>
              <a:gd name="T18" fmla="*/ 590550 w 166"/>
              <a:gd name="T19" fmla="*/ 309425 h 520"/>
              <a:gd name="T20" fmla="*/ 419789 w 166"/>
              <a:gd name="T21" fmla="*/ 78245 h 520"/>
              <a:gd name="T22" fmla="*/ 206337 w 166"/>
              <a:gd name="T23" fmla="*/ 156491 h 5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66" h="520">
                <a:moveTo>
                  <a:pt x="58" y="44"/>
                </a:moveTo>
                <a:cubicBezTo>
                  <a:pt x="42" y="54"/>
                  <a:pt x="45" y="87"/>
                  <a:pt x="36" y="99"/>
                </a:cubicBezTo>
                <a:cubicBezTo>
                  <a:pt x="21" y="112"/>
                  <a:pt x="2" y="95"/>
                  <a:pt x="1" y="114"/>
                </a:cubicBezTo>
                <a:cubicBezTo>
                  <a:pt x="0" y="134"/>
                  <a:pt x="25" y="197"/>
                  <a:pt x="30" y="214"/>
                </a:cubicBezTo>
                <a:cubicBezTo>
                  <a:pt x="37" y="242"/>
                  <a:pt x="70" y="338"/>
                  <a:pt x="72" y="379"/>
                </a:cubicBezTo>
                <a:cubicBezTo>
                  <a:pt x="74" y="420"/>
                  <a:pt x="72" y="520"/>
                  <a:pt x="88" y="520"/>
                </a:cubicBezTo>
                <a:cubicBezTo>
                  <a:pt x="104" y="520"/>
                  <a:pt x="126" y="403"/>
                  <a:pt x="124" y="360"/>
                </a:cubicBezTo>
                <a:cubicBezTo>
                  <a:pt x="122" y="318"/>
                  <a:pt x="122" y="247"/>
                  <a:pt x="133" y="206"/>
                </a:cubicBezTo>
                <a:cubicBezTo>
                  <a:pt x="144" y="165"/>
                  <a:pt x="166" y="115"/>
                  <a:pt x="166" y="87"/>
                </a:cubicBezTo>
                <a:cubicBezTo>
                  <a:pt x="166" y="59"/>
                  <a:pt x="135" y="0"/>
                  <a:pt x="118" y="22"/>
                </a:cubicBezTo>
                <a:cubicBezTo>
                  <a:pt x="104" y="42"/>
                  <a:pt x="70" y="40"/>
                  <a:pt x="58" y="4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2C5D5"/>
              </a:gs>
            </a:gsLst>
            <a:lin ang="5400000" scaled="1"/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132" name="Group 778"/>
          <p:cNvGrpSpPr>
            <a:grpSpLocks/>
          </p:cNvGrpSpPr>
          <p:nvPr/>
        </p:nvGrpSpPr>
        <p:grpSpPr bwMode="auto">
          <a:xfrm>
            <a:off x="3568700" y="4017963"/>
            <a:ext cx="1016000" cy="1701800"/>
            <a:chOff x="2248" y="2531"/>
            <a:chExt cx="640" cy="1072"/>
          </a:xfrm>
        </p:grpSpPr>
        <p:sp>
          <p:nvSpPr>
            <p:cNvPr id="5133" name="Freeform 774"/>
            <p:cNvSpPr>
              <a:spLocks/>
            </p:cNvSpPr>
            <p:nvPr/>
          </p:nvSpPr>
          <p:spPr bwMode="auto">
            <a:xfrm>
              <a:off x="2369" y="3066"/>
              <a:ext cx="268" cy="488"/>
            </a:xfrm>
            <a:custGeom>
              <a:avLst/>
              <a:gdLst>
                <a:gd name="T0" fmla="*/ 197 w 120"/>
                <a:gd name="T1" fmla="*/ 284 h 218"/>
                <a:gd name="T2" fmla="*/ 261 w 120"/>
                <a:gd name="T3" fmla="*/ 85 h 218"/>
                <a:gd name="T4" fmla="*/ 203 w 120"/>
                <a:gd name="T5" fmla="*/ 11 h 218"/>
                <a:gd name="T6" fmla="*/ 27 w 120"/>
                <a:gd name="T7" fmla="*/ 159 h 218"/>
                <a:gd name="T8" fmla="*/ 63 w 120"/>
                <a:gd name="T9" fmla="*/ 275 h 218"/>
                <a:gd name="T10" fmla="*/ 170 w 120"/>
                <a:gd name="T11" fmla="*/ 488 h 218"/>
                <a:gd name="T12" fmla="*/ 197 w 120"/>
                <a:gd name="T13" fmla="*/ 284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" h="218">
                  <a:moveTo>
                    <a:pt x="88" y="127"/>
                  </a:moveTo>
                  <a:cubicBezTo>
                    <a:pt x="95" y="97"/>
                    <a:pt x="116" y="58"/>
                    <a:pt x="117" y="38"/>
                  </a:cubicBezTo>
                  <a:cubicBezTo>
                    <a:pt x="120" y="17"/>
                    <a:pt x="108" y="0"/>
                    <a:pt x="91" y="5"/>
                  </a:cubicBezTo>
                  <a:cubicBezTo>
                    <a:pt x="74" y="10"/>
                    <a:pt x="24" y="49"/>
                    <a:pt x="12" y="71"/>
                  </a:cubicBezTo>
                  <a:cubicBezTo>
                    <a:pt x="0" y="93"/>
                    <a:pt x="17" y="99"/>
                    <a:pt x="28" y="123"/>
                  </a:cubicBezTo>
                  <a:cubicBezTo>
                    <a:pt x="39" y="147"/>
                    <a:pt x="66" y="217"/>
                    <a:pt x="76" y="218"/>
                  </a:cubicBezTo>
                  <a:cubicBezTo>
                    <a:pt x="92" y="215"/>
                    <a:pt x="81" y="157"/>
                    <a:pt x="88" y="127"/>
                  </a:cubicBezTo>
                  <a:close/>
                </a:path>
              </a:pathLst>
            </a:custGeom>
            <a:solidFill>
              <a:srgbClr val="FFEBEB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775"/>
            <p:cNvSpPr>
              <a:spLocks/>
            </p:cNvSpPr>
            <p:nvPr/>
          </p:nvSpPr>
          <p:spPr bwMode="auto">
            <a:xfrm>
              <a:off x="2248" y="2531"/>
              <a:ext cx="640" cy="1072"/>
            </a:xfrm>
            <a:custGeom>
              <a:avLst/>
              <a:gdLst>
                <a:gd name="T0" fmla="*/ 25 w 286"/>
                <a:gd name="T1" fmla="*/ 269 h 479"/>
                <a:gd name="T2" fmla="*/ 125 w 286"/>
                <a:gd name="T3" fmla="*/ 27 h 479"/>
                <a:gd name="T4" fmla="*/ 363 w 286"/>
                <a:gd name="T5" fmla="*/ 107 h 479"/>
                <a:gd name="T6" fmla="*/ 582 w 286"/>
                <a:gd name="T7" fmla="*/ 90 h 479"/>
                <a:gd name="T8" fmla="*/ 548 w 286"/>
                <a:gd name="T9" fmla="*/ 327 h 479"/>
                <a:gd name="T10" fmla="*/ 477 w 286"/>
                <a:gd name="T11" fmla="*/ 900 h 479"/>
                <a:gd name="T12" fmla="*/ 423 w 286"/>
                <a:gd name="T13" fmla="*/ 1045 h 479"/>
                <a:gd name="T14" fmla="*/ 363 w 286"/>
                <a:gd name="T15" fmla="*/ 736 h 479"/>
                <a:gd name="T16" fmla="*/ 313 w 286"/>
                <a:gd name="T17" fmla="*/ 636 h 479"/>
                <a:gd name="T18" fmla="*/ 152 w 286"/>
                <a:gd name="T19" fmla="*/ 815 h 479"/>
                <a:gd name="T20" fmla="*/ 78 w 286"/>
                <a:gd name="T21" fmla="*/ 1032 h 479"/>
                <a:gd name="T22" fmla="*/ 49 w 286"/>
                <a:gd name="T23" fmla="*/ 743 h 479"/>
                <a:gd name="T24" fmla="*/ 85 w 286"/>
                <a:gd name="T25" fmla="*/ 474 h 479"/>
                <a:gd name="T26" fmla="*/ 25 w 286"/>
                <a:gd name="T27" fmla="*/ 269 h 47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6" h="479">
                  <a:moveTo>
                    <a:pt x="11" y="120"/>
                  </a:moveTo>
                  <a:cubicBezTo>
                    <a:pt x="0" y="82"/>
                    <a:pt x="27" y="24"/>
                    <a:pt x="56" y="12"/>
                  </a:cubicBezTo>
                  <a:cubicBezTo>
                    <a:pt x="85" y="0"/>
                    <a:pt x="133" y="44"/>
                    <a:pt x="162" y="48"/>
                  </a:cubicBezTo>
                  <a:cubicBezTo>
                    <a:pt x="191" y="52"/>
                    <a:pt x="234" y="18"/>
                    <a:pt x="260" y="40"/>
                  </a:cubicBezTo>
                  <a:cubicBezTo>
                    <a:pt x="286" y="62"/>
                    <a:pt x="253" y="86"/>
                    <a:pt x="245" y="146"/>
                  </a:cubicBezTo>
                  <a:cubicBezTo>
                    <a:pt x="237" y="206"/>
                    <a:pt x="222" y="349"/>
                    <a:pt x="213" y="402"/>
                  </a:cubicBezTo>
                  <a:cubicBezTo>
                    <a:pt x="204" y="455"/>
                    <a:pt x="197" y="479"/>
                    <a:pt x="189" y="467"/>
                  </a:cubicBezTo>
                  <a:cubicBezTo>
                    <a:pt x="181" y="455"/>
                    <a:pt x="170" y="359"/>
                    <a:pt x="162" y="329"/>
                  </a:cubicBezTo>
                  <a:cubicBezTo>
                    <a:pt x="154" y="299"/>
                    <a:pt x="156" y="278"/>
                    <a:pt x="140" y="284"/>
                  </a:cubicBezTo>
                  <a:cubicBezTo>
                    <a:pt x="124" y="290"/>
                    <a:pt x="85" y="335"/>
                    <a:pt x="68" y="364"/>
                  </a:cubicBezTo>
                  <a:cubicBezTo>
                    <a:pt x="51" y="393"/>
                    <a:pt x="43" y="466"/>
                    <a:pt x="35" y="461"/>
                  </a:cubicBezTo>
                  <a:cubicBezTo>
                    <a:pt x="27" y="456"/>
                    <a:pt x="21" y="377"/>
                    <a:pt x="22" y="332"/>
                  </a:cubicBezTo>
                  <a:cubicBezTo>
                    <a:pt x="23" y="287"/>
                    <a:pt x="40" y="247"/>
                    <a:pt x="38" y="212"/>
                  </a:cubicBezTo>
                  <a:cubicBezTo>
                    <a:pt x="36" y="177"/>
                    <a:pt x="17" y="139"/>
                    <a:pt x="11" y="12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2C5D5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82"/>
          <p:cNvGrpSpPr>
            <a:grpSpLocks/>
          </p:cNvGrpSpPr>
          <p:nvPr/>
        </p:nvGrpSpPr>
        <p:grpSpPr bwMode="auto">
          <a:xfrm>
            <a:off x="998538" y="976313"/>
            <a:ext cx="2892425" cy="1939925"/>
            <a:chOff x="1180" y="685"/>
            <a:chExt cx="923" cy="619"/>
          </a:xfrm>
        </p:grpSpPr>
        <p:grpSp>
          <p:nvGrpSpPr>
            <p:cNvPr id="7212" name="Group 147"/>
            <p:cNvGrpSpPr>
              <a:grpSpLocks/>
            </p:cNvGrpSpPr>
            <p:nvPr/>
          </p:nvGrpSpPr>
          <p:grpSpPr bwMode="auto">
            <a:xfrm>
              <a:off x="1180" y="685"/>
              <a:ext cx="908" cy="371"/>
              <a:chOff x="337" y="291"/>
              <a:chExt cx="908" cy="371"/>
            </a:xfrm>
          </p:grpSpPr>
          <p:sp>
            <p:nvSpPr>
              <p:cNvPr id="7228" name="Freeform 38"/>
              <p:cNvSpPr>
                <a:spLocks/>
              </p:cNvSpPr>
              <p:nvPr/>
            </p:nvSpPr>
            <p:spPr bwMode="auto">
              <a:xfrm>
                <a:off x="1161" y="501"/>
                <a:ext cx="60" cy="98"/>
              </a:xfrm>
              <a:custGeom>
                <a:avLst/>
                <a:gdLst>
                  <a:gd name="T0" fmla="*/ 8 w 60"/>
                  <a:gd name="T1" fmla="*/ 22 h 98"/>
                  <a:gd name="T2" fmla="*/ 14 w 60"/>
                  <a:gd name="T3" fmla="*/ 16 h 98"/>
                  <a:gd name="T4" fmla="*/ 22 w 60"/>
                  <a:gd name="T5" fmla="*/ 10 h 98"/>
                  <a:gd name="T6" fmla="*/ 28 w 60"/>
                  <a:gd name="T7" fmla="*/ 6 h 98"/>
                  <a:gd name="T8" fmla="*/ 34 w 60"/>
                  <a:gd name="T9" fmla="*/ 2 h 98"/>
                  <a:gd name="T10" fmla="*/ 38 w 60"/>
                  <a:gd name="T11" fmla="*/ 0 h 98"/>
                  <a:gd name="T12" fmla="*/ 44 w 60"/>
                  <a:gd name="T13" fmla="*/ 2 h 98"/>
                  <a:gd name="T14" fmla="*/ 52 w 60"/>
                  <a:gd name="T15" fmla="*/ 8 h 98"/>
                  <a:gd name="T16" fmla="*/ 54 w 60"/>
                  <a:gd name="T17" fmla="*/ 12 h 98"/>
                  <a:gd name="T18" fmla="*/ 58 w 60"/>
                  <a:gd name="T19" fmla="*/ 18 h 98"/>
                  <a:gd name="T20" fmla="*/ 60 w 60"/>
                  <a:gd name="T21" fmla="*/ 32 h 98"/>
                  <a:gd name="T22" fmla="*/ 60 w 60"/>
                  <a:gd name="T23" fmla="*/ 58 h 98"/>
                  <a:gd name="T24" fmla="*/ 58 w 60"/>
                  <a:gd name="T25" fmla="*/ 66 h 98"/>
                  <a:gd name="T26" fmla="*/ 50 w 60"/>
                  <a:gd name="T27" fmla="*/ 76 h 98"/>
                  <a:gd name="T28" fmla="*/ 42 w 60"/>
                  <a:gd name="T29" fmla="*/ 86 h 98"/>
                  <a:gd name="T30" fmla="*/ 32 w 60"/>
                  <a:gd name="T31" fmla="*/ 92 h 98"/>
                  <a:gd name="T32" fmla="*/ 18 w 60"/>
                  <a:gd name="T33" fmla="*/ 96 h 98"/>
                  <a:gd name="T34" fmla="*/ 6 w 60"/>
                  <a:gd name="T35" fmla="*/ 96 h 98"/>
                  <a:gd name="T36" fmla="*/ 0 w 60"/>
                  <a:gd name="T37" fmla="*/ 98 h 98"/>
                  <a:gd name="T38" fmla="*/ 2 w 60"/>
                  <a:gd name="T39" fmla="*/ 64 h 98"/>
                  <a:gd name="T40" fmla="*/ 4 w 60"/>
                  <a:gd name="T41" fmla="*/ 38 h 98"/>
                  <a:gd name="T42" fmla="*/ 6 w 60"/>
                  <a:gd name="T43" fmla="*/ 28 h 98"/>
                  <a:gd name="T44" fmla="*/ 8 w 60"/>
                  <a:gd name="T45" fmla="*/ 22 h 9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0" h="98">
                    <a:moveTo>
                      <a:pt x="8" y="22"/>
                    </a:moveTo>
                    <a:lnTo>
                      <a:pt x="14" y="16"/>
                    </a:lnTo>
                    <a:lnTo>
                      <a:pt x="22" y="10"/>
                    </a:lnTo>
                    <a:lnTo>
                      <a:pt x="28" y="6"/>
                    </a:lnTo>
                    <a:lnTo>
                      <a:pt x="34" y="2"/>
                    </a:lnTo>
                    <a:lnTo>
                      <a:pt x="38" y="0"/>
                    </a:lnTo>
                    <a:lnTo>
                      <a:pt x="44" y="2"/>
                    </a:lnTo>
                    <a:lnTo>
                      <a:pt x="52" y="8"/>
                    </a:lnTo>
                    <a:lnTo>
                      <a:pt x="54" y="12"/>
                    </a:lnTo>
                    <a:lnTo>
                      <a:pt x="58" y="18"/>
                    </a:lnTo>
                    <a:lnTo>
                      <a:pt x="60" y="32"/>
                    </a:lnTo>
                    <a:lnTo>
                      <a:pt x="60" y="58"/>
                    </a:lnTo>
                    <a:lnTo>
                      <a:pt x="58" y="66"/>
                    </a:lnTo>
                    <a:lnTo>
                      <a:pt x="50" y="76"/>
                    </a:lnTo>
                    <a:lnTo>
                      <a:pt x="42" y="86"/>
                    </a:lnTo>
                    <a:lnTo>
                      <a:pt x="32" y="92"/>
                    </a:lnTo>
                    <a:lnTo>
                      <a:pt x="18" y="96"/>
                    </a:lnTo>
                    <a:lnTo>
                      <a:pt x="6" y="96"/>
                    </a:lnTo>
                    <a:lnTo>
                      <a:pt x="0" y="98"/>
                    </a:lnTo>
                    <a:lnTo>
                      <a:pt x="2" y="64"/>
                    </a:lnTo>
                    <a:lnTo>
                      <a:pt x="4" y="38"/>
                    </a:lnTo>
                    <a:lnTo>
                      <a:pt x="6" y="28"/>
                    </a:lnTo>
                    <a:lnTo>
                      <a:pt x="8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9" name="Freeform 39"/>
              <p:cNvSpPr>
                <a:spLocks/>
              </p:cNvSpPr>
              <p:nvPr/>
            </p:nvSpPr>
            <p:spPr bwMode="auto">
              <a:xfrm>
                <a:off x="337" y="291"/>
                <a:ext cx="908" cy="298"/>
              </a:xfrm>
              <a:custGeom>
                <a:avLst/>
                <a:gdLst>
                  <a:gd name="T0" fmla="*/ 37 w 908"/>
                  <a:gd name="T1" fmla="*/ 239 h 298"/>
                  <a:gd name="T2" fmla="*/ 437 w 908"/>
                  <a:gd name="T3" fmla="*/ 297 h 298"/>
                  <a:gd name="T4" fmla="*/ 881 w 908"/>
                  <a:gd name="T5" fmla="*/ 231 h 298"/>
                  <a:gd name="T6" fmla="*/ 905 w 908"/>
                  <a:gd name="T7" fmla="*/ 55 h 298"/>
                  <a:gd name="T8" fmla="*/ 722 w 908"/>
                  <a:gd name="T9" fmla="*/ 6 h 298"/>
                  <a:gd name="T10" fmla="*/ 245 w 908"/>
                  <a:gd name="T11" fmla="*/ 10 h 298"/>
                  <a:gd name="T12" fmla="*/ 35 w 908"/>
                  <a:gd name="T13" fmla="*/ 53 h 298"/>
                  <a:gd name="T14" fmla="*/ 37 w 908"/>
                  <a:gd name="T15" fmla="*/ 239 h 29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08" h="298">
                    <a:moveTo>
                      <a:pt x="37" y="239"/>
                    </a:moveTo>
                    <a:cubicBezTo>
                      <a:pt x="83" y="276"/>
                      <a:pt x="296" y="298"/>
                      <a:pt x="437" y="297"/>
                    </a:cubicBezTo>
                    <a:cubicBezTo>
                      <a:pt x="578" y="296"/>
                      <a:pt x="778" y="269"/>
                      <a:pt x="881" y="231"/>
                    </a:cubicBezTo>
                    <a:cubicBezTo>
                      <a:pt x="903" y="167"/>
                      <a:pt x="908" y="84"/>
                      <a:pt x="905" y="55"/>
                    </a:cubicBezTo>
                    <a:cubicBezTo>
                      <a:pt x="902" y="26"/>
                      <a:pt x="832" y="11"/>
                      <a:pt x="722" y="6"/>
                    </a:cubicBezTo>
                    <a:cubicBezTo>
                      <a:pt x="612" y="1"/>
                      <a:pt x="363" y="0"/>
                      <a:pt x="245" y="10"/>
                    </a:cubicBezTo>
                    <a:cubicBezTo>
                      <a:pt x="127" y="20"/>
                      <a:pt x="70" y="15"/>
                      <a:pt x="35" y="53"/>
                    </a:cubicBezTo>
                    <a:cubicBezTo>
                      <a:pt x="0" y="91"/>
                      <a:pt x="37" y="200"/>
                      <a:pt x="37" y="23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0" name="Freeform 40"/>
              <p:cNvSpPr>
                <a:spLocks/>
              </p:cNvSpPr>
              <p:nvPr/>
            </p:nvSpPr>
            <p:spPr bwMode="auto">
              <a:xfrm>
                <a:off x="1153" y="494"/>
                <a:ext cx="77" cy="112"/>
              </a:xfrm>
              <a:custGeom>
                <a:avLst/>
                <a:gdLst>
                  <a:gd name="T0" fmla="*/ 38 w 77"/>
                  <a:gd name="T1" fmla="*/ 5 h 112"/>
                  <a:gd name="T2" fmla="*/ 62 w 77"/>
                  <a:gd name="T3" fmla="*/ 69 h 112"/>
                  <a:gd name="T4" fmla="*/ 4 w 77"/>
                  <a:gd name="T5" fmla="*/ 101 h 112"/>
                  <a:gd name="T6" fmla="*/ 38 w 77"/>
                  <a:gd name="T7" fmla="*/ 5 h 1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7" h="112">
                    <a:moveTo>
                      <a:pt x="38" y="5"/>
                    </a:moveTo>
                    <a:cubicBezTo>
                      <a:pt x="77" y="0"/>
                      <a:pt x="68" y="53"/>
                      <a:pt x="62" y="69"/>
                    </a:cubicBezTo>
                    <a:cubicBezTo>
                      <a:pt x="56" y="85"/>
                      <a:pt x="8" y="112"/>
                      <a:pt x="4" y="101"/>
                    </a:cubicBezTo>
                    <a:cubicBezTo>
                      <a:pt x="0" y="90"/>
                      <a:pt x="7" y="16"/>
                      <a:pt x="38" y="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1" name="Freeform 72"/>
              <p:cNvSpPr>
                <a:spLocks/>
              </p:cNvSpPr>
              <p:nvPr/>
            </p:nvSpPr>
            <p:spPr bwMode="auto">
              <a:xfrm>
                <a:off x="364" y="473"/>
                <a:ext cx="53" cy="112"/>
              </a:xfrm>
              <a:custGeom>
                <a:avLst/>
                <a:gdLst>
                  <a:gd name="T0" fmla="*/ 16 w 53"/>
                  <a:gd name="T1" fmla="*/ 87 h 112"/>
                  <a:gd name="T2" fmla="*/ 46 w 53"/>
                  <a:gd name="T3" fmla="*/ 103 h 112"/>
                  <a:gd name="T4" fmla="*/ 50 w 53"/>
                  <a:gd name="T5" fmla="*/ 34 h 112"/>
                  <a:gd name="T6" fmla="*/ 50 w 53"/>
                  <a:gd name="T7" fmla="*/ 34 h 112"/>
                  <a:gd name="T8" fmla="*/ 30 w 53"/>
                  <a:gd name="T9" fmla="*/ 9 h 112"/>
                  <a:gd name="T10" fmla="*/ 16 w 53"/>
                  <a:gd name="T11" fmla="*/ 87 h 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3" h="112">
                    <a:moveTo>
                      <a:pt x="16" y="87"/>
                    </a:moveTo>
                    <a:cubicBezTo>
                      <a:pt x="20" y="101"/>
                      <a:pt x="40" y="112"/>
                      <a:pt x="46" y="103"/>
                    </a:cubicBezTo>
                    <a:cubicBezTo>
                      <a:pt x="53" y="95"/>
                      <a:pt x="49" y="45"/>
                      <a:pt x="50" y="34"/>
                    </a:cubicBezTo>
                    <a:cubicBezTo>
                      <a:pt x="47" y="30"/>
                      <a:pt x="36" y="0"/>
                      <a:pt x="30" y="9"/>
                    </a:cubicBezTo>
                    <a:cubicBezTo>
                      <a:pt x="0" y="35"/>
                      <a:pt x="19" y="71"/>
                      <a:pt x="16" y="8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2" name="Freeform 75"/>
              <p:cNvSpPr>
                <a:spLocks/>
              </p:cNvSpPr>
              <p:nvPr/>
            </p:nvSpPr>
            <p:spPr bwMode="auto">
              <a:xfrm>
                <a:off x="416" y="468"/>
                <a:ext cx="70" cy="148"/>
              </a:xfrm>
              <a:custGeom>
                <a:avLst/>
                <a:gdLst>
                  <a:gd name="T0" fmla="*/ 50 w 70"/>
                  <a:gd name="T1" fmla="*/ 136 h 148"/>
                  <a:gd name="T2" fmla="*/ 0 w 70"/>
                  <a:gd name="T3" fmla="*/ 105 h 148"/>
                  <a:gd name="T4" fmla="*/ 2 w 70"/>
                  <a:gd name="T5" fmla="*/ 35 h 148"/>
                  <a:gd name="T6" fmla="*/ 40 w 70"/>
                  <a:gd name="T7" fmla="*/ 20 h 148"/>
                  <a:gd name="T8" fmla="*/ 50 w 70"/>
                  <a:gd name="T9" fmla="*/ 136 h 1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" h="148">
                    <a:moveTo>
                      <a:pt x="50" y="136"/>
                    </a:moveTo>
                    <a:cubicBezTo>
                      <a:pt x="30" y="148"/>
                      <a:pt x="8" y="122"/>
                      <a:pt x="0" y="105"/>
                    </a:cubicBezTo>
                    <a:lnTo>
                      <a:pt x="2" y="35"/>
                    </a:lnTo>
                    <a:cubicBezTo>
                      <a:pt x="2" y="35"/>
                      <a:pt x="14" y="0"/>
                      <a:pt x="40" y="20"/>
                    </a:cubicBezTo>
                    <a:cubicBezTo>
                      <a:pt x="48" y="37"/>
                      <a:pt x="70" y="124"/>
                      <a:pt x="50" y="13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3" name="Freeform 76"/>
              <p:cNvSpPr>
                <a:spLocks/>
              </p:cNvSpPr>
              <p:nvPr/>
            </p:nvSpPr>
            <p:spPr bwMode="auto">
              <a:xfrm>
                <a:off x="454" y="488"/>
                <a:ext cx="76" cy="142"/>
              </a:xfrm>
              <a:custGeom>
                <a:avLst/>
                <a:gdLst>
                  <a:gd name="T0" fmla="*/ 70 w 76"/>
                  <a:gd name="T1" fmla="*/ 124 h 142"/>
                  <a:gd name="T2" fmla="*/ 16 w 76"/>
                  <a:gd name="T3" fmla="*/ 105 h 142"/>
                  <a:gd name="T4" fmla="*/ 16 w 76"/>
                  <a:gd name="T5" fmla="*/ 105 h 142"/>
                  <a:gd name="T6" fmla="*/ 32 w 76"/>
                  <a:gd name="T7" fmla="*/ 0 h 142"/>
                  <a:gd name="T8" fmla="*/ 70 w 76"/>
                  <a:gd name="T9" fmla="*/ 124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6" h="142">
                    <a:moveTo>
                      <a:pt x="70" y="124"/>
                    </a:moveTo>
                    <a:cubicBezTo>
                      <a:pt x="38" y="142"/>
                      <a:pt x="16" y="105"/>
                      <a:pt x="16" y="105"/>
                    </a:cubicBezTo>
                    <a:cubicBezTo>
                      <a:pt x="19" y="88"/>
                      <a:pt x="0" y="8"/>
                      <a:pt x="32" y="0"/>
                    </a:cubicBezTo>
                    <a:cubicBezTo>
                      <a:pt x="76" y="14"/>
                      <a:pt x="70" y="120"/>
                      <a:pt x="70" y="12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4" name="Freeform 79"/>
              <p:cNvSpPr>
                <a:spLocks/>
              </p:cNvSpPr>
              <p:nvPr/>
            </p:nvSpPr>
            <p:spPr bwMode="auto">
              <a:xfrm>
                <a:off x="522" y="477"/>
                <a:ext cx="92" cy="167"/>
              </a:xfrm>
              <a:custGeom>
                <a:avLst/>
                <a:gdLst>
                  <a:gd name="T0" fmla="*/ 40 w 92"/>
                  <a:gd name="T1" fmla="*/ 167 h 167"/>
                  <a:gd name="T2" fmla="*/ 88 w 92"/>
                  <a:gd name="T3" fmla="*/ 137 h 167"/>
                  <a:gd name="T4" fmla="*/ 62 w 92"/>
                  <a:gd name="T5" fmla="*/ 20 h 167"/>
                  <a:gd name="T6" fmla="*/ 22 w 92"/>
                  <a:gd name="T7" fmla="*/ 18 h 167"/>
                  <a:gd name="T8" fmla="*/ 0 w 92"/>
                  <a:gd name="T9" fmla="*/ 123 h 167"/>
                  <a:gd name="T10" fmla="*/ 40 w 92"/>
                  <a:gd name="T11" fmla="*/ 167 h 16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2" h="167">
                    <a:moveTo>
                      <a:pt x="40" y="167"/>
                    </a:moveTo>
                    <a:cubicBezTo>
                      <a:pt x="54" y="167"/>
                      <a:pt x="84" y="161"/>
                      <a:pt x="88" y="137"/>
                    </a:cubicBezTo>
                    <a:cubicBezTo>
                      <a:pt x="92" y="113"/>
                      <a:pt x="86" y="65"/>
                      <a:pt x="62" y="20"/>
                    </a:cubicBezTo>
                    <a:cubicBezTo>
                      <a:pt x="51" y="0"/>
                      <a:pt x="32" y="1"/>
                      <a:pt x="22" y="18"/>
                    </a:cubicBezTo>
                    <a:lnTo>
                      <a:pt x="0" y="123"/>
                    </a:lnTo>
                    <a:cubicBezTo>
                      <a:pt x="3" y="148"/>
                      <a:pt x="31" y="159"/>
                      <a:pt x="40" y="16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5" name="Freeform 80"/>
              <p:cNvSpPr>
                <a:spLocks/>
              </p:cNvSpPr>
              <p:nvPr/>
            </p:nvSpPr>
            <p:spPr bwMode="auto">
              <a:xfrm>
                <a:off x="603" y="483"/>
                <a:ext cx="117" cy="155"/>
              </a:xfrm>
              <a:custGeom>
                <a:avLst/>
                <a:gdLst>
                  <a:gd name="T0" fmla="*/ 9 w 117"/>
                  <a:gd name="T1" fmla="*/ 135 h 155"/>
                  <a:gd name="T2" fmla="*/ 41 w 117"/>
                  <a:gd name="T3" fmla="*/ 29 h 155"/>
                  <a:gd name="T4" fmla="*/ 81 w 117"/>
                  <a:gd name="T5" fmla="*/ 18 h 155"/>
                  <a:gd name="T6" fmla="*/ 105 w 117"/>
                  <a:gd name="T7" fmla="*/ 139 h 155"/>
                  <a:gd name="T8" fmla="*/ 9 w 117"/>
                  <a:gd name="T9" fmla="*/ 135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" h="155">
                    <a:moveTo>
                      <a:pt x="9" y="135"/>
                    </a:moveTo>
                    <a:cubicBezTo>
                      <a:pt x="0" y="114"/>
                      <a:pt x="29" y="48"/>
                      <a:pt x="41" y="29"/>
                    </a:cubicBezTo>
                    <a:cubicBezTo>
                      <a:pt x="53" y="10"/>
                      <a:pt x="70" y="0"/>
                      <a:pt x="81" y="18"/>
                    </a:cubicBezTo>
                    <a:cubicBezTo>
                      <a:pt x="92" y="36"/>
                      <a:pt x="117" y="120"/>
                      <a:pt x="105" y="139"/>
                    </a:cubicBezTo>
                    <a:cubicBezTo>
                      <a:pt x="93" y="155"/>
                      <a:pt x="35" y="151"/>
                      <a:pt x="9" y="13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6" name="Freeform 83"/>
              <p:cNvSpPr>
                <a:spLocks/>
              </p:cNvSpPr>
              <p:nvPr/>
            </p:nvSpPr>
            <p:spPr bwMode="auto">
              <a:xfrm>
                <a:off x="842" y="478"/>
                <a:ext cx="126" cy="180"/>
              </a:xfrm>
              <a:custGeom>
                <a:avLst/>
                <a:gdLst>
                  <a:gd name="T0" fmla="*/ 0 w 126"/>
                  <a:gd name="T1" fmla="*/ 142 h 180"/>
                  <a:gd name="T2" fmla="*/ 24 w 126"/>
                  <a:gd name="T3" fmla="*/ 28 h 180"/>
                  <a:gd name="T4" fmla="*/ 103 w 126"/>
                  <a:gd name="T5" fmla="*/ 29 h 180"/>
                  <a:gd name="T6" fmla="*/ 125 w 126"/>
                  <a:gd name="T7" fmla="*/ 136 h 180"/>
                  <a:gd name="T8" fmla="*/ 0 w 126"/>
                  <a:gd name="T9" fmla="*/ 142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6" h="180">
                    <a:moveTo>
                      <a:pt x="0" y="142"/>
                    </a:moveTo>
                    <a:cubicBezTo>
                      <a:pt x="2" y="80"/>
                      <a:pt x="6" y="68"/>
                      <a:pt x="24" y="28"/>
                    </a:cubicBezTo>
                    <a:cubicBezTo>
                      <a:pt x="32" y="16"/>
                      <a:pt x="84" y="0"/>
                      <a:pt x="103" y="29"/>
                    </a:cubicBezTo>
                    <a:cubicBezTo>
                      <a:pt x="116" y="42"/>
                      <a:pt x="126" y="110"/>
                      <a:pt x="125" y="136"/>
                    </a:cubicBezTo>
                    <a:cubicBezTo>
                      <a:pt x="124" y="162"/>
                      <a:pt x="24" y="180"/>
                      <a:pt x="0" y="14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7" name="Freeform 87"/>
              <p:cNvSpPr>
                <a:spLocks/>
              </p:cNvSpPr>
              <p:nvPr/>
            </p:nvSpPr>
            <p:spPr bwMode="auto">
              <a:xfrm>
                <a:off x="967" y="496"/>
                <a:ext cx="79" cy="134"/>
              </a:xfrm>
              <a:custGeom>
                <a:avLst/>
                <a:gdLst>
                  <a:gd name="T0" fmla="*/ 47 w 79"/>
                  <a:gd name="T1" fmla="*/ 132 h 134"/>
                  <a:gd name="T2" fmla="*/ 0 w 79"/>
                  <a:gd name="T3" fmla="*/ 118 h 134"/>
                  <a:gd name="T4" fmla="*/ 0 w 79"/>
                  <a:gd name="T5" fmla="*/ 118 h 134"/>
                  <a:gd name="T6" fmla="*/ 5 w 79"/>
                  <a:gd name="T7" fmla="*/ 30 h 134"/>
                  <a:gd name="T8" fmla="*/ 31 w 79"/>
                  <a:gd name="T9" fmla="*/ 0 h 134"/>
                  <a:gd name="T10" fmla="*/ 67 w 79"/>
                  <a:gd name="T11" fmla="*/ 26 h 134"/>
                  <a:gd name="T12" fmla="*/ 74 w 79"/>
                  <a:gd name="T13" fmla="*/ 103 h 134"/>
                  <a:gd name="T14" fmla="*/ 47 w 79"/>
                  <a:gd name="T15" fmla="*/ 132 h 13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9" h="134">
                    <a:moveTo>
                      <a:pt x="47" y="132"/>
                    </a:moveTo>
                    <a:cubicBezTo>
                      <a:pt x="15" y="134"/>
                      <a:pt x="8" y="120"/>
                      <a:pt x="0" y="118"/>
                    </a:cubicBezTo>
                    <a:lnTo>
                      <a:pt x="5" y="30"/>
                    </a:lnTo>
                    <a:cubicBezTo>
                      <a:pt x="10" y="10"/>
                      <a:pt x="21" y="1"/>
                      <a:pt x="31" y="0"/>
                    </a:cubicBezTo>
                    <a:cubicBezTo>
                      <a:pt x="47" y="0"/>
                      <a:pt x="60" y="9"/>
                      <a:pt x="67" y="26"/>
                    </a:cubicBezTo>
                    <a:lnTo>
                      <a:pt x="74" y="103"/>
                    </a:lnTo>
                    <a:cubicBezTo>
                      <a:pt x="71" y="121"/>
                      <a:pt x="79" y="130"/>
                      <a:pt x="47" y="13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8" name="Freeform 88"/>
              <p:cNvSpPr>
                <a:spLocks/>
              </p:cNvSpPr>
              <p:nvPr/>
            </p:nvSpPr>
            <p:spPr bwMode="auto">
              <a:xfrm>
                <a:off x="1105" y="476"/>
                <a:ext cx="67" cy="147"/>
              </a:xfrm>
              <a:custGeom>
                <a:avLst/>
                <a:gdLst>
                  <a:gd name="T0" fmla="*/ 53 w 67"/>
                  <a:gd name="T1" fmla="*/ 120 h 147"/>
                  <a:gd name="T2" fmla="*/ 1 w 67"/>
                  <a:gd name="T3" fmla="*/ 126 h 147"/>
                  <a:gd name="T4" fmla="*/ 45 w 67"/>
                  <a:gd name="T5" fmla="*/ 0 h 147"/>
                  <a:gd name="T6" fmla="*/ 53 w 67"/>
                  <a:gd name="T7" fmla="*/ 120 h 14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7" h="147">
                    <a:moveTo>
                      <a:pt x="53" y="120"/>
                    </a:moveTo>
                    <a:cubicBezTo>
                      <a:pt x="46" y="142"/>
                      <a:pt x="2" y="147"/>
                      <a:pt x="1" y="126"/>
                    </a:cubicBezTo>
                    <a:cubicBezTo>
                      <a:pt x="0" y="105"/>
                      <a:pt x="13" y="2"/>
                      <a:pt x="45" y="0"/>
                    </a:cubicBezTo>
                    <a:cubicBezTo>
                      <a:pt x="67" y="16"/>
                      <a:pt x="53" y="120"/>
                      <a:pt x="53" y="12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9" name="Freeform 90"/>
              <p:cNvSpPr>
                <a:spLocks/>
              </p:cNvSpPr>
              <p:nvPr/>
            </p:nvSpPr>
            <p:spPr bwMode="auto">
              <a:xfrm>
                <a:off x="1030" y="467"/>
                <a:ext cx="94" cy="157"/>
              </a:xfrm>
              <a:custGeom>
                <a:avLst/>
                <a:gdLst>
                  <a:gd name="T0" fmla="*/ 89 w 94"/>
                  <a:gd name="T1" fmla="*/ 110 h 157"/>
                  <a:gd name="T2" fmla="*/ 47 w 94"/>
                  <a:gd name="T3" fmla="*/ 151 h 157"/>
                  <a:gd name="T4" fmla="*/ 11 w 94"/>
                  <a:gd name="T5" fmla="*/ 132 h 157"/>
                  <a:gd name="T6" fmla="*/ 61 w 94"/>
                  <a:gd name="T7" fmla="*/ 0 h 157"/>
                  <a:gd name="T8" fmla="*/ 89 w 94"/>
                  <a:gd name="T9" fmla="*/ 110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4" h="157">
                    <a:moveTo>
                      <a:pt x="89" y="110"/>
                    </a:moveTo>
                    <a:cubicBezTo>
                      <a:pt x="87" y="135"/>
                      <a:pt x="60" y="147"/>
                      <a:pt x="47" y="151"/>
                    </a:cubicBezTo>
                    <a:cubicBezTo>
                      <a:pt x="34" y="155"/>
                      <a:pt x="9" y="157"/>
                      <a:pt x="11" y="132"/>
                    </a:cubicBezTo>
                    <a:cubicBezTo>
                      <a:pt x="0" y="41"/>
                      <a:pt x="48" y="4"/>
                      <a:pt x="61" y="0"/>
                    </a:cubicBezTo>
                    <a:cubicBezTo>
                      <a:pt x="82" y="21"/>
                      <a:pt x="94" y="63"/>
                      <a:pt x="89" y="11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40" name="Freeform 137"/>
              <p:cNvSpPr>
                <a:spLocks/>
              </p:cNvSpPr>
              <p:nvPr/>
            </p:nvSpPr>
            <p:spPr bwMode="auto">
              <a:xfrm>
                <a:off x="714" y="482"/>
                <a:ext cx="126" cy="180"/>
              </a:xfrm>
              <a:custGeom>
                <a:avLst/>
                <a:gdLst>
                  <a:gd name="T0" fmla="*/ 0 w 126"/>
                  <a:gd name="T1" fmla="*/ 142 h 180"/>
                  <a:gd name="T2" fmla="*/ 24 w 126"/>
                  <a:gd name="T3" fmla="*/ 28 h 180"/>
                  <a:gd name="T4" fmla="*/ 103 w 126"/>
                  <a:gd name="T5" fmla="*/ 29 h 180"/>
                  <a:gd name="T6" fmla="*/ 125 w 126"/>
                  <a:gd name="T7" fmla="*/ 136 h 180"/>
                  <a:gd name="T8" fmla="*/ 0 w 126"/>
                  <a:gd name="T9" fmla="*/ 142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6" h="180">
                    <a:moveTo>
                      <a:pt x="0" y="142"/>
                    </a:moveTo>
                    <a:cubicBezTo>
                      <a:pt x="2" y="80"/>
                      <a:pt x="6" y="68"/>
                      <a:pt x="24" y="28"/>
                    </a:cubicBezTo>
                    <a:cubicBezTo>
                      <a:pt x="32" y="16"/>
                      <a:pt x="84" y="0"/>
                      <a:pt x="103" y="29"/>
                    </a:cubicBezTo>
                    <a:cubicBezTo>
                      <a:pt x="116" y="42"/>
                      <a:pt x="126" y="110"/>
                      <a:pt x="125" y="136"/>
                    </a:cubicBezTo>
                    <a:cubicBezTo>
                      <a:pt x="124" y="162"/>
                      <a:pt x="24" y="180"/>
                      <a:pt x="0" y="14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213" name="Group 146"/>
            <p:cNvGrpSpPr>
              <a:grpSpLocks/>
            </p:cNvGrpSpPr>
            <p:nvPr/>
          </p:nvGrpSpPr>
          <p:grpSpPr bwMode="auto">
            <a:xfrm>
              <a:off x="1193" y="965"/>
              <a:ext cx="910" cy="339"/>
              <a:chOff x="350" y="665"/>
              <a:chExt cx="910" cy="339"/>
            </a:xfrm>
          </p:grpSpPr>
          <p:sp>
            <p:nvSpPr>
              <p:cNvPr id="7214" name="Freeform 145"/>
              <p:cNvSpPr>
                <a:spLocks/>
              </p:cNvSpPr>
              <p:nvPr/>
            </p:nvSpPr>
            <p:spPr bwMode="auto">
              <a:xfrm>
                <a:off x="350" y="735"/>
                <a:ext cx="910" cy="269"/>
              </a:xfrm>
              <a:custGeom>
                <a:avLst/>
                <a:gdLst>
                  <a:gd name="T0" fmla="*/ 882 w 910"/>
                  <a:gd name="T1" fmla="*/ 47 h 269"/>
                  <a:gd name="T2" fmla="*/ 444 w 910"/>
                  <a:gd name="T3" fmla="*/ 65 h 269"/>
                  <a:gd name="T4" fmla="*/ 27 w 910"/>
                  <a:gd name="T5" fmla="*/ 38 h 269"/>
                  <a:gd name="T6" fmla="*/ 3 w 910"/>
                  <a:gd name="T7" fmla="*/ 214 h 269"/>
                  <a:gd name="T8" fmla="*/ 186 w 910"/>
                  <a:gd name="T9" fmla="*/ 263 h 269"/>
                  <a:gd name="T10" fmla="*/ 663 w 910"/>
                  <a:gd name="T11" fmla="*/ 259 h 269"/>
                  <a:gd name="T12" fmla="*/ 873 w 910"/>
                  <a:gd name="T13" fmla="*/ 216 h 269"/>
                  <a:gd name="T14" fmla="*/ 882 w 910"/>
                  <a:gd name="T15" fmla="*/ 47 h 2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10" h="269">
                    <a:moveTo>
                      <a:pt x="882" y="47"/>
                    </a:moveTo>
                    <a:cubicBezTo>
                      <a:pt x="798" y="27"/>
                      <a:pt x="585" y="64"/>
                      <a:pt x="444" y="65"/>
                    </a:cubicBezTo>
                    <a:cubicBezTo>
                      <a:pt x="303" y="66"/>
                      <a:pt x="130" y="0"/>
                      <a:pt x="27" y="38"/>
                    </a:cubicBezTo>
                    <a:cubicBezTo>
                      <a:pt x="5" y="102"/>
                      <a:pt x="0" y="185"/>
                      <a:pt x="3" y="214"/>
                    </a:cubicBezTo>
                    <a:cubicBezTo>
                      <a:pt x="6" y="243"/>
                      <a:pt x="76" y="258"/>
                      <a:pt x="186" y="263"/>
                    </a:cubicBezTo>
                    <a:cubicBezTo>
                      <a:pt x="296" y="268"/>
                      <a:pt x="545" y="269"/>
                      <a:pt x="663" y="259"/>
                    </a:cubicBezTo>
                    <a:cubicBezTo>
                      <a:pt x="781" y="249"/>
                      <a:pt x="838" y="254"/>
                      <a:pt x="873" y="216"/>
                    </a:cubicBezTo>
                    <a:cubicBezTo>
                      <a:pt x="910" y="181"/>
                      <a:pt x="882" y="86"/>
                      <a:pt x="882" y="4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5" name="Freeform 44"/>
              <p:cNvSpPr>
                <a:spLocks/>
              </p:cNvSpPr>
              <p:nvPr/>
            </p:nvSpPr>
            <p:spPr bwMode="auto">
              <a:xfrm>
                <a:off x="400" y="683"/>
                <a:ext cx="52" cy="153"/>
              </a:xfrm>
              <a:custGeom>
                <a:avLst/>
                <a:gdLst>
                  <a:gd name="T0" fmla="*/ 32 w 52"/>
                  <a:gd name="T1" fmla="*/ 137 h 153"/>
                  <a:gd name="T2" fmla="*/ 50 w 52"/>
                  <a:gd name="T3" fmla="*/ 19 h 153"/>
                  <a:gd name="T4" fmla="*/ 12 w 52"/>
                  <a:gd name="T5" fmla="*/ 12 h 153"/>
                  <a:gd name="T6" fmla="*/ 12 w 52"/>
                  <a:gd name="T7" fmla="*/ 12 h 153"/>
                  <a:gd name="T8" fmla="*/ 0 w 52"/>
                  <a:gd name="T9" fmla="*/ 117 h 153"/>
                  <a:gd name="T10" fmla="*/ 32 w 52"/>
                  <a:gd name="T11" fmla="*/ 137 h 1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2" h="153">
                    <a:moveTo>
                      <a:pt x="32" y="137"/>
                    </a:moveTo>
                    <a:cubicBezTo>
                      <a:pt x="40" y="121"/>
                      <a:pt x="52" y="38"/>
                      <a:pt x="50" y="19"/>
                    </a:cubicBezTo>
                    <a:cubicBezTo>
                      <a:pt x="48" y="0"/>
                      <a:pt x="18" y="13"/>
                      <a:pt x="12" y="12"/>
                    </a:cubicBezTo>
                    <a:lnTo>
                      <a:pt x="0" y="117"/>
                    </a:lnTo>
                    <a:cubicBezTo>
                      <a:pt x="3" y="138"/>
                      <a:pt x="24" y="153"/>
                      <a:pt x="32" y="13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6" name="Freeform 47"/>
              <p:cNvSpPr>
                <a:spLocks/>
              </p:cNvSpPr>
              <p:nvPr/>
            </p:nvSpPr>
            <p:spPr bwMode="auto">
              <a:xfrm>
                <a:off x="442" y="686"/>
                <a:ext cx="63" cy="164"/>
              </a:xfrm>
              <a:custGeom>
                <a:avLst/>
                <a:gdLst>
                  <a:gd name="T0" fmla="*/ 2 w 63"/>
                  <a:gd name="T1" fmla="*/ 90 h 164"/>
                  <a:gd name="T2" fmla="*/ 10 w 63"/>
                  <a:gd name="T3" fmla="*/ 10 h 164"/>
                  <a:gd name="T4" fmla="*/ 58 w 63"/>
                  <a:gd name="T5" fmla="*/ 42 h 164"/>
                  <a:gd name="T6" fmla="*/ 46 w 63"/>
                  <a:gd name="T7" fmla="*/ 126 h 164"/>
                  <a:gd name="T8" fmla="*/ 20 w 63"/>
                  <a:gd name="T9" fmla="*/ 158 h 164"/>
                  <a:gd name="T10" fmla="*/ 2 w 63"/>
                  <a:gd name="T11" fmla="*/ 90 h 1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" h="164">
                    <a:moveTo>
                      <a:pt x="2" y="90"/>
                    </a:moveTo>
                    <a:cubicBezTo>
                      <a:pt x="0" y="65"/>
                      <a:pt x="1" y="18"/>
                      <a:pt x="10" y="10"/>
                    </a:cubicBezTo>
                    <a:cubicBezTo>
                      <a:pt x="20" y="0"/>
                      <a:pt x="53" y="23"/>
                      <a:pt x="58" y="42"/>
                    </a:cubicBezTo>
                    <a:cubicBezTo>
                      <a:pt x="63" y="61"/>
                      <a:pt x="52" y="107"/>
                      <a:pt x="46" y="126"/>
                    </a:cubicBezTo>
                    <a:cubicBezTo>
                      <a:pt x="40" y="145"/>
                      <a:pt x="27" y="164"/>
                      <a:pt x="20" y="158"/>
                    </a:cubicBezTo>
                    <a:cubicBezTo>
                      <a:pt x="4" y="154"/>
                      <a:pt x="4" y="115"/>
                      <a:pt x="2" y="9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7" name="Freeform 48"/>
              <p:cNvSpPr>
                <a:spLocks/>
              </p:cNvSpPr>
              <p:nvPr/>
            </p:nvSpPr>
            <p:spPr bwMode="auto">
              <a:xfrm>
                <a:off x="359" y="665"/>
                <a:ext cx="53" cy="139"/>
              </a:xfrm>
              <a:custGeom>
                <a:avLst/>
                <a:gdLst>
                  <a:gd name="T0" fmla="*/ 19 w 53"/>
                  <a:gd name="T1" fmla="*/ 125 h 139"/>
                  <a:gd name="T2" fmla="*/ 51 w 53"/>
                  <a:gd name="T3" fmla="*/ 22 h 139"/>
                  <a:gd name="T4" fmla="*/ 7 w 53"/>
                  <a:gd name="T5" fmla="*/ 17 h 139"/>
                  <a:gd name="T6" fmla="*/ 19 w 53"/>
                  <a:gd name="T7" fmla="*/ 125 h 1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3" h="139">
                    <a:moveTo>
                      <a:pt x="19" y="125"/>
                    </a:moveTo>
                    <a:cubicBezTo>
                      <a:pt x="47" y="139"/>
                      <a:pt x="53" y="40"/>
                      <a:pt x="51" y="22"/>
                    </a:cubicBezTo>
                    <a:cubicBezTo>
                      <a:pt x="49" y="3"/>
                      <a:pt x="12" y="0"/>
                      <a:pt x="7" y="17"/>
                    </a:cubicBezTo>
                    <a:cubicBezTo>
                      <a:pt x="0" y="29"/>
                      <a:pt x="14" y="68"/>
                      <a:pt x="19" y="12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8" name="Freeform 51"/>
              <p:cNvSpPr>
                <a:spLocks/>
              </p:cNvSpPr>
              <p:nvPr/>
            </p:nvSpPr>
            <p:spPr bwMode="auto">
              <a:xfrm>
                <a:off x="499" y="720"/>
                <a:ext cx="79" cy="159"/>
              </a:xfrm>
              <a:custGeom>
                <a:avLst/>
                <a:gdLst>
                  <a:gd name="T0" fmla="*/ 5 w 79"/>
                  <a:gd name="T1" fmla="*/ 96 h 159"/>
                  <a:gd name="T2" fmla="*/ 1 w 79"/>
                  <a:gd name="T3" fmla="*/ 8 h 159"/>
                  <a:gd name="T4" fmla="*/ 1 w 79"/>
                  <a:gd name="T5" fmla="*/ 8 h 159"/>
                  <a:gd name="T6" fmla="*/ 35 w 79"/>
                  <a:gd name="T7" fmla="*/ 2 h 159"/>
                  <a:gd name="T8" fmla="*/ 79 w 79"/>
                  <a:gd name="T9" fmla="*/ 16 h 159"/>
                  <a:gd name="T10" fmla="*/ 79 w 79"/>
                  <a:gd name="T11" fmla="*/ 16 h 159"/>
                  <a:gd name="T12" fmla="*/ 67 w 79"/>
                  <a:gd name="T13" fmla="*/ 92 h 159"/>
                  <a:gd name="T14" fmla="*/ 29 w 79"/>
                  <a:gd name="T15" fmla="*/ 158 h 159"/>
                  <a:gd name="T16" fmla="*/ 5 w 79"/>
                  <a:gd name="T17" fmla="*/ 96 h 15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9" h="159">
                    <a:moveTo>
                      <a:pt x="5" y="96"/>
                    </a:moveTo>
                    <a:cubicBezTo>
                      <a:pt x="0" y="69"/>
                      <a:pt x="2" y="25"/>
                      <a:pt x="1" y="8"/>
                    </a:cubicBezTo>
                    <a:cubicBezTo>
                      <a:pt x="7" y="7"/>
                      <a:pt x="3" y="4"/>
                      <a:pt x="35" y="2"/>
                    </a:cubicBezTo>
                    <a:cubicBezTo>
                      <a:pt x="67" y="0"/>
                      <a:pt x="72" y="14"/>
                      <a:pt x="79" y="16"/>
                    </a:cubicBezTo>
                    <a:cubicBezTo>
                      <a:pt x="77" y="29"/>
                      <a:pt x="75" y="68"/>
                      <a:pt x="67" y="92"/>
                    </a:cubicBezTo>
                    <a:cubicBezTo>
                      <a:pt x="59" y="118"/>
                      <a:pt x="39" y="159"/>
                      <a:pt x="29" y="158"/>
                    </a:cubicBezTo>
                    <a:cubicBezTo>
                      <a:pt x="19" y="157"/>
                      <a:pt x="10" y="123"/>
                      <a:pt x="5" y="9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9" name="Freeform 56"/>
              <p:cNvSpPr>
                <a:spLocks/>
              </p:cNvSpPr>
              <p:nvPr/>
            </p:nvSpPr>
            <p:spPr bwMode="auto">
              <a:xfrm>
                <a:off x="750" y="743"/>
                <a:ext cx="94" cy="163"/>
              </a:xfrm>
              <a:custGeom>
                <a:avLst/>
                <a:gdLst>
                  <a:gd name="T0" fmla="*/ 4 w 94"/>
                  <a:gd name="T1" fmla="*/ 31 h 163"/>
                  <a:gd name="T2" fmla="*/ 28 w 94"/>
                  <a:gd name="T3" fmla="*/ 9 h 163"/>
                  <a:gd name="T4" fmla="*/ 90 w 94"/>
                  <a:gd name="T5" fmla="*/ 25 h 163"/>
                  <a:gd name="T6" fmla="*/ 52 w 94"/>
                  <a:gd name="T7" fmla="*/ 161 h 163"/>
                  <a:gd name="T8" fmla="*/ 4 w 94"/>
                  <a:gd name="T9" fmla="*/ 31 h 1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4" h="163">
                    <a:moveTo>
                      <a:pt x="4" y="31"/>
                    </a:moveTo>
                    <a:cubicBezTo>
                      <a:pt x="0" y="6"/>
                      <a:pt x="14" y="10"/>
                      <a:pt x="28" y="9"/>
                    </a:cubicBezTo>
                    <a:cubicBezTo>
                      <a:pt x="43" y="5"/>
                      <a:pt x="86" y="0"/>
                      <a:pt x="90" y="25"/>
                    </a:cubicBezTo>
                    <a:cubicBezTo>
                      <a:pt x="94" y="50"/>
                      <a:pt x="92" y="163"/>
                      <a:pt x="52" y="161"/>
                    </a:cubicBezTo>
                    <a:cubicBezTo>
                      <a:pt x="12" y="159"/>
                      <a:pt x="8" y="56"/>
                      <a:pt x="4" y="3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0" name="Freeform 59"/>
              <p:cNvSpPr>
                <a:spLocks/>
              </p:cNvSpPr>
              <p:nvPr/>
            </p:nvSpPr>
            <p:spPr bwMode="auto">
              <a:xfrm>
                <a:off x="662" y="728"/>
                <a:ext cx="90" cy="172"/>
              </a:xfrm>
              <a:custGeom>
                <a:avLst/>
                <a:gdLst>
                  <a:gd name="T0" fmla="*/ 0 w 90"/>
                  <a:gd name="T1" fmla="*/ 24 h 172"/>
                  <a:gd name="T2" fmla="*/ 48 w 90"/>
                  <a:gd name="T3" fmla="*/ 24 h 172"/>
                  <a:gd name="T4" fmla="*/ 86 w 90"/>
                  <a:gd name="T5" fmla="*/ 38 h 172"/>
                  <a:gd name="T6" fmla="*/ 52 w 90"/>
                  <a:gd name="T7" fmla="*/ 170 h 172"/>
                  <a:gd name="T8" fmla="*/ 0 w 90"/>
                  <a:gd name="T9" fmla="*/ 24 h 1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" h="172">
                    <a:moveTo>
                      <a:pt x="0" y="24"/>
                    </a:moveTo>
                    <a:cubicBezTo>
                      <a:pt x="2" y="0"/>
                      <a:pt x="34" y="22"/>
                      <a:pt x="48" y="24"/>
                    </a:cubicBezTo>
                    <a:cubicBezTo>
                      <a:pt x="74" y="34"/>
                      <a:pt x="88" y="14"/>
                      <a:pt x="86" y="38"/>
                    </a:cubicBezTo>
                    <a:cubicBezTo>
                      <a:pt x="87" y="62"/>
                      <a:pt x="90" y="168"/>
                      <a:pt x="52" y="170"/>
                    </a:cubicBezTo>
                    <a:cubicBezTo>
                      <a:pt x="14" y="172"/>
                      <a:pt x="11" y="55"/>
                      <a:pt x="0" y="2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1" name="Freeform 60"/>
              <p:cNvSpPr>
                <a:spLocks/>
              </p:cNvSpPr>
              <p:nvPr/>
            </p:nvSpPr>
            <p:spPr bwMode="auto">
              <a:xfrm>
                <a:off x="571" y="719"/>
                <a:ext cx="95" cy="181"/>
              </a:xfrm>
              <a:custGeom>
                <a:avLst/>
                <a:gdLst>
                  <a:gd name="T0" fmla="*/ 3 w 95"/>
                  <a:gd name="T1" fmla="*/ 29 h 181"/>
                  <a:gd name="T2" fmla="*/ 53 w 95"/>
                  <a:gd name="T3" fmla="*/ 21 h 181"/>
                  <a:gd name="T4" fmla="*/ 93 w 95"/>
                  <a:gd name="T5" fmla="*/ 41 h 181"/>
                  <a:gd name="T6" fmla="*/ 41 w 95"/>
                  <a:gd name="T7" fmla="*/ 181 h 181"/>
                  <a:gd name="T8" fmla="*/ 3 w 95"/>
                  <a:gd name="T9" fmla="*/ 29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181">
                    <a:moveTo>
                      <a:pt x="3" y="29"/>
                    </a:moveTo>
                    <a:cubicBezTo>
                      <a:pt x="6" y="0"/>
                      <a:pt x="38" y="19"/>
                      <a:pt x="53" y="21"/>
                    </a:cubicBezTo>
                    <a:cubicBezTo>
                      <a:pt x="68" y="23"/>
                      <a:pt x="95" y="14"/>
                      <a:pt x="93" y="41"/>
                    </a:cubicBezTo>
                    <a:cubicBezTo>
                      <a:pt x="91" y="68"/>
                      <a:pt x="81" y="181"/>
                      <a:pt x="41" y="181"/>
                    </a:cubicBezTo>
                    <a:cubicBezTo>
                      <a:pt x="3" y="163"/>
                      <a:pt x="0" y="58"/>
                      <a:pt x="3" y="2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2" name="Freeform 139"/>
              <p:cNvSpPr>
                <a:spLocks/>
              </p:cNvSpPr>
              <p:nvPr/>
            </p:nvSpPr>
            <p:spPr bwMode="auto">
              <a:xfrm flipH="1">
                <a:off x="1144" y="690"/>
                <a:ext cx="63" cy="164"/>
              </a:xfrm>
              <a:custGeom>
                <a:avLst/>
                <a:gdLst>
                  <a:gd name="T0" fmla="*/ 2 w 63"/>
                  <a:gd name="T1" fmla="*/ 90 h 164"/>
                  <a:gd name="T2" fmla="*/ 10 w 63"/>
                  <a:gd name="T3" fmla="*/ 10 h 164"/>
                  <a:gd name="T4" fmla="*/ 58 w 63"/>
                  <a:gd name="T5" fmla="*/ 42 h 164"/>
                  <a:gd name="T6" fmla="*/ 46 w 63"/>
                  <a:gd name="T7" fmla="*/ 126 h 164"/>
                  <a:gd name="T8" fmla="*/ 20 w 63"/>
                  <a:gd name="T9" fmla="*/ 158 h 164"/>
                  <a:gd name="T10" fmla="*/ 2 w 63"/>
                  <a:gd name="T11" fmla="*/ 90 h 1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" h="164">
                    <a:moveTo>
                      <a:pt x="2" y="90"/>
                    </a:moveTo>
                    <a:cubicBezTo>
                      <a:pt x="0" y="65"/>
                      <a:pt x="1" y="18"/>
                      <a:pt x="10" y="10"/>
                    </a:cubicBezTo>
                    <a:cubicBezTo>
                      <a:pt x="20" y="0"/>
                      <a:pt x="53" y="23"/>
                      <a:pt x="58" y="42"/>
                    </a:cubicBezTo>
                    <a:cubicBezTo>
                      <a:pt x="63" y="61"/>
                      <a:pt x="52" y="107"/>
                      <a:pt x="46" y="126"/>
                    </a:cubicBezTo>
                    <a:cubicBezTo>
                      <a:pt x="40" y="145"/>
                      <a:pt x="27" y="164"/>
                      <a:pt x="20" y="158"/>
                    </a:cubicBezTo>
                    <a:cubicBezTo>
                      <a:pt x="4" y="154"/>
                      <a:pt x="4" y="115"/>
                      <a:pt x="2" y="9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3" name="Freeform 140"/>
              <p:cNvSpPr>
                <a:spLocks/>
              </p:cNvSpPr>
              <p:nvPr/>
            </p:nvSpPr>
            <p:spPr bwMode="auto">
              <a:xfrm flipH="1">
                <a:off x="1199" y="675"/>
                <a:ext cx="53" cy="139"/>
              </a:xfrm>
              <a:custGeom>
                <a:avLst/>
                <a:gdLst>
                  <a:gd name="T0" fmla="*/ 19 w 53"/>
                  <a:gd name="T1" fmla="*/ 125 h 139"/>
                  <a:gd name="T2" fmla="*/ 51 w 53"/>
                  <a:gd name="T3" fmla="*/ 22 h 139"/>
                  <a:gd name="T4" fmla="*/ 7 w 53"/>
                  <a:gd name="T5" fmla="*/ 17 h 139"/>
                  <a:gd name="T6" fmla="*/ 19 w 53"/>
                  <a:gd name="T7" fmla="*/ 125 h 1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3" h="139">
                    <a:moveTo>
                      <a:pt x="19" y="125"/>
                    </a:moveTo>
                    <a:cubicBezTo>
                      <a:pt x="47" y="139"/>
                      <a:pt x="53" y="40"/>
                      <a:pt x="51" y="22"/>
                    </a:cubicBezTo>
                    <a:cubicBezTo>
                      <a:pt x="49" y="3"/>
                      <a:pt x="12" y="0"/>
                      <a:pt x="7" y="17"/>
                    </a:cubicBezTo>
                    <a:cubicBezTo>
                      <a:pt x="0" y="29"/>
                      <a:pt x="14" y="68"/>
                      <a:pt x="19" y="12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4" name="Freeform 141"/>
              <p:cNvSpPr>
                <a:spLocks/>
              </p:cNvSpPr>
              <p:nvPr/>
            </p:nvSpPr>
            <p:spPr bwMode="auto">
              <a:xfrm flipH="1">
                <a:off x="1089" y="716"/>
                <a:ext cx="79" cy="159"/>
              </a:xfrm>
              <a:custGeom>
                <a:avLst/>
                <a:gdLst>
                  <a:gd name="T0" fmla="*/ 5 w 79"/>
                  <a:gd name="T1" fmla="*/ 96 h 159"/>
                  <a:gd name="T2" fmla="*/ 1 w 79"/>
                  <a:gd name="T3" fmla="*/ 8 h 159"/>
                  <a:gd name="T4" fmla="*/ 1 w 79"/>
                  <a:gd name="T5" fmla="*/ 8 h 159"/>
                  <a:gd name="T6" fmla="*/ 35 w 79"/>
                  <a:gd name="T7" fmla="*/ 2 h 159"/>
                  <a:gd name="T8" fmla="*/ 79 w 79"/>
                  <a:gd name="T9" fmla="*/ 16 h 159"/>
                  <a:gd name="T10" fmla="*/ 79 w 79"/>
                  <a:gd name="T11" fmla="*/ 16 h 159"/>
                  <a:gd name="T12" fmla="*/ 67 w 79"/>
                  <a:gd name="T13" fmla="*/ 92 h 159"/>
                  <a:gd name="T14" fmla="*/ 29 w 79"/>
                  <a:gd name="T15" fmla="*/ 158 h 159"/>
                  <a:gd name="T16" fmla="*/ 5 w 79"/>
                  <a:gd name="T17" fmla="*/ 96 h 15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9" h="159">
                    <a:moveTo>
                      <a:pt x="5" y="96"/>
                    </a:moveTo>
                    <a:cubicBezTo>
                      <a:pt x="0" y="69"/>
                      <a:pt x="2" y="25"/>
                      <a:pt x="1" y="8"/>
                    </a:cubicBezTo>
                    <a:cubicBezTo>
                      <a:pt x="7" y="7"/>
                      <a:pt x="3" y="4"/>
                      <a:pt x="35" y="2"/>
                    </a:cubicBezTo>
                    <a:cubicBezTo>
                      <a:pt x="67" y="0"/>
                      <a:pt x="72" y="14"/>
                      <a:pt x="79" y="16"/>
                    </a:cubicBezTo>
                    <a:cubicBezTo>
                      <a:pt x="77" y="29"/>
                      <a:pt x="75" y="68"/>
                      <a:pt x="67" y="92"/>
                    </a:cubicBezTo>
                    <a:cubicBezTo>
                      <a:pt x="59" y="118"/>
                      <a:pt x="39" y="159"/>
                      <a:pt x="29" y="158"/>
                    </a:cubicBezTo>
                    <a:cubicBezTo>
                      <a:pt x="19" y="157"/>
                      <a:pt x="10" y="123"/>
                      <a:pt x="5" y="9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5" name="Freeform 142"/>
              <p:cNvSpPr>
                <a:spLocks/>
              </p:cNvSpPr>
              <p:nvPr/>
            </p:nvSpPr>
            <p:spPr bwMode="auto">
              <a:xfrm flipH="1">
                <a:off x="840" y="743"/>
                <a:ext cx="94" cy="163"/>
              </a:xfrm>
              <a:custGeom>
                <a:avLst/>
                <a:gdLst>
                  <a:gd name="T0" fmla="*/ 4 w 94"/>
                  <a:gd name="T1" fmla="*/ 31 h 163"/>
                  <a:gd name="T2" fmla="*/ 28 w 94"/>
                  <a:gd name="T3" fmla="*/ 9 h 163"/>
                  <a:gd name="T4" fmla="*/ 90 w 94"/>
                  <a:gd name="T5" fmla="*/ 25 h 163"/>
                  <a:gd name="T6" fmla="*/ 52 w 94"/>
                  <a:gd name="T7" fmla="*/ 161 h 163"/>
                  <a:gd name="T8" fmla="*/ 4 w 94"/>
                  <a:gd name="T9" fmla="*/ 31 h 1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4" h="163">
                    <a:moveTo>
                      <a:pt x="4" y="31"/>
                    </a:moveTo>
                    <a:cubicBezTo>
                      <a:pt x="0" y="6"/>
                      <a:pt x="14" y="10"/>
                      <a:pt x="28" y="9"/>
                    </a:cubicBezTo>
                    <a:cubicBezTo>
                      <a:pt x="43" y="5"/>
                      <a:pt x="86" y="0"/>
                      <a:pt x="90" y="25"/>
                    </a:cubicBezTo>
                    <a:cubicBezTo>
                      <a:pt x="94" y="50"/>
                      <a:pt x="92" y="163"/>
                      <a:pt x="52" y="161"/>
                    </a:cubicBezTo>
                    <a:cubicBezTo>
                      <a:pt x="12" y="159"/>
                      <a:pt x="8" y="56"/>
                      <a:pt x="4" y="3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6" name="Freeform 143"/>
              <p:cNvSpPr>
                <a:spLocks/>
              </p:cNvSpPr>
              <p:nvPr/>
            </p:nvSpPr>
            <p:spPr bwMode="auto">
              <a:xfrm flipH="1">
                <a:off x="930" y="732"/>
                <a:ext cx="90" cy="172"/>
              </a:xfrm>
              <a:custGeom>
                <a:avLst/>
                <a:gdLst>
                  <a:gd name="T0" fmla="*/ 0 w 90"/>
                  <a:gd name="T1" fmla="*/ 24 h 172"/>
                  <a:gd name="T2" fmla="*/ 48 w 90"/>
                  <a:gd name="T3" fmla="*/ 24 h 172"/>
                  <a:gd name="T4" fmla="*/ 86 w 90"/>
                  <a:gd name="T5" fmla="*/ 38 h 172"/>
                  <a:gd name="T6" fmla="*/ 52 w 90"/>
                  <a:gd name="T7" fmla="*/ 170 h 172"/>
                  <a:gd name="T8" fmla="*/ 0 w 90"/>
                  <a:gd name="T9" fmla="*/ 24 h 1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" h="172">
                    <a:moveTo>
                      <a:pt x="0" y="24"/>
                    </a:moveTo>
                    <a:cubicBezTo>
                      <a:pt x="2" y="0"/>
                      <a:pt x="34" y="22"/>
                      <a:pt x="48" y="24"/>
                    </a:cubicBezTo>
                    <a:cubicBezTo>
                      <a:pt x="74" y="34"/>
                      <a:pt x="88" y="14"/>
                      <a:pt x="86" y="38"/>
                    </a:cubicBezTo>
                    <a:cubicBezTo>
                      <a:pt x="87" y="62"/>
                      <a:pt x="90" y="168"/>
                      <a:pt x="52" y="170"/>
                    </a:cubicBezTo>
                    <a:cubicBezTo>
                      <a:pt x="14" y="172"/>
                      <a:pt x="11" y="55"/>
                      <a:pt x="0" y="2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7" name="Freeform 144"/>
              <p:cNvSpPr>
                <a:spLocks/>
              </p:cNvSpPr>
              <p:nvPr/>
            </p:nvSpPr>
            <p:spPr bwMode="auto">
              <a:xfrm flipH="1">
                <a:off x="1009" y="715"/>
                <a:ext cx="95" cy="181"/>
              </a:xfrm>
              <a:custGeom>
                <a:avLst/>
                <a:gdLst>
                  <a:gd name="T0" fmla="*/ 3 w 95"/>
                  <a:gd name="T1" fmla="*/ 29 h 181"/>
                  <a:gd name="T2" fmla="*/ 53 w 95"/>
                  <a:gd name="T3" fmla="*/ 21 h 181"/>
                  <a:gd name="T4" fmla="*/ 93 w 95"/>
                  <a:gd name="T5" fmla="*/ 41 h 181"/>
                  <a:gd name="T6" fmla="*/ 41 w 95"/>
                  <a:gd name="T7" fmla="*/ 181 h 181"/>
                  <a:gd name="T8" fmla="*/ 3 w 95"/>
                  <a:gd name="T9" fmla="*/ 29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181">
                    <a:moveTo>
                      <a:pt x="3" y="29"/>
                    </a:moveTo>
                    <a:cubicBezTo>
                      <a:pt x="6" y="0"/>
                      <a:pt x="38" y="19"/>
                      <a:pt x="53" y="21"/>
                    </a:cubicBezTo>
                    <a:cubicBezTo>
                      <a:pt x="68" y="23"/>
                      <a:pt x="95" y="14"/>
                      <a:pt x="93" y="41"/>
                    </a:cubicBezTo>
                    <a:cubicBezTo>
                      <a:pt x="91" y="68"/>
                      <a:pt x="81" y="181"/>
                      <a:pt x="41" y="181"/>
                    </a:cubicBezTo>
                    <a:cubicBezTo>
                      <a:pt x="3" y="163"/>
                      <a:pt x="0" y="58"/>
                      <a:pt x="3" y="2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7171" name="Group 285"/>
          <p:cNvGrpSpPr>
            <a:grpSpLocks/>
          </p:cNvGrpSpPr>
          <p:nvPr/>
        </p:nvGrpSpPr>
        <p:grpSpPr bwMode="auto">
          <a:xfrm>
            <a:off x="4813300" y="727075"/>
            <a:ext cx="3211513" cy="2355850"/>
            <a:chOff x="3008" y="284"/>
            <a:chExt cx="2023" cy="1484"/>
          </a:xfrm>
        </p:grpSpPr>
        <p:sp>
          <p:nvSpPr>
            <p:cNvPr id="7185" name="Freeform 195"/>
            <p:cNvSpPr>
              <a:spLocks/>
            </p:cNvSpPr>
            <p:nvPr/>
          </p:nvSpPr>
          <p:spPr bwMode="auto">
            <a:xfrm>
              <a:off x="3008" y="284"/>
              <a:ext cx="2023" cy="1484"/>
            </a:xfrm>
            <a:custGeom>
              <a:avLst/>
              <a:gdLst>
                <a:gd name="T0" fmla="*/ 81 w 2023"/>
                <a:gd name="T1" fmla="*/ 441 h 1484"/>
                <a:gd name="T2" fmla="*/ 163 w 2023"/>
                <a:gd name="T3" fmla="*/ 1078 h 1484"/>
                <a:gd name="T4" fmla="*/ 1096 w 2023"/>
                <a:gd name="T5" fmla="*/ 1478 h 1484"/>
                <a:gd name="T6" fmla="*/ 1832 w 2023"/>
                <a:gd name="T7" fmla="*/ 1148 h 1484"/>
                <a:gd name="T8" fmla="*/ 1971 w 2023"/>
                <a:gd name="T9" fmla="*/ 516 h 1484"/>
                <a:gd name="T10" fmla="*/ 1519 w 2023"/>
                <a:gd name="T11" fmla="*/ 70 h 1484"/>
                <a:gd name="T12" fmla="*/ 1108 w 2023"/>
                <a:gd name="T13" fmla="*/ 58 h 1484"/>
                <a:gd name="T14" fmla="*/ 1119 w 2023"/>
                <a:gd name="T15" fmla="*/ 348 h 1484"/>
                <a:gd name="T16" fmla="*/ 980 w 2023"/>
                <a:gd name="T17" fmla="*/ 75 h 1484"/>
                <a:gd name="T18" fmla="*/ 847 w 2023"/>
                <a:gd name="T19" fmla="*/ 319 h 1484"/>
                <a:gd name="T20" fmla="*/ 847 w 2023"/>
                <a:gd name="T21" fmla="*/ 64 h 1484"/>
                <a:gd name="T22" fmla="*/ 476 w 2023"/>
                <a:gd name="T23" fmla="*/ 64 h 1484"/>
                <a:gd name="T24" fmla="*/ 81 w 2023"/>
                <a:gd name="T25" fmla="*/ 441 h 14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23" h="1484">
                  <a:moveTo>
                    <a:pt x="81" y="441"/>
                  </a:moveTo>
                  <a:cubicBezTo>
                    <a:pt x="40" y="547"/>
                    <a:pt x="0" y="903"/>
                    <a:pt x="163" y="1078"/>
                  </a:cubicBezTo>
                  <a:cubicBezTo>
                    <a:pt x="332" y="1251"/>
                    <a:pt x="679" y="1472"/>
                    <a:pt x="1096" y="1478"/>
                  </a:cubicBezTo>
                  <a:cubicBezTo>
                    <a:pt x="1513" y="1484"/>
                    <a:pt x="1686" y="1308"/>
                    <a:pt x="1832" y="1148"/>
                  </a:cubicBezTo>
                  <a:cubicBezTo>
                    <a:pt x="1978" y="988"/>
                    <a:pt x="2023" y="696"/>
                    <a:pt x="1971" y="516"/>
                  </a:cubicBezTo>
                  <a:cubicBezTo>
                    <a:pt x="1913" y="301"/>
                    <a:pt x="1716" y="140"/>
                    <a:pt x="1519" y="70"/>
                  </a:cubicBezTo>
                  <a:cubicBezTo>
                    <a:pt x="1401" y="17"/>
                    <a:pt x="1176" y="18"/>
                    <a:pt x="1108" y="58"/>
                  </a:cubicBezTo>
                  <a:cubicBezTo>
                    <a:pt x="1041" y="104"/>
                    <a:pt x="1275" y="348"/>
                    <a:pt x="1119" y="348"/>
                  </a:cubicBezTo>
                  <a:cubicBezTo>
                    <a:pt x="963" y="348"/>
                    <a:pt x="1025" y="80"/>
                    <a:pt x="980" y="75"/>
                  </a:cubicBezTo>
                  <a:cubicBezTo>
                    <a:pt x="935" y="70"/>
                    <a:pt x="986" y="371"/>
                    <a:pt x="847" y="319"/>
                  </a:cubicBezTo>
                  <a:cubicBezTo>
                    <a:pt x="708" y="267"/>
                    <a:pt x="900" y="107"/>
                    <a:pt x="847" y="64"/>
                  </a:cubicBezTo>
                  <a:cubicBezTo>
                    <a:pt x="785" y="22"/>
                    <a:pt x="650" y="0"/>
                    <a:pt x="476" y="64"/>
                  </a:cubicBezTo>
                  <a:cubicBezTo>
                    <a:pt x="302" y="128"/>
                    <a:pt x="110" y="308"/>
                    <a:pt x="81" y="4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256"/>
            <p:cNvSpPr>
              <a:spLocks/>
            </p:cNvSpPr>
            <p:nvPr/>
          </p:nvSpPr>
          <p:spPr bwMode="auto">
            <a:xfrm>
              <a:off x="3215" y="814"/>
              <a:ext cx="1711" cy="529"/>
            </a:xfrm>
            <a:custGeom>
              <a:avLst/>
              <a:gdLst>
                <a:gd name="T0" fmla="*/ 101 w 1711"/>
                <a:gd name="T1" fmla="*/ 67 h 529"/>
                <a:gd name="T2" fmla="*/ 1544 w 1711"/>
                <a:gd name="T3" fmla="*/ 56 h 529"/>
                <a:gd name="T4" fmla="*/ 1666 w 1711"/>
                <a:gd name="T5" fmla="*/ 177 h 529"/>
                <a:gd name="T6" fmla="*/ 1452 w 1711"/>
                <a:gd name="T7" fmla="*/ 432 h 529"/>
                <a:gd name="T8" fmla="*/ 112 w 1711"/>
                <a:gd name="T9" fmla="*/ 473 h 529"/>
                <a:gd name="T10" fmla="*/ 2 w 1711"/>
                <a:gd name="T11" fmla="*/ 200 h 529"/>
                <a:gd name="T12" fmla="*/ 101 w 1711"/>
                <a:gd name="T13" fmla="*/ 67 h 5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1" h="529">
                  <a:moveTo>
                    <a:pt x="101" y="67"/>
                  </a:moveTo>
                  <a:cubicBezTo>
                    <a:pt x="363" y="0"/>
                    <a:pt x="1270" y="40"/>
                    <a:pt x="1544" y="56"/>
                  </a:cubicBezTo>
                  <a:cubicBezTo>
                    <a:pt x="1614" y="97"/>
                    <a:pt x="1651" y="113"/>
                    <a:pt x="1666" y="177"/>
                  </a:cubicBezTo>
                  <a:cubicBezTo>
                    <a:pt x="1651" y="240"/>
                    <a:pt x="1711" y="383"/>
                    <a:pt x="1452" y="432"/>
                  </a:cubicBezTo>
                  <a:cubicBezTo>
                    <a:pt x="1180" y="482"/>
                    <a:pt x="393" y="529"/>
                    <a:pt x="112" y="473"/>
                  </a:cubicBezTo>
                  <a:cubicBezTo>
                    <a:pt x="54" y="427"/>
                    <a:pt x="4" y="268"/>
                    <a:pt x="2" y="200"/>
                  </a:cubicBezTo>
                  <a:cubicBezTo>
                    <a:pt x="0" y="132"/>
                    <a:pt x="81" y="95"/>
                    <a:pt x="101" y="6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196"/>
            <p:cNvSpPr>
              <a:spLocks/>
            </p:cNvSpPr>
            <p:nvPr/>
          </p:nvSpPr>
          <p:spPr bwMode="auto">
            <a:xfrm>
              <a:off x="4727" y="807"/>
              <a:ext cx="146" cy="204"/>
            </a:xfrm>
            <a:custGeom>
              <a:avLst/>
              <a:gdLst>
                <a:gd name="T0" fmla="*/ 61 w 146"/>
                <a:gd name="T1" fmla="*/ 10 h 204"/>
                <a:gd name="T2" fmla="*/ 134 w 146"/>
                <a:gd name="T3" fmla="*/ 119 h 204"/>
                <a:gd name="T4" fmla="*/ 20 w 146"/>
                <a:gd name="T5" fmla="*/ 182 h 204"/>
                <a:gd name="T6" fmla="*/ 61 w 146"/>
                <a:gd name="T7" fmla="*/ 10 h 2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6" h="204">
                  <a:moveTo>
                    <a:pt x="61" y="10"/>
                  </a:moveTo>
                  <a:cubicBezTo>
                    <a:pt x="138" y="0"/>
                    <a:pt x="146" y="88"/>
                    <a:pt x="134" y="119"/>
                  </a:cubicBezTo>
                  <a:cubicBezTo>
                    <a:pt x="123" y="151"/>
                    <a:pt x="28" y="204"/>
                    <a:pt x="20" y="182"/>
                  </a:cubicBezTo>
                  <a:cubicBezTo>
                    <a:pt x="12" y="161"/>
                    <a:pt x="0" y="32"/>
                    <a:pt x="61" y="1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197"/>
            <p:cNvSpPr>
              <a:spLocks/>
            </p:cNvSpPr>
            <p:nvPr/>
          </p:nvSpPr>
          <p:spPr bwMode="auto">
            <a:xfrm>
              <a:off x="3176" y="806"/>
              <a:ext cx="105" cy="221"/>
            </a:xfrm>
            <a:custGeom>
              <a:avLst/>
              <a:gdLst>
                <a:gd name="T0" fmla="*/ 32 w 53"/>
                <a:gd name="T1" fmla="*/ 172 h 112"/>
                <a:gd name="T2" fmla="*/ 91 w 53"/>
                <a:gd name="T3" fmla="*/ 203 h 112"/>
                <a:gd name="T4" fmla="*/ 99 w 53"/>
                <a:gd name="T5" fmla="*/ 67 h 112"/>
                <a:gd name="T6" fmla="*/ 99 w 53"/>
                <a:gd name="T7" fmla="*/ 67 h 112"/>
                <a:gd name="T8" fmla="*/ 59 w 53"/>
                <a:gd name="T9" fmla="*/ 18 h 112"/>
                <a:gd name="T10" fmla="*/ 32 w 53"/>
                <a:gd name="T11" fmla="*/ 17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112">
                  <a:moveTo>
                    <a:pt x="16" y="87"/>
                  </a:moveTo>
                  <a:cubicBezTo>
                    <a:pt x="20" y="101"/>
                    <a:pt x="40" y="112"/>
                    <a:pt x="46" y="103"/>
                  </a:cubicBezTo>
                  <a:cubicBezTo>
                    <a:pt x="53" y="95"/>
                    <a:pt x="49" y="45"/>
                    <a:pt x="50" y="34"/>
                  </a:cubicBezTo>
                  <a:cubicBezTo>
                    <a:pt x="47" y="30"/>
                    <a:pt x="36" y="0"/>
                    <a:pt x="30" y="9"/>
                  </a:cubicBezTo>
                  <a:cubicBezTo>
                    <a:pt x="0" y="35"/>
                    <a:pt x="19" y="71"/>
                    <a:pt x="16" y="8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198"/>
            <p:cNvSpPr>
              <a:spLocks/>
            </p:cNvSpPr>
            <p:nvPr/>
          </p:nvSpPr>
          <p:spPr bwMode="auto">
            <a:xfrm>
              <a:off x="3269" y="759"/>
              <a:ext cx="147" cy="254"/>
            </a:xfrm>
            <a:custGeom>
              <a:avLst/>
              <a:gdLst>
                <a:gd name="T0" fmla="*/ 108 w 147"/>
                <a:gd name="T1" fmla="*/ 230 h 254"/>
                <a:gd name="T2" fmla="*/ 9 w 147"/>
                <a:gd name="T3" fmla="*/ 169 h 254"/>
                <a:gd name="T4" fmla="*/ 0 w 147"/>
                <a:gd name="T5" fmla="*/ 93 h 254"/>
                <a:gd name="T6" fmla="*/ 93 w 147"/>
                <a:gd name="T7" fmla="*/ 12 h 254"/>
                <a:gd name="T8" fmla="*/ 108 w 147"/>
                <a:gd name="T9" fmla="*/ 230 h 2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254">
                  <a:moveTo>
                    <a:pt x="108" y="230"/>
                  </a:moveTo>
                  <a:cubicBezTo>
                    <a:pt x="68" y="254"/>
                    <a:pt x="25" y="203"/>
                    <a:pt x="9" y="169"/>
                  </a:cubicBezTo>
                  <a:lnTo>
                    <a:pt x="0" y="93"/>
                  </a:lnTo>
                  <a:cubicBezTo>
                    <a:pt x="14" y="67"/>
                    <a:pt x="18" y="0"/>
                    <a:pt x="93" y="12"/>
                  </a:cubicBezTo>
                  <a:cubicBezTo>
                    <a:pt x="109" y="46"/>
                    <a:pt x="147" y="207"/>
                    <a:pt x="108" y="2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199"/>
            <p:cNvSpPr>
              <a:spLocks/>
            </p:cNvSpPr>
            <p:nvPr/>
          </p:nvSpPr>
          <p:spPr bwMode="auto">
            <a:xfrm>
              <a:off x="3369" y="713"/>
              <a:ext cx="162" cy="269"/>
            </a:xfrm>
            <a:custGeom>
              <a:avLst/>
              <a:gdLst>
                <a:gd name="T0" fmla="*/ 128 w 162"/>
                <a:gd name="T1" fmla="*/ 234 h 269"/>
                <a:gd name="T2" fmla="*/ 22 w 162"/>
                <a:gd name="T3" fmla="*/ 196 h 269"/>
                <a:gd name="T4" fmla="*/ 22 w 162"/>
                <a:gd name="T5" fmla="*/ 196 h 269"/>
                <a:gd name="T6" fmla="*/ 63 w 162"/>
                <a:gd name="T7" fmla="*/ 23 h 269"/>
                <a:gd name="T8" fmla="*/ 128 w 162"/>
                <a:gd name="T9" fmla="*/ 234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2" h="269">
                  <a:moveTo>
                    <a:pt x="128" y="234"/>
                  </a:moveTo>
                  <a:cubicBezTo>
                    <a:pt x="65" y="269"/>
                    <a:pt x="22" y="196"/>
                    <a:pt x="22" y="196"/>
                  </a:cubicBezTo>
                  <a:cubicBezTo>
                    <a:pt x="29" y="167"/>
                    <a:pt x="0" y="39"/>
                    <a:pt x="63" y="23"/>
                  </a:cubicBezTo>
                  <a:cubicBezTo>
                    <a:pt x="162" y="0"/>
                    <a:pt x="128" y="226"/>
                    <a:pt x="128" y="23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200"/>
            <p:cNvSpPr>
              <a:spLocks/>
            </p:cNvSpPr>
            <p:nvPr/>
          </p:nvSpPr>
          <p:spPr bwMode="auto">
            <a:xfrm>
              <a:off x="3482" y="680"/>
              <a:ext cx="190" cy="296"/>
            </a:xfrm>
            <a:custGeom>
              <a:avLst/>
              <a:gdLst>
                <a:gd name="T0" fmla="*/ 79 w 190"/>
                <a:gd name="T1" fmla="*/ 296 h 296"/>
                <a:gd name="T2" fmla="*/ 174 w 190"/>
                <a:gd name="T3" fmla="*/ 237 h 296"/>
                <a:gd name="T4" fmla="*/ 164 w 190"/>
                <a:gd name="T5" fmla="*/ 39 h 296"/>
                <a:gd name="T6" fmla="*/ 19 w 190"/>
                <a:gd name="T7" fmla="*/ 50 h 296"/>
                <a:gd name="T8" fmla="*/ 0 w 190"/>
                <a:gd name="T9" fmla="*/ 209 h 296"/>
                <a:gd name="T10" fmla="*/ 79 w 190"/>
                <a:gd name="T11" fmla="*/ 296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0" h="296">
                  <a:moveTo>
                    <a:pt x="79" y="296"/>
                  </a:moveTo>
                  <a:cubicBezTo>
                    <a:pt x="107" y="296"/>
                    <a:pt x="166" y="284"/>
                    <a:pt x="174" y="237"/>
                  </a:cubicBezTo>
                  <a:cubicBezTo>
                    <a:pt x="188" y="194"/>
                    <a:pt x="190" y="70"/>
                    <a:pt x="164" y="39"/>
                  </a:cubicBezTo>
                  <a:cubicBezTo>
                    <a:pt x="142" y="0"/>
                    <a:pt x="46" y="22"/>
                    <a:pt x="19" y="50"/>
                  </a:cubicBezTo>
                  <a:lnTo>
                    <a:pt x="0" y="209"/>
                  </a:lnTo>
                  <a:cubicBezTo>
                    <a:pt x="10" y="250"/>
                    <a:pt x="61" y="280"/>
                    <a:pt x="79" y="29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201"/>
            <p:cNvSpPr>
              <a:spLocks/>
            </p:cNvSpPr>
            <p:nvPr/>
          </p:nvSpPr>
          <p:spPr bwMode="auto">
            <a:xfrm>
              <a:off x="3637" y="668"/>
              <a:ext cx="236" cy="279"/>
            </a:xfrm>
            <a:custGeom>
              <a:avLst/>
              <a:gdLst>
                <a:gd name="T0" fmla="*/ 18 w 236"/>
                <a:gd name="T1" fmla="*/ 240 h 279"/>
                <a:gd name="T2" fmla="*/ 32 w 236"/>
                <a:gd name="T3" fmla="*/ 51 h 279"/>
                <a:gd name="T4" fmla="*/ 195 w 236"/>
                <a:gd name="T5" fmla="*/ 33 h 279"/>
                <a:gd name="T6" fmla="*/ 207 w 236"/>
                <a:gd name="T7" fmla="*/ 247 h 279"/>
                <a:gd name="T8" fmla="*/ 18 w 236"/>
                <a:gd name="T9" fmla="*/ 240 h 2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6" h="279">
                  <a:moveTo>
                    <a:pt x="18" y="240"/>
                  </a:moveTo>
                  <a:cubicBezTo>
                    <a:pt x="0" y="198"/>
                    <a:pt x="8" y="89"/>
                    <a:pt x="32" y="51"/>
                  </a:cubicBezTo>
                  <a:cubicBezTo>
                    <a:pt x="56" y="14"/>
                    <a:pt x="166" y="0"/>
                    <a:pt x="195" y="33"/>
                  </a:cubicBezTo>
                  <a:cubicBezTo>
                    <a:pt x="224" y="66"/>
                    <a:pt x="236" y="213"/>
                    <a:pt x="207" y="247"/>
                  </a:cubicBezTo>
                  <a:cubicBezTo>
                    <a:pt x="184" y="279"/>
                    <a:pt x="69" y="271"/>
                    <a:pt x="18" y="2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202"/>
            <p:cNvSpPr>
              <a:spLocks/>
            </p:cNvSpPr>
            <p:nvPr/>
          </p:nvSpPr>
          <p:spPr bwMode="auto">
            <a:xfrm>
              <a:off x="4082" y="644"/>
              <a:ext cx="281" cy="324"/>
            </a:xfrm>
            <a:custGeom>
              <a:avLst/>
              <a:gdLst>
                <a:gd name="T0" fmla="*/ 33 w 281"/>
                <a:gd name="T1" fmla="*/ 249 h 324"/>
                <a:gd name="T2" fmla="*/ 35 w 281"/>
                <a:gd name="T3" fmla="*/ 40 h 324"/>
                <a:gd name="T4" fmla="*/ 249 w 281"/>
                <a:gd name="T5" fmla="*/ 57 h 324"/>
                <a:gd name="T6" fmla="*/ 279 w 281"/>
                <a:gd name="T7" fmla="*/ 237 h 324"/>
                <a:gd name="T8" fmla="*/ 33 w 281"/>
                <a:gd name="T9" fmla="*/ 249 h 3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1" h="324">
                  <a:moveTo>
                    <a:pt x="33" y="249"/>
                  </a:moveTo>
                  <a:cubicBezTo>
                    <a:pt x="37" y="127"/>
                    <a:pt x="0" y="119"/>
                    <a:pt x="35" y="40"/>
                  </a:cubicBezTo>
                  <a:cubicBezTo>
                    <a:pt x="51" y="17"/>
                    <a:pt x="211" y="0"/>
                    <a:pt x="249" y="57"/>
                  </a:cubicBezTo>
                  <a:cubicBezTo>
                    <a:pt x="274" y="83"/>
                    <a:pt x="281" y="186"/>
                    <a:pt x="279" y="237"/>
                  </a:cubicBezTo>
                  <a:cubicBezTo>
                    <a:pt x="277" y="289"/>
                    <a:pt x="80" y="324"/>
                    <a:pt x="33" y="24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203"/>
            <p:cNvSpPr>
              <a:spLocks/>
            </p:cNvSpPr>
            <p:nvPr/>
          </p:nvSpPr>
          <p:spPr bwMode="auto">
            <a:xfrm>
              <a:off x="4366" y="708"/>
              <a:ext cx="156" cy="240"/>
            </a:xfrm>
            <a:custGeom>
              <a:avLst/>
              <a:gdLst>
                <a:gd name="T0" fmla="*/ 93 w 156"/>
                <a:gd name="T1" fmla="*/ 236 h 240"/>
                <a:gd name="T2" fmla="*/ 0 w 156"/>
                <a:gd name="T3" fmla="*/ 208 h 240"/>
                <a:gd name="T4" fmla="*/ 0 w 156"/>
                <a:gd name="T5" fmla="*/ 208 h 240"/>
                <a:gd name="T6" fmla="*/ 10 w 156"/>
                <a:gd name="T7" fmla="*/ 34 h 240"/>
                <a:gd name="T8" fmla="*/ 74 w 156"/>
                <a:gd name="T9" fmla="*/ 5 h 240"/>
                <a:gd name="T10" fmla="*/ 144 w 156"/>
                <a:gd name="T11" fmla="*/ 63 h 240"/>
                <a:gd name="T12" fmla="*/ 146 w 156"/>
                <a:gd name="T13" fmla="*/ 179 h 240"/>
                <a:gd name="T14" fmla="*/ 93 w 156"/>
                <a:gd name="T15" fmla="*/ 236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6" h="240">
                  <a:moveTo>
                    <a:pt x="93" y="236"/>
                  </a:moveTo>
                  <a:cubicBezTo>
                    <a:pt x="30" y="240"/>
                    <a:pt x="16" y="212"/>
                    <a:pt x="0" y="208"/>
                  </a:cubicBezTo>
                  <a:lnTo>
                    <a:pt x="10" y="34"/>
                  </a:lnTo>
                  <a:cubicBezTo>
                    <a:pt x="22" y="0"/>
                    <a:pt x="52" y="0"/>
                    <a:pt x="74" y="5"/>
                  </a:cubicBezTo>
                  <a:cubicBezTo>
                    <a:pt x="106" y="5"/>
                    <a:pt x="130" y="29"/>
                    <a:pt x="144" y="63"/>
                  </a:cubicBezTo>
                  <a:lnTo>
                    <a:pt x="146" y="179"/>
                  </a:lnTo>
                  <a:cubicBezTo>
                    <a:pt x="138" y="208"/>
                    <a:pt x="156" y="232"/>
                    <a:pt x="93" y="23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204"/>
            <p:cNvSpPr>
              <a:spLocks/>
            </p:cNvSpPr>
            <p:nvPr/>
          </p:nvSpPr>
          <p:spPr bwMode="auto">
            <a:xfrm>
              <a:off x="4651" y="765"/>
              <a:ext cx="117" cy="255"/>
            </a:xfrm>
            <a:custGeom>
              <a:avLst/>
              <a:gdLst>
                <a:gd name="T0" fmla="*/ 104 w 117"/>
                <a:gd name="T1" fmla="*/ 202 h 255"/>
                <a:gd name="T2" fmla="*/ 2 w 117"/>
                <a:gd name="T3" fmla="*/ 214 h 255"/>
                <a:gd name="T4" fmla="*/ 74 w 117"/>
                <a:gd name="T5" fmla="*/ 0 h 255"/>
                <a:gd name="T6" fmla="*/ 104 w 117"/>
                <a:gd name="T7" fmla="*/ 202 h 2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7" h="255">
                  <a:moveTo>
                    <a:pt x="104" y="202"/>
                  </a:moveTo>
                  <a:cubicBezTo>
                    <a:pt x="91" y="245"/>
                    <a:pt x="4" y="255"/>
                    <a:pt x="2" y="214"/>
                  </a:cubicBezTo>
                  <a:cubicBezTo>
                    <a:pt x="0" y="172"/>
                    <a:pt x="11" y="4"/>
                    <a:pt x="74" y="0"/>
                  </a:cubicBezTo>
                  <a:cubicBezTo>
                    <a:pt x="117" y="32"/>
                    <a:pt x="104" y="202"/>
                    <a:pt x="104" y="20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205"/>
            <p:cNvSpPr>
              <a:spLocks/>
            </p:cNvSpPr>
            <p:nvPr/>
          </p:nvSpPr>
          <p:spPr bwMode="auto">
            <a:xfrm>
              <a:off x="4502" y="719"/>
              <a:ext cx="185" cy="281"/>
            </a:xfrm>
            <a:custGeom>
              <a:avLst/>
              <a:gdLst>
                <a:gd name="T0" fmla="*/ 175 w 185"/>
                <a:gd name="T1" fmla="*/ 188 h 281"/>
                <a:gd name="T2" fmla="*/ 93 w 185"/>
                <a:gd name="T3" fmla="*/ 269 h 281"/>
                <a:gd name="T4" fmla="*/ 22 w 185"/>
                <a:gd name="T5" fmla="*/ 232 h 281"/>
                <a:gd name="T6" fmla="*/ 101 w 185"/>
                <a:gd name="T7" fmla="*/ 0 h 281"/>
                <a:gd name="T8" fmla="*/ 175 w 185"/>
                <a:gd name="T9" fmla="*/ 188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5" h="281">
                  <a:moveTo>
                    <a:pt x="175" y="188"/>
                  </a:moveTo>
                  <a:cubicBezTo>
                    <a:pt x="171" y="238"/>
                    <a:pt x="118" y="261"/>
                    <a:pt x="93" y="269"/>
                  </a:cubicBezTo>
                  <a:cubicBezTo>
                    <a:pt x="67" y="277"/>
                    <a:pt x="18" y="281"/>
                    <a:pt x="22" y="232"/>
                  </a:cubicBezTo>
                  <a:cubicBezTo>
                    <a:pt x="0" y="52"/>
                    <a:pt x="31" y="11"/>
                    <a:pt x="101" y="0"/>
                  </a:cubicBezTo>
                  <a:cubicBezTo>
                    <a:pt x="142" y="41"/>
                    <a:pt x="185" y="95"/>
                    <a:pt x="175" y="18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206"/>
            <p:cNvSpPr>
              <a:spLocks/>
            </p:cNvSpPr>
            <p:nvPr/>
          </p:nvSpPr>
          <p:spPr bwMode="auto">
            <a:xfrm>
              <a:off x="3854" y="649"/>
              <a:ext cx="250" cy="305"/>
            </a:xfrm>
            <a:custGeom>
              <a:avLst/>
              <a:gdLst>
                <a:gd name="T0" fmla="*/ 1 w 250"/>
                <a:gd name="T1" fmla="*/ 230 h 305"/>
                <a:gd name="T2" fmla="*/ 35 w 250"/>
                <a:gd name="T3" fmla="*/ 58 h 305"/>
                <a:gd name="T4" fmla="*/ 221 w 250"/>
                <a:gd name="T5" fmla="*/ 23 h 305"/>
                <a:gd name="T6" fmla="*/ 248 w 250"/>
                <a:gd name="T7" fmla="*/ 218 h 305"/>
                <a:gd name="T8" fmla="*/ 1 w 250"/>
                <a:gd name="T9" fmla="*/ 230 h 3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305">
                  <a:moveTo>
                    <a:pt x="1" y="230"/>
                  </a:moveTo>
                  <a:cubicBezTo>
                    <a:pt x="5" y="108"/>
                    <a:pt x="0" y="137"/>
                    <a:pt x="35" y="58"/>
                  </a:cubicBezTo>
                  <a:cubicBezTo>
                    <a:pt x="51" y="35"/>
                    <a:pt x="157" y="0"/>
                    <a:pt x="221" y="23"/>
                  </a:cubicBezTo>
                  <a:cubicBezTo>
                    <a:pt x="246" y="49"/>
                    <a:pt x="250" y="167"/>
                    <a:pt x="248" y="218"/>
                  </a:cubicBezTo>
                  <a:cubicBezTo>
                    <a:pt x="246" y="270"/>
                    <a:pt x="48" y="305"/>
                    <a:pt x="1" y="2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209"/>
            <p:cNvSpPr>
              <a:spLocks/>
            </p:cNvSpPr>
            <p:nvPr/>
          </p:nvSpPr>
          <p:spPr bwMode="auto">
            <a:xfrm>
              <a:off x="3242" y="1070"/>
              <a:ext cx="102" cy="301"/>
            </a:xfrm>
            <a:custGeom>
              <a:avLst/>
              <a:gdLst>
                <a:gd name="T0" fmla="*/ 63 w 52"/>
                <a:gd name="T1" fmla="*/ 270 h 153"/>
                <a:gd name="T2" fmla="*/ 98 w 52"/>
                <a:gd name="T3" fmla="*/ 37 h 153"/>
                <a:gd name="T4" fmla="*/ 24 w 52"/>
                <a:gd name="T5" fmla="*/ 24 h 153"/>
                <a:gd name="T6" fmla="*/ 24 w 52"/>
                <a:gd name="T7" fmla="*/ 24 h 153"/>
                <a:gd name="T8" fmla="*/ 0 w 52"/>
                <a:gd name="T9" fmla="*/ 230 h 153"/>
                <a:gd name="T10" fmla="*/ 63 w 52"/>
                <a:gd name="T11" fmla="*/ 270 h 1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153">
                  <a:moveTo>
                    <a:pt x="32" y="137"/>
                  </a:moveTo>
                  <a:cubicBezTo>
                    <a:pt x="40" y="121"/>
                    <a:pt x="52" y="38"/>
                    <a:pt x="50" y="19"/>
                  </a:cubicBezTo>
                  <a:cubicBezTo>
                    <a:pt x="48" y="0"/>
                    <a:pt x="18" y="13"/>
                    <a:pt x="12" y="12"/>
                  </a:cubicBezTo>
                  <a:lnTo>
                    <a:pt x="0" y="117"/>
                  </a:lnTo>
                  <a:cubicBezTo>
                    <a:pt x="3" y="138"/>
                    <a:pt x="24" y="153"/>
                    <a:pt x="32" y="13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210"/>
            <p:cNvSpPr>
              <a:spLocks/>
            </p:cNvSpPr>
            <p:nvPr/>
          </p:nvSpPr>
          <p:spPr bwMode="auto">
            <a:xfrm>
              <a:off x="3331" y="1087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211"/>
            <p:cNvSpPr>
              <a:spLocks/>
            </p:cNvSpPr>
            <p:nvPr/>
          </p:nvSpPr>
          <p:spPr bwMode="auto">
            <a:xfrm>
              <a:off x="3172" y="1051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212"/>
            <p:cNvSpPr>
              <a:spLocks/>
            </p:cNvSpPr>
            <p:nvPr/>
          </p:nvSpPr>
          <p:spPr bwMode="auto">
            <a:xfrm>
              <a:off x="3443" y="1126"/>
              <a:ext cx="156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6 w 79"/>
                <a:gd name="T9" fmla="*/ 31 h 159"/>
                <a:gd name="T10" fmla="*/ 156 w 79"/>
                <a:gd name="T11" fmla="*/ 31 h 159"/>
                <a:gd name="T12" fmla="*/ 132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213"/>
            <p:cNvSpPr>
              <a:spLocks/>
            </p:cNvSpPr>
            <p:nvPr/>
          </p:nvSpPr>
          <p:spPr bwMode="auto">
            <a:xfrm>
              <a:off x="3938" y="1171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214"/>
            <p:cNvSpPr>
              <a:spLocks/>
            </p:cNvSpPr>
            <p:nvPr/>
          </p:nvSpPr>
          <p:spPr bwMode="auto">
            <a:xfrm>
              <a:off x="3765" y="1141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215"/>
            <p:cNvSpPr>
              <a:spLocks/>
            </p:cNvSpPr>
            <p:nvPr/>
          </p:nvSpPr>
          <p:spPr bwMode="auto">
            <a:xfrm>
              <a:off x="3585" y="1124"/>
              <a:ext cx="188" cy="357"/>
            </a:xfrm>
            <a:custGeom>
              <a:avLst/>
              <a:gdLst>
                <a:gd name="T0" fmla="*/ 6 w 95"/>
                <a:gd name="T1" fmla="*/ 57 h 181"/>
                <a:gd name="T2" fmla="*/ 105 w 95"/>
                <a:gd name="T3" fmla="*/ 41 h 181"/>
                <a:gd name="T4" fmla="*/ 184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Freeform 216"/>
            <p:cNvSpPr>
              <a:spLocks/>
            </p:cNvSpPr>
            <p:nvPr/>
          </p:nvSpPr>
          <p:spPr bwMode="auto">
            <a:xfrm flipH="1">
              <a:off x="4716" y="1066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217"/>
            <p:cNvSpPr>
              <a:spLocks/>
            </p:cNvSpPr>
            <p:nvPr/>
          </p:nvSpPr>
          <p:spPr bwMode="auto">
            <a:xfrm flipH="1">
              <a:off x="4825" y="1037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Freeform 218"/>
            <p:cNvSpPr>
              <a:spLocks/>
            </p:cNvSpPr>
            <p:nvPr/>
          </p:nvSpPr>
          <p:spPr bwMode="auto">
            <a:xfrm flipH="1">
              <a:off x="4608" y="1118"/>
              <a:ext cx="155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5 w 79"/>
                <a:gd name="T9" fmla="*/ 31 h 159"/>
                <a:gd name="T10" fmla="*/ 155 w 79"/>
                <a:gd name="T11" fmla="*/ 31 h 159"/>
                <a:gd name="T12" fmla="*/ 131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Freeform 219"/>
            <p:cNvSpPr>
              <a:spLocks/>
            </p:cNvSpPr>
            <p:nvPr/>
          </p:nvSpPr>
          <p:spPr bwMode="auto">
            <a:xfrm flipH="1">
              <a:off x="4116" y="1171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Freeform 220"/>
            <p:cNvSpPr>
              <a:spLocks/>
            </p:cNvSpPr>
            <p:nvPr/>
          </p:nvSpPr>
          <p:spPr bwMode="auto">
            <a:xfrm flipH="1">
              <a:off x="4294" y="1149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221"/>
            <p:cNvSpPr>
              <a:spLocks/>
            </p:cNvSpPr>
            <p:nvPr/>
          </p:nvSpPr>
          <p:spPr bwMode="auto">
            <a:xfrm flipH="1">
              <a:off x="4450" y="1116"/>
              <a:ext cx="187" cy="357"/>
            </a:xfrm>
            <a:custGeom>
              <a:avLst/>
              <a:gdLst>
                <a:gd name="T0" fmla="*/ 6 w 95"/>
                <a:gd name="T1" fmla="*/ 57 h 181"/>
                <a:gd name="T2" fmla="*/ 104 w 95"/>
                <a:gd name="T3" fmla="*/ 41 h 181"/>
                <a:gd name="T4" fmla="*/ 183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254"/>
            <p:cNvSpPr>
              <a:spLocks/>
            </p:cNvSpPr>
            <p:nvPr/>
          </p:nvSpPr>
          <p:spPr bwMode="auto">
            <a:xfrm>
              <a:off x="3111" y="1147"/>
              <a:ext cx="1816" cy="615"/>
            </a:xfrm>
            <a:custGeom>
              <a:avLst/>
              <a:gdLst>
                <a:gd name="T0" fmla="*/ 113 w 1816"/>
                <a:gd name="T1" fmla="*/ 116 h 615"/>
                <a:gd name="T2" fmla="*/ 182 w 1816"/>
                <a:gd name="T3" fmla="*/ 325 h 615"/>
                <a:gd name="T4" fmla="*/ 964 w 1816"/>
                <a:gd name="T5" fmla="*/ 615 h 615"/>
                <a:gd name="T6" fmla="*/ 1602 w 1816"/>
                <a:gd name="T7" fmla="*/ 459 h 615"/>
                <a:gd name="T8" fmla="*/ 1811 w 1816"/>
                <a:gd name="T9" fmla="*/ 140 h 615"/>
                <a:gd name="T10" fmla="*/ 959 w 1816"/>
                <a:gd name="T11" fmla="*/ 220 h 615"/>
                <a:gd name="T12" fmla="*/ 113 w 1816"/>
                <a:gd name="T13" fmla="*/ 116 h 6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16" h="615">
                  <a:moveTo>
                    <a:pt x="113" y="116"/>
                  </a:moveTo>
                  <a:cubicBezTo>
                    <a:pt x="0" y="167"/>
                    <a:pt x="49" y="220"/>
                    <a:pt x="182" y="325"/>
                  </a:cubicBezTo>
                  <a:cubicBezTo>
                    <a:pt x="315" y="430"/>
                    <a:pt x="518" y="615"/>
                    <a:pt x="964" y="615"/>
                  </a:cubicBezTo>
                  <a:cubicBezTo>
                    <a:pt x="1410" y="615"/>
                    <a:pt x="1521" y="522"/>
                    <a:pt x="1602" y="459"/>
                  </a:cubicBezTo>
                  <a:cubicBezTo>
                    <a:pt x="1683" y="396"/>
                    <a:pt x="1816" y="205"/>
                    <a:pt x="1811" y="140"/>
                  </a:cubicBezTo>
                  <a:cubicBezTo>
                    <a:pt x="1568" y="6"/>
                    <a:pt x="1243" y="208"/>
                    <a:pt x="959" y="220"/>
                  </a:cubicBezTo>
                  <a:cubicBezTo>
                    <a:pt x="675" y="232"/>
                    <a:pt x="403" y="0"/>
                    <a:pt x="113" y="11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2" name="Freeform 264"/>
          <p:cNvSpPr>
            <a:spLocks/>
          </p:cNvSpPr>
          <p:nvPr/>
        </p:nvSpPr>
        <p:spPr bwMode="auto">
          <a:xfrm>
            <a:off x="7767638" y="4076700"/>
            <a:ext cx="849312" cy="1627188"/>
          </a:xfrm>
          <a:custGeom>
            <a:avLst/>
            <a:gdLst>
              <a:gd name="T0" fmla="*/ 0 w 239"/>
              <a:gd name="T1" fmla="*/ 312647 h 458"/>
              <a:gd name="T2" fmla="*/ 113715 w 239"/>
              <a:gd name="T3" fmla="*/ 593320 h 458"/>
              <a:gd name="T4" fmla="*/ 106608 w 239"/>
              <a:gd name="T5" fmla="*/ 849122 h 458"/>
              <a:gd name="T6" fmla="*/ 156359 w 239"/>
              <a:gd name="T7" fmla="*/ 1158217 h 458"/>
              <a:gd name="T8" fmla="*/ 163466 w 239"/>
              <a:gd name="T9" fmla="*/ 1421125 h 458"/>
              <a:gd name="T10" fmla="*/ 234538 w 239"/>
              <a:gd name="T11" fmla="*/ 1605871 h 458"/>
              <a:gd name="T12" fmla="*/ 376682 w 239"/>
              <a:gd name="T13" fmla="*/ 1179534 h 458"/>
              <a:gd name="T14" fmla="*/ 376682 w 239"/>
              <a:gd name="T15" fmla="*/ 1179534 h 458"/>
              <a:gd name="T16" fmla="*/ 454862 w 239"/>
              <a:gd name="T17" fmla="*/ 834911 h 458"/>
              <a:gd name="T18" fmla="*/ 454862 w 239"/>
              <a:gd name="T19" fmla="*/ 834911 h 458"/>
              <a:gd name="T20" fmla="*/ 561470 w 239"/>
              <a:gd name="T21" fmla="*/ 849122 h 458"/>
              <a:gd name="T22" fmla="*/ 575684 w 239"/>
              <a:gd name="T23" fmla="*/ 1207956 h 458"/>
              <a:gd name="T24" fmla="*/ 604113 w 239"/>
              <a:gd name="T25" fmla="*/ 1563237 h 458"/>
              <a:gd name="T26" fmla="*/ 717829 w 239"/>
              <a:gd name="T27" fmla="*/ 1357174 h 458"/>
              <a:gd name="T28" fmla="*/ 785347 w 239"/>
              <a:gd name="T29" fmla="*/ 948601 h 458"/>
              <a:gd name="T30" fmla="*/ 756918 w 239"/>
              <a:gd name="T31" fmla="*/ 550686 h 458"/>
              <a:gd name="T32" fmla="*/ 831544 w 239"/>
              <a:gd name="T33" fmla="*/ 177641 h 458"/>
              <a:gd name="T34" fmla="*/ 646756 w 239"/>
              <a:gd name="T35" fmla="*/ 10658 h 458"/>
              <a:gd name="T36" fmla="*/ 419326 w 239"/>
              <a:gd name="T37" fmla="*/ 120796 h 458"/>
              <a:gd name="T38" fmla="*/ 227431 w 239"/>
              <a:gd name="T39" fmla="*/ 53292 h 458"/>
              <a:gd name="T40" fmla="*/ 56858 w 239"/>
              <a:gd name="T41" fmla="*/ 99479 h 458"/>
              <a:gd name="T42" fmla="*/ 0 w 239"/>
              <a:gd name="T43" fmla="*/ 312647 h 45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9" h="458">
                <a:moveTo>
                  <a:pt x="0" y="88"/>
                </a:moveTo>
                <a:cubicBezTo>
                  <a:pt x="0" y="112"/>
                  <a:pt x="28" y="140"/>
                  <a:pt x="32" y="167"/>
                </a:cubicBezTo>
                <a:cubicBezTo>
                  <a:pt x="36" y="194"/>
                  <a:pt x="28" y="213"/>
                  <a:pt x="30" y="239"/>
                </a:cubicBezTo>
                <a:cubicBezTo>
                  <a:pt x="32" y="265"/>
                  <a:pt x="41" y="299"/>
                  <a:pt x="44" y="326"/>
                </a:cubicBezTo>
                <a:cubicBezTo>
                  <a:pt x="47" y="353"/>
                  <a:pt x="42" y="379"/>
                  <a:pt x="46" y="400"/>
                </a:cubicBezTo>
                <a:cubicBezTo>
                  <a:pt x="46" y="400"/>
                  <a:pt x="44" y="458"/>
                  <a:pt x="66" y="452"/>
                </a:cubicBezTo>
                <a:cubicBezTo>
                  <a:pt x="88" y="446"/>
                  <a:pt x="99" y="352"/>
                  <a:pt x="106" y="332"/>
                </a:cubicBezTo>
                <a:cubicBezTo>
                  <a:pt x="113" y="312"/>
                  <a:pt x="102" y="348"/>
                  <a:pt x="106" y="332"/>
                </a:cubicBezTo>
                <a:lnTo>
                  <a:pt x="128" y="235"/>
                </a:lnTo>
                <a:cubicBezTo>
                  <a:pt x="128" y="235"/>
                  <a:pt x="152" y="206"/>
                  <a:pt x="158" y="239"/>
                </a:cubicBezTo>
                <a:cubicBezTo>
                  <a:pt x="164" y="272"/>
                  <a:pt x="160" y="307"/>
                  <a:pt x="162" y="340"/>
                </a:cubicBezTo>
                <a:cubicBezTo>
                  <a:pt x="164" y="373"/>
                  <a:pt x="154" y="434"/>
                  <a:pt x="170" y="440"/>
                </a:cubicBezTo>
                <a:cubicBezTo>
                  <a:pt x="186" y="446"/>
                  <a:pt x="194" y="411"/>
                  <a:pt x="202" y="382"/>
                </a:cubicBezTo>
                <a:cubicBezTo>
                  <a:pt x="210" y="353"/>
                  <a:pt x="219" y="305"/>
                  <a:pt x="221" y="267"/>
                </a:cubicBezTo>
                <a:cubicBezTo>
                  <a:pt x="223" y="229"/>
                  <a:pt x="211" y="191"/>
                  <a:pt x="213" y="155"/>
                </a:cubicBezTo>
                <a:cubicBezTo>
                  <a:pt x="226" y="108"/>
                  <a:pt x="239" y="75"/>
                  <a:pt x="234" y="50"/>
                </a:cubicBezTo>
                <a:cubicBezTo>
                  <a:pt x="229" y="25"/>
                  <a:pt x="201" y="6"/>
                  <a:pt x="182" y="3"/>
                </a:cubicBezTo>
                <a:cubicBezTo>
                  <a:pt x="163" y="0"/>
                  <a:pt x="138" y="32"/>
                  <a:pt x="118" y="34"/>
                </a:cubicBezTo>
                <a:cubicBezTo>
                  <a:pt x="98" y="36"/>
                  <a:pt x="81" y="16"/>
                  <a:pt x="64" y="15"/>
                </a:cubicBezTo>
                <a:cubicBezTo>
                  <a:pt x="47" y="14"/>
                  <a:pt x="27" y="16"/>
                  <a:pt x="16" y="28"/>
                </a:cubicBezTo>
                <a:cubicBezTo>
                  <a:pt x="5" y="40"/>
                  <a:pt x="0" y="64"/>
                  <a:pt x="0" y="88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265"/>
          <p:cNvSpPr>
            <a:spLocks/>
          </p:cNvSpPr>
          <p:nvPr/>
        </p:nvSpPr>
        <p:spPr bwMode="auto">
          <a:xfrm>
            <a:off x="6989763" y="3986213"/>
            <a:ext cx="539750" cy="1739900"/>
          </a:xfrm>
          <a:custGeom>
            <a:avLst/>
            <a:gdLst>
              <a:gd name="T0" fmla="*/ 88775 w 152"/>
              <a:gd name="T1" fmla="*/ 564580 h 490"/>
              <a:gd name="T2" fmla="*/ 145590 w 152"/>
              <a:gd name="T3" fmla="*/ 692409 h 490"/>
              <a:gd name="T4" fmla="*/ 145590 w 152"/>
              <a:gd name="T5" fmla="*/ 980025 h 490"/>
              <a:gd name="T6" fmla="*/ 245018 w 152"/>
              <a:gd name="T7" fmla="*/ 1654680 h 490"/>
              <a:gd name="T8" fmla="*/ 323140 w 152"/>
              <a:gd name="T9" fmla="*/ 1207278 h 490"/>
              <a:gd name="T10" fmla="*/ 429669 w 152"/>
              <a:gd name="T11" fmla="*/ 901907 h 490"/>
              <a:gd name="T12" fmla="*/ 472281 w 152"/>
              <a:gd name="T13" fmla="*/ 592986 h 490"/>
              <a:gd name="T14" fmla="*/ 507791 w 152"/>
              <a:gd name="T15" fmla="*/ 202397 h 490"/>
              <a:gd name="T16" fmla="*/ 273426 w 152"/>
              <a:gd name="T17" fmla="*/ 17754 h 490"/>
              <a:gd name="T18" fmla="*/ 152692 w 152"/>
              <a:gd name="T19" fmla="*/ 142033 h 490"/>
              <a:gd name="T20" fmla="*/ 10653 w 152"/>
              <a:gd name="T21" fmla="*/ 173990 h 490"/>
              <a:gd name="T22" fmla="*/ 88775 w 152"/>
              <a:gd name="T23" fmla="*/ 564580 h 49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52" h="490">
                <a:moveTo>
                  <a:pt x="25" y="159"/>
                </a:moveTo>
                <a:cubicBezTo>
                  <a:pt x="31" y="183"/>
                  <a:pt x="38" y="176"/>
                  <a:pt x="41" y="195"/>
                </a:cubicBezTo>
                <a:cubicBezTo>
                  <a:pt x="44" y="214"/>
                  <a:pt x="36" y="231"/>
                  <a:pt x="41" y="276"/>
                </a:cubicBezTo>
                <a:cubicBezTo>
                  <a:pt x="46" y="321"/>
                  <a:pt x="51" y="442"/>
                  <a:pt x="69" y="466"/>
                </a:cubicBezTo>
                <a:cubicBezTo>
                  <a:pt x="87" y="490"/>
                  <a:pt x="82" y="375"/>
                  <a:pt x="91" y="340"/>
                </a:cubicBezTo>
                <a:cubicBezTo>
                  <a:pt x="100" y="305"/>
                  <a:pt x="114" y="283"/>
                  <a:pt x="121" y="254"/>
                </a:cubicBezTo>
                <a:cubicBezTo>
                  <a:pt x="128" y="225"/>
                  <a:pt x="129" y="200"/>
                  <a:pt x="133" y="167"/>
                </a:cubicBezTo>
                <a:cubicBezTo>
                  <a:pt x="137" y="134"/>
                  <a:pt x="152" y="84"/>
                  <a:pt x="143" y="57"/>
                </a:cubicBezTo>
                <a:cubicBezTo>
                  <a:pt x="134" y="30"/>
                  <a:pt x="94" y="8"/>
                  <a:pt x="77" y="5"/>
                </a:cubicBezTo>
                <a:cubicBezTo>
                  <a:pt x="59" y="0"/>
                  <a:pt x="55" y="33"/>
                  <a:pt x="43" y="40"/>
                </a:cubicBezTo>
                <a:cubicBezTo>
                  <a:pt x="31" y="47"/>
                  <a:pt x="6" y="29"/>
                  <a:pt x="3" y="49"/>
                </a:cubicBezTo>
                <a:cubicBezTo>
                  <a:pt x="0" y="69"/>
                  <a:pt x="19" y="135"/>
                  <a:pt x="25" y="159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268"/>
          <p:cNvSpPr>
            <a:spLocks/>
          </p:cNvSpPr>
          <p:nvPr/>
        </p:nvSpPr>
        <p:spPr bwMode="auto">
          <a:xfrm>
            <a:off x="6257925" y="4011613"/>
            <a:ext cx="511175" cy="1743075"/>
          </a:xfrm>
          <a:custGeom>
            <a:avLst/>
            <a:gdLst>
              <a:gd name="T0" fmla="*/ 78096 w 144"/>
              <a:gd name="T1" fmla="*/ 667410 h 491"/>
              <a:gd name="T2" fmla="*/ 78096 w 144"/>
              <a:gd name="T3" fmla="*/ 667410 h 491"/>
              <a:gd name="T4" fmla="*/ 85196 w 144"/>
              <a:gd name="T5" fmla="*/ 1182167 h 491"/>
              <a:gd name="T6" fmla="*/ 85196 w 144"/>
              <a:gd name="T7" fmla="*/ 1182167 h 491"/>
              <a:gd name="T8" fmla="*/ 177491 w 144"/>
              <a:gd name="T9" fmla="*/ 1735975 h 491"/>
              <a:gd name="T10" fmla="*/ 241388 w 144"/>
              <a:gd name="T11" fmla="*/ 1153767 h 491"/>
              <a:gd name="T12" fmla="*/ 397581 w 144"/>
              <a:gd name="T13" fmla="*/ 649659 h 491"/>
              <a:gd name="T14" fmla="*/ 489876 w 144"/>
              <a:gd name="T15" fmla="*/ 227203 h 491"/>
              <a:gd name="T16" fmla="*/ 269787 w 144"/>
              <a:gd name="T17" fmla="*/ 17750 h 491"/>
              <a:gd name="T18" fmla="*/ 127794 w 144"/>
              <a:gd name="T19" fmla="*/ 159752 h 491"/>
              <a:gd name="T20" fmla="*/ 7100 w 144"/>
              <a:gd name="T21" fmla="*/ 262704 h 491"/>
              <a:gd name="T22" fmla="*/ 78096 w 144"/>
              <a:gd name="T23" fmla="*/ 667410 h 4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44" h="491">
                <a:moveTo>
                  <a:pt x="22" y="188"/>
                </a:moveTo>
                <a:lnTo>
                  <a:pt x="22" y="188"/>
                </a:lnTo>
                <a:lnTo>
                  <a:pt x="24" y="333"/>
                </a:lnTo>
                <a:cubicBezTo>
                  <a:pt x="28" y="359"/>
                  <a:pt x="30" y="487"/>
                  <a:pt x="50" y="489"/>
                </a:cubicBezTo>
                <a:cubicBezTo>
                  <a:pt x="70" y="491"/>
                  <a:pt x="58" y="376"/>
                  <a:pt x="68" y="325"/>
                </a:cubicBezTo>
                <a:cubicBezTo>
                  <a:pt x="78" y="274"/>
                  <a:pt x="100" y="226"/>
                  <a:pt x="112" y="183"/>
                </a:cubicBezTo>
                <a:cubicBezTo>
                  <a:pt x="124" y="140"/>
                  <a:pt x="144" y="94"/>
                  <a:pt x="138" y="64"/>
                </a:cubicBezTo>
                <a:cubicBezTo>
                  <a:pt x="139" y="11"/>
                  <a:pt x="92" y="10"/>
                  <a:pt x="76" y="5"/>
                </a:cubicBezTo>
                <a:cubicBezTo>
                  <a:pt x="60" y="0"/>
                  <a:pt x="48" y="33"/>
                  <a:pt x="36" y="45"/>
                </a:cubicBezTo>
                <a:lnTo>
                  <a:pt x="2" y="74"/>
                </a:lnTo>
                <a:cubicBezTo>
                  <a:pt x="0" y="98"/>
                  <a:pt x="19" y="169"/>
                  <a:pt x="22" y="188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269"/>
          <p:cNvSpPr>
            <a:spLocks/>
          </p:cNvSpPr>
          <p:nvPr/>
        </p:nvSpPr>
        <p:spPr bwMode="auto">
          <a:xfrm>
            <a:off x="5557838" y="4030663"/>
            <a:ext cx="493712" cy="1758950"/>
          </a:xfrm>
          <a:custGeom>
            <a:avLst/>
            <a:gdLst>
              <a:gd name="T0" fmla="*/ 35519 w 139"/>
              <a:gd name="T1" fmla="*/ 131477 h 495"/>
              <a:gd name="T2" fmla="*/ 31967 w 139"/>
              <a:gd name="T3" fmla="*/ 518801 h 495"/>
              <a:gd name="T4" fmla="*/ 95901 w 139"/>
              <a:gd name="T5" fmla="*/ 824397 h 495"/>
              <a:gd name="T6" fmla="*/ 99453 w 139"/>
              <a:gd name="T7" fmla="*/ 1240149 h 495"/>
              <a:gd name="T8" fmla="*/ 206009 w 139"/>
              <a:gd name="T9" fmla="*/ 1751843 h 495"/>
              <a:gd name="T10" fmla="*/ 362292 w 139"/>
              <a:gd name="T11" fmla="*/ 1012729 h 495"/>
              <a:gd name="T12" fmla="*/ 479504 w 139"/>
              <a:gd name="T13" fmla="*/ 604084 h 495"/>
              <a:gd name="T14" fmla="*/ 454641 w 139"/>
              <a:gd name="T15" fmla="*/ 95943 h 495"/>
              <a:gd name="T16" fmla="*/ 252184 w 139"/>
              <a:gd name="T17" fmla="*/ 28427 h 495"/>
              <a:gd name="T18" fmla="*/ 35519 w 139"/>
              <a:gd name="T19" fmla="*/ 131477 h 49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39" h="495">
                <a:moveTo>
                  <a:pt x="10" y="37"/>
                </a:moveTo>
                <a:cubicBezTo>
                  <a:pt x="0" y="60"/>
                  <a:pt x="6" y="114"/>
                  <a:pt x="9" y="146"/>
                </a:cubicBezTo>
                <a:cubicBezTo>
                  <a:pt x="12" y="178"/>
                  <a:pt x="26" y="198"/>
                  <a:pt x="27" y="232"/>
                </a:cubicBezTo>
                <a:cubicBezTo>
                  <a:pt x="28" y="266"/>
                  <a:pt x="23" y="305"/>
                  <a:pt x="28" y="349"/>
                </a:cubicBezTo>
                <a:cubicBezTo>
                  <a:pt x="33" y="393"/>
                  <a:pt x="38" y="491"/>
                  <a:pt x="58" y="493"/>
                </a:cubicBezTo>
                <a:cubicBezTo>
                  <a:pt x="78" y="495"/>
                  <a:pt x="89" y="339"/>
                  <a:pt x="102" y="285"/>
                </a:cubicBezTo>
                <a:cubicBezTo>
                  <a:pt x="115" y="231"/>
                  <a:pt x="131" y="213"/>
                  <a:pt x="135" y="170"/>
                </a:cubicBezTo>
                <a:cubicBezTo>
                  <a:pt x="139" y="123"/>
                  <a:pt x="139" y="54"/>
                  <a:pt x="128" y="27"/>
                </a:cubicBezTo>
                <a:cubicBezTo>
                  <a:pt x="117" y="0"/>
                  <a:pt x="91" y="6"/>
                  <a:pt x="71" y="8"/>
                </a:cubicBezTo>
                <a:cubicBezTo>
                  <a:pt x="52" y="10"/>
                  <a:pt x="20" y="14"/>
                  <a:pt x="10" y="37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272"/>
          <p:cNvSpPr>
            <a:spLocks/>
          </p:cNvSpPr>
          <p:nvPr/>
        </p:nvSpPr>
        <p:spPr bwMode="auto">
          <a:xfrm>
            <a:off x="4859338" y="4075113"/>
            <a:ext cx="407987" cy="1597025"/>
          </a:xfrm>
          <a:custGeom>
            <a:avLst/>
            <a:gdLst>
              <a:gd name="T0" fmla="*/ 17739 w 115"/>
              <a:gd name="T1" fmla="*/ 539440 h 450"/>
              <a:gd name="T2" fmla="*/ 78050 w 115"/>
              <a:gd name="T3" fmla="*/ 684946 h 450"/>
              <a:gd name="T4" fmla="*/ 74502 w 115"/>
              <a:gd name="T5" fmla="*/ 1036292 h 450"/>
              <a:gd name="T6" fmla="*/ 205767 w 115"/>
              <a:gd name="T7" fmla="*/ 1582829 h 450"/>
              <a:gd name="T8" fmla="*/ 262531 w 115"/>
              <a:gd name="T9" fmla="*/ 986607 h 450"/>
              <a:gd name="T10" fmla="*/ 407987 w 115"/>
              <a:gd name="T11" fmla="*/ 149056 h 450"/>
              <a:gd name="T12" fmla="*/ 223506 w 115"/>
              <a:gd name="T13" fmla="*/ 85175 h 450"/>
              <a:gd name="T14" fmla="*/ 35477 w 115"/>
              <a:gd name="T15" fmla="*/ 110017 h 450"/>
              <a:gd name="T16" fmla="*/ 17739 w 115"/>
              <a:gd name="T17" fmla="*/ 539440 h 45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5" h="450">
                <a:moveTo>
                  <a:pt x="5" y="152"/>
                </a:moveTo>
                <a:cubicBezTo>
                  <a:pt x="7" y="179"/>
                  <a:pt x="19" y="169"/>
                  <a:pt x="22" y="193"/>
                </a:cubicBezTo>
                <a:cubicBezTo>
                  <a:pt x="25" y="217"/>
                  <a:pt x="15" y="250"/>
                  <a:pt x="21" y="292"/>
                </a:cubicBezTo>
                <a:cubicBezTo>
                  <a:pt x="27" y="334"/>
                  <a:pt x="39" y="450"/>
                  <a:pt x="58" y="446"/>
                </a:cubicBezTo>
                <a:cubicBezTo>
                  <a:pt x="77" y="442"/>
                  <a:pt x="65" y="345"/>
                  <a:pt x="74" y="278"/>
                </a:cubicBezTo>
                <a:lnTo>
                  <a:pt x="115" y="42"/>
                </a:lnTo>
                <a:cubicBezTo>
                  <a:pt x="113" y="0"/>
                  <a:pt x="80" y="26"/>
                  <a:pt x="63" y="24"/>
                </a:cubicBezTo>
                <a:cubicBezTo>
                  <a:pt x="46" y="22"/>
                  <a:pt x="20" y="10"/>
                  <a:pt x="10" y="31"/>
                </a:cubicBezTo>
                <a:cubicBezTo>
                  <a:pt x="0" y="52"/>
                  <a:pt x="3" y="125"/>
                  <a:pt x="5" y="152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276"/>
          <p:cNvSpPr>
            <a:spLocks/>
          </p:cNvSpPr>
          <p:nvPr/>
        </p:nvSpPr>
        <p:spPr bwMode="auto">
          <a:xfrm>
            <a:off x="642938" y="4054475"/>
            <a:ext cx="614362" cy="1882775"/>
          </a:xfrm>
          <a:custGeom>
            <a:avLst/>
            <a:gdLst>
              <a:gd name="T0" fmla="*/ 330264 w 173"/>
              <a:gd name="T1" fmla="*/ 7105 h 530"/>
              <a:gd name="T2" fmla="*/ 127844 w 173"/>
              <a:gd name="T3" fmla="*/ 269983 h 530"/>
              <a:gd name="T4" fmla="*/ 3551 w 173"/>
              <a:gd name="T5" fmla="*/ 330374 h 530"/>
              <a:gd name="T6" fmla="*/ 106537 w 173"/>
              <a:gd name="T7" fmla="*/ 710481 h 530"/>
              <a:gd name="T8" fmla="*/ 106537 w 173"/>
              <a:gd name="T9" fmla="*/ 710481 h 530"/>
              <a:gd name="T10" fmla="*/ 255688 w 173"/>
              <a:gd name="T11" fmla="*/ 1342809 h 530"/>
              <a:gd name="T12" fmla="*/ 312508 w 173"/>
              <a:gd name="T13" fmla="*/ 1882775 h 530"/>
              <a:gd name="T14" fmla="*/ 440352 w 173"/>
              <a:gd name="T15" fmla="*/ 1271761 h 530"/>
              <a:gd name="T16" fmla="*/ 472313 w 173"/>
              <a:gd name="T17" fmla="*/ 682062 h 530"/>
              <a:gd name="T18" fmla="*/ 589503 w 173"/>
              <a:gd name="T19" fmla="*/ 227354 h 530"/>
              <a:gd name="T20" fmla="*/ 330264 w 173"/>
              <a:gd name="T21" fmla="*/ 7105 h 5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3" h="530">
                <a:moveTo>
                  <a:pt x="93" y="2"/>
                </a:moveTo>
                <a:cubicBezTo>
                  <a:pt x="71" y="4"/>
                  <a:pt x="51" y="61"/>
                  <a:pt x="36" y="76"/>
                </a:cubicBezTo>
                <a:cubicBezTo>
                  <a:pt x="21" y="91"/>
                  <a:pt x="2" y="72"/>
                  <a:pt x="1" y="93"/>
                </a:cubicBezTo>
                <a:cubicBezTo>
                  <a:pt x="0" y="114"/>
                  <a:pt x="25" y="182"/>
                  <a:pt x="30" y="200"/>
                </a:cubicBezTo>
                <a:cubicBezTo>
                  <a:pt x="37" y="230"/>
                  <a:pt x="70" y="334"/>
                  <a:pt x="72" y="378"/>
                </a:cubicBezTo>
                <a:cubicBezTo>
                  <a:pt x="74" y="422"/>
                  <a:pt x="72" y="530"/>
                  <a:pt x="88" y="530"/>
                </a:cubicBezTo>
                <a:cubicBezTo>
                  <a:pt x="104" y="530"/>
                  <a:pt x="126" y="404"/>
                  <a:pt x="124" y="358"/>
                </a:cubicBezTo>
                <a:cubicBezTo>
                  <a:pt x="122" y="312"/>
                  <a:pt x="122" y="236"/>
                  <a:pt x="133" y="192"/>
                </a:cubicBezTo>
                <a:cubicBezTo>
                  <a:pt x="144" y="148"/>
                  <a:pt x="173" y="96"/>
                  <a:pt x="166" y="64"/>
                </a:cubicBezTo>
                <a:cubicBezTo>
                  <a:pt x="159" y="32"/>
                  <a:pt x="115" y="0"/>
                  <a:pt x="93" y="2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8" name="Group 284"/>
          <p:cNvGrpSpPr>
            <a:grpSpLocks/>
          </p:cNvGrpSpPr>
          <p:nvPr/>
        </p:nvGrpSpPr>
        <p:grpSpPr bwMode="auto">
          <a:xfrm>
            <a:off x="2379663" y="4035425"/>
            <a:ext cx="949325" cy="1674813"/>
            <a:chOff x="3186" y="2506"/>
            <a:chExt cx="267" cy="471"/>
          </a:xfrm>
        </p:grpSpPr>
        <p:sp>
          <p:nvSpPr>
            <p:cNvPr id="7183" name="Freeform 260"/>
            <p:cNvSpPr>
              <a:spLocks/>
            </p:cNvSpPr>
            <p:nvPr/>
          </p:nvSpPr>
          <p:spPr bwMode="auto">
            <a:xfrm>
              <a:off x="3284" y="2747"/>
              <a:ext cx="120" cy="221"/>
            </a:xfrm>
            <a:custGeom>
              <a:avLst/>
              <a:gdLst>
                <a:gd name="T0" fmla="*/ 46 w 120"/>
                <a:gd name="T1" fmla="*/ 133 h 221"/>
                <a:gd name="T2" fmla="*/ 3 w 120"/>
                <a:gd name="T3" fmla="*/ 38 h 221"/>
                <a:gd name="T4" fmla="*/ 29 w 120"/>
                <a:gd name="T5" fmla="*/ 5 h 221"/>
                <a:gd name="T6" fmla="*/ 108 w 120"/>
                <a:gd name="T7" fmla="*/ 71 h 221"/>
                <a:gd name="T8" fmla="*/ 100 w 120"/>
                <a:gd name="T9" fmla="*/ 137 h 221"/>
                <a:gd name="T10" fmla="*/ 44 w 120"/>
                <a:gd name="T11" fmla="*/ 218 h 221"/>
                <a:gd name="T12" fmla="*/ 46 w 120"/>
                <a:gd name="T13" fmla="*/ 133 h 2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" h="221">
                  <a:moveTo>
                    <a:pt x="46" y="133"/>
                  </a:moveTo>
                  <a:cubicBezTo>
                    <a:pt x="39" y="103"/>
                    <a:pt x="6" y="59"/>
                    <a:pt x="3" y="38"/>
                  </a:cubicBezTo>
                  <a:cubicBezTo>
                    <a:pt x="0" y="17"/>
                    <a:pt x="12" y="0"/>
                    <a:pt x="29" y="5"/>
                  </a:cubicBezTo>
                  <a:cubicBezTo>
                    <a:pt x="46" y="10"/>
                    <a:pt x="96" y="49"/>
                    <a:pt x="108" y="71"/>
                  </a:cubicBezTo>
                  <a:cubicBezTo>
                    <a:pt x="120" y="93"/>
                    <a:pt x="111" y="113"/>
                    <a:pt x="100" y="137"/>
                  </a:cubicBezTo>
                  <a:cubicBezTo>
                    <a:pt x="100" y="137"/>
                    <a:pt x="60" y="221"/>
                    <a:pt x="44" y="218"/>
                  </a:cubicBezTo>
                  <a:cubicBezTo>
                    <a:pt x="28" y="215"/>
                    <a:pt x="53" y="163"/>
                    <a:pt x="46" y="13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279"/>
            <p:cNvSpPr>
              <a:spLocks/>
            </p:cNvSpPr>
            <p:nvPr/>
          </p:nvSpPr>
          <p:spPr bwMode="auto">
            <a:xfrm>
              <a:off x="3186" y="2506"/>
              <a:ext cx="267" cy="471"/>
            </a:xfrm>
            <a:custGeom>
              <a:avLst/>
              <a:gdLst>
                <a:gd name="T0" fmla="*/ 263 w 267"/>
                <a:gd name="T1" fmla="*/ 112 h 471"/>
                <a:gd name="T2" fmla="*/ 252 w 267"/>
                <a:gd name="T3" fmla="*/ 20 h 471"/>
                <a:gd name="T4" fmla="*/ 214 w 267"/>
                <a:gd name="T5" fmla="*/ 0 h 471"/>
                <a:gd name="T6" fmla="*/ 146 w 267"/>
                <a:gd name="T7" fmla="*/ 28 h 471"/>
                <a:gd name="T8" fmla="*/ 88 w 267"/>
                <a:gd name="T9" fmla="*/ 38 h 471"/>
                <a:gd name="T10" fmla="*/ 46 w 267"/>
                <a:gd name="T11" fmla="*/ 30 h 471"/>
                <a:gd name="T12" fmla="*/ 3 w 267"/>
                <a:gd name="T13" fmla="*/ 74 h 471"/>
                <a:gd name="T14" fmla="*/ 29 w 267"/>
                <a:gd name="T15" fmla="*/ 138 h 471"/>
                <a:gd name="T16" fmla="*/ 61 w 267"/>
                <a:gd name="T17" fmla="*/ 394 h 471"/>
                <a:gd name="T18" fmla="*/ 85 w 267"/>
                <a:gd name="T19" fmla="*/ 459 h 471"/>
                <a:gd name="T20" fmla="*/ 112 w 267"/>
                <a:gd name="T21" fmla="*/ 321 h 471"/>
                <a:gd name="T22" fmla="*/ 134 w 267"/>
                <a:gd name="T23" fmla="*/ 276 h 471"/>
                <a:gd name="T24" fmla="*/ 206 w 267"/>
                <a:gd name="T25" fmla="*/ 356 h 471"/>
                <a:gd name="T26" fmla="*/ 239 w 267"/>
                <a:gd name="T27" fmla="*/ 453 h 471"/>
                <a:gd name="T28" fmla="*/ 252 w 267"/>
                <a:gd name="T29" fmla="*/ 324 h 471"/>
                <a:gd name="T30" fmla="*/ 230 w 267"/>
                <a:gd name="T31" fmla="*/ 184 h 471"/>
                <a:gd name="T32" fmla="*/ 263 w 267"/>
                <a:gd name="T33" fmla="*/ 112 h 4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67" h="471">
                  <a:moveTo>
                    <a:pt x="263" y="112"/>
                  </a:moveTo>
                  <a:cubicBezTo>
                    <a:pt x="267" y="85"/>
                    <a:pt x="260" y="39"/>
                    <a:pt x="252" y="20"/>
                  </a:cubicBezTo>
                  <a:cubicBezTo>
                    <a:pt x="244" y="1"/>
                    <a:pt x="229" y="0"/>
                    <a:pt x="214" y="0"/>
                  </a:cubicBezTo>
                  <a:cubicBezTo>
                    <a:pt x="199" y="0"/>
                    <a:pt x="167" y="22"/>
                    <a:pt x="146" y="28"/>
                  </a:cubicBezTo>
                  <a:cubicBezTo>
                    <a:pt x="125" y="34"/>
                    <a:pt x="105" y="38"/>
                    <a:pt x="88" y="38"/>
                  </a:cubicBezTo>
                  <a:cubicBezTo>
                    <a:pt x="69" y="39"/>
                    <a:pt x="60" y="23"/>
                    <a:pt x="46" y="30"/>
                  </a:cubicBezTo>
                  <a:cubicBezTo>
                    <a:pt x="32" y="37"/>
                    <a:pt x="6" y="56"/>
                    <a:pt x="3" y="74"/>
                  </a:cubicBezTo>
                  <a:cubicBezTo>
                    <a:pt x="0" y="92"/>
                    <a:pt x="19" y="85"/>
                    <a:pt x="29" y="138"/>
                  </a:cubicBezTo>
                  <a:cubicBezTo>
                    <a:pt x="39" y="191"/>
                    <a:pt x="52" y="341"/>
                    <a:pt x="61" y="394"/>
                  </a:cubicBezTo>
                  <a:cubicBezTo>
                    <a:pt x="70" y="447"/>
                    <a:pt x="77" y="471"/>
                    <a:pt x="85" y="459"/>
                  </a:cubicBezTo>
                  <a:cubicBezTo>
                    <a:pt x="93" y="447"/>
                    <a:pt x="104" y="351"/>
                    <a:pt x="112" y="321"/>
                  </a:cubicBezTo>
                  <a:cubicBezTo>
                    <a:pt x="120" y="291"/>
                    <a:pt x="118" y="270"/>
                    <a:pt x="134" y="276"/>
                  </a:cubicBezTo>
                  <a:cubicBezTo>
                    <a:pt x="150" y="282"/>
                    <a:pt x="189" y="327"/>
                    <a:pt x="206" y="356"/>
                  </a:cubicBezTo>
                  <a:cubicBezTo>
                    <a:pt x="223" y="385"/>
                    <a:pt x="231" y="458"/>
                    <a:pt x="239" y="453"/>
                  </a:cubicBezTo>
                  <a:cubicBezTo>
                    <a:pt x="247" y="448"/>
                    <a:pt x="253" y="369"/>
                    <a:pt x="252" y="324"/>
                  </a:cubicBezTo>
                  <a:cubicBezTo>
                    <a:pt x="251" y="279"/>
                    <a:pt x="228" y="219"/>
                    <a:pt x="230" y="184"/>
                  </a:cubicBezTo>
                  <a:cubicBezTo>
                    <a:pt x="232" y="149"/>
                    <a:pt x="259" y="139"/>
                    <a:pt x="263" y="1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9" name="Freeform 280"/>
          <p:cNvSpPr>
            <a:spLocks/>
          </p:cNvSpPr>
          <p:nvPr/>
        </p:nvSpPr>
        <p:spPr bwMode="auto">
          <a:xfrm>
            <a:off x="1479550" y="3971925"/>
            <a:ext cx="590550" cy="1849438"/>
          </a:xfrm>
          <a:custGeom>
            <a:avLst/>
            <a:gdLst>
              <a:gd name="T0" fmla="*/ 206337 w 166"/>
              <a:gd name="T1" fmla="*/ 156491 h 520"/>
              <a:gd name="T2" fmla="*/ 128071 w 166"/>
              <a:gd name="T3" fmla="*/ 352105 h 520"/>
              <a:gd name="T4" fmla="*/ 3558 w 166"/>
              <a:gd name="T5" fmla="*/ 405454 h 520"/>
              <a:gd name="T6" fmla="*/ 106726 w 166"/>
              <a:gd name="T7" fmla="*/ 761115 h 520"/>
              <a:gd name="T8" fmla="*/ 106726 w 166"/>
              <a:gd name="T9" fmla="*/ 761115 h 520"/>
              <a:gd name="T10" fmla="*/ 256142 w 166"/>
              <a:gd name="T11" fmla="*/ 1347956 h 520"/>
              <a:gd name="T12" fmla="*/ 313063 w 166"/>
              <a:gd name="T13" fmla="*/ 1849438 h 520"/>
              <a:gd name="T14" fmla="*/ 441134 w 166"/>
              <a:gd name="T15" fmla="*/ 1280380 h 520"/>
              <a:gd name="T16" fmla="*/ 473152 w 166"/>
              <a:gd name="T17" fmla="*/ 732662 h 520"/>
              <a:gd name="T18" fmla="*/ 590550 w 166"/>
              <a:gd name="T19" fmla="*/ 309425 h 520"/>
              <a:gd name="T20" fmla="*/ 419789 w 166"/>
              <a:gd name="T21" fmla="*/ 78245 h 520"/>
              <a:gd name="T22" fmla="*/ 206337 w 166"/>
              <a:gd name="T23" fmla="*/ 156491 h 5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66" h="520">
                <a:moveTo>
                  <a:pt x="58" y="44"/>
                </a:moveTo>
                <a:cubicBezTo>
                  <a:pt x="42" y="54"/>
                  <a:pt x="45" y="87"/>
                  <a:pt x="36" y="99"/>
                </a:cubicBezTo>
                <a:cubicBezTo>
                  <a:pt x="21" y="112"/>
                  <a:pt x="2" y="95"/>
                  <a:pt x="1" y="114"/>
                </a:cubicBezTo>
                <a:cubicBezTo>
                  <a:pt x="0" y="134"/>
                  <a:pt x="25" y="197"/>
                  <a:pt x="30" y="214"/>
                </a:cubicBezTo>
                <a:cubicBezTo>
                  <a:pt x="37" y="242"/>
                  <a:pt x="70" y="338"/>
                  <a:pt x="72" y="379"/>
                </a:cubicBezTo>
                <a:cubicBezTo>
                  <a:pt x="74" y="420"/>
                  <a:pt x="72" y="520"/>
                  <a:pt x="88" y="520"/>
                </a:cubicBezTo>
                <a:cubicBezTo>
                  <a:pt x="104" y="520"/>
                  <a:pt x="126" y="403"/>
                  <a:pt x="124" y="360"/>
                </a:cubicBezTo>
                <a:cubicBezTo>
                  <a:pt x="122" y="318"/>
                  <a:pt x="122" y="247"/>
                  <a:pt x="133" y="206"/>
                </a:cubicBezTo>
                <a:cubicBezTo>
                  <a:pt x="144" y="165"/>
                  <a:pt x="166" y="115"/>
                  <a:pt x="166" y="87"/>
                </a:cubicBezTo>
                <a:cubicBezTo>
                  <a:pt x="166" y="59"/>
                  <a:pt x="135" y="0"/>
                  <a:pt x="118" y="22"/>
                </a:cubicBezTo>
                <a:cubicBezTo>
                  <a:pt x="104" y="42"/>
                  <a:pt x="70" y="40"/>
                  <a:pt x="58" y="44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80" name="Group 283"/>
          <p:cNvGrpSpPr>
            <a:grpSpLocks/>
          </p:cNvGrpSpPr>
          <p:nvPr/>
        </p:nvGrpSpPr>
        <p:grpSpPr bwMode="auto">
          <a:xfrm>
            <a:off x="3568700" y="4017963"/>
            <a:ext cx="1016000" cy="1701800"/>
            <a:chOff x="3604" y="2498"/>
            <a:chExt cx="286" cy="479"/>
          </a:xfrm>
        </p:grpSpPr>
        <p:sp>
          <p:nvSpPr>
            <p:cNvPr id="7181" name="Freeform 281"/>
            <p:cNvSpPr>
              <a:spLocks/>
            </p:cNvSpPr>
            <p:nvPr/>
          </p:nvSpPr>
          <p:spPr bwMode="auto">
            <a:xfrm>
              <a:off x="3658" y="2737"/>
              <a:ext cx="120" cy="218"/>
            </a:xfrm>
            <a:custGeom>
              <a:avLst/>
              <a:gdLst>
                <a:gd name="T0" fmla="*/ 88 w 120"/>
                <a:gd name="T1" fmla="*/ 127 h 218"/>
                <a:gd name="T2" fmla="*/ 117 w 120"/>
                <a:gd name="T3" fmla="*/ 38 h 218"/>
                <a:gd name="T4" fmla="*/ 91 w 120"/>
                <a:gd name="T5" fmla="*/ 5 h 218"/>
                <a:gd name="T6" fmla="*/ 12 w 120"/>
                <a:gd name="T7" fmla="*/ 71 h 218"/>
                <a:gd name="T8" fmla="*/ 28 w 120"/>
                <a:gd name="T9" fmla="*/ 123 h 218"/>
                <a:gd name="T10" fmla="*/ 76 w 120"/>
                <a:gd name="T11" fmla="*/ 218 h 218"/>
                <a:gd name="T12" fmla="*/ 88 w 120"/>
                <a:gd name="T13" fmla="*/ 127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" h="218">
                  <a:moveTo>
                    <a:pt x="88" y="127"/>
                  </a:moveTo>
                  <a:cubicBezTo>
                    <a:pt x="95" y="97"/>
                    <a:pt x="116" y="58"/>
                    <a:pt x="117" y="38"/>
                  </a:cubicBezTo>
                  <a:cubicBezTo>
                    <a:pt x="120" y="17"/>
                    <a:pt x="108" y="0"/>
                    <a:pt x="91" y="5"/>
                  </a:cubicBezTo>
                  <a:cubicBezTo>
                    <a:pt x="74" y="10"/>
                    <a:pt x="24" y="49"/>
                    <a:pt x="12" y="71"/>
                  </a:cubicBezTo>
                  <a:cubicBezTo>
                    <a:pt x="0" y="93"/>
                    <a:pt x="17" y="99"/>
                    <a:pt x="28" y="123"/>
                  </a:cubicBezTo>
                  <a:cubicBezTo>
                    <a:pt x="39" y="147"/>
                    <a:pt x="66" y="217"/>
                    <a:pt x="76" y="218"/>
                  </a:cubicBezTo>
                  <a:cubicBezTo>
                    <a:pt x="92" y="215"/>
                    <a:pt x="81" y="157"/>
                    <a:pt x="88" y="12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282"/>
            <p:cNvSpPr>
              <a:spLocks/>
            </p:cNvSpPr>
            <p:nvPr/>
          </p:nvSpPr>
          <p:spPr bwMode="auto">
            <a:xfrm>
              <a:off x="3604" y="2498"/>
              <a:ext cx="286" cy="479"/>
            </a:xfrm>
            <a:custGeom>
              <a:avLst/>
              <a:gdLst>
                <a:gd name="T0" fmla="*/ 11 w 286"/>
                <a:gd name="T1" fmla="*/ 120 h 479"/>
                <a:gd name="T2" fmla="*/ 56 w 286"/>
                <a:gd name="T3" fmla="*/ 12 h 479"/>
                <a:gd name="T4" fmla="*/ 162 w 286"/>
                <a:gd name="T5" fmla="*/ 48 h 479"/>
                <a:gd name="T6" fmla="*/ 260 w 286"/>
                <a:gd name="T7" fmla="*/ 40 h 479"/>
                <a:gd name="T8" fmla="*/ 245 w 286"/>
                <a:gd name="T9" fmla="*/ 146 h 479"/>
                <a:gd name="T10" fmla="*/ 213 w 286"/>
                <a:gd name="T11" fmla="*/ 402 h 479"/>
                <a:gd name="T12" fmla="*/ 189 w 286"/>
                <a:gd name="T13" fmla="*/ 467 h 479"/>
                <a:gd name="T14" fmla="*/ 162 w 286"/>
                <a:gd name="T15" fmla="*/ 329 h 479"/>
                <a:gd name="T16" fmla="*/ 140 w 286"/>
                <a:gd name="T17" fmla="*/ 284 h 479"/>
                <a:gd name="T18" fmla="*/ 68 w 286"/>
                <a:gd name="T19" fmla="*/ 364 h 479"/>
                <a:gd name="T20" fmla="*/ 35 w 286"/>
                <a:gd name="T21" fmla="*/ 461 h 479"/>
                <a:gd name="T22" fmla="*/ 22 w 286"/>
                <a:gd name="T23" fmla="*/ 332 h 479"/>
                <a:gd name="T24" fmla="*/ 38 w 286"/>
                <a:gd name="T25" fmla="*/ 212 h 479"/>
                <a:gd name="T26" fmla="*/ 11 w 286"/>
                <a:gd name="T27" fmla="*/ 120 h 47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6" h="479">
                  <a:moveTo>
                    <a:pt x="11" y="120"/>
                  </a:moveTo>
                  <a:cubicBezTo>
                    <a:pt x="0" y="82"/>
                    <a:pt x="27" y="24"/>
                    <a:pt x="56" y="12"/>
                  </a:cubicBezTo>
                  <a:cubicBezTo>
                    <a:pt x="85" y="0"/>
                    <a:pt x="133" y="44"/>
                    <a:pt x="162" y="48"/>
                  </a:cubicBezTo>
                  <a:cubicBezTo>
                    <a:pt x="191" y="52"/>
                    <a:pt x="234" y="18"/>
                    <a:pt x="260" y="40"/>
                  </a:cubicBezTo>
                  <a:cubicBezTo>
                    <a:pt x="286" y="62"/>
                    <a:pt x="253" y="86"/>
                    <a:pt x="245" y="146"/>
                  </a:cubicBezTo>
                  <a:cubicBezTo>
                    <a:pt x="237" y="206"/>
                    <a:pt x="222" y="349"/>
                    <a:pt x="213" y="402"/>
                  </a:cubicBezTo>
                  <a:cubicBezTo>
                    <a:pt x="204" y="455"/>
                    <a:pt x="197" y="479"/>
                    <a:pt x="189" y="467"/>
                  </a:cubicBezTo>
                  <a:cubicBezTo>
                    <a:pt x="181" y="455"/>
                    <a:pt x="170" y="359"/>
                    <a:pt x="162" y="329"/>
                  </a:cubicBezTo>
                  <a:cubicBezTo>
                    <a:pt x="154" y="299"/>
                    <a:pt x="156" y="278"/>
                    <a:pt x="140" y="284"/>
                  </a:cubicBezTo>
                  <a:cubicBezTo>
                    <a:pt x="124" y="290"/>
                    <a:pt x="85" y="335"/>
                    <a:pt x="68" y="364"/>
                  </a:cubicBezTo>
                  <a:cubicBezTo>
                    <a:pt x="51" y="393"/>
                    <a:pt x="43" y="466"/>
                    <a:pt x="35" y="461"/>
                  </a:cubicBezTo>
                  <a:cubicBezTo>
                    <a:pt x="27" y="456"/>
                    <a:pt x="21" y="377"/>
                    <a:pt x="22" y="332"/>
                  </a:cubicBezTo>
                  <a:cubicBezTo>
                    <a:pt x="23" y="287"/>
                    <a:pt x="40" y="247"/>
                    <a:pt x="38" y="212"/>
                  </a:cubicBezTo>
                  <a:cubicBezTo>
                    <a:pt x="36" y="177"/>
                    <a:pt x="17" y="139"/>
                    <a:pt x="11" y="1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4"/>
          <p:cNvGrpSpPr>
            <a:grpSpLocks/>
          </p:cNvGrpSpPr>
          <p:nvPr/>
        </p:nvGrpSpPr>
        <p:grpSpPr bwMode="auto">
          <a:xfrm>
            <a:off x="1189038" y="976313"/>
            <a:ext cx="6764337" cy="4537075"/>
            <a:chOff x="629" y="615"/>
            <a:chExt cx="1822" cy="1222"/>
          </a:xfrm>
        </p:grpSpPr>
        <p:sp>
          <p:nvSpPr>
            <p:cNvPr id="9219" name="Freeform 5"/>
            <p:cNvSpPr>
              <a:spLocks/>
            </p:cNvSpPr>
            <p:nvPr/>
          </p:nvSpPr>
          <p:spPr bwMode="auto">
            <a:xfrm>
              <a:off x="2255" y="1029"/>
              <a:ext cx="119" cy="194"/>
            </a:xfrm>
            <a:custGeom>
              <a:avLst/>
              <a:gdLst>
                <a:gd name="T0" fmla="*/ 16 w 60"/>
                <a:gd name="T1" fmla="*/ 44 h 98"/>
                <a:gd name="T2" fmla="*/ 28 w 60"/>
                <a:gd name="T3" fmla="*/ 32 h 98"/>
                <a:gd name="T4" fmla="*/ 44 w 60"/>
                <a:gd name="T5" fmla="*/ 20 h 98"/>
                <a:gd name="T6" fmla="*/ 56 w 60"/>
                <a:gd name="T7" fmla="*/ 12 h 98"/>
                <a:gd name="T8" fmla="*/ 67 w 60"/>
                <a:gd name="T9" fmla="*/ 4 h 98"/>
                <a:gd name="T10" fmla="*/ 75 w 60"/>
                <a:gd name="T11" fmla="*/ 0 h 98"/>
                <a:gd name="T12" fmla="*/ 87 w 60"/>
                <a:gd name="T13" fmla="*/ 4 h 98"/>
                <a:gd name="T14" fmla="*/ 103 w 60"/>
                <a:gd name="T15" fmla="*/ 16 h 98"/>
                <a:gd name="T16" fmla="*/ 107 w 60"/>
                <a:gd name="T17" fmla="*/ 24 h 98"/>
                <a:gd name="T18" fmla="*/ 115 w 60"/>
                <a:gd name="T19" fmla="*/ 36 h 98"/>
                <a:gd name="T20" fmla="*/ 119 w 60"/>
                <a:gd name="T21" fmla="*/ 63 h 98"/>
                <a:gd name="T22" fmla="*/ 119 w 60"/>
                <a:gd name="T23" fmla="*/ 115 h 98"/>
                <a:gd name="T24" fmla="*/ 115 w 60"/>
                <a:gd name="T25" fmla="*/ 131 h 98"/>
                <a:gd name="T26" fmla="*/ 99 w 60"/>
                <a:gd name="T27" fmla="*/ 150 h 98"/>
                <a:gd name="T28" fmla="*/ 83 w 60"/>
                <a:gd name="T29" fmla="*/ 170 h 98"/>
                <a:gd name="T30" fmla="*/ 63 w 60"/>
                <a:gd name="T31" fmla="*/ 182 h 98"/>
                <a:gd name="T32" fmla="*/ 36 w 60"/>
                <a:gd name="T33" fmla="*/ 190 h 98"/>
                <a:gd name="T34" fmla="*/ 12 w 60"/>
                <a:gd name="T35" fmla="*/ 190 h 98"/>
                <a:gd name="T36" fmla="*/ 0 w 60"/>
                <a:gd name="T37" fmla="*/ 194 h 98"/>
                <a:gd name="T38" fmla="*/ 4 w 60"/>
                <a:gd name="T39" fmla="*/ 127 h 98"/>
                <a:gd name="T40" fmla="*/ 8 w 60"/>
                <a:gd name="T41" fmla="*/ 75 h 98"/>
                <a:gd name="T42" fmla="*/ 12 w 60"/>
                <a:gd name="T43" fmla="*/ 55 h 98"/>
                <a:gd name="T44" fmla="*/ 16 w 60"/>
                <a:gd name="T45" fmla="*/ 44 h 9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60" h="98">
                  <a:moveTo>
                    <a:pt x="8" y="22"/>
                  </a:moveTo>
                  <a:lnTo>
                    <a:pt x="14" y="16"/>
                  </a:lnTo>
                  <a:lnTo>
                    <a:pt x="22" y="10"/>
                  </a:lnTo>
                  <a:lnTo>
                    <a:pt x="28" y="6"/>
                  </a:lnTo>
                  <a:lnTo>
                    <a:pt x="34" y="2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2" y="8"/>
                  </a:lnTo>
                  <a:lnTo>
                    <a:pt x="54" y="12"/>
                  </a:lnTo>
                  <a:lnTo>
                    <a:pt x="58" y="18"/>
                  </a:lnTo>
                  <a:lnTo>
                    <a:pt x="60" y="32"/>
                  </a:lnTo>
                  <a:lnTo>
                    <a:pt x="60" y="58"/>
                  </a:lnTo>
                  <a:lnTo>
                    <a:pt x="58" y="66"/>
                  </a:lnTo>
                  <a:lnTo>
                    <a:pt x="50" y="76"/>
                  </a:lnTo>
                  <a:lnTo>
                    <a:pt x="42" y="86"/>
                  </a:lnTo>
                  <a:lnTo>
                    <a:pt x="32" y="92"/>
                  </a:lnTo>
                  <a:lnTo>
                    <a:pt x="18" y="96"/>
                  </a:lnTo>
                  <a:lnTo>
                    <a:pt x="6" y="96"/>
                  </a:lnTo>
                  <a:lnTo>
                    <a:pt x="0" y="98"/>
                  </a:lnTo>
                  <a:lnTo>
                    <a:pt x="2" y="64"/>
                  </a:lnTo>
                  <a:lnTo>
                    <a:pt x="4" y="38"/>
                  </a:lnTo>
                  <a:lnTo>
                    <a:pt x="6" y="28"/>
                  </a:lnTo>
                  <a:lnTo>
                    <a:pt x="8" y="22"/>
                  </a:lnTo>
                  <a:close/>
                </a:path>
              </a:pathLst>
            </a:custGeom>
            <a:solidFill>
              <a:srgbClr val="FF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0" name="Freeform 6"/>
            <p:cNvSpPr>
              <a:spLocks/>
            </p:cNvSpPr>
            <p:nvPr/>
          </p:nvSpPr>
          <p:spPr bwMode="auto">
            <a:xfrm>
              <a:off x="629" y="615"/>
              <a:ext cx="1792" cy="588"/>
            </a:xfrm>
            <a:custGeom>
              <a:avLst/>
              <a:gdLst>
                <a:gd name="T0" fmla="*/ 73 w 908"/>
                <a:gd name="T1" fmla="*/ 472 h 298"/>
                <a:gd name="T2" fmla="*/ 862 w 908"/>
                <a:gd name="T3" fmla="*/ 586 h 298"/>
                <a:gd name="T4" fmla="*/ 1739 w 908"/>
                <a:gd name="T5" fmla="*/ 456 h 298"/>
                <a:gd name="T6" fmla="*/ 1786 w 908"/>
                <a:gd name="T7" fmla="*/ 109 h 298"/>
                <a:gd name="T8" fmla="*/ 1425 w 908"/>
                <a:gd name="T9" fmla="*/ 12 h 298"/>
                <a:gd name="T10" fmla="*/ 484 w 908"/>
                <a:gd name="T11" fmla="*/ 20 h 298"/>
                <a:gd name="T12" fmla="*/ 69 w 908"/>
                <a:gd name="T13" fmla="*/ 105 h 298"/>
                <a:gd name="T14" fmla="*/ 73 w 908"/>
                <a:gd name="T15" fmla="*/ 472 h 2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8" h="298">
                  <a:moveTo>
                    <a:pt x="37" y="239"/>
                  </a:moveTo>
                  <a:cubicBezTo>
                    <a:pt x="83" y="276"/>
                    <a:pt x="296" y="298"/>
                    <a:pt x="437" y="297"/>
                  </a:cubicBezTo>
                  <a:cubicBezTo>
                    <a:pt x="578" y="296"/>
                    <a:pt x="778" y="269"/>
                    <a:pt x="881" y="231"/>
                  </a:cubicBezTo>
                  <a:cubicBezTo>
                    <a:pt x="903" y="167"/>
                    <a:pt x="908" y="84"/>
                    <a:pt x="905" y="55"/>
                  </a:cubicBezTo>
                  <a:cubicBezTo>
                    <a:pt x="902" y="26"/>
                    <a:pt x="832" y="11"/>
                    <a:pt x="722" y="6"/>
                  </a:cubicBezTo>
                  <a:cubicBezTo>
                    <a:pt x="612" y="1"/>
                    <a:pt x="363" y="0"/>
                    <a:pt x="245" y="10"/>
                  </a:cubicBezTo>
                  <a:cubicBezTo>
                    <a:pt x="127" y="20"/>
                    <a:pt x="70" y="15"/>
                    <a:pt x="35" y="53"/>
                  </a:cubicBezTo>
                  <a:cubicBezTo>
                    <a:pt x="0" y="91"/>
                    <a:pt x="37" y="200"/>
                    <a:pt x="37" y="239"/>
                  </a:cubicBezTo>
                  <a:close/>
                </a:path>
              </a:pathLst>
            </a:custGeom>
            <a:solidFill>
              <a:srgbClr val="FFB8DE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1" name="Freeform 7"/>
            <p:cNvSpPr>
              <a:spLocks/>
            </p:cNvSpPr>
            <p:nvPr/>
          </p:nvSpPr>
          <p:spPr bwMode="auto">
            <a:xfrm>
              <a:off x="2239" y="1016"/>
              <a:ext cx="152" cy="221"/>
            </a:xfrm>
            <a:custGeom>
              <a:avLst/>
              <a:gdLst>
                <a:gd name="T0" fmla="*/ 75 w 77"/>
                <a:gd name="T1" fmla="*/ 10 h 112"/>
                <a:gd name="T2" fmla="*/ 122 w 77"/>
                <a:gd name="T3" fmla="*/ 136 h 112"/>
                <a:gd name="T4" fmla="*/ 8 w 77"/>
                <a:gd name="T5" fmla="*/ 199 h 112"/>
                <a:gd name="T6" fmla="*/ 75 w 77"/>
                <a:gd name="T7" fmla="*/ 10 h 1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" h="112">
                  <a:moveTo>
                    <a:pt x="38" y="5"/>
                  </a:moveTo>
                  <a:cubicBezTo>
                    <a:pt x="77" y="0"/>
                    <a:pt x="68" y="53"/>
                    <a:pt x="62" y="69"/>
                  </a:cubicBezTo>
                  <a:cubicBezTo>
                    <a:pt x="56" y="85"/>
                    <a:pt x="8" y="112"/>
                    <a:pt x="4" y="101"/>
                  </a:cubicBezTo>
                  <a:cubicBezTo>
                    <a:pt x="0" y="90"/>
                    <a:pt x="7" y="16"/>
                    <a:pt x="38" y="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2" name="Freeform 8"/>
            <p:cNvSpPr>
              <a:spLocks/>
            </p:cNvSpPr>
            <p:nvPr/>
          </p:nvSpPr>
          <p:spPr bwMode="auto">
            <a:xfrm>
              <a:off x="682" y="974"/>
              <a:ext cx="105" cy="221"/>
            </a:xfrm>
            <a:custGeom>
              <a:avLst/>
              <a:gdLst>
                <a:gd name="T0" fmla="*/ 32 w 53"/>
                <a:gd name="T1" fmla="*/ 172 h 112"/>
                <a:gd name="T2" fmla="*/ 91 w 53"/>
                <a:gd name="T3" fmla="*/ 203 h 112"/>
                <a:gd name="T4" fmla="*/ 99 w 53"/>
                <a:gd name="T5" fmla="*/ 67 h 112"/>
                <a:gd name="T6" fmla="*/ 99 w 53"/>
                <a:gd name="T7" fmla="*/ 67 h 112"/>
                <a:gd name="T8" fmla="*/ 59 w 53"/>
                <a:gd name="T9" fmla="*/ 18 h 112"/>
                <a:gd name="T10" fmla="*/ 32 w 53"/>
                <a:gd name="T11" fmla="*/ 17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112">
                  <a:moveTo>
                    <a:pt x="16" y="87"/>
                  </a:moveTo>
                  <a:cubicBezTo>
                    <a:pt x="20" y="101"/>
                    <a:pt x="40" y="112"/>
                    <a:pt x="46" y="103"/>
                  </a:cubicBezTo>
                  <a:cubicBezTo>
                    <a:pt x="53" y="95"/>
                    <a:pt x="49" y="45"/>
                    <a:pt x="50" y="34"/>
                  </a:cubicBezTo>
                  <a:cubicBezTo>
                    <a:pt x="47" y="30"/>
                    <a:pt x="36" y="0"/>
                    <a:pt x="30" y="9"/>
                  </a:cubicBezTo>
                  <a:cubicBezTo>
                    <a:pt x="0" y="35"/>
                    <a:pt x="19" y="71"/>
                    <a:pt x="16" y="87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9"/>
            <p:cNvSpPr>
              <a:spLocks/>
            </p:cNvSpPr>
            <p:nvPr/>
          </p:nvSpPr>
          <p:spPr bwMode="auto">
            <a:xfrm>
              <a:off x="785" y="964"/>
              <a:ext cx="138" cy="292"/>
            </a:xfrm>
            <a:custGeom>
              <a:avLst/>
              <a:gdLst>
                <a:gd name="T0" fmla="*/ 99 w 70"/>
                <a:gd name="T1" fmla="*/ 268 h 148"/>
                <a:gd name="T2" fmla="*/ 0 w 70"/>
                <a:gd name="T3" fmla="*/ 207 h 148"/>
                <a:gd name="T4" fmla="*/ 4 w 70"/>
                <a:gd name="T5" fmla="*/ 69 h 148"/>
                <a:gd name="T6" fmla="*/ 79 w 70"/>
                <a:gd name="T7" fmla="*/ 39 h 148"/>
                <a:gd name="T8" fmla="*/ 99 w 70"/>
                <a:gd name="T9" fmla="*/ 268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" h="148">
                  <a:moveTo>
                    <a:pt x="50" y="136"/>
                  </a:moveTo>
                  <a:cubicBezTo>
                    <a:pt x="30" y="148"/>
                    <a:pt x="8" y="122"/>
                    <a:pt x="0" y="105"/>
                  </a:cubicBezTo>
                  <a:lnTo>
                    <a:pt x="2" y="35"/>
                  </a:lnTo>
                  <a:cubicBezTo>
                    <a:pt x="2" y="35"/>
                    <a:pt x="14" y="0"/>
                    <a:pt x="40" y="20"/>
                  </a:cubicBezTo>
                  <a:cubicBezTo>
                    <a:pt x="48" y="37"/>
                    <a:pt x="70" y="124"/>
                    <a:pt x="50" y="136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10"/>
            <p:cNvSpPr>
              <a:spLocks/>
            </p:cNvSpPr>
            <p:nvPr/>
          </p:nvSpPr>
          <p:spPr bwMode="auto">
            <a:xfrm>
              <a:off x="860" y="1004"/>
              <a:ext cx="150" cy="280"/>
            </a:xfrm>
            <a:custGeom>
              <a:avLst/>
              <a:gdLst>
                <a:gd name="T0" fmla="*/ 138 w 76"/>
                <a:gd name="T1" fmla="*/ 245 h 142"/>
                <a:gd name="T2" fmla="*/ 32 w 76"/>
                <a:gd name="T3" fmla="*/ 207 h 142"/>
                <a:gd name="T4" fmla="*/ 32 w 76"/>
                <a:gd name="T5" fmla="*/ 207 h 142"/>
                <a:gd name="T6" fmla="*/ 63 w 76"/>
                <a:gd name="T7" fmla="*/ 0 h 142"/>
                <a:gd name="T8" fmla="*/ 138 w 76"/>
                <a:gd name="T9" fmla="*/ 245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142">
                  <a:moveTo>
                    <a:pt x="70" y="124"/>
                  </a:moveTo>
                  <a:cubicBezTo>
                    <a:pt x="38" y="142"/>
                    <a:pt x="16" y="105"/>
                    <a:pt x="16" y="105"/>
                  </a:cubicBezTo>
                  <a:cubicBezTo>
                    <a:pt x="19" y="88"/>
                    <a:pt x="0" y="8"/>
                    <a:pt x="32" y="0"/>
                  </a:cubicBezTo>
                  <a:cubicBezTo>
                    <a:pt x="76" y="14"/>
                    <a:pt x="70" y="120"/>
                    <a:pt x="70" y="124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11"/>
            <p:cNvSpPr>
              <a:spLocks/>
            </p:cNvSpPr>
            <p:nvPr/>
          </p:nvSpPr>
          <p:spPr bwMode="auto">
            <a:xfrm>
              <a:off x="994" y="982"/>
              <a:ext cx="182" cy="329"/>
            </a:xfrm>
            <a:custGeom>
              <a:avLst/>
              <a:gdLst>
                <a:gd name="T0" fmla="*/ 79 w 92"/>
                <a:gd name="T1" fmla="*/ 329 h 167"/>
                <a:gd name="T2" fmla="*/ 174 w 92"/>
                <a:gd name="T3" fmla="*/ 270 h 167"/>
                <a:gd name="T4" fmla="*/ 123 w 92"/>
                <a:gd name="T5" fmla="*/ 39 h 167"/>
                <a:gd name="T6" fmla="*/ 44 w 92"/>
                <a:gd name="T7" fmla="*/ 35 h 167"/>
                <a:gd name="T8" fmla="*/ 0 w 92"/>
                <a:gd name="T9" fmla="*/ 242 h 167"/>
                <a:gd name="T10" fmla="*/ 79 w 92"/>
                <a:gd name="T11" fmla="*/ 329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167">
                  <a:moveTo>
                    <a:pt x="40" y="167"/>
                  </a:moveTo>
                  <a:cubicBezTo>
                    <a:pt x="54" y="167"/>
                    <a:pt x="84" y="161"/>
                    <a:pt x="88" y="137"/>
                  </a:cubicBezTo>
                  <a:cubicBezTo>
                    <a:pt x="92" y="113"/>
                    <a:pt x="86" y="65"/>
                    <a:pt x="62" y="20"/>
                  </a:cubicBezTo>
                  <a:cubicBezTo>
                    <a:pt x="51" y="0"/>
                    <a:pt x="32" y="1"/>
                    <a:pt x="22" y="18"/>
                  </a:cubicBezTo>
                  <a:lnTo>
                    <a:pt x="0" y="123"/>
                  </a:lnTo>
                  <a:cubicBezTo>
                    <a:pt x="3" y="148"/>
                    <a:pt x="31" y="159"/>
                    <a:pt x="40" y="167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12"/>
            <p:cNvSpPr>
              <a:spLocks/>
            </p:cNvSpPr>
            <p:nvPr/>
          </p:nvSpPr>
          <p:spPr bwMode="auto">
            <a:xfrm>
              <a:off x="1154" y="994"/>
              <a:ext cx="231" cy="306"/>
            </a:xfrm>
            <a:custGeom>
              <a:avLst/>
              <a:gdLst>
                <a:gd name="T0" fmla="*/ 18 w 117"/>
                <a:gd name="T1" fmla="*/ 267 h 155"/>
                <a:gd name="T2" fmla="*/ 81 w 117"/>
                <a:gd name="T3" fmla="*/ 57 h 155"/>
                <a:gd name="T4" fmla="*/ 160 w 117"/>
                <a:gd name="T5" fmla="*/ 36 h 155"/>
                <a:gd name="T6" fmla="*/ 207 w 117"/>
                <a:gd name="T7" fmla="*/ 274 h 155"/>
                <a:gd name="T8" fmla="*/ 18 w 117"/>
                <a:gd name="T9" fmla="*/ 267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" h="155">
                  <a:moveTo>
                    <a:pt x="9" y="135"/>
                  </a:moveTo>
                  <a:cubicBezTo>
                    <a:pt x="0" y="114"/>
                    <a:pt x="29" y="48"/>
                    <a:pt x="41" y="29"/>
                  </a:cubicBezTo>
                  <a:cubicBezTo>
                    <a:pt x="53" y="10"/>
                    <a:pt x="70" y="0"/>
                    <a:pt x="81" y="18"/>
                  </a:cubicBezTo>
                  <a:cubicBezTo>
                    <a:pt x="92" y="36"/>
                    <a:pt x="117" y="120"/>
                    <a:pt x="105" y="139"/>
                  </a:cubicBezTo>
                  <a:cubicBezTo>
                    <a:pt x="93" y="155"/>
                    <a:pt x="35" y="151"/>
                    <a:pt x="9" y="13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13"/>
            <p:cNvSpPr>
              <a:spLocks/>
            </p:cNvSpPr>
            <p:nvPr/>
          </p:nvSpPr>
          <p:spPr bwMode="auto">
            <a:xfrm>
              <a:off x="1626" y="984"/>
              <a:ext cx="248" cy="355"/>
            </a:xfrm>
            <a:custGeom>
              <a:avLst/>
              <a:gdLst>
                <a:gd name="T0" fmla="*/ 0 w 126"/>
                <a:gd name="T1" fmla="*/ 280 h 180"/>
                <a:gd name="T2" fmla="*/ 47 w 126"/>
                <a:gd name="T3" fmla="*/ 55 h 180"/>
                <a:gd name="T4" fmla="*/ 203 w 126"/>
                <a:gd name="T5" fmla="*/ 57 h 180"/>
                <a:gd name="T6" fmla="*/ 246 w 126"/>
                <a:gd name="T7" fmla="*/ 268 h 180"/>
                <a:gd name="T8" fmla="*/ 0 w 126"/>
                <a:gd name="T9" fmla="*/ 280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80">
                  <a:moveTo>
                    <a:pt x="0" y="142"/>
                  </a:moveTo>
                  <a:cubicBezTo>
                    <a:pt x="2" y="80"/>
                    <a:pt x="6" y="68"/>
                    <a:pt x="24" y="28"/>
                  </a:cubicBezTo>
                  <a:cubicBezTo>
                    <a:pt x="32" y="16"/>
                    <a:pt x="84" y="0"/>
                    <a:pt x="103" y="29"/>
                  </a:cubicBezTo>
                  <a:cubicBezTo>
                    <a:pt x="116" y="42"/>
                    <a:pt x="126" y="110"/>
                    <a:pt x="125" y="136"/>
                  </a:cubicBezTo>
                  <a:cubicBezTo>
                    <a:pt x="124" y="162"/>
                    <a:pt x="24" y="180"/>
                    <a:pt x="0" y="142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14"/>
            <p:cNvSpPr>
              <a:spLocks/>
            </p:cNvSpPr>
            <p:nvPr/>
          </p:nvSpPr>
          <p:spPr bwMode="auto">
            <a:xfrm>
              <a:off x="1872" y="1019"/>
              <a:ext cx="156" cy="265"/>
            </a:xfrm>
            <a:custGeom>
              <a:avLst/>
              <a:gdLst>
                <a:gd name="T0" fmla="*/ 93 w 79"/>
                <a:gd name="T1" fmla="*/ 261 h 134"/>
                <a:gd name="T2" fmla="*/ 0 w 79"/>
                <a:gd name="T3" fmla="*/ 233 h 134"/>
                <a:gd name="T4" fmla="*/ 0 w 79"/>
                <a:gd name="T5" fmla="*/ 233 h 134"/>
                <a:gd name="T6" fmla="*/ 10 w 79"/>
                <a:gd name="T7" fmla="*/ 59 h 134"/>
                <a:gd name="T8" fmla="*/ 61 w 79"/>
                <a:gd name="T9" fmla="*/ 0 h 134"/>
                <a:gd name="T10" fmla="*/ 132 w 79"/>
                <a:gd name="T11" fmla="*/ 51 h 134"/>
                <a:gd name="T12" fmla="*/ 146 w 79"/>
                <a:gd name="T13" fmla="*/ 204 h 134"/>
                <a:gd name="T14" fmla="*/ 93 w 79"/>
                <a:gd name="T15" fmla="*/ 261 h 1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9" h="134">
                  <a:moveTo>
                    <a:pt x="47" y="132"/>
                  </a:moveTo>
                  <a:cubicBezTo>
                    <a:pt x="15" y="134"/>
                    <a:pt x="8" y="120"/>
                    <a:pt x="0" y="118"/>
                  </a:cubicBezTo>
                  <a:lnTo>
                    <a:pt x="5" y="30"/>
                  </a:lnTo>
                  <a:cubicBezTo>
                    <a:pt x="10" y="10"/>
                    <a:pt x="21" y="1"/>
                    <a:pt x="31" y="0"/>
                  </a:cubicBezTo>
                  <a:cubicBezTo>
                    <a:pt x="47" y="0"/>
                    <a:pt x="60" y="9"/>
                    <a:pt x="67" y="26"/>
                  </a:cubicBezTo>
                  <a:lnTo>
                    <a:pt x="74" y="103"/>
                  </a:lnTo>
                  <a:cubicBezTo>
                    <a:pt x="71" y="121"/>
                    <a:pt x="79" y="130"/>
                    <a:pt x="47" y="132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15"/>
            <p:cNvSpPr>
              <a:spLocks/>
            </p:cNvSpPr>
            <p:nvPr/>
          </p:nvSpPr>
          <p:spPr bwMode="auto">
            <a:xfrm>
              <a:off x="2145" y="980"/>
              <a:ext cx="132" cy="290"/>
            </a:xfrm>
            <a:custGeom>
              <a:avLst/>
              <a:gdLst>
                <a:gd name="T0" fmla="*/ 104 w 67"/>
                <a:gd name="T1" fmla="*/ 237 h 147"/>
                <a:gd name="T2" fmla="*/ 2 w 67"/>
                <a:gd name="T3" fmla="*/ 249 h 147"/>
                <a:gd name="T4" fmla="*/ 89 w 67"/>
                <a:gd name="T5" fmla="*/ 0 h 147"/>
                <a:gd name="T6" fmla="*/ 104 w 67"/>
                <a:gd name="T7" fmla="*/ 237 h 1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7" h="147">
                  <a:moveTo>
                    <a:pt x="53" y="120"/>
                  </a:moveTo>
                  <a:cubicBezTo>
                    <a:pt x="46" y="142"/>
                    <a:pt x="2" y="147"/>
                    <a:pt x="1" y="126"/>
                  </a:cubicBezTo>
                  <a:cubicBezTo>
                    <a:pt x="0" y="105"/>
                    <a:pt x="13" y="2"/>
                    <a:pt x="45" y="0"/>
                  </a:cubicBezTo>
                  <a:cubicBezTo>
                    <a:pt x="67" y="16"/>
                    <a:pt x="53" y="120"/>
                    <a:pt x="53" y="12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16"/>
            <p:cNvSpPr>
              <a:spLocks/>
            </p:cNvSpPr>
            <p:nvPr/>
          </p:nvSpPr>
          <p:spPr bwMode="auto">
            <a:xfrm>
              <a:off x="1997" y="962"/>
              <a:ext cx="185" cy="310"/>
            </a:xfrm>
            <a:custGeom>
              <a:avLst/>
              <a:gdLst>
                <a:gd name="T0" fmla="*/ 175 w 94"/>
                <a:gd name="T1" fmla="*/ 217 h 157"/>
                <a:gd name="T2" fmla="*/ 93 w 94"/>
                <a:gd name="T3" fmla="*/ 298 h 157"/>
                <a:gd name="T4" fmla="*/ 22 w 94"/>
                <a:gd name="T5" fmla="*/ 261 h 157"/>
                <a:gd name="T6" fmla="*/ 120 w 94"/>
                <a:gd name="T7" fmla="*/ 0 h 157"/>
                <a:gd name="T8" fmla="*/ 175 w 94"/>
                <a:gd name="T9" fmla="*/ 217 h 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57">
                  <a:moveTo>
                    <a:pt x="89" y="110"/>
                  </a:moveTo>
                  <a:cubicBezTo>
                    <a:pt x="87" y="135"/>
                    <a:pt x="60" y="147"/>
                    <a:pt x="47" y="151"/>
                  </a:cubicBezTo>
                  <a:cubicBezTo>
                    <a:pt x="34" y="155"/>
                    <a:pt x="9" y="157"/>
                    <a:pt x="11" y="132"/>
                  </a:cubicBezTo>
                  <a:cubicBezTo>
                    <a:pt x="0" y="41"/>
                    <a:pt x="48" y="4"/>
                    <a:pt x="61" y="0"/>
                  </a:cubicBezTo>
                  <a:cubicBezTo>
                    <a:pt x="82" y="21"/>
                    <a:pt x="94" y="63"/>
                    <a:pt x="89" y="11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17"/>
            <p:cNvSpPr>
              <a:spLocks/>
            </p:cNvSpPr>
            <p:nvPr/>
          </p:nvSpPr>
          <p:spPr bwMode="auto">
            <a:xfrm>
              <a:off x="1373" y="992"/>
              <a:ext cx="249" cy="355"/>
            </a:xfrm>
            <a:custGeom>
              <a:avLst/>
              <a:gdLst>
                <a:gd name="T0" fmla="*/ 0 w 126"/>
                <a:gd name="T1" fmla="*/ 280 h 180"/>
                <a:gd name="T2" fmla="*/ 47 w 126"/>
                <a:gd name="T3" fmla="*/ 55 h 180"/>
                <a:gd name="T4" fmla="*/ 204 w 126"/>
                <a:gd name="T5" fmla="*/ 57 h 180"/>
                <a:gd name="T6" fmla="*/ 247 w 126"/>
                <a:gd name="T7" fmla="*/ 268 h 180"/>
                <a:gd name="T8" fmla="*/ 0 w 126"/>
                <a:gd name="T9" fmla="*/ 280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80">
                  <a:moveTo>
                    <a:pt x="0" y="142"/>
                  </a:moveTo>
                  <a:cubicBezTo>
                    <a:pt x="2" y="80"/>
                    <a:pt x="6" y="68"/>
                    <a:pt x="24" y="28"/>
                  </a:cubicBezTo>
                  <a:cubicBezTo>
                    <a:pt x="32" y="16"/>
                    <a:pt x="84" y="0"/>
                    <a:pt x="103" y="29"/>
                  </a:cubicBezTo>
                  <a:cubicBezTo>
                    <a:pt x="116" y="42"/>
                    <a:pt x="126" y="110"/>
                    <a:pt x="125" y="136"/>
                  </a:cubicBezTo>
                  <a:cubicBezTo>
                    <a:pt x="124" y="162"/>
                    <a:pt x="24" y="180"/>
                    <a:pt x="0" y="142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18"/>
            <p:cNvSpPr>
              <a:spLocks/>
            </p:cNvSpPr>
            <p:nvPr/>
          </p:nvSpPr>
          <p:spPr bwMode="auto">
            <a:xfrm>
              <a:off x="655" y="1306"/>
              <a:ext cx="1796" cy="531"/>
            </a:xfrm>
            <a:custGeom>
              <a:avLst/>
              <a:gdLst>
                <a:gd name="T0" fmla="*/ 1741 w 910"/>
                <a:gd name="T1" fmla="*/ 93 h 269"/>
                <a:gd name="T2" fmla="*/ 876 w 910"/>
                <a:gd name="T3" fmla="*/ 128 h 269"/>
                <a:gd name="T4" fmla="*/ 53 w 910"/>
                <a:gd name="T5" fmla="*/ 75 h 269"/>
                <a:gd name="T6" fmla="*/ 6 w 910"/>
                <a:gd name="T7" fmla="*/ 422 h 269"/>
                <a:gd name="T8" fmla="*/ 367 w 910"/>
                <a:gd name="T9" fmla="*/ 519 h 269"/>
                <a:gd name="T10" fmla="*/ 1309 w 910"/>
                <a:gd name="T11" fmla="*/ 511 h 269"/>
                <a:gd name="T12" fmla="*/ 1723 w 910"/>
                <a:gd name="T13" fmla="*/ 426 h 269"/>
                <a:gd name="T14" fmla="*/ 1741 w 910"/>
                <a:gd name="T15" fmla="*/ 93 h 2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10" h="269">
                  <a:moveTo>
                    <a:pt x="882" y="47"/>
                  </a:moveTo>
                  <a:cubicBezTo>
                    <a:pt x="798" y="27"/>
                    <a:pt x="585" y="64"/>
                    <a:pt x="444" y="65"/>
                  </a:cubicBezTo>
                  <a:cubicBezTo>
                    <a:pt x="303" y="66"/>
                    <a:pt x="130" y="0"/>
                    <a:pt x="27" y="38"/>
                  </a:cubicBezTo>
                  <a:cubicBezTo>
                    <a:pt x="5" y="102"/>
                    <a:pt x="0" y="185"/>
                    <a:pt x="3" y="214"/>
                  </a:cubicBezTo>
                  <a:cubicBezTo>
                    <a:pt x="6" y="243"/>
                    <a:pt x="76" y="258"/>
                    <a:pt x="186" y="263"/>
                  </a:cubicBezTo>
                  <a:cubicBezTo>
                    <a:pt x="296" y="268"/>
                    <a:pt x="545" y="269"/>
                    <a:pt x="663" y="259"/>
                  </a:cubicBezTo>
                  <a:cubicBezTo>
                    <a:pt x="781" y="249"/>
                    <a:pt x="838" y="254"/>
                    <a:pt x="873" y="216"/>
                  </a:cubicBezTo>
                  <a:cubicBezTo>
                    <a:pt x="910" y="181"/>
                    <a:pt x="882" y="86"/>
                    <a:pt x="882" y="47"/>
                  </a:cubicBezTo>
                  <a:close/>
                </a:path>
              </a:pathLst>
            </a:custGeom>
            <a:solidFill>
              <a:srgbClr val="FFB8DE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19"/>
            <p:cNvSpPr>
              <a:spLocks/>
            </p:cNvSpPr>
            <p:nvPr/>
          </p:nvSpPr>
          <p:spPr bwMode="auto">
            <a:xfrm>
              <a:off x="754" y="1204"/>
              <a:ext cx="102" cy="301"/>
            </a:xfrm>
            <a:custGeom>
              <a:avLst/>
              <a:gdLst>
                <a:gd name="T0" fmla="*/ 63 w 52"/>
                <a:gd name="T1" fmla="*/ 270 h 153"/>
                <a:gd name="T2" fmla="*/ 98 w 52"/>
                <a:gd name="T3" fmla="*/ 37 h 153"/>
                <a:gd name="T4" fmla="*/ 24 w 52"/>
                <a:gd name="T5" fmla="*/ 24 h 153"/>
                <a:gd name="T6" fmla="*/ 24 w 52"/>
                <a:gd name="T7" fmla="*/ 24 h 153"/>
                <a:gd name="T8" fmla="*/ 0 w 52"/>
                <a:gd name="T9" fmla="*/ 230 h 153"/>
                <a:gd name="T10" fmla="*/ 63 w 52"/>
                <a:gd name="T11" fmla="*/ 270 h 1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153">
                  <a:moveTo>
                    <a:pt x="32" y="137"/>
                  </a:moveTo>
                  <a:cubicBezTo>
                    <a:pt x="40" y="121"/>
                    <a:pt x="52" y="38"/>
                    <a:pt x="50" y="19"/>
                  </a:cubicBezTo>
                  <a:cubicBezTo>
                    <a:pt x="48" y="0"/>
                    <a:pt x="18" y="13"/>
                    <a:pt x="12" y="12"/>
                  </a:cubicBezTo>
                  <a:lnTo>
                    <a:pt x="0" y="117"/>
                  </a:lnTo>
                  <a:cubicBezTo>
                    <a:pt x="3" y="138"/>
                    <a:pt x="24" y="153"/>
                    <a:pt x="32" y="137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20"/>
            <p:cNvSpPr>
              <a:spLocks/>
            </p:cNvSpPr>
            <p:nvPr/>
          </p:nvSpPr>
          <p:spPr bwMode="auto">
            <a:xfrm>
              <a:off x="837" y="1209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21"/>
            <p:cNvSpPr>
              <a:spLocks/>
            </p:cNvSpPr>
            <p:nvPr/>
          </p:nvSpPr>
          <p:spPr bwMode="auto">
            <a:xfrm>
              <a:off x="673" y="1168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22"/>
            <p:cNvSpPr>
              <a:spLocks/>
            </p:cNvSpPr>
            <p:nvPr/>
          </p:nvSpPr>
          <p:spPr bwMode="auto">
            <a:xfrm>
              <a:off x="949" y="1277"/>
              <a:ext cx="156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6 w 79"/>
                <a:gd name="T9" fmla="*/ 31 h 159"/>
                <a:gd name="T10" fmla="*/ 156 w 79"/>
                <a:gd name="T11" fmla="*/ 31 h 159"/>
                <a:gd name="T12" fmla="*/ 132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23"/>
            <p:cNvSpPr>
              <a:spLocks/>
            </p:cNvSpPr>
            <p:nvPr/>
          </p:nvSpPr>
          <p:spPr bwMode="auto">
            <a:xfrm>
              <a:off x="1444" y="1322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24"/>
            <p:cNvSpPr>
              <a:spLocks/>
            </p:cNvSpPr>
            <p:nvPr/>
          </p:nvSpPr>
          <p:spPr bwMode="auto">
            <a:xfrm>
              <a:off x="1271" y="1292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25"/>
            <p:cNvSpPr>
              <a:spLocks/>
            </p:cNvSpPr>
            <p:nvPr/>
          </p:nvSpPr>
          <p:spPr bwMode="auto">
            <a:xfrm>
              <a:off x="1091" y="1275"/>
              <a:ext cx="188" cy="357"/>
            </a:xfrm>
            <a:custGeom>
              <a:avLst/>
              <a:gdLst>
                <a:gd name="T0" fmla="*/ 6 w 95"/>
                <a:gd name="T1" fmla="*/ 57 h 181"/>
                <a:gd name="T2" fmla="*/ 105 w 95"/>
                <a:gd name="T3" fmla="*/ 41 h 181"/>
                <a:gd name="T4" fmla="*/ 184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26"/>
            <p:cNvSpPr>
              <a:spLocks/>
            </p:cNvSpPr>
            <p:nvPr/>
          </p:nvSpPr>
          <p:spPr bwMode="auto">
            <a:xfrm flipH="1">
              <a:off x="2222" y="1217"/>
              <a:ext cx="124" cy="324"/>
            </a:xfrm>
            <a:custGeom>
              <a:avLst/>
              <a:gdLst>
                <a:gd name="T0" fmla="*/ 4 w 63"/>
                <a:gd name="T1" fmla="*/ 178 h 164"/>
                <a:gd name="T2" fmla="*/ 20 w 63"/>
                <a:gd name="T3" fmla="*/ 20 h 164"/>
                <a:gd name="T4" fmla="*/ 114 w 63"/>
                <a:gd name="T5" fmla="*/ 83 h 164"/>
                <a:gd name="T6" fmla="*/ 91 w 63"/>
                <a:gd name="T7" fmla="*/ 249 h 164"/>
                <a:gd name="T8" fmla="*/ 39 w 63"/>
                <a:gd name="T9" fmla="*/ 312 h 164"/>
                <a:gd name="T10" fmla="*/ 4 w 63"/>
                <a:gd name="T11" fmla="*/ 178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64">
                  <a:moveTo>
                    <a:pt x="2" y="90"/>
                  </a:moveTo>
                  <a:cubicBezTo>
                    <a:pt x="0" y="65"/>
                    <a:pt x="1" y="18"/>
                    <a:pt x="10" y="10"/>
                  </a:cubicBezTo>
                  <a:cubicBezTo>
                    <a:pt x="20" y="0"/>
                    <a:pt x="53" y="23"/>
                    <a:pt x="58" y="42"/>
                  </a:cubicBezTo>
                  <a:cubicBezTo>
                    <a:pt x="63" y="61"/>
                    <a:pt x="52" y="107"/>
                    <a:pt x="46" y="126"/>
                  </a:cubicBezTo>
                  <a:cubicBezTo>
                    <a:pt x="40" y="145"/>
                    <a:pt x="27" y="164"/>
                    <a:pt x="20" y="158"/>
                  </a:cubicBezTo>
                  <a:cubicBezTo>
                    <a:pt x="4" y="154"/>
                    <a:pt x="4" y="115"/>
                    <a:pt x="2" y="90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27"/>
            <p:cNvSpPr>
              <a:spLocks/>
            </p:cNvSpPr>
            <p:nvPr/>
          </p:nvSpPr>
          <p:spPr bwMode="auto">
            <a:xfrm flipH="1">
              <a:off x="2331" y="1188"/>
              <a:ext cx="104" cy="274"/>
            </a:xfrm>
            <a:custGeom>
              <a:avLst/>
              <a:gdLst>
                <a:gd name="T0" fmla="*/ 37 w 53"/>
                <a:gd name="T1" fmla="*/ 246 h 139"/>
                <a:gd name="T2" fmla="*/ 100 w 53"/>
                <a:gd name="T3" fmla="*/ 43 h 139"/>
                <a:gd name="T4" fmla="*/ 14 w 53"/>
                <a:gd name="T5" fmla="*/ 34 h 139"/>
                <a:gd name="T6" fmla="*/ 37 w 53"/>
                <a:gd name="T7" fmla="*/ 246 h 1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39">
                  <a:moveTo>
                    <a:pt x="19" y="125"/>
                  </a:moveTo>
                  <a:cubicBezTo>
                    <a:pt x="47" y="139"/>
                    <a:pt x="53" y="40"/>
                    <a:pt x="51" y="22"/>
                  </a:cubicBezTo>
                  <a:cubicBezTo>
                    <a:pt x="49" y="3"/>
                    <a:pt x="12" y="0"/>
                    <a:pt x="7" y="17"/>
                  </a:cubicBezTo>
                  <a:cubicBezTo>
                    <a:pt x="0" y="29"/>
                    <a:pt x="14" y="68"/>
                    <a:pt x="19" y="125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Freeform 28"/>
            <p:cNvSpPr>
              <a:spLocks/>
            </p:cNvSpPr>
            <p:nvPr/>
          </p:nvSpPr>
          <p:spPr bwMode="auto">
            <a:xfrm flipH="1">
              <a:off x="2114" y="1269"/>
              <a:ext cx="155" cy="313"/>
            </a:xfrm>
            <a:custGeom>
              <a:avLst/>
              <a:gdLst>
                <a:gd name="T0" fmla="*/ 10 w 79"/>
                <a:gd name="T1" fmla="*/ 189 h 159"/>
                <a:gd name="T2" fmla="*/ 2 w 79"/>
                <a:gd name="T3" fmla="*/ 16 h 159"/>
                <a:gd name="T4" fmla="*/ 2 w 79"/>
                <a:gd name="T5" fmla="*/ 16 h 159"/>
                <a:gd name="T6" fmla="*/ 69 w 79"/>
                <a:gd name="T7" fmla="*/ 4 h 159"/>
                <a:gd name="T8" fmla="*/ 155 w 79"/>
                <a:gd name="T9" fmla="*/ 31 h 159"/>
                <a:gd name="T10" fmla="*/ 155 w 79"/>
                <a:gd name="T11" fmla="*/ 31 h 159"/>
                <a:gd name="T12" fmla="*/ 131 w 79"/>
                <a:gd name="T13" fmla="*/ 181 h 159"/>
                <a:gd name="T14" fmla="*/ 57 w 79"/>
                <a:gd name="T15" fmla="*/ 311 h 159"/>
                <a:gd name="T16" fmla="*/ 10 w 79"/>
                <a:gd name="T17" fmla="*/ 189 h 1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59">
                  <a:moveTo>
                    <a:pt x="5" y="96"/>
                  </a:moveTo>
                  <a:cubicBezTo>
                    <a:pt x="0" y="69"/>
                    <a:pt x="2" y="25"/>
                    <a:pt x="1" y="8"/>
                  </a:cubicBezTo>
                  <a:cubicBezTo>
                    <a:pt x="7" y="7"/>
                    <a:pt x="3" y="4"/>
                    <a:pt x="35" y="2"/>
                  </a:cubicBezTo>
                  <a:cubicBezTo>
                    <a:pt x="67" y="0"/>
                    <a:pt x="72" y="14"/>
                    <a:pt x="79" y="16"/>
                  </a:cubicBezTo>
                  <a:cubicBezTo>
                    <a:pt x="77" y="29"/>
                    <a:pt x="75" y="68"/>
                    <a:pt x="67" y="92"/>
                  </a:cubicBezTo>
                  <a:cubicBezTo>
                    <a:pt x="59" y="118"/>
                    <a:pt x="39" y="159"/>
                    <a:pt x="29" y="158"/>
                  </a:cubicBezTo>
                  <a:cubicBezTo>
                    <a:pt x="19" y="157"/>
                    <a:pt x="10" y="123"/>
                    <a:pt x="5" y="96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29"/>
            <p:cNvSpPr>
              <a:spLocks/>
            </p:cNvSpPr>
            <p:nvPr/>
          </p:nvSpPr>
          <p:spPr bwMode="auto">
            <a:xfrm flipH="1">
              <a:off x="1622" y="1322"/>
              <a:ext cx="186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8 w 94"/>
                <a:gd name="T5" fmla="*/ 49 h 163"/>
                <a:gd name="T6" fmla="*/ 103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30"/>
            <p:cNvSpPr>
              <a:spLocks/>
            </p:cNvSpPr>
            <p:nvPr/>
          </p:nvSpPr>
          <p:spPr bwMode="auto">
            <a:xfrm flipH="1">
              <a:off x="1800" y="1300"/>
              <a:ext cx="177" cy="340"/>
            </a:xfrm>
            <a:custGeom>
              <a:avLst/>
              <a:gdLst>
                <a:gd name="T0" fmla="*/ 0 w 90"/>
                <a:gd name="T1" fmla="*/ 47 h 172"/>
                <a:gd name="T2" fmla="*/ 94 w 90"/>
                <a:gd name="T3" fmla="*/ 47 h 172"/>
                <a:gd name="T4" fmla="*/ 169 w 90"/>
                <a:gd name="T5" fmla="*/ 75 h 172"/>
                <a:gd name="T6" fmla="*/ 102 w 90"/>
                <a:gd name="T7" fmla="*/ 336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Freeform 31"/>
            <p:cNvSpPr>
              <a:spLocks/>
            </p:cNvSpPr>
            <p:nvPr/>
          </p:nvSpPr>
          <p:spPr bwMode="auto">
            <a:xfrm flipH="1">
              <a:off x="1956" y="1267"/>
              <a:ext cx="187" cy="357"/>
            </a:xfrm>
            <a:custGeom>
              <a:avLst/>
              <a:gdLst>
                <a:gd name="T0" fmla="*/ 6 w 95"/>
                <a:gd name="T1" fmla="*/ 57 h 181"/>
                <a:gd name="T2" fmla="*/ 104 w 95"/>
                <a:gd name="T3" fmla="*/ 41 h 181"/>
                <a:gd name="T4" fmla="*/ 183 w 95"/>
                <a:gd name="T5" fmla="*/ 81 h 181"/>
                <a:gd name="T6" fmla="*/ 81 w 95"/>
                <a:gd name="T7" fmla="*/ 357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solidFill>
              <a:srgbClr val="FF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2004:Templates:Presentations:Designs:Borealis</Template>
  <TotalTime>3603</TotalTime>
  <Words>171</Words>
  <Application>Microsoft Office PowerPoint</Application>
  <PresentationFormat>On-screen Show (4:3)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Teeth clip art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Teeth outline clipart</dc:title>
  <dc:subject/>
  <dc:creator>Presentation Magazine</dc:creator>
  <cp:keywords/>
  <dc:description/>
  <cp:lastModifiedBy>Jonty Pearce</cp:lastModifiedBy>
  <cp:revision>83</cp:revision>
  <dcterms:created xsi:type="dcterms:W3CDTF">2009-11-03T13:35:13Z</dcterms:created>
  <dcterms:modified xsi:type="dcterms:W3CDTF">2015-02-22T11:14:17Z</dcterms:modified>
  <cp:category/>
</cp:coreProperties>
</file>