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9" r:id="rId3"/>
    <p:sldId id="268" r:id="rId4"/>
    <p:sldId id="269" r:id="rId5"/>
    <p:sldId id="271" r:id="rId6"/>
    <p:sldId id="267" r:id="rId7"/>
    <p:sldId id="266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4000"/>
    <a:srgbClr val="D23C51"/>
    <a:srgbClr val="FF6FCF"/>
    <a:srgbClr val="4D4D4D"/>
    <a:srgbClr val="3FC293"/>
    <a:srgbClr val="FFF3ED"/>
    <a:srgbClr val="FDFFE3"/>
    <a:srgbClr val="FFD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-8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99C0B6F2-21B1-476E-B8D0-DB19B91C4C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7625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5AD087-53FD-450C-A4F8-128FA071B858}" type="slidenum">
              <a:rPr lang="en-GB" altLang="en-US" b="0"/>
              <a:pPr/>
              <a:t>1</a:t>
            </a:fld>
            <a:endParaRPr lang="en-GB" altLang="en-US" b="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8602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ED150B-75C1-4824-9BC8-DFA1A19DFCB1}" type="slidenum">
              <a:rPr lang="en-GB" altLang="en-US" b="0"/>
              <a:pPr/>
              <a:t>2</a:t>
            </a:fld>
            <a:endParaRPr lang="en-GB" altLang="en-US" b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2379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7C84F4-657B-490B-B457-446E942A1EF1}" type="slidenum">
              <a:rPr lang="en-GB" altLang="en-US" b="0"/>
              <a:pPr/>
              <a:t>3</a:t>
            </a:fld>
            <a:endParaRPr lang="en-GB" altLang="en-US" b="0"/>
          </a:p>
        </p:txBody>
      </p:sp>
      <p:sp>
        <p:nvSpPr>
          <p:cNvPr id="819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14151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AB354F-2772-49C8-BDC8-F305467A81FB}" type="slidenum">
              <a:rPr lang="en-GB" altLang="en-US" b="0"/>
              <a:pPr/>
              <a:t>5</a:t>
            </a:fld>
            <a:endParaRPr lang="en-GB" altLang="en-US" b="0"/>
          </a:p>
        </p:txBody>
      </p:sp>
      <p:sp>
        <p:nvSpPr>
          <p:cNvPr id="1126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30523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CE7557-6EBC-4F5A-AAC2-C55B1843D1C1}" type="slidenum">
              <a:rPr lang="en-GB" altLang="en-US" b="0"/>
              <a:pPr/>
              <a:t>6</a:t>
            </a:fld>
            <a:endParaRPr lang="en-GB" altLang="en-US" b="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70505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C891A7-6F66-4394-ABF2-2B18C6A9F2B4}" type="slidenum">
              <a:rPr lang="en-GB" altLang="en-US" b="0"/>
              <a:pPr/>
              <a:t>7</a:t>
            </a:fld>
            <a:endParaRPr lang="en-GB" altLang="en-US" b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0617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BF0AB-3868-4ED0-87DD-6F8A42695D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291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E1BC0-84F3-4944-8268-E59A108D73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965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51F21-6B71-4C7B-B136-2DBF8270C3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103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E7AD2-FF61-4E40-BD23-8092179156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38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FC12F-3434-4825-B049-F14B889940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439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3152D-EFD2-4DDD-BD2F-F8B4DEB5E9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6557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91FF6-A625-455C-8A60-EC5061A5A3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0527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DADAE-7B43-484F-B29B-CD65B507F7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8408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BFCD4-6FE0-4296-ABF5-191EBED599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262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34BC7-AE7B-4BEC-AE59-7DE652F2A3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293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3C4E9-1DBE-482A-B513-0F409596B8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098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E0460A1F-FA9A-4E4D-B0B4-7D93BC054B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Hands and feet clip art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459163"/>
            <a:ext cx="7504112" cy="17526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Can be coloured in, magnified </a:t>
            </a:r>
            <a:br>
              <a:rPr lang="en-GB" altLang="en-US" sz="2800" smtClean="0"/>
            </a:br>
            <a:r>
              <a:rPr lang="en-GB" altLang="en-US" sz="2800" smtClean="0"/>
              <a:t>and cut out</a:t>
            </a:r>
          </a:p>
        </p:txBody>
      </p:sp>
      <p:grpSp>
        <p:nvGrpSpPr>
          <p:cNvPr id="3076" name="Group 681"/>
          <p:cNvGrpSpPr>
            <a:grpSpLocks/>
          </p:cNvGrpSpPr>
          <p:nvPr/>
        </p:nvGrpSpPr>
        <p:grpSpPr bwMode="auto">
          <a:xfrm rot="-635035">
            <a:off x="642938" y="228600"/>
            <a:ext cx="1665287" cy="2165350"/>
            <a:chOff x="405" y="144"/>
            <a:chExt cx="1049" cy="1364"/>
          </a:xfrm>
        </p:grpSpPr>
        <p:sp>
          <p:nvSpPr>
            <p:cNvPr id="3240" name="Freeform 519"/>
            <p:cNvSpPr>
              <a:spLocks/>
            </p:cNvSpPr>
            <p:nvPr/>
          </p:nvSpPr>
          <p:spPr bwMode="auto">
            <a:xfrm>
              <a:off x="405" y="144"/>
              <a:ext cx="404" cy="1193"/>
            </a:xfrm>
            <a:custGeom>
              <a:avLst/>
              <a:gdLst>
                <a:gd name="T0" fmla="*/ 110 w 471"/>
                <a:gd name="T1" fmla="*/ 1063 h 1390"/>
                <a:gd name="T2" fmla="*/ 211 w 471"/>
                <a:gd name="T3" fmla="*/ 1187 h 1390"/>
                <a:gd name="T4" fmla="*/ 345 w 471"/>
                <a:gd name="T5" fmla="*/ 1103 h 1390"/>
                <a:gd name="T6" fmla="*/ 336 w 471"/>
                <a:gd name="T7" fmla="*/ 901 h 1390"/>
                <a:gd name="T8" fmla="*/ 398 w 471"/>
                <a:gd name="T9" fmla="*/ 390 h 1390"/>
                <a:gd name="T10" fmla="*/ 372 w 471"/>
                <a:gd name="T11" fmla="*/ 243 h 1390"/>
                <a:gd name="T12" fmla="*/ 367 w 471"/>
                <a:gd name="T13" fmla="*/ 119 h 1390"/>
                <a:gd name="T14" fmla="*/ 307 w 471"/>
                <a:gd name="T15" fmla="*/ 6 h 1390"/>
                <a:gd name="T16" fmla="*/ 245 w 471"/>
                <a:gd name="T17" fmla="*/ 46 h 1390"/>
                <a:gd name="T18" fmla="*/ 245 w 471"/>
                <a:gd name="T19" fmla="*/ 147 h 1390"/>
                <a:gd name="T20" fmla="*/ 273 w 471"/>
                <a:gd name="T21" fmla="*/ 262 h 1390"/>
                <a:gd name="T22" fmla="*/ 245 w 471"/>
                <a:gd name="T23" fmla="*/ 251 h 1390"/>
                <a:gd name="T24" fmla="*/ 230 w 471"/>
                <a:gd name="T25" fmla="*/ 156 h 1390"/>
                <a:gd name="T26" fmla="*/ 177 w 471"/>
                <a:gd name="T27" fmla="*/ 30 h 1390"/>
                <a:gd name="T28" fmla="*/ 156 w 471"/>
                <a:gd name="T29" fmla="*/ 93 h 1390"/>
                <a:gd name="T30" fmla="*/ 173 w 471"/>
                <a:gd name="T31" fmla="*/ 160 h 1390"/>
                <a:gd name="T32" fmla="*/ 184 w 471"/>
                <a:gd name="T33" fmla="*/ 233 h 1390"/>
                <a:gd name="T34" fmla="*/ 166 w 471"/>
                <a:gd name="T35" fmla="*/ 195 h 1390"/>
                <a:gd name="T36" fmla="*/ 154 w 471"/>
                <a:gd name="T37" fmla="*/ 159 h 1390"/>
                <a:gd name="T38" fmla="*/ 98 w 471"/>
                <a:gd name="T39" fmla="*/ 79 h 1390"/>
                <a:gd name="T40" fmla="*/ 91 w 471"/>
                <a:gd name="T41" fmla="*/ 148 h 1390"/>
                <a:gd name="T42" fmla="*/ 139 w 471"/>
                <a:gd name="T43" fmla="*/ 284 h 1390"/>
                <a:gd name="T44" fmla="*/ 139 w 471"/>
                <a:gd name="T45" fmla="*/ 284 h 1390"/>
                <a:gd name="T46" fmla="*/ 117 w 471"/>
                <a:gd name="T47" fmla="*/ 246 h 1390"/>
                <a:gd name="T48" fmla="*/ 96 w 471"/>
                <a:gd name="T49" fmla="*/ 204 h 1390"/>
                <a:gd name="T50" fmla="*/ 60 w 471"/>
                <a:gd name="T51" fmla="*/ 136 h 1390"/>
                <a:gd name="T52" fmla="*/ 38 w 471"/>
                <a:gd name="T53" fmla="*/ 211 h 1390"/>
                <a:gd name="T54" fmla="*/ 74 w 471"/>
                <a:gd name="T55" fmla="*/ 354 h 1390"/>
                <a:gd name="T56" fmla="*/ 74 w 471"/>
                <a:gd name="T57" fmla="*/ 354 h 1390"/>
                <a:gd name="T58" fmla="*/ 58 w 471"/>
                <a:gd name="T59" fmla="*/ 260 h 1390"/>
                <a:gd name="T60" fmla="*/ 19 w 471"/>
                <a:gd name="T61" fmla="*/ 242 h 1390"/>
                <a:gd name="T62" fmla="*/ 2 w 471"/>
                <a:gd name="T63" fmla="*/ 284 h 1390"/>
                <a:gd name="T64" fmla="*/ 22 w 471"/>
                <a:gd name="T65" fmla="*/ 362 h 1390"/>
                <a:gd name="T66" fmla="*/ 15 w 471"/>
                <a:gd name="T67" fmla="*/ 443 h 1390"/>
                <a:gd name="T68" fmla="*/ 67 w 471"/>
                <a:gd name="T69" fmla="*/ 707 h 1390"/>
                <a:gd name="T70" fmla="*/ 106 w 471"/>
                <a:gd name="T71" fmla="*/ 945 h 1390"/>
                <a:gd name="T72" fmla="*/ 110 w 471"/>
                <a:gd name="T73" fmla="*/ 1063 h 13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71" h="1390">
                  <a:moveTo>
                    <a:pt x="128" y="1238"/>
                  </a:moveTo>
                  <a:cubicBezTo>
                    <a:pt x="132" y="1286"/>
                    <a:pt x="172" y="1376"/>
                    <a:pt x="246" y="1383"/>
                  </a:cubicBezTo>
                  <a:cubicBezTo>
                    <a:pt x="320" y="1390"/>
                    <a:pt x="384" y="1358"/>
                    <a:pt x="402" y="1285"/>
                  </a:cubicBezTo>
                  <a:cubicBezTo>
                    <a:pt x="420" y="1212"/>
                    <a:pt x="390" y="1182"/>
                    <a:pt x="392" y="1050"/>
                  </a:cubicBezTo>
                  <a:cubicBezTo>
                    <a:pt x="394" y="918"/>
                    <a:pt x="457" y="582"/>
                    <a:pt x="464" y="454"/>
                  </a:cubicBezTo>
                  <a:cubicBezTo>
                    <a:pt x="471" y="326"/>
                    <a:pt x="440" y="335"/>
                    <a:pt x="434" y="283"/>
                  </a:cubicBezTo>
                  <a:cubicBezTo>
                    <a:pt x="428" y="231"/>
                    <a:pt x="441" y="185"/>
                    <a:pt x="428" y="139"/>
                  </a:cubicBezTo>
                  <a:cubicBezTo>
                    <a:pt x="415" y="93"/>
                    <a:pt x="390" y="14"/>
                    <a:pt x="358" y="7"/>
                  </a:cubicBezTo>
                  <a:cubicBezTo>
                    <a:pt x="326" y="0"/>
                    <a:pt x="298" y="27"/>
                    <a:pt x="286" y="54"/>
                  </a:cubicBezTo>
                  <a:cubicBezTo>
                    <a:pt x="274" y="81"/>
                    <a:pt x="279" y="131"/>
                    <a:pt x="286" y="171"/>
                  </a:cubicBezTo>
                  <a:lnTo>
                    <a:pt x="318" y="305"/>
                  </a:lnTo>
                  <a:cubicBezTo>
                    <a:pt x="318" y="325"/>
                    <a:pt x="294" y="313"/>
                    <a:pt x="286" y="293"/>
                  </a:cubicBezTo>
                  <a:cubicBezTo>
                    <a:pt x="278" y="273"/>
                    <a:pt x="282" y="248"/>
                    <a:pt x="268" y="182"/>
                  </a:cubicBezTo>
                  <a:cubicBezTo>
                    <a:pt x="254" y="116"/>
                    <a:pt x="256" y="30"/>
                    <a:pt x="206" y="35"/>
                  </a:cubicBezTo>
                  <a:cubicBezTo>
                    <a:pt x="156" y="40"/>
                    <a:pt x="166" y="80"/>
                    <a:pt x="182" y="108"/>
                  </a:cubicBezTo>
                  <a:cubicBezTo>
                    <a:pt x="198" y="136"/>
                    <a:pt x="197" y="160"/>
                    <a:pt x="202" y="186"/>
                  </a:cubicBezTo>
                  <a:lnTo>
                    <a:pt x="214" y="272"/>
                  </a:lnTo>
                  <a:lnTo>
                    <a:pt x="194" y="227"/>
                  </a:lnTo>
                  <a:lnTo>
                    <a:pt x="180" y="185"/>
                  </a:lnTo>
                  <a:cubicBezTo>
                    <a:pt x="167" y="163"/>
                    <a:pt x="164" y="58"/>
                    <a:pt x="114" y="92"/>
                  </a:cubicBezTo>
                  <a:cubicBezTo>
                    <a:pt x="64" y="126"/>
                    <a:pt x="98" y="144"/>
                    <a:pt x="106" y="172"/>
                  </a:cubicBezTo>
                  <a:cubicBezTo>
                    <a:pt x="114" y="200"/>
                    <a:pt x="153" y="304"/>
                    <a:pt x="162" y="331"/>
                  </a:cubicBezTo>
                  <a:lnTo>
                    <a:pt x="136" y="287"/>
                  </a:lnTo>
                  <a:lnTo>
                    <a:pt x="112" y="238"/>
                  </a:lnTo>
                  <a:cubicBezTo>
                    <a:pt x="101" y="217"/>
                    <a:pt x="100" y="156"/>
                    <a:pt x="70" y="158"/>
                  </a:cubicBezTo>
                  <a:cubicBezTo>
                    <a:pt x="40" y="160"/>
                    <a:pt x="10" y="206"/>
                    <a:pt x="44" y="246"/>
                  </a:cubicBezTo>
                  <a:cubicBezTo>
                    <a:pt x="78" y="286"/>
                    <a:pt x="112" y="334"/>
                    <a:pt x="86" y="412"/>
                  </a:cubicBezTo>
                  <a:cubicBezTo>
                    <a:pt x="86" y="412"/>
                    <a:pt x="86" y="412"/>
                    <a:pt x="86" y="412"/>
                  </a:cubicBezTo>
                  <a:cubicBezTo>
                    <a:pt x="86" y="412"/>
                    <a:pt x="79" y="325"/>
                    <a:pt x="68" y="303"/>
                  </a:cubicBezTo>
                  <a:cubicBezTo>
                    <a:pt x="57" y="281"/>
                    <a:pt x="33" y="277"/>
                    <a:pt x="22" y="282"/>
                  </a:cubicBezTo>
                  <a:cubicBezTo>
                    <a:pt x="11" y="287"/>
                    <a:pt x="0" y="310"/>
                    <a:pt x="2" y="331"/>
                  </a:cubicBezTo>
                  <a:cubicBezTo>
                    <a:pt x="4" y="352"/>
                    <a:pt x="16" y="388"/>
                    <a:pt x="26" y="422"/>
                  </a:cubicBezTo>
                  <a:cubicBezTo>
                    <a:pt x="36" y="456"/>
                    <a:pt x="9" y="452"/>
                    <a:pt x="18" y="516"/>
                  </a:cubicBezTo>
                  <a:cubicBezTo>
                    <a:pt x="27" y="580"/>
                    <a:pt x="60" y="727"/>
                    <a:pt x="78" y="824"/>
                  </a:cubicBezTo>
                  <a:lnTo>
                    <a:pt x="124" y="1101"/>
                  </a:lnTo>
                  <a:cubicBezTo>
                    <a:pt x="132" y="1170"/>
                    <a:pt x="124" y="1190"/>
                    <a:pt x="128" y="1238"/>
                  </a:cubicBezTo>
                  <a:close/>
                </a:path>
              </a:pathLst>
            </a:custGeom>
            <a:solidFill>
              <a:srgbClr val="FFD0D9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41" name="Freeform 520"/>
            <p:cNvSpPr>
              <a:spLocks/>
            </p:cNvSpPr>
            <p:nvPr/>
          </p:nvSpPr>
          <p:spPr bwMode="auto">
            <a:xfrm flipH="1">
              <a:off x="1050" y="315"/>
              <a:ext cx="404" cy="1193"/>
            </a:xfrm>
            <a:custGeom>
              <a:avLst/>
              <a:gdLst>
                <a:gd name="T0" fmla="*/ 110 w 471"/>
                <a:gd name="T1" fmla="*/ 1063 h 1390"/>
                <a:gd name="T2" fmla="*/ 211 w 471"/>
                <a:gd name="T3" fmla="*/ 1187 h 1390"/>
                <a:gd name="T4" fmla="*/ 345 w 471"/>
                <a:gd name="T5" fmla="*/ 1103 h 1390"/>
                <a:gd name="T6" fmla="*/ 336 w 471"/>
                <a:gd name="T7" fmla="*/ 901 h 1390"/>
                <a:gd name="T8" fmla="*/ 398 w 471"/>
                <a:gd name="T9" fmla="*/ 390 h 1390"/>
                <a:gd name="T10" fmla="*/ 372 w 471"/>
                <a:gd name="T11" fmla="*/ 243 h 1390"/>
                <a:gd name="T12" fmla="*/ 367 w 471"/>
                <a:gd name="T13" fmla="*/ 119 h 1390"/>
                <a:gd name="T14" fmla="*/ 307 w 471"/>
                <a:gd name="T15" fmla="*/ 6 h 1390"/>
                <a:gd name="T16" fmla="*/ 245 w 471"/>
                <a:gd name="T17" fmla="*/ 46 h 1390"/>
                <a:gd name="T18" fmla="*/ 245 w 471"/>
                <a:gd name="T19" fmla="*/ 147 h 1390"/>
                <a:gd name="T20" fmla="*/ 273 w 471"/>
                <a:gd name="T21" fmla="*/ 262 h 1390"/>
                <a:gd name="T22" fmla="*/ 245 w 471"/>
                <a:gd name="T23" fmla="*/ 251 h 1390"/>
                <a:gd name="T24" fmla="*/ 230 w 471"/>
                <a:gd name="T25" fmla="*/ 156 h 1390"/>
                <a:gd name="T26" fmla="*/ 177 w 471"/>
                <a:gd name="T27" fmla="*/ 30 h 1390"/>
                <a:gd name="T28" fmla="*/ 156 w 471"/>
                <a:gd name="T29" fmla="*/ 93 h 1390"/>
                <a:gd name="T30" fmla="*/ 173 w 471"/>
                <a:gd name="T31" fmla="*/ 160 h 1390"/>
                <a:gd name="T32" fmla="*/ 184 w 471"/>
                <a:gd name="T33" fmla="*/ 233 h 1390"/>
                <a:gd name="T34" fmla="*/ 166 w 471"/>
                <a:gd name="T35" fmla="*/ 195 h 1390"/>
                <a:gd name="T36" fmla="*/ 154 w 471"/>
                <a:gd name="T37" fmla="*/ 159 h 1390"/>
                <a:gd name="T38" fmla="*/ 98 w 471"/>
                <a:gd name="T39" fmla="*/ 79 h 1390"/>
                <a:gd name="T40" fmla="*/ 91 w 471"/>
                <a:gd name="T41" fmla="*/ 148 h 1390"/>
                <a:gd name="T42" fmla="*/ 139 w 471"/>
                <a:gd name="T43" fmla="*/ 284 h 1390"/>
                <a:gd name="T44" fmla="*/ 139 w 471"/>
                <a:gd name="T45" fmla="*/ 284 h 1390"/>
                <a:gd name="T46" fmla="*/ 117 w 471"/>
                <a:gd name="T47" fmla="*/ 246 h 1390"/>
                <a:gd name="T48" fmla="*/ 96 w 471"/>
                <a:gd name="T49" fmla="*/ 204 h 1390"/>
                <a:gd name="T50" fmla="*/ 60 w 471"/>
                <a:gd name="T51" fmla="*/ 136 h 1390"/>
                <a:gd name="T52" fmla="*/ 38 w 471"/>
                <a:gd name="T53" fmla="*/ 211 h 1390"/>
                <a:gd name="T54" fmla="*/ 74 w 471"/>
                <a:gd name="T55" fmla="*/ 354 h 1390"/>
                <a:gd name="T56" fmla="*/ 74 w 471"/>
                <a:gd name="T57" fmla="*/ 354 h 1390"/>
                <a:gd name="T58" fmla="*/ 58 w 471"/>
                <a:gd name="T59" fmla="*/ 260 h 1390"/>
                <a:gd name="T60" fmla="*/ 19 w 471"/>
                <a:gd name="T61" fmla="*/ 242 h 1390"/>
                <a:gd name="T62" fmla="*/ 2 w 471"/>
                <a:gd name="T63" fmla="*/ 284 h 1390"/>
                <a:gd name="T64" fmla="*/ 22 w 471"/>
                <a:gd name="T65" fmla="*/ 362 h 1390"/>
                <a:gd name="T66" fmla="*/ 15 w 471"/>
                <a:gd name="T67" fmla="*/ 443 h 1390"/>
                <a:gd name="T68" fmla="*/ 67 w 471"/>
                <a:gd name="T69" fmla="*/ 707 h 1390"/>
                <a:gd name="T70" fmla="*/ 106 w 471"/>
                <a:gd name="T71" fmla="*/ 945 h 1390"/>
                <a:gd name="T72" fmla="*/ 110 w 471"/>
                <a:gd name="T73" fmla="*/ 1063 h 13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71" h="1390">
                  <a:moveTo>
                    <a:pt x="128" y="1238"/>
                  </a:moveTo>
                  <a:cubicBezTo>
                    <a:pt x="132" y="1286"/>
                    <a:pt x="172" y="1376"/>
                    <a:pt x="246" y="1383"/>
                  </a:cubicBezTo>
                  <a:cubicBezTo>
                    <a:pt x="320" y="1390"/>
                    <a:pt x="384" y="1358"/>
                    <a:pt x="402" y="1285"/>
                  </a:cubicBezTo>
                  <a:cubicBezTo>
                    <a:pt x="420" y="1212"/>
                    <a:pt x="390" y="1182"/>
                    <a:pt x="392" y="1050"/>
                  </a:cubicBezTo>
                  <a:cubicBezTo>
                    <a:pt x="394" y="918"/>
                    <a:pt x="457" y="582"/>
                    <a:pt x="464" y="454"/>
                  </a:cubicBezTo>
                  <a:cubicBezTo>
                    <a:pt x="471" y="326"/>
                    <a:pt x="440" y="335"/>
                    <a:pt x="434" y="283"/>
                  </a:cubicBezTo>
                  <a:cubicBezTo>
                    <a:pt x="428" y="231"/>
                    <a:pt x="441" y="185"/>
                    <a:pt x="428" y="139"/>
                  </a:cubicBezTo>
                  <a:cubicBezTo>
                    <a:pt x="415" y="93"/>
                    <a:pt x="390" y="14"/>
                    <a:pt x="358" y="7"/>
                  </a:cubicBezTo>
                  <a:cubicBezTo>
                    <a:pt x="326" y="0"/>
                    <a:pt x="298" y="27"/>
                    <a:pt x="286" y="54"/>
                  </a:cubicBezTo>
                  <a:cubicBezTo>
                    <a:pt x="274" y="81"/>
                    <a:pt x="279" y="131"/>
                    <a:pt x="286" y="171"/>
                  </a:cubicBezTo>
                  <a:lnTo>
                    <a:pt x="318" y="305"/>
                  </a:lnTo>
                  <a:cubicBezTo>
                    <a:pt x="318" y="325"/>
                    <a:pt x="294" y="313"/>
                    <a:pt x="286" y="293"/>
                  </a:cubicBezTo>
                  <a:cubicBezTo>
                    <a:pt x="278" y="273"/>
                    <a:pt x="282" y="248"/>
                    <a:pt x="268" y="182"/>
                  </a:cubicBezTo>
                  <a:cubicBezTo>
                    <a:pt x="254" y="116"/>
                    <a:pt x="256" y="30"/>
                    <a:pt x="206" y="35"/>
                  </a:cubicBezTo>
                  <a:cubicBezTo>
                    <a:pt x="156" y="40"/>
                    <a:pt x="166" y="80"/>
                    <a:pt x="182" y="108"/>
                  </a:cubicBezTo>
                  <a:cubicBezTo>
                    <a:pt x="198" y="136"/>
                    <a:pt x="197" y="160"/>
                    <a:pt x="202" y="186"/>
                  </a:cubicBezTo>
                  <a:lnTo>
                    <a:pt x="214" y="272"/>
                  </a:lnTo>
                  <a:lnTo>
                    <a:pt x="194" y="227"/>
                  </a:lnTo>
                  <a:lnTo>
                    <a:pt x="180" y="185"/>
                  </a:lnTo>
                  <a:cubicBezTo>
                    <a:pt x="167" y="163"/>
                    <a:pt x="164" y="58"/>
                    <a:pt x="114" y="92"/>
                  </a:cubicBezTo>
                  <a:cubicBezTo>
                    <a:pt x="64" y="126"/>
                    <a:pt x="98" y="144"/>
                    <a:pt x="106" y="172"/>
                  </a:cubicBezTo>
                  <a:cubicBezTo>
                    <a:pt x="114" y="200"/>
                    <a:pt x="153" y="304"/>
                    <a:pt x="162" y="331"/>
                  </a:cubicBezTo>
                  <a:lnTo>
                    <a:pt x="136" y="287"/>
                  </a:lnTo>
                  <a:lnTo>
                    <a:pt x="112" y="238"/>
                  </a:lnTo>
                  <a:cubicBezTo>
                    <a:pt x="101" y="217"/>
                    <a:pt x="100" y="156"/>
                    <a:pt x="70" y="158"/>
                  </a:cubicBezTo>
                  <a:cubicBezTo>
                    <a:pt x="40" y="160"/>
                    <a:pt x="10" y="206"/>
                    <a:pt x="44" y="246"/>
                  </a:cubicBezTo>
                  <a:cubicBezTo>
                    <a:pt x="78" y="286"/>
                    <a:pt x="112" y="334"/>
                    <a:pt x="86" y="412"/>
                  </a:cubicBezTo>
                  <a:cubicBezTo>
                    <a:pt x="86" y="412"/>
                    <a:pt x="86" y="412"/>
                    <a:pt x="86" y="412"/>
                  </a:cubicBezTo>
                  <a:cubicBezTo>
                    <a:pt x="86" y="412"/>
                    <a:pt x="79" y="325"/>
                    <a:pt x="68" y="303"/>
                  </a:cubicBezTo>
                  <a:cubicBezTo>
                    <a:pt x="57" y="281"/>
                    <a:pt x="33" y="277"/>
                    <a:pt x="22" y="282"/>
                  </a:cubicBezTo>
                  <a:cubicBezTo>
                    <a:pt x="11" y="287"/>
                    <a:pt x="0" y="310"/>
                    <a:pt x="2" y="331"/>
                  </a:cubicBezTo>
                  <a:cubicBezTo>
                    <a:pt x="4" y="352"/>
                    <a:pt x="16" y="388"/>
                    <a:pt x="26" y="422"/>
                  </a:cubicBezTo>
                  <a:cubicBezTo>
                    <a:pt x="36" y="456"/>
                    <a:pt x="9" y="452"/>
                    <a:pt x="18" y="516"/>
                  </a:cubicBezTo>
                  <a:cubicBezTo>
                    <a:pt x="27" y="580"/>
                    <a:pt x="60" y="727"/>
                    <a:pt x="78" y="824"/>
                  </a:cubicBezTo>
                  <a:lnTo>
                    <a:pt x="124" y="1101"/>
                  </a:lnTo>
                  <a:cubicBezTo>
                    <a:pt x="132" y="1170"/>
                    <a:pt x="124" y="1190"/>
                    <a:pt x="128" y="1238"/>
                  </a:cubicBezTo>
                  <a:close/>
                </a:path>
              </a:pathLst>
            </a:custGeom>
            <a:solidFill>
              <a:srgbClr val="FFD0D9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7" name="Group 685"/>
          <p:cNvGrpSpPr>
            <a:grpSpLocks/>
          </p:cNvGrpSpPr>
          <p:nvPr/>
        </p:nvGrpSpPr>
        <p:grpSpPr bwMode="auto">
          <a:xfrm rot="210444">
            <a:off x="3525838" y="368300"/>
            <a:ext cx="1793875" cy="2087563"/>
            <a:chOff x="2290" y="238"/>
            <a:chExt cx="1130" cy="1315"/>
          </a:xfrm>
        </p:grpSpPr>
        <p:grpSp>
          <p:nvGrpSpPr>
            <p:cNvPr id="3226" name="Group 522"/>
            <p:cNvGrpSpPr>
              <a:grpSpLocks/>
            </p:cNvGrpSpPr>
            <p:nvPr/>
          </p:nvGrpSpPr>
          <p:grpSpPr bwMode="auto">
            <a:xfrm>
              <a:off x="2290" y="495"/>
              <a:ext cx="442" cy="1058"/>
              <a:chOff x="2994" y="1495"/>
              <a:chExt cx="515" cy="1233"/>
            </a:xfrm>
          </p:grpSpPr>
          <p:sp>
            <p:nvSpPr>
              <p:cNvPr id="3234" name="Freeform 523"/>
              <p:cNvSpPr>
                <a:spLocks/>
              </p:cNvSpPr>
              <p:nvPr/>
            </p:nvSpPr>
            <p:spPr bwMode="auto">
              <a:xfrm>
                <a:off x="3038" y="1783"/>
                <a:ext cx="457" cy="945"/>
              </a:xfrm>
              <a:custGeom>
                <a:avLst/>
                <a:gdLst>
                  <a:gd name="T0" fmla="*/ 10 w 457"/>
                  <a:gd name="T1" fmla="*/ 147 h 945"/>
                  <a:gd name="T2" fmla="*/ 112 w 457"/>
                  <a:gd name="T3" fmla="*/ 443 h 945"/>
                  <a:gd name="T4" fmla="*/ 166 w 457"/>
                  <a:gd name="T5" fmla="*/ 823 h 945"/>
                  <a:gd name="T6" fmla="*/ 315 w 457"/>
                  <a:gd name="T7" fmla="*/ 944 h 945"/>
                  <a:gd name="T8" fmla="*/ 450 w 457"/>
                  <a:gd name="T9" fmla="*/ 779 h 945"/>
                  <a:gd name="T10" fmla="*/ 344 w 457"/>
                  <a:gd name="T11" fmla="*/ 603 h 945"/>
                  <a:gd name="T12" fmla="*/ 347 w 457"/>
                  <a:gd name="T13" fmla="*/ 405 h 945"/>
                  <a:gd name="T14" fmla="*/ 428 w 457"/>
                  <a:gd name="T15" fmla="*/ 155 h 945"/>
                  <a:gd name="T16" fmla="*/ 441 w 457"/>
                  <a:gd name="T17" fmla="*/ 24 h 945"/>
                  <a:gd name="T18" fmla="*/ 331 w 457"/>
                  <a:gd name="T19" fmla="*/ 8 h 945"/>
                  <a:gd name="T20" fmla="*/ 159 w 457"/>
                  <a:gd name="T21" fmla="*/ 59 h 945"/>
                  <a:gd name="T22" fmla="*/ 10 w 457"/>
                  <a:gd name="T23" fmla="*/ 147 h 94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57" h="945">
                    <a:moveTo>
                      <a:pt x="10" y="147"/>
                    </a:moveTo>
                    <a:cubicBezTo>
                      <a:pt x="0" y="211"/>
                      <a:pt x="85" y="330"/>
                      <a:pt x="112" y="443"/>
                    </a:cubicBezTo>
                    <a:cubicBezTo>
                      <a:pt x="139" y="556"/>
                      <a:pt x="144" y="739"/>
                      <a:pt x="166" y="823"/>
                    </a:cubicBezTo>
                    <a:cubicBezTo>
                      <a:pt x="188" y="907"/>
                      <a:pt x="226" y="945"/>
                      <a:pt x="315" y="944"/>
                    </a:cubicBezTo>
                    <a:cubicBezTo>
                      <a:pt x="404" y="943"/>
                      <a:pt x="454" y="857"/>
                      <a:pt x="450" y="779"/>
                    </a:cubicBezTo>
                    <a:cubicBezTo>
                      <a:pt x="446" y="701"/>
                      <a:pt x="359" y="662"/>
                      <a:pt x="344" y="603"/>
                    </a:cubicBezTo>
                    <a:cubicBezTo>
                      <a:pt x="329" y="544"/>
                      <a:pt x="338" y="487"/>
                      <a:pt x="347" y="405"/>
                    </a:cubicBezTo>
                    <a:cubicBezTo>
                      <a:pt x="356" y="323"/>
                      <a:pt x="412" y="218"/>
                      <a:pt x="428" y="155"/>
                    </a:cubicBezTo>
                    <a:cubicBezTo>
                      <a:pt x="444" y="92"/>
                      <a:pt x="457" y="48"/>
                      <a:pt x="441" y="24"/>
                    </a:cubicBezTo>
                    <a:cubicBezTo>
                      <a:pt x="425" y="0"/>
                      <a:pt x="378" y="2"/>
                      <a:pt x="331" y="8"/>
                    </a:cubicBezTo>
                    <a:cubicBezTo>
                      <a:pt x="284" y="14"/>
                      <a:pt x="212" y="36"/>
                      <a:pt x="159" y="59"/>
                    </a:cubicBezTo>
                    <a:cubicBezTo>
                      <a:pt x="106" y="82"/>
                      <a:pt x="20" y="83"/>
                      <a:pt x="10" y="147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5" name="Freeform 524"/>
              <p:cNvSpPr>
                <a:spLocks/>
              </p:cNvSpPr>
              <p:nvPr/>
            </p:nvSpPr>
            <p:spPr bwMode="auto">
              <a:xfrm>
                <a:off x="2994" y="1718"/>
                <a:ext cx="106" cy="137"/>
              </a:xfrm>
              <a:custGeom>
                <a:avLst/>
                <a:gdLst>
                  <a:gd name="T0" fmla="*/ 8 w 106"/>
                  <a:gd name="T1" fmla="*/ 92 h 137"/>
                  <a:gd name="T2" fmla="*/ 58 w 106"/>
                  <a:gd name="T3" fmla="*/ 48 h 137"/>
                  <a:gd name="T4" fmla="*/ 70 w 106"/>
                  <a:gd name="T5" fmla="*/ 128 h 137"/>
                  <a:gd name="T6" fmla="*/ 8 w 106"/>
                  <a:gd name="T7" fmla="*/ 92 h 1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6" h="137">
                    <a:moveTo>
                      <a:pt x="8" y="92"/>
                    </a:moveTo>
                    <a:cubicBezTo>
                      <a:pt x="0" y="60"/>
                      <a:pt x="10" y="0"/>
                      <a:pt x="58" y="48"/>
                    </a:cubicBezTo>
                    <a:cubicBezTo>
                      <a:pt x="106" y="96"/>
                      <a:pt x="78" y="121"/>
                      <a:pt x="70" y="128"/>
                    </a:cubicBezTo>
                    <a:cubicBezTo>
                      <a:pt x="69" y="137"/>
                      <a:pt x="16" y="124"/>
                      <a:pt x="8" y="9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6" name="Freeform 525"/>
              <p:cNvSpPr>
                <a:spLocks/>
              </p:cNvSpPr>
              <p:nvPr/>
            </p:nvSpPr>
            <p:spPr bwMode="auto">
              <a:xfrm>
                <a:off x="3054" y="1647"/>
                <a:ext cx="114" cy="165"/>
              </a:xfrm>
              <a:custGeom>
                <a:avLst/>
                <a:gdLst>
                  <a:gd name="T0" fmla="*/ 69 w 114"/>
                  <a:gd name="T1" fmla="*/ 70 h 165"/>
                  <a:gd name="T2" fmla="*/ 53 w 114"/>
                  <a:gd name="T3" fmla="*/ 10 h 165"/>
                  <a:gd name="T4" fmla="*/ 13 w 114"/>
                  <a:gd name="T5" fmla="*/ 10 h 165"/>
                  <a:gd name="T6" fmla="*/ 15 w 114"/>
                  <a:gd name="T7" fmla="*/ 68 h 165"/>
                  <a:gd name="T8" fmla="*/ 84 w 114"/>
                  <a:gd name="T9" fmla="*/ 147 h 165"/>
                  <a:gd name="T10" fmla="*/ 69 w 114"/>
                  <a:gd name="T11" fmla="*/ 70 h 16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4" h="165">
                    <a:moveTo>
                      <a:pt x="69" y="70"/>
                    </a:moveTo>
                    <a:cubicBezTo>
                      <a:pt x="60" y="51"/>
                      <a:pt x="62" y="20"/>
                      <a:pt x="53" y="10"/>
                    </a:cubicBezTo>
                    <a:cubicBezTo>
                      <a:pt x="44" y="0"/>
                      <a:pt x="19" y="0"/>
                      <a:pt x="13" y="10"/>
                    </a:cubicBezTo>
                    <a:cubicBezTo>
                      <a:pt x="7" y="20"/>
                      <a:pt x="0" y="49"/>
                      <a:pt x="15" y="68"/>
                    </a:cubicBezTo>
                    <a:cubicBezTo>
                      <a:pt x="27" y="91"/>
                      <a:pt x="54" y="165"/>
                      <a:pt x="84" y="147"/>
                    </a:cubicBezTo>
                    <a:cubicBezTo>
                      <a:pt x="114" y="129"/>
                      <a:pt x="78" y="89"/>
                      <a:pt x="69" y="7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7" name="Freeform 526"/>
              <p:cNvSpPr>
                <a:spLocks/>
              </p:cNvSpPr>
              <p:nvPr/>
            </p:nvSpPr>
            <p:spPr bwMode="auto">
              <a:xfrm>
                <a:off x="3124" y="1566"/>
                <a:ext cx="122" cy="226"/>
              </a:xfrm>
              <a:custGeom>
                <a:avLst/>
                <a:gdLst>
                  <a:gd name="T0" fmla="*/ 95 w 122"/>
                  <a:gd name="T1" fmla="*/ 105 h 226"/>
                  <a:gd name="T2" fmla="*/ 91 w 122"/>
                  <a:gd name="T3" fmla="*/ 59 h 226"/>
                  <a:gd name="T4" fmla="*/ 42 w 122"/>
                  <a:gd name="T5" fmla="*/ 26 h 226"/>
                  <a:gd name="T6" fmla="*/ 33 w 122"/>
                  <a:gd name="T7" fmla="*/ 101 h 226"/>
                  <a:gd name="T8" fmla="*/ 75 w 122"/>
                  <a:gd name="T9" fmla="*/ 217 h 226"/>
                  <a:gd name="T10" fmla="*/ 119 w 122"/>
                  <a:gd name="T11" fmla="*/ 153 h 226"/>
                  <a:gd name="T12" fmla="*/ 95 w 122"/>
                  <a:gd name="T13" fmla="*/ 105 h 2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2" h="226">
                    <a:moveTo>
                      <a:pt x="95" y="105"/>
                    </a:moveTo>
                    <a:cubicBezTo>
                      <a:pt x="95" y="105"/>
                      <a:pt x="92" y="72"/>
                      <a:pt x="91" y="59"/>
                    </a:cubicBezTo>
                    <a:cubicBezTo>
                      <a:pt x="90" y="46"/>
                      <a:pt x="84" y="0"/>
                      <a:pt x="42" y="26"/>
                    </a:cubicBezTo>
                    <a:cubicBezTo>
                      <a:pt x="0" y="52"/>
                      <a:pt x="28" y="69"/>
                      <a:pt x="33" y="101"/>
                    </a:cubicBezTo>
                    <a:cubicBezTo>
                      <a:pt x="38" y="133"/>
                      <a:pt x="61" y="208"/>
                      <a:pt x="75" y="217"/>
                    </a:cubicBezTo>
                    <a:cubicBezTo>
                      <a:pt x="89" y="226"/>
                      <a:pt x="116" y="172"/>
                      <a:pt x="119" y="153"/>
                    </a:cubicBezTo>
                    <a:cubicBezTo>
                      <a:pt x="122" y="134"/>
                      <a:pt x="100" y="115"/>
                      <a:pt x="95" y="105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8" name="Freeform 527"/>
              <p:cNvSpPr>
                <a:spLocks/>
              </p:cNvSpPr>
              <p:nvPr/>
            </p:nvSpPr>
            <p:spPr bwMode="auto">
              <a:xfrm>
                <a:off x="3251" y="1528"/>
                <a:ext cx="111" cy="232"/>
              </a:xfrm>
              <a:custGeom>
                <a:avLst/>
                <a:gdLst>
                  <a:gd name="T0" fmla="*/ 82 w 111"/>
                  <a:gd name="T1" fmla="*/ 109 h 232"/>
                  <a:gd name="T2" fmla="*/ 75 w 111"/>
                  <a:gd name="T3" fmla="*/ 22 h 232"/>
                  <a:gd name="T4" fmla="*/ 4 w 111"/>
                  <a:gd name="T5" fmla="*/ 27 h 232"/>
                  <a:gd name="T6" fmla="*/ 31 w 111"/>
                  <a:gd name="T7" fmla="*/ 126 h 232"/>
                  <a:gd name="T8" fmla="*/ 35 w 111"/>
                  <a:gd name="T9" fmla="*/ 202 h 232"/>
                  <a:gd name="T10" fmla="*/ 106 w 111"/>
                  <a:gd name="T11" fmla="*/ 187 h 232"/>
                  <a:gd name="T12" fmla="*/ 82 w 111"/>
                  <a:gd name="T13" fmla="*/ 109 h 2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1" h="232">
                    <a:moveTo>
                      <a:pt x="82" y="109"/>
                    </a:moveTo>
                    <a:cubicBezTo>
                      <a:pt x="82" y="109"/>
                      <a:pt x="91" y="44"/>
                      <a:pt x="75" y="22"/>
                    </a:cubicBezTo>
                    <a:cubicBezTo>
                      <a:pt x="59" y="0"/>
                      <a:pt x="12" y="7"/>
                      <a:pt x="4" y="27"/>
                    </a:cubicBezTo>
                    <a:cubicBezTo>
                      <a:pt x="0" y="48"/>
                      <a:pt x="20" y="91"/>
                      <a:pt x="31" y="126"/>
                    </a:cubicBezTo>
                    <a:cubicBezTo>
                      <a:pt x="42" y="161"/>
                      <a:pt x="20" y="179"/>
                      <a:pt x="35" y="202"/>
                    </a:cubicBezTo>
                    <a:cubicBezTo>
                      <a:pt x="50" y="225"/>
                      <a:pt x="111" y="232"/>
                      <a:pt x="106" y="187"/>
                    </a:cubicBezTo>
                    <a:cubicBezTo>
                      <a:pt x="101" y="142"/>
                      <a:pt x="82" y="109"/>
                      <a:pt x="82" y="109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9" name="Freeform 528"/>
              <p:cNvSpPr>
                <a:spLocks/>
              </p:cNvSpPr>
              <p:nvPr/>
            </p:nvSpPr>
            <p:spPr bwMode="auto">
              <a:xfrm>
                <a:off x="3375" y="1495"/>
                <a:ext cx="134" cy="255"/>
              </a:xfrm>
              <a:custGeom>
                <a:avLst/>
                <a:gdLst>
                  <a:gd name="T0" fmla="*/ 14 w 134"/>
                  <a:gd name="T1" fmla="*/ 30 h 255"/>
                  <a:gd name="T2" fmla="*/ 108 w 134"/>
                  <a:gd name="T3" fmla="*/ 24 h 255"/>
                  <a:gd name="T4" fmla="*/ 128 w 134"/>
                  <a:gd name="T5" fmla="*/ 120 h 255"/>
                  <a:gd name="T6" fmla="*/ 70 w 134"/>
                  <a:gd name="T7" fmla="*/ 240 h 255"/>
                  <a:gd name="T8" fmla="*/ 24 w 134"/>
                  <a:gd name="T9" fmla="*/ 208 h 255"/>
                  <a:gd name="T10" fmla="*/ 14 w 134"/>
                  <a:gd name="T11" fmla="*/ 30 h 2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4" h="255">
                    <a:moveTo>
                      <a:pt x="14" y="30"/>
                    </a:moveTo>
                    <a:cubicBezTo>
                      <a:pt x="28" y="0"/>
                      <a:pt x="89" y="9"/>
                      <a:pt x="108" y="24"/>
                    </a:cubicBezTo>
                    <a:cubicBezTo>
                      <a:pt x="127" y="39"/>
                      <a:pt x="134" y="84"/>
                      <a:pt x="128" y="120"/>
                    </a:cubicBezTo>
                    <a:cubicBezTo>
                      <a:pt x="122" y="156"/>
                      <a:pt x="87" y="225"/>
                      <a:pt x="70" y="240"/>
                    </a:cubicBezTo>
                    <a:cubicBezTo>
                      <a:pt x="53" y="255"/>
                      <a:pt x="33" y="243"/>
                      <a:pt x="24" y="208"/>
                    </a:cubicBezTo>
                    <a:cubicBezTo>
                      <a:pt x="15" y="173"/>
                      <a:pt x="0" y="60"/>
                      <a:pt x="14" y="3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227" name="Group 529"/>
            <p:cNvGrpSpPr>
              <a:grpSpLocks/>
            </p:cNvGrpSpPr>
            <p:nvPr/>
          </p:nvGrpSpPr>
          <p:grpSpPr bwMode="auto">
            <a:xfrm flipH="1">
              <a:off x="2978" y="238"/>
              <a:ext cx="442" cy="1058"/>
              <a:chOff x="2994" y="1495"/>
              <a:chExt cx="515" cy="1233"/>
            </a:xfrm>
          </p:grpSpPr>
          <p:sp>
            <p:nvSpPr>
              <p:cNvPr id="3228" name="Freeform 530"/>
              <p:cNvSpPr>
                <a:spLocks/>
              </p:cNvSpPr>
              <p:nvPr/>
            </p:nvSpPr>
            <p:spPr bwMode="auto">
              <a:xfrm>
                <a:off x="3038" y="1783"/>
                <a:ext cx="457" cy="945"/>
              </a:xfrm>
              <a:custGeom>
                <a:avLst/>
                <a:gdLst>
                  <a:gd name="T0" fmla="*/ 10 w 457"/>
                  <a:gd name="T1" fmla="*/ 147 h 945"/>
                  <a:gd name="T2" fmla="*/ 112 w 457"/>
                  <a:gd name="T3" fmla="*/ 443 h 945"/>
                  <a:gd name="T4" fmla="*/ 166 w 457"/>
                  <a:gd name="T5" fmla="*/ 823 h 945"/>
                  <a:gd name="T6" fmla="*/ 315 w 457"/>
                  <a:gd name="T7" fmla="*/ 944 h 945"/>
                  <a:gd name="T8" fmla="*/ 450 w 457"/>
                  <a:gd name="T9" fmla="*/ 779 h 945"/>
                  <a:gd name="T10" fmla="*/ 344 w 457"/>
                  <a:gd name="T11" fmla="*/ 603 h 945"/>
                  <a:gd name="T12" fmla="*/ 347 w 457"/>
                  <a:gd name="T13" fmla="*/ 405 h 945"/>
                  <a:gd name="T14" fmla="*/ 428 w 457"/>
                  <a:gd name="T15" fmla="*/ 155 h 945"/>
                  <a:gd name="T16" fmla="*/ 441 w 457"/>
                  <a:gd name="T17" fmla="*/ 24 h 945"/>
                  <a:gd name="T18" fmla="*/ 331 w 457"/>
                  <a:gd name="T19" fmla="*/ 8 h 945"/>
                  <a:gd name="T20" fmla="*/ 159 w 457"/>
                  <a:gd name="T21" fmla="*/ 59 h 945"/>
                  <a:gd name="T22" fmla="*/ 10 w 457"/>
                  <a:gd name="T23" fmla="*/ 147 h 94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57" h="945">
                    <a:moveTo>
                      <a:pt x="10" y="147"/>
                    </a:moveTo>
                    <a:cubicBezTo>
                      <a:pt x="0" y="211"/>
                      <a:pt x="85" y="330"/>
                      <a:pt x="112" y="443"/>
                    </a:cubicBezTo>
                    <a:cubicBezTo>
                      <a:pt x="139" y="556"/>
                      <a:pt x="144" y="739"/>
                      <a:pt x="166" y="823"/>
                    </a:cubicBezTo>
                    <a:cubicBezTo>
                      <a:pt x="188" y="907"/>
                      <a:pt x="226" y="945"/>
                      <a:pt x="315" y="944"/>
                    </a:cubicBezTo>
                    <a:cubicBezTo>
                      <a:pt x="404" y="943"/>
                      <a:pt x="454" y="857"/>
                      <a:pt x="450" y="779"/>
                    </a:cubicBezTo>
                    <a:cubicBezTo>
                      <a:pt x="446" y="701"/>
                      <a:pt x="359" y="662"/>
                      <a:pt x="344" y="603"/>
                    </a:cubicBezTo>
                    <a:cubicBezTo>
                      <a:pt x="329" y="544"/>
                      <a:pt x="338" y="487"/>
                      <a:pt x="347" y="405"/>
                    </a:cubicBezTo>
                    <a:cubicBezTo>
                      <a:pt x="356" y="323"/>
                      <a:pt x="412" y="218"/>
                      <a:pt x="428" y="155"/>
                    </a:cubicBezTo>
                    <a:cubicBezTo>
                      <a:pt x="444" y="92"/>
                      <a:pt x="457" y="48"/>
                      <a:pt x="441" y="24"/>
                    </a:cubicBezTo>
                    <a:cubicBezTo>
                      <a:pt x="425" y="0"/>
                      <a:pt x="378" y="2"/>
                      <a:pt x="331" y="8"/>
                    </a:cubicBezTo>
                    <a:cubicBezTo>
                      <a:pt x="284" y="14"/>
                      <a:pt x="212" y="36"/>
                      <a:pt x="159" y="59"/>
                    </a:cubicBezTo>
                    <a:cubicBezTo>
                      <a:pt x="106" y="82"/>
                      <a:pt x="20" y="83"/>
                      <a:pt x="10" y="147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9" name="Freeform 531"/>
              <p:cNvSpPr>
                <a:spLocks/>
              </p:cNvSpPr>
              <p:nvPr/>
            </p:nvSpPr>
            <p:spPr bwMode="auto">
              <a:xfrm>
                <a:off x="2994" y="1718"/>
                <a:ext cx="106" cy="137"/>
              </a:xfrm>
              <a:custGeom>
                <a:avLst/>
                <a:gdLst>
                  <a:gd name="T0" fmla="*/ 8 w 106"/>
                  <a:gd name="T1" fmla="*/ 92 h 137"/>
                  <a:gd name="T2" fmla="*/ 58 w 106"/>
                  <a:gd name="T3" fmla="*/ 48 h 137"/>
                  <a:gd name="T4" fmla="*/ 70 w 106"/>
                  <a:gd name="T5" fmla="*/ 128 h 137"/>
                  <a:gd name="T6" fmla="*/ 8 w 106"/>
                  <a:gd name="T7" fmla="*/ 92 h 1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6" h="137">
                    <a:moveTo>
                      <a:pt x="8" y="92"/>
                    </a:moveTo>
                    <a:cubicBezTo>
                      <a:pt x="0" y="60"/>
                      <a:pt x="10" y="0"/>
                      <a:pt x="58" y="48"/>
                    </a:cubicBezTo>
                    <a:cubicBezTo>
                      <a:pt x="106" y="96"/>
                      <a:pt x="78" y="121"/>
                      <a:pt x="70" y="128"/>
                    </a:cubicBezTo>
                    <a:cubicBezTo>
                      <a:pt x="69" y="137"/>
                      <a:pt x="16" y="124"/>
                      <a:pt x="8" y="9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0" name="Freeform 532"/>
              <p:cNvSpPr>
                <a:spLocks/>
              </p:cNvSpPr>
              <p:nvPr/>
            </p:nvSpPr>
            <p:spPr bwMode="auto">
              <a:xfrm>
                <a:off x="3054" y="1647"/>
                <a:ext cx="114" cy="165"/>
              </a:xfrm>
              <a:custGeom>
                <a:avLst/>
                <a:gdLst>
                  <a:gd name="T0" fmla="*/ 69 w 114"/>
                  <a:gd name="T1" fmla="*/ 70 h 165"/>
                  <a:gd name="T2" fmla="*/ 53 w 114"/>
                  <a:gd name="T3" fmla="*/ 10 h 165"/>
                  <a:gd name="T4" fmla="*/ 13 w 114"/>
                  <a:gd name="T5" fmla="*/ 10 h 165"/>
                  <a:gd name="T6" fmla="*/ 15 w 114"/>
                  <a:gd name="T7" fmla="*/ 68 h 165"/>
                  <a:gd name="T8" fmla="*/ 84 w 114"/>
                  <a:gd name="T9" fmla="*/ 147 h 165"/>
                  <a:gd name="T10" fmla="*/ 69 w 114"/>
                  <a:gd name="T11" fmla="*/ 70 h 16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4" h="165">
                    <a:moveTo>
                      <a:pt x="69" y="70"/>
                    </a:moveTo>
                    <a:cubicBezTo>
                      <a:pt x="60" y="51"/>
                      <a:pt x="62" y="20"/>
                      <a:pt x="53" y="10"/>
                    </a:cubicBezTo>
                    <a:cubicBezTo>
                      <a:pt x="44" y="0"/>
                      <a:pt x="19" y="0"/>
                      <a:pt x="13" y="10"/>
                    </a:cubicBezTo>
                    <a:cubicBezTo>
                      <a:pt x="7" y="20"/>
                      <a:pt x="0" y="49"/>
                      <a:pt x="15" y="68"/>
                    </a:cubicBezTo>
                    <a:cubicBezTo>
                      <a:pt x="27" y="91"/>
                      <a:pt x="54" y="165"/>
                      <a:pt x="84" y="147"/>
                    </a:cubicBezTo>
                    <a:cubicBezTo>
                      <a:pt x="114" y="129"/>
                      <a:pt x="78" y="89"/>
                      <a:pt x="69" y="7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1" name="Freeform 533"/>
              <p:cNvSpPr>
                <a:spLocks/>
              </p:cNvSpPr>
              <p:nvPr/>
            </p:nvSpPr>
            <p:spPr bwMode="auto">
              <a:xfrm>
                <a:off x="3124" y="1566"/>
                <a:ext cx="122" cy="226"/>
              </a:xfrm>
              <a:custGeom>
                <a:avLst/>
                <a:gdLst>
                  <a:gd name="T0" fmla="*/ 95 w 122"/>
                  <a:gd name="T1" fmla="*/ 105 h 226"/>
                  <a:gd name="T2" fmla="*/ 91 w 122"/>
                  <a:gd name="T3" fmla="*/ 59 h 226"/>
                  <a:gd name="T4" fmla="*/ 42 w 122"/>
                  <a:gd name="T5" fmla="*/ 26 h 226"/>
                  <a:gd name="T6" fmla="*/ 33 w 122"/>
                  <a:gd name="T7" fmla="*/ 101 h 226"/>
                  <a:gd name="T8" fmla="*/ 75 w 122"/>
                  <a:gd name="T9" fmla="*/ 217 h 226"/>
                  <a:gd name="T10" fmla="*/ 119 w 122"/>
                  <a:gd name="T11" fmla="*/ 153 h 226"/>
                  <a:gd name="T12" fmla="*/ 95 w 122"/>
                  <a:gd name="T13" fmla="*/ 105 h 2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2" h="226">
                    <a:moveTo>
                      <a:pt x="95" y="105"/>
                    </a:moveTo>
                    <a:cubicBezTo>
                      <a:pt x="95" y="105"/>
                      <a:pt x="92" y="72"/>
                      <a:pt x="91" y="59"/>
                    </a:cubicBezTo>
                    <a:cubicBezTo>
                      <a:pt x="90" y="46"/>
                      <a:pt x="84" y="0"/>
                      <a:pt x="42" y="26"/>
                    </a:cubicBezTo>
                    <a:cubicBezTo>
                      <a:pt x="0" y="52"/>
                      <a:pt x="28" y="69"/>
                      <a:pt x="33" y="101"/>
                    </a:cubicBezTo>
                    <a:cubicBezTo>
                      <a:pt x="38" y="133"/>
                      <a:pt x="61" y="208"/>
                      <a:pt x="75" y="217"/>
                    </a:cubicBezTo>
                    <a:cubicBezTo>
                      <a:pt x="89" y="226"/>
                      <a:pt x="116" y="172"/>
                      <a:pt x="119" y="153"/>
                    </a:cubicBezTo>
                    <a:cubicBezTo>
                      <a:pt x="122" y="134"/>
                      <a:pt x="100" y="115"/>
                      <a:pt x="95" y="105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2" name="Freeform 534"/>
              <p:cNvSpPr>
                <a:spLocks/>
              </p:cNvSpPr>
              <p:nvPr/>
            </p:nvSpPr>
            <p:spPr bwMode="auto">
              <a:xfrm>
                <a:off x="3251" y="1528"/>
                <a:ext cx="111" cy="232"/>
              </a:xfrm>
              <a:custGeom>
                <a:avLst/>
                <a:gdLst>
                  <a:gd name="T0" fmla="*/ 82 w 111"/>
                  <a:gd name="T1" fmla="*/ 109 h 232"/>
                  <a:gd name="T2" fmla="*/ 75 w 111"/>
                  <a:gd name="T3" fmla="*/ 22 h 232"/>
                  <a:gd name="T4" fmla="*/ 4 w 111"/>
                  <a:gd name="T5" fmla="*/ 27 h 232"/>
                  <a:gd name="T6" fmla="*/ 31 w 111"/>
                  <a:gd name="T7" fmla="*/ 126 h 232"/>
                  <a:gd name="T8" fmla="*/ 35 w 111"/>
                  <a:gd name="T9" fmla="*/ 202 h 232"/>
                  <a:gd name="T10" fmla="*/ 106 w 111"/>
                  <a:gd name="T11" fmla="*/ 187 h 232"/>
                  <a:gd name="T12" fmla="*/ 82 w 111"/>
                  <a:gd name="T13" fmla="*/ 109 h 2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1" h="232">
                    <a:moveTo>
                      <a:pt x="82" y="109"/>
                    </a:moveTo>
                    <a:cubicBezTo>
                      <a:pt x="82" y="109"/>
                      <a:pt x="91" y="44"/>
                      <a:pt x="75" y="22"/>
                    </a:cubicBezTo>
                    <a:cubicBezTo>
                      <a:pt x="59" y="0"/>
                      <a:pt x="12" y="7"/>
                      <a:pt x="4" y="27"/>
                    </a:cubicBezTo>
                    <a:cubicBezTo>
                      <a:pt x="0" y="48"/>
                      <a:pt x="20" y="91"/>
                      <a:pt x="31" y="126"/>
                    </a:cubicBezTo>
                    <a:cubicBezTo>
                      <a:pt x="42" y="161"/>
                      <a:pt x="20" y="179"/>
                      <a:pt x="35" y="202"/>
                    </a:cubicBezTo>
                    <a:cubicBezTo>
                      <a:pt x="50" y="225"/>
                      <a:pt x="111" y="232"/>
                      <a:pt x="106" y="187"/>
                    </a:cubicBezTo>
                    <a:cubicBezTo>
                      <a:pt x="101" y="142"/>
                      <a:pt x="82" y="109"/>
                      <a:pt x="82" y="109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3" name="Freeform 535"/>
              <p:cNvSpPr>
                <a:spLocks/>
              </p:cNvSpPr>
              <p:nvPr/>
            </p:nvSpPr>
            <p:spPr bwMode="auto">
              <a:xfrm>
                <a:off x="3375" y="1495"/>
                <a:ext cx="134" cy="255"/>
              </a:xfrm>
              <a:custGeom>
                <a:avLst/>
                <a:gdLst>
                  <a:gd name="T0" fmla="*/ 14 w 134"/>
                  <a:gd name="T1" fmla="*/ 30 h 255"/>
                  <a:gd name="T2" fmla="*/ 108 w 134"/>
                  <a:gd name="T3" fmla="*/ 24 h 255"/>
                  <a:gd name="T4" fmla="*/ 128 w 134"/>
                  <a:gd name="T5" fmla="*/ 120 h 255"/>
                  <a:gd name="T6" fmla="*/ 70 w 134"/>
                  <a:gd name="T7" fmla="*/ 240 h 255"/>
                  <a:gd name="T8" fmla="*/ 24 w 134"/>
                  <a:gd name="T9" fmla="*/ 208 h 255"/>
                  <a:gd name="T10" fmla="*/ 14 w 134"/>
                  <a:gd name="T11" fmla="*/ 30 h 2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4" h="255">
                    <a:moveTo>
                      <a:pt x="14" y="30"/>
                    </a:moveTo>
                    <a:cubicBezTo>
                      <a:pt x="28" y="0"/>
                      <a:pt x="89" y="9"/>
                      <a:pt x="108" y="24"/>
                    </a:cubicBezTo>
                    <a:cubicBezTo>
                      <a:pt x="127" y="39"/>
                      <a:pt x="134" y="84"/>
                      <a:pt x="128" y="120"/>
                    </a:cubicBezTo>
                    <a:cubicBezTo>
                      <a:pt x="122" y="156"/>
                      <a:pt x="87" y="225"/>
                      <a:pt x="70" y="240"/>
                    </a:cubicBezTo>
                    <a:cubicBezTo>
                      <a:pt x="53" y="255"/>
                      <a:pt x="33" y="243"/>
                      <a:pt x="24" y="208"/>
                    </a:cubicBezTo>
                    <a:cubicBezTo>
                      <a:pt x="15" y="173"/>
                      <a:pt x="0" y="60"/>
                      <a:pt x="14" y="3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078" name="Group 686"/>
          <p:cNvGrpSpPr>
            <a:grpSpLocks/>
          </p:cNvGrpSpPr>
          <p:nvPr/>
        </p:nvGrpSpPr>
        <p:grpSpPr bwMode="auto">
          <a:xfrm rot="565525">
            <a:off x="512763" y="4438650"/>
            <a:ext cx="2036762" cy="2108200"/>
            <a:chOff x="323" y="2796"/>
            <a:chExt cx="1283" cy="1328"/>
          </a:xfrm>
        </p:grpSpPr>
        <p:sp>
          <p:nvSpPr>
            <p:cNvPr id="3224" name="Freeform 536"/>
            <p:cNvSpPr>
              <a:spLocks/>
            </p:cNvSpPr>
            <p:nvPr/>
          </p:nvSpPr>
          <p:spPr bwMode="auto">
            <a:xfrm>
              <a:off x="323" y="2796"/>
              <a:ext cx="613" cy="1006"/>
            </a:xfrm>
            <a:custGeom>
              <a:avLst/>
              <a:gdLst>
                <a:gd name="T0" fmla="*/ 77 w 754"/>
                <a:gd name="T1" fmla="*/ 969 h 1238"/>
                <a:gd name="T2" fmla="*/ 37 w 754"/>
                <a:gd name="T3" fmla="*/ 752 h 1238"/>
                <a:gd name="T4" fmla="*/ 4 w 754"/>
                <a:gd name="T5" fmla="*/ 512 h 1238"/>
                <a:gd name="T6" fmla="*/ 3 w 754"/>
                <a:gd name="T7" fmla="*/ 356 h 1238"/>
                <a:gd name="T8" fmla="*/ 7 w 754"/>
                <a:gd name="T9" fmla="*/ 205 h 1238"/>
                <a:gd name="T10" fmla="*/ 42 w 754"/>
                <a:gd name="T11" fmla="*/ 135 h 1238"/>
                <a:gd name="T12" fmla="*/ 59 w 754"/>
                <a:gd name="T13" fmla="*/ 232 h 1238"/>
                <a:gd name="T14" fmla="*/ 63 w 754"/>
                <a:gd name="T15" fmla="*/ 384 h 1238"/>
                <a:gd name="T16" fmla="*/ 84 w 754"/>
                <a:gd name="T17" fmla="*/ 375 h 1238"/>
                <a:gd name="T18" fmla="*/ 81 w 754"/>
                <a:gd name="T19" fmla="*/ 223 h 1238"/>
                <a:gd name="T20" fmla="*/ 72 w 754"/>
                <a:gd name="T21" fmla="*/ 101 h 1238"/>
                <a:gd name="T22" fmla="*/ 106 w 754"/>
                <a:gd name="T23" fmla="*/ 36 h 1238"/>
                <a:gd name="T24" fmla="*/ 130 w 754"/>
                <a:gd name="T25" fmla="*/ 125 h 1238"/>
                <a:gd name="T26" fmla="*/ 159 w 754"/>
                <a:gd name="T27" fmla="*/ 340 h 1238"/>
                <a:gd name="T28" fmla="*/ 164 w 754"/>
                <a:gd name="T29" fmla="*/ 202 h 1238"/>
                <a:gd name="T30" fmla="*/ 157 w 754"/>
                <a:gd name="T31" fmla="*/ 50 h 1238"/>
                <a:gd name="T32" fmla="*/ 185 w 754"/>
                <a:gd name="T33" fmla="*/ 0 h 1238"/>
                <a:gd name="T34" fmla="*/ 226 w 754"/>
                <a:gd name="T35" fmla="*/ 28 h 1238"/>
                <a:gd name="T36" fmla="*/ 233 w 754"/>
                <a:gd name="T37" fmla="*/ 149 h 1238"/>
                <a:gd name="T38" fmla="*/ 241 w 754"/>
                <a:gd name="T39" fmla="*/ 224 h 1238"/>
                <a:gd name="T40" fmla="*/ 249 w 754"/>
                <a:gd name="T41" fmla="*/ 338 h 1238"/>
                <a:gd name="T42" fmla="*/ 263 w 754"/>
                <a:gd name="T43" fmla="*/ 354 h 1238"/>
                <a:gd name="T44" fmla="*/ 280 w 754"/>
                <a:gd name="T45" fmla="*/ 249 h 1238"/>
                <a:gd name="T46" fmla="*/ 296 w 754"/>
                <a:gd name="T47" fmla="*/ 79 h 1238"/>
                <a:gd name="T48" fmla="*/ 332 w 754"/>
                <a:gd name="T49" fmla="*/ 40 h 1238"/>
                <a:gd name="T50" fmla="*/ 361 w 754"/>
                <a:gd name="T51" fmla="*/ 90 h 1238"/>
                <a:gd name="T52" fmla="*/ 367 w 754"/>
                <a:gd name="T53" fmla="*/ 241 h 1238"/>
                <a:gd name="T54" fmla="*/ 358 w 754"/>
                <a:gd name="T55" fmla="*/ 383 h 1238"/>
                <a:gd name="T56" fmla="*/ 358 w 754"/>
                <a:gd name="T57" fmla="*/ 383 h 1238"/>
                <a:gd name="T58" fmla="*/ 358 w 754"/>
                <a:gd name="T59" fmla="*/ 451 h 1238"/>
                <a:gd name="T60" fmla="*/ 384 w 754"/>
                <a:gd name="T61" fmla="*/ 510 h 1238"/>
                <a:gd name="T62" fmla="*/ 424 w 754"/>
                <a:gd name="T63" fmla="*/ 469 h 1238"/>
                <a:gd name="T64" fmla="*/ 463 w 754"/>
                <a:gd name="T65" fmla="*/ 397 h 1238"/>
                <a:gd name="T66" fmla="*/ 567 w 754"/>
                <a:gd name="T67" fmla="*/ 323 h 1238"/>
                <a:gd name="T68" fmla="*/ 550 w 754"/>
                <a:gd name="T69" fmla="*/ 408 h 1238"/>
                <a:gd name="T70" fmla="*/ 515 w 754"/>
                <a:gd name="T71" fmla="*/ 499 h 1238"/>
                <a:gd name="T72" fmla="*/ 488 w 754"/>
                <a:gd name="T73" fmla="*/ 600 h 1238"/>
                <a:gd name="T74" fmla="*/ 343 w 754"/>
                <a:gd name="T75" fmla="*/ 746 h 1238"/>
                <a:gd name="T76" fmla="*/ 374 w 754"/>
                <a:gd name="T77" fmla="*/ 970 h 1238"/>
                <a:gd name="T78" fmla="*/ 77 w 754"/>
                <a:gd name="T79" fmla="*/ 969 h 123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754" h="1238">
                  <a:moveTo>
                    <a:pt x="95" y="1192"/>
                  </a:moveTo>
                  <a:cubicBezTo>
                    <a:pt x="80" y="1154"/>
                    <a:pt x="60" y="1020"/>
                    <a:pt x="45" y="926"/>
                  </a:cubicBezTo>
                  <a:cubicBezTo>
                    <a:pt x="30" y="832"/>
                    <a:pt x="10" y="712"/>
                    <a:pt x="5" y="630"/>
                  </a:cubicBezTo>
                  <a:cubicBezTo>
                    <a:pt x="0" y="548"/>
                    <a:pt x="1" y="506"/>
                    <a:pt x="4" y="438"/>
                  </a:cubicBezTo>
                  <a:cubicBezTo>
                    <a:pt x="7" y="370"/>
                    <a:pt x="0" y="322"/>
                    <a:pt x="8" y="252"/>
                  </a:cubicBezTo>
                  <a:cubicBezTo>
                    <a:pt x="16" y="182"/>
                    <a:pt x="16" y="166"/>
                    <a:pt x="52" y="166"/>
                  </a:cubicBezTo>
                  <a:cubicBezTo>
                    <a:pt x="88" y="166"/>
                    <a:pt x="63" y="238"/>
                    <a:pt x="72" y="285"/>
                  </a:cubicBezTo>
                  <a:lnTo>
                    <a:pt x="78" y="472"/>
                  </a:lnTo>
                  <a:cubicBezTo>
                    <a:pt x="83" y="501"/>
                    <a:pt x="99" y="494"/>
                    <a:pt x="103" y="461"/>
                  </a:cubicBezTo>
                  <a:cubicBezTo>
                    <a:pt x="107" y="427"/>
                    <a:pt x="102" y="330"/>
                    <a:pt x="100" y="274"/>
                  </a:cubicBezTo>
                  <a:cubicBezTo>
                    <a:pt x="98" y="213"/>
                    <a:pt x="90" y="158"/>
                    <a:pt x="88" y="124"/>
                  </a:cubicBezTo>
                  <a:cubicBezTo>
                    <a:pt x="86" y="90"/>
                    <a:pt x="98" y="44"/>
                    <a:pt x="130" y="44"/>
                  </a:cubicBezTo>
                  <a:cubicBezTo>
                    <a:pt x="162" y="44"/>
                    <a:pt x="149" y="92"/>
                    <a:pt x="160" y="154"/>
                  </a:cubicBezTo>
                  <a:cubicBezTo>
                    <a:pt x="171" y="216"/>
                    <a:pt x="182" y="406"/>
                    <a:pt x="195" y="419"/>
                  </a:cubicBezTo>
                  <a:cubicBezTo>
                    <a:pt x="202" y="435"/>
                    <a:pt x="202" y="308"/>
                    <a:pt x="202" y="248"/>
                  </a:cubicBezTo>
                  <a:cubicBezTo>
                    <a:pt x="202" y="188"/>
                    <a:pt x="189" y="102"/>
                    <a:pt x="193" y="61"/>
                  </a:cubicBezTo>
                  <a:cubicBezTo>
                    <a:pt x="197" y="20"/>
                    <a:pt x="214" y="4"/>
                    <a:pt x="228" y="0"/>
                  </a:cubicBezTo>
                  <a:cubicBezTo>
                    <a:pt x="241" y="0"/>
                    <a:pt x="268" y="4"/>
                    <a:pt x="278" y="34"/>
                  </a:cubicBezTo>
                  <a:cubicBezTo>
                    <a:pt x="288" y="64"/>
                    <a:pt x="283" y="143"/>
                    <a:pt x="286" y="183"/>
                  </a:cubicBezTo>
                  <a:cubicBezTo>
                    <a:pt x="289" y="219"/>
                    <a:pt x="293" y="234"/>
                    <a:pt x="296" y="276"/>
                  </a:cubicBezTo>
                  <a:cubicBezTo>
                    <a:pt x="299" y="318"/>
                    <a:pt x="301" y="389"/>
                    <a:pt x="306" y="416"/>
                  </a:cubicBezTo>
                  <a:cubicBezTo>
                    <a:pt x="311" y="443"/>
                    <a:pt x="318" y="454"/>
                    <a:pt x="324" y="436"/>
                  </a:cubicBezTo>
                  <a:cubicBezTo>
                    <a:pt x="330" y="415"/>
                    <a:pt x="337" y="364"/>
                    <a:pt x="344" y="307"/>
                  </a:cubicBezTo>
                  <a:lnTo>
                    <a:pt x="364" y="97"/>
                  </a:lnTo>
                  <a:cubicBezTo>
                    <a:pt x="375" y="54"/>
                    <a:pt x="395" y="47"/>
                    <a:pt x="408" y="49"/>
                  </a:cubicBezTo>
                  <a:cubicBezTo>
                    <a:pt x="421" y="51"/>
                    <a:pt x="437" y="70"/>
                    <a:pt x="444" y="111"/>
                  </a:cubicBezTo>
                  <a:cubicBezTo>
                    <a:pt x="451" y="152"/>
                    <a:pt x="453" y="237"/>
                    <a:pt x="452" y="297"/>
                  </a:cubicBezTo>
                  <a:cubicBezTo>
                    <a:pt x="451" y="357"/>
                    <a:pt x="442" y="442"/>
                    <a:pt x="440" y="471"/>
                  </a:cubicBezTo>
                  <a:cubicBezTo>
                    <a:pt x="438" y="500"/>
                    <a:pt x="440" y="457"/>
                    <a:pt x="440" y="471"/>
                  </a:cubicBezTo>
                  <a:cubicBezTo>
                    <a:pt x="440" y="485"/>
                    <a:pt x="435" y="529"/>
                    <a:pt x="440" y="555"/>
                  </a:cubicBezTo>
                  <a:cubicBezTo>
                    <a:pt x="445" y="581"/>
                    <a:pt x="458" y="623"/>
                    <a:pt x="472" y="627"/>
                  </a:cubicBezTo>
                  <a:cubicBezTo>
                    <a:pt x="486" y="631"/>
                    <a:pt x="506" y="600"/>
                    <a:pt x="522" y="577"/>
                  </a:cubicBezTo>
                  <a:cubicBezTo>
                    <a:pt x="538" y="554"/>
                    <a:pt x="544" y="534"/>
                    <a:pt x="570" y="489"/>
                  </a:cubicBezTo>
                  <a:cubicBezTo>
                    <a:pt x="596" y="444"/>
                    <a:pt x="642" y="394"/>
                    <a:pt x="698" y="398"/>
                  </a:cubicBezTo>
                  <a:cubicBezTo>
                    <a:pt x="754" y="402"/>
                    <a:pt x="686" y="467"/>
                    <a:pt x="676" y="502"/>
                  </a:cubicBezTo>
                  <a:cubicBezTo>
                    <a:pt x="666" y="537"/>
                    <a:pt x="647" y="575"/>
                    <a:pt x="634" y="614"/>
                  </a:cubicBezTo>
                  <a:cubicBezTo>
                    <a:pt x="621" y="653"/>
                    <a:pt x="635" y="687"/>
                    <a:pt x="600" y="738"/>
                  </a:cubicBezTo>
                  <a:cubicBezTo>
                    <a:pt x="565" y="789"/>
                    <a:pt x="470" y="844"/>
                    <a:pt x="422" y="918"/>
                  </a:cubicBezTo>
                  <a:cubicBezTo>
                    <a:pt x="430" y="1024"/>
                    <a:pt x="484" y="1156"/>
                    <a:pt x="460" y="1194"/>
                  </a:cubicBezTo>
                  <a:cubicBezTo>
                    <a:pt x="436" y="1232"/>
                    <a:pt x="194" y="1238"/>
                    <a:pt x="95" y="1192"/>
                  </a:cubicBezTo>
                  <a:close/>
                </a:path>
              </a:pathLst>
            </a:custGeom>
            <a:solidFill>
              <a:srgbClr val="3FC293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5" name="Freeform 537"/>
            <p:cNvSpPr>
              <a:spLocks/>
            </p:cNvSpPr>
            <p:nvPr/>
          </p:nvSpPr>
          <p:spPr bwMode="auto">
            <a:xfrm>
              <a:off x="994" y="3115"/>
              <a:ext cx="612" cy="1009"/>
            </a:xfrm>
            <a:custGeom>
              <a:avLst/>
              <a:gdLst>
                <a:gd name="T0" fmla="*/ 544 w 754"/>
                <a:gd name="T1" fmla="*/ 972 h 1242"/>
                <a:gd name="T2" fmla="*/ 552 w 754"/>
                <a:gd name="T3" fmla="*/ 746 h 1242"/>
                <a:gd name="T4" fmla="*/ 610 w 754"/>
                <a:gd name="T5" fmla="*/ 513 h 1242"/>
                <a:gd name="T6" fmla="*/ 609 w 754"/>
                <a:gd name="T7" fmla="*/ 356 h 1242"/>
                <a:gd name="T8" fmla="*/ 606 w 754"/>
                <a:gd name="T9" fmla="*/ 205 h 1242"/>
                <a:gd name="T10" fmla="*/ 570 w 754"/>
                <a:gd name="T11" fmla="*/ 135 h 1242"/>
                <a:gd name="T12" fmla="*/ 554 w 754"/>
                <a:gd name="T13" fmla="*/ 232 h 1242"/>
                <a:gd name="T14" fmla="*/ 549 w 754"/>
                <a:gd name="T15" fmla="*/ 383 h 1242"/>
                <a:gd name="T16" fmla="*/ 528 w 754"/>
                <a:gd name="T17" fmla="*/ 375 h 1242"/>
                <a:gd name="T18" fmla="*/ 531 w 754"/>
                <a:gd name="T19" fmla="*/ 223 h 1242"/>
                <a:gd name="T20" fmla="*/ 541 w 754"/>
                <a:gd name="T21" fmla="*/ 101 h 1242"/>
                <a:gd name="T22" fmla="*/ 506 w 754"/>
                <a:gd name="T23" fmla="*/ 36 h 1242"/>
                <a:gd name="T24" fmla="*/ 482 w 754"/>
                <a:gd name="T25" fmla="*/ 125 h 1242"/>
                <a:gd name="T26" fmla="*/ 454 w 754"/>
                <a:gd name="T27" fmla="*/ 340 h 1242"/>
                <a:gd name="T28" fmla="*/ 448 w 754"/>
                <a:gd name="T29" fmla="*/ 201 h 1242"/>
                <a:gd name="T30" fmla="*/ 455 w 754"/>
                <a:gd name="T31" fmla="*/ 50 h 1242"/>
                <a:gd name="T32" fmla="*/ 427 w 754"/>
                <a:gd name="T33" fmla="*/ 0 h 1242"/>
                <a:gd name="T34" fmla="*/ 386 w 754"/>
                <a:gd name="T35" fmla="*/ 28 h 1242"/>
                <a:gd name="T36" fmla="*/ 380 w 754"/>
                <a:gd name="T37" fmla="*/ 149 h 1242"/>
                <a:gd name="T38" fmla="*/ 372 w 754"/>
                <a:gd name="T39" fmla="*/ 224 h 1242"/>
                <a:gd name="T40" fmla="*/ 364 w 754"/>
                <a:gd name="T41" fmla="*/ 338 h 1242"/>
                <a:gd name="T42" fmla="*/ 349 w 754"/>
                <a:gd name="T43" fmla="*/ 354 h 1242"/>
                <a:gd name="T44" fmla="*/ 333 w 754"/>
                <a:gd name="T45" fmla="*/ 249 h 1242"/>
                <a:gd name="T46" fmla="*/ 317 w 754"/>
                <a:gd name="T47" fmla="*/ 79 h 1242"/>
                <a:gd name="T48" fmla="*/ 281 w 754"/>
                <a:gd name="T49" fmla="*/ 40 h 1242"/>
                <a:gd name="T50" fmla="*/ 252 w 754"/>
                <a:gd name="T51" fmla="*/ 90 h 1242"/>
                <a:gd name="T52" fmla="*/ 245 w 754"/>
                <a:gd name="T53" fmla="*/ 241 h 1242"/>
                <a:gd name="T54" fmla="*/ 255 w 754"/>
                <a:gd name="T55" fmla="*/ 383 h 1242"/>
                <a:gd name="T56" fmla="*/ 255 w 754"/>
                <a:gd name="T57" fmla="*/ 383 h 1242"/>
                <a:gd name="T58" fmla="*/ 255 w 754"/>
                <a:gd name="T59" fmla="*/ 451 h 1242"/>
                <a:gd name="T60" fmla="*/ 229 w 754"/>
                <a:gd name="T61" fmla="*/ 509 h 1242"/>
                <a:gd name="T62" fmla="*/ 188 w 754"/>
                <a:gd name="T63" fmla="*/ 469 h 1242"/>
                <a:gd name="T64" fmla="*/ 149 w 754"/>
                <a:gd name="T65" fmla="*/ 397 h 1242"/>
                <a:gd name="T66" fmla="*/ 45 w 754"/>
                <a:gd name="T67" fmla="*/ 323 h 1242"/>
                <a:gd name="T68" fmla="*/ 63 w 754"/>
                <a:gd name="T69" fmla="*/ 408 h 1242"/>
                <a:gd name="T70" fmla="*/ 97 w 754"/>
                <a:gd name="T71" fmla="*/ 499 h 1242"/>
                <a:gd name="T72" fmla="*/ 125 w 754"/>
                <a:gd name="T73" fmla="*/ 600 h 1242"/>
                <a:gd name="T74" fmla="*/ 269 w 754"/>
                <a:gd name="T75" fmla="*/ 746 h 1242"/>
                <a:gd name="T76" fmla="*/ 239 w 754"/>
                <a:gd name="T77" fmla="*/ 970 h 1242"/>
                <a:gd name="T78" fmla="*/ 544 w 754"/>
                <a:gd name="T79" fmla="*/ 972 h 124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754" h="1242">
                  <a:moveTo>
                    <a:pt x="670" y="1196"/>
                  </a:moveTo>
                  <a:cubicBezTo>
                    <a:pt x="704" y="1178"/>
                    <a:pt x="665" y="1012"/>
                    <a:pt x="680" y="918"/>
                  </a:cubicBezTo>
                  <a:cubicBezTo>
                    <a:pt x="695" y="824"/>
                    <a:pt x="750" y="714"/>
                    <a:pt x="752" y="632"/>
                  </a:cubicBezTo>
                  <a:cubicBezTo>
                    <a:pt x="754" y="550"/>
                    <a:pt x="753" y="506"/>
                    <a:pt x="750" y="438"/>
                  </a:cubicBezTo>
                  <a:cubicBezTo>
                    <a:pt x="747" y="370"/>
                    <a:pt x="754" y="322"/>
                    <a:pt x="746" y="252"/>
                  </a:cubicBezTo>
                  <a:cubicBezTo>
                    <a:pt x="738" y="182"/>
                    <a:pt x="738" y="166"/>
                    <a:pt x="702" y="166"/>
                  </a:cubicBezTo>
                  <a:cubicBezTo>
                    <a:pt x="666" y="166"/>
                    <a:pt x="691" y="238"/>
                    <a:pt x="682" y="285"/>
                  </a:cubicBezTo>
                  <a:lnTo>
                    <a:pt x="676" y="472"/>
                  </a:lnTo>
                  <a:cubicBezTo>
                    <a:pt x="671" y="501"/>
                    <a:pt x="655" y="494"/>
                    <a:pt x="651" y="461"/>
                  </a:cubicBezTo>
                  <a:cubicBezTo>
                    <a:pt x="647" y="427"/>
                    <a:pt x="652" y="330"/>
                    <a:pt x="654" y="274"/>
                  </a:cubicBezTo>
                  <a:cubicBezTo>
                    <a:pt x="656" y="213"/>
                    <a:pt x="664" y="158"/>
                    <a:pt x="666" y="124"/>
                  </a:cubicBezTo>
                  <a:cubicBezTo>
                    <a:pt x="668" y="90"/>
                    <a:pt x="656" y="44"/>
                    <a:pt x="624" y="44"/>
                  </a:cubicBezTo>
                  <a:cubicBezTo>
                    <a:pt x="592" y="44"/>
                    <a:pt x="605" y="92"/>
                    <a:pt x="594" y="154"/>
                  </a:cubicBezTo>
                  <a:cubicBezTo>
                    <a:pt x="583" y="216"/>
                    <a:pt x="572" y="406"/>
                    <a:pt x="559" y="419"/>
                  </a:cubicBezTo>
                  <a:cubicBezTo>
                    <a:pt x="552" y="435"/>
                    <a:pt x="552" y="308"/>
                    <a:pt x="552" y="248"/>
                  </a:cubicBezTo>
                  <a:cubicBezTo>
                    <a:pt x="552" y="188"/>
                    <a:pt x="565" y="102"/>
                    <a:pt x="561" y="61"/>
                  </a:cubicBezTo>
                  <a:cubicBezTo>
                    <a:pt x="557" y="20"/>
                    <a:pt x="540" y="4"/>
                    <a:pt x="526" y="0"/>
                  </a:cubicBezTo>
                  <a:cubicBezTo>
                    <a:pt x="513" y="0"/>
                    <a:pt x="486" y="4"/>
                    <a:pt x="476" y="34"/>
                  </a:cubicBezTo>
                  <a:cubicBezTo>
                    <a:pt x="466" y="64"/>
                    <a:pt x="471" y="143"/>
                    <a:pt x="468" y="183"/>
                  </a:cubicBezTo>
                  <a:cubicBezTo>
                    <a:pt x="465" y="219"/>
                    <a:pt x="461" y="234"/>
                    <a:pt x="458" y="276"/>
                  </a:cubicBezTo>
                  <a:cubicBezTo>
                    <a:pt x="455" y="318"/>
                    <a:pt x="453" y="389"/>
                    <a:pt x="448" y="416"/>
                  </a:cubicBezTo>
                  <a:cubicBezTo>
                    <a:pt x="443" y="443"/>
                    <a:pt x="436" y="454"/>
                    <a:pt x="430" y="436"/>
                  </a:cubicBezTo>
                  <a:cubicBezTo>
                    <a:pt x="424" y="415"/>
                    <a:pt x="417" y="364"/>
                    <a:pt x="410" y="307"/>
                  </a:cubicBezTo>
                  <a:lnTo>
                    <a:pt x="390" y="97"/>
                  </a:lnTo>
                  <a:cubicBezTo>
                    <a:pt x="379" y="54"/>
                    <a:pt x="359" y="47"/>
                    <a:pt x="346" y="49"/>
                  </a:cubicBezTo>
                  <a:cubicBezTo>
                    <a:pt x="333" y="51"/>
                    <a:pt x="317" y="70"/>
                    <a:pt x="310" y="111"/>
                  </a:cubicBezTo>
                  <a:cubicBezTo>
                    <a:pt x="303" y="152"/>
                    <a:pt x="301" y="237"/>
                    <a:pt x="302" y="297"/>
                  </a:cubicBezTo>
                  <a:cubicBezTo>
                    <a:pt x="303" y="357"/>
                    <a:pt x="312" y="442"/>
                    <a:pt x="314" y="471"/>
                  </a:cubicBezTo>
                  <a:cubicBezTo>
                    <a:pt x="316" y="500"/>
                    <a:pt x="314" y="457"/>
                    <a:pt x="314" y="471"/>
                  </a:cubicBezTo>
                  <a:cubicBezTo>
                    <a:pt x="314" y="485"/>
                    <a:pt x="319" y="529"/>
                    <a:pt x="314" y="555"/>
                  </a:cubicBezTo>
                  <a:cubicBezTo>
                    <a:pt x="309" y="581"/>
                    <a:pt x="296" y="623"/>
                    <a:pt x="282" y="627"/>
                  </a:cubicBezTo>
                  <a:cubicBezTo>
                    <a:pt x="268" y="631"/>
                    <a:pt x="248" y="600"/>
                    <a:pt x="232" y="577"/>
                  </a:cubicBezTo>
                  <a:cubicBezTo>
                    <a:pt x="216" y="554"/>
                    <a:pt x="210" y="534"/>
                    <a:pt x="184" y="489"/>
                  </a:cubicBezTo>
                  <a:cubicBezTo>
                    <a:pt x="158" y="444"/>
                    <a:pt x="112" y="394"/>
                    <a:pt x="56" y="398"/>
                  </a:cubicBezTo>
                  <a:cubicBezTo>
                    <a:pt x="0" y="402"/>
                    <a:pt x="68" y="467"/>
                    <a:pt x="78" y="502"/>
                  </a:cubicBezTo>
                  <a:cubicBezTo>
                    <a:pt x="88" y="537"/>
                    <a:pt x="107" y="575"/>
                    <a:pt x="120" y="614"/>
                  </a:cubicBezTo>
                  <a:cubicBezTo>
                    <a:pt x="133" y="653"/>
                    <a:pt x="119" y="687"/>
                    <a:pt x="154" y="738"/>
                  </a:cubicBezTo>
                  <a:cubicBezTo>
                    <a:pt x="189" y="789"/>
                    <a:pt x="284" y="844"/>
                    <a:pt x="332" y="918"/>
                  </a:cubicBezTo>
                  <a:cubicBezTo>
                    <a:pt x="324" y="1024"/>
                    <a:pt x="270" y="1156"/>
                    <a:pt x="294" y="1194"/>
                  </a:cubicBezTo>
                  <a:cubicBezTo>
                    <a:pt x="318" y="1232"/>
                    <a:pt x="571" y="1242"/>
                    <a:pt x="670" y="1196"/>
                  </a:cubicBezTo>
                  <a:close/>
                </a:path>
              </a:pathLst>
            </a:custGeom>
            <a:solidFill>
              <a:srgbClr val="3FC293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9" name="Group 684"/>
          <p:cNvGrpSpPr>
            <a:grpSpLocks/>
          </p:cNvGrpSpPr>
          <p:nvPr/>
        </p:nvGrpSpPr>
        <p:grpSpPr bwMode="auto">
          <a:xfrm rot="-400760">
            <a:off x="6334125" y="4673600"/>
            <a:ext cx="2544763" cy="1460500"/>
            <a:chOff x="3990" y="2944"/>
            <a:chExt cx="1603" cy="920"/>
          </a:xfrm>
        </p:grpSpPr>
        <p:grpSp>
          <p:nvGrpSpPr>
            <p:cNvPr id="3198" name="Group 538"/>
            <p:cNvGrpSpPr>
              <a:grpSpLocks/>
            </p:cNvGrpSpPr>
            <p:nvPr/>
          </p:nvGrpSpPr>
          <p:grpSpPr bwMode="auto">
            <a:xfrm rot="932710">
              <a:off x="3990" y="3056"/>
              <a:ext cx="676" cy="808"/>
              <a:chOff x="1834" y="2310"/>
              <a:chExt cx="960" cy="1146"/>
            </a:xfrm>
          </p:grpSpPr>
          <p:sp>
            <p:nvSpPr>
              <p:cNvPr id="3212" name="Freeform 539"/>
              <p:cNvSpPr>
                <a:spLocks/>
              </p:cNvSpPr>
              <p:nvPr/>
            </p:nvSpPr>
            <p:spPr bwMode="auto">
              <a:xfrm>
                <a:off x="2098" y="2732"/>
                <a:ext cx="696" cy="724"/>
              </a:xfrm>
              <a:custGeom>
                <a:avLst/>
                <a:gdLst>
                  <a:gd name="T0" fmla="*/ 690 w 696"/>
                  <a:gd name="T1" fmla="*/ 159 h 724"/>
                  <a:gd name="T2" fmla="*/ 654 w 696"/>
                  <a:gd name="T3" fmla="*/ 374 h 724"/>
                  <a:gd name="T4" fmla="*/ 570 w 696"/>
                  <a:gd name="T5" fmla="*/ 524 h 724"/>
                  <a:gd name="T6" fmla="*/ 472 w 696"/>
                  <a:gd name="T7" fmla="*/ 704 h 724"/>
                  <a:gd name="T8" fmla="*/ 312 w 696"/>
                  <a:gd name="T9" fmla="*/ 650 h 724"/>
                  <a:gd name="T10" fmla="*/ 120 w 696"/>
                  <a:gd name="T11" fmla="*/ 548 h 724"/>
                  <a:gd name="T12" fmla="*/ 14 w 696"/>
                  <a:gd name="T13" fmla="*/ 400 h 724"/>
                  <a:gd name="T14" fmla="*/ 55 w 696"/>
                  <a:gd name="T15" fmla="*/ 321 h 724"/>
                  <a:gd name="T16" fmla="*/ 71 w 696"/>
                  <a:gd name="T17" fmla="*/ 217 h 724"/>
                  <a:gd name="T18" fmla="*/ 104 w 696"/>
                  <a:gd name="T19" fmla="*/ 132 h 724"/>
                  <a:gd name="T20" fmla="*/ 194 w 696"/>
                  <a:gd name="T21" fmla="*/ 92 h 724"/>
                  <a:gd name="T22" fmla="*/ 314 w 696"/>
                  <a:gd name="T23" fmla="*/ 10 h 724"/>
                  <a:gd name="T24" fmla="*/ 414 w 696"/>
                  <a:gd name="T25" fmla="*/ 32 h 724"/>
                  <a:gd name="T26" fmla="*/ 550 w 696"/>
                  <a:gd name="T27" fmla="*/ 201 h 724"/>
                  <a:gd name="T28" fmla="*/ 588 w 696"/>
                  <a:gd name="T29" fmla="*/ 146 h 724"/>
                  <a:gd name="T30" fmla="*/ 604 w 696"/>
                  <a:gd name="T31" fmla="*/ 66 h 724"/>
                  <a:gd name="T32" fmla="*/ 674 w 696"/>
                  <a:gd name="T33" fmla="*/ 68 h 724"/>
                  <a:gd name="T34" fmla="*/ 690 w 696"/>
                  <a:gd name="T35" fmla="*/ 159 h 72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696" h="724">
                    <a:moveTo>
                      <a:pt x="690" y="159"/>
                    </a:moveTo>
                    <a:cubicBezTo>
                      <a:pt x="696" y="210"/>
                      <a:pt x="676" y="324"/>
                      <a:pt x="654" y="374"/>
                    </a:cubicBezTo>
                    <a:cubicBezTo>
                      <a:pt x="632" y="424"/>
                      <a:pt x="599" y="475"/>
                      <a:pt x="570" y="524"/>
                    </a:cubicBezTo>
                    <a:cubicBezTo>
                      <a:pt x="541" y="573"/>
                      <a:pt x="518" y="684"/>
                      <a:pt x="472" y="704"/>
                    </a:cubicBezTo>
                    <a:cubicBezTo>
                      <a:pt x="426" y="724"/>
                      <a:pt x="363" y="670"/>
                      <a:pt x="312" y="650"/>
                    </a:cubicBezTo>
                    <a:cubicBezTo>
                      <a:pt x="261" y="630"/>
                      <a:pt x="180" y="594"/>
                      <a:pt x="120" y="548"/>
                    </a:cubicBezTo>
                    <a:cubicBezTo>
                      <a:pt x="60" y="502"/>
                      <a:pt x="41" y="447"/>
                      <a:pt x="14" y="400"/>
                    </a:cubicBezTo>
                    <a:cubicBezTo>
                      <a:pt x="0" y="362"/>
                      <a:pt x="47" y="345"/>
                      <a:pt x="55" y="321"/>
                    </a:cubicBezTo>
                    <a:cubicBezTo>
                      <a:pt x="63" y="297"/>
                      <a:pt x="74" y="246"/>
                      <a:pt x="71" y="217"/>
                    </a:cubicBezTo>
                    <a:cubicBezTo>
                      <a:pt x="68" y="188"/>
                      <a:pt x="84" y="153"/>
                      <a:pt x="104" y="132"/>
                    </a:cubicBezTo>
                    <a:cubicBezTo>
                      <a:pt x="124" y="111"/>
                      <a:pt x="159" y="112"/>
                      <a:pt x="194" y="92"/>
                    </a:cubicBezTo>
                    <a:cubicBezTo>
                      <a:pt x="231" y="57"/>
                      <a:pt x="276" y="18"/>
                      <a:pt x="314" y="10"/>
                    </a:cubicBezTo>
                    <a:cubicBezTo>
                      <a:pt x="352" y="2"/>
                      <a:pt x="375" y="0"/>
                      <a:pt x="414" y="32"/>
                    </a:cubicBezTo>
                    <a:cubicBezTo>
                      <a:pt x="453" y="64"/>
                      <a:pt x="521" y="182"/>
                      <a:pt x="550" y="201"/>
                    </a:cubicBezTo>
                    <a:cubicBezTo>
                      <a:pt x="579" y="220"/>
                      <a:pt x="575" y="170"/>
                      <a:pt x="588" y="146"/>
                    </a:cubicBezTo>
                    <a:cubicBezTo>
                      <a:pt x="601" y="122"/>
                      <a:pt x="593" y="80"/>
                      <a:pt x="604" y="66"/>
                    </a:cubicBezTo>
                    <a:cubicBezTo>
                      <a:pt x="638" y="48"/>
                      <a:pt x="652" y="48"/>
                      <a:pt x="674" y="68"/>
                    </a:cubicBezTo>
                    <a:cubicBezTo>
                      <a:pt x="696" y="88"/>
                      <a:pt x="684" y="108"/>
                      <a:pt x="690" y="159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3" name="Freeform 540"/>
              <p:cNvSpPr>
                <a:spLocks/>
              </p:cNvSpPr>
              <p:nvPr/>
            </p:nvSpPr>
            <p:spPr bwMode="auto">
              <a:xfrm>
                <a:off x="2673" y="2592"/>
                <a:ext cx="97" cy="177"/>
              </a:xfrm>
              <a:custGeom>
                <a:avLst/>
                <a:gdLst>
                  <a:gd name="T0" fmla="*/ 95 w 97"/>
                  <a:gd name="T1" fmla="*/ 60 h 177"/>
                  <a:gd name="T2" fmla="*/ 81 w 97"/>
                  <a:gd name="T3" fmla="*/ 4 h 177"/>
                  <a:gd name="T4" fmla="*/ 13 w 97"/>
                  <a:gd name="T5" fmla="*/ 34 h 177"/>
                  <a:gd name="T6" fmla="*/ 7 w 97"/>
                  <a:gd name="T7" fmla="*/ 104 h 177"/>
                  <a:gd name="T8" fmla="*/ 19 w 97"/>
                  <a:gd name="T9" fmla="*/ 166 h 177"/>
                  <a:gd name="T10" fmla="*/ 83 w 97"/>
                  <a:gd name="T11" fmla="*/ 148 h 177"/>
                  <a:gd name="T12" fmla="*/ 95 w 97"/>
                  <a:gd name="T13" fmla="*/ 60 h 17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7" h="177">
                    <a:moveTo>
                      <a:pt x="95" y="60"/>
                    </a:moveTo>
                    <a:cubicBezTo>
                      <a:pt x="93" y="34"/>
                      <a:pt x="95" y="8"/>
                      <a:pt x="81" y="4"/>
                    </a:cubicBezTo>
                    <a:cubicBezTo>
                      <a:pt x="67" y="0"/>
                      <a:pt x="26" y="19"/>
                      <a:pt x="13" y="34"/>
                    </a:cubicBezTo>
                    <a:cubicBezTo>
                      <a:pt x="0" y="49"/>
                      <a:pt x="6" y="82"/>
                      <a:pt x="7" y="104"/>
                    </a:cubicBezTo>
                    <a:cubicBezTo>
                      <a:pt x="8" y="126"/>
                      <a:pt x="5" y="155"/>
                      <a:pt x="19" y="166"/>
                    </a:cubicBezTo>
                    <a:cubicBezTo>
                      <a:pt x="33" y="177"/>
                      <a:pt x="83" y="176"/>
                      <a:pt x="83" y="148"/>
                    </a:cubicBezTo>
                    <a:cubicBezTo>
                      <a:pt x="83" y="120"/>
                      <a:pt x="97" y="86"/>
                      <a:pt x="95" y="60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4" name="Freeform 541"/>
              <p:cNvSpPr>
                <a:spLocks/>
              </p:cNvSpPr>
              <p:nvPr/>
            </p:nvSpPr>
            <p:spPr bwMode="auto">
              <a:xfrm>
                <a:off x="2259" y="2310"/>
                <a:ext cx="86" cy="168"/>
              </a:xfrm>
              <a:custGeom>
                <a:avLst/>
                <a:gdLst>
                  <a:gd name="T0" fmla="*/ 6 w 86"/>
                  <a:gd name="T1" fmla="*/ 103 h 168"/>
                  <a:gd name="T2" fmla="*/ 61 w 86"/>
                  <a:gd name="T3" fmla="*/ 154 h 168"/>
                  <a:gd name="T4" fmla="*/ 80 w 86"/>
                  <a:gd name="T5" fmla="*/ 82 h 168"/>
                  <a:gd name="T6" fmla="*/ 27 w 86"/>
                  <a:gd name="T7" fmla="*/ 20 h 168"/>
                  <a:gd name="T8" fmla="*/ 6 w 86"/>
                  <a:gd name="T9" fmla="*/ 103 h 1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6" h="168">
                    <a:moveTo>
                      <a:pt x="6" y="103"/>
                    </a:moveTo>
                    <a:cubicBezTo>
                      <a:pt x="12" y="125"/>
                      <a:pt x="29" y="168"/>
                      <a:pt x="61" y="154"/>
                    </a:cubicBezTo>
                    <a:cubicBezTo>
                      <a:pt x="73" y="151"/>
                      <a:pt x="86" y="104"/>
                      <a:pt x="80" y="82"/>
                    </a:cubicBezTo>
                    <a:cubicBezTo>
                      <a:pt x="74" y="60"/>
                      <a:pt x="45" y="0"/>
                      <a:pt x="27" y="20"/>
                    </a:cubicBezTo>
                    <a:cubicBezTo>
                      <a:pt x="9" y="40"/>
                      <a:pt x="0" y="81"/>
                      <a:pt x="6" y="103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5" name="Freeform 542"/>
              <p:cNvSpPr>
                <a:spLocks/>
              </p:cNvSpPr>
              <p:nvPr/>
            </p:nvSpPr>
            <p:spPr bwMode="auto">
              <a:xfrm>
                <a:off x="2296" y="2481"/>
                <a:ext cx="106" cy="121"/>
              </a:xfrm>
              <a:custGeom>
                <a:avLst/>
                <a:gdLst>
                  <a:gd name="T0" fmla="*/ 4 w 106"/>
                  <a:gd name="T1" fmla="*/ 53 h 121"/>
                  <a:gd name="T2" fmla="*/ 36 w 106"/>
                  <a:gd name="T3" fmla="*/ 115 h 121"/>
                  <a:gd name="T4" fmla="*/ 102 w 106"/>
                  <a:gd name="T5" fmla="*/ 91 h 121"/>
                  <a:gd name="T6" fmla="*/ 62 w 106"/>
                  <a:gd name="T7" fmla="*/ 1 h 121"/>
                  <a:gd name="T8" fmla="*/ 4 w 106"/>
                  <a:gd name="T9" fmla="*/ 53 h 1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6" h="121">
                    <a:moveTo>
                      <a:pt x="4" y="53"/>
                    </a:moveTo>
                    <a:cubicBezTo>
                      <a:pt x="0" y="72"/>
                      <a:pt x="19" y="109"/>
                      <a:pt x="36" y="115"/>
                    </a:cubicBezTo>
                    <a:cubicBezTo>
                      <a:pt x="53" y="121"/>
                      <a:pt x="98" y="110"/>
                      <a:pt x="102" y="91"/>
                    </a:cubicBezTo>
                    <a:cubicBezTo>
                      <a:pt x="106" y="72"/>
                      <a:pt x="78" y="2"/>
                      <a:pt x="62" y="1"/>
                    </a:cubicBezTo>
                    <a:cubicBezTo>
                      <a:pt x="46" y="0"/>
                      <a:pt x="10" y="36"/>
                      <a:pt x="4" y="53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6" name="Freeform 543"/>
              <p:cNvSpPr>
                <a:spLocks/>
              </p:cNvSpPr>
              <p:nvPr/>
            </p:nvSpPr>
            <p:spPr bwMode="auto">
              <a:xfrm>
                <a:off x="2332" y="2612"/>
                <a:ext cx="124" cy="112"/>
              </a:xfrm>
              <a:custGeom>
                <a:avLst/>
                <a:gdLst>
                  <a:gd name="T0" fmla="*/ 3 w 124"/>
                  <a:gd name="T1" fmla="*/ 30 h 112"/>
                  <a:gd name="T2" fmla="*/ 36 w 124"/>
                  <a:gd name="T3" fmla="*/ 110 h 112"/>
                  <a:gd name="T4" fmla="*/ 118 w 124"/>
                  <a:gd name="T5" fmla="*/ 64 h 112"/>
                  <a:gd name="T6" fmla="*/ 76 w 124"/>
                  <a:gd name="T7" fmla="*/ 6 h 112"/>
                  <a:gd name="T8" fmla="*/ 3 w 124"/>
                  <a:gd name="T9" fmla="*/ 30 h 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4" h="112">
                    <a:moveTo>
                      <a:pt x="3" y="30"/>
                    </a:moveTo>
                    <a:cubicBezTo>
                      <a:pt x="6" y="60"/>
                      <a:pt x="18" y="108"/>
                      <a:pt x="36" y="110"/>
                    </a:cubicBezTo>
                    <a:cubicBezTo>
                      <a:pt x="54" y="112"/>
                      <a:pt x="124" y="82"/>
                      <a:pt x="118" y="64"/>
                    </a:cubicBezTo>
                    <a:cubicBezTo>
                      <a:pt x="112" y="46"/>
                      <a:pt x="95" y="12"/>
                      <a:pt x="76" y="6"/>
                    </a:cubicBezTo>
                    <a:cubicBezTo>
                      <a:pt x="57" y="0"/>
                      <a:pt x="0" y="0"/>
                      <a:pt x="3" y="30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7" name="Freeform 544"/>
              <p:cNvSpPr>
                <a:spLocks/>
              </p:cNvSpPr>
              <p:nvPr/>
            </p:nvSpPr>
            <p:spPr bwMode="auto">
              <a:xfrm>
                <a:off x="2010" y="2406"/>
                <a:ext cx="142" cy="136"/>
              </a:xfrm>
              <a:custGeom>
                <a:avLst/>
                <a:gdLst>
                  <a:gd name="T0" fmla="*/ 21 w 142"/>
                  <a:gd name="T1" fmla="*/ 96 h 136"/>
                  <a:gd name="T2" fmla="*/ 107 w 142"/>
                  <a:gd name="T3" fmla="*/ 122 h 136"/>
                  <a:gd name="T4" fmla="*/ 91 w 142"/>
                  <a:gd name="T5" fmla="*/ 26 h 136"/>
                  <a:gd name="T6" fmla="*/ 12 w 142"/>
                  <a:gd name="T7" fmla="*/ 12 h 136"/>
                  <a:gd name="T8" fmla="*/ 21 w 142"/>
                  <a:gd name="T9" fmla="*/ 96 h 1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136">
                    <a:moveTo>
                      <a:pt x="21" y="96"/>
                    </a:moveTo>
                    <a:cubicBezTo>
                      <a:pt x="42" y="116"/>
                      <a:pt x="72" y="136"/>
                      <a:pt x="107" y="122"/>
                    </a:cubicBezTo>
                    <a:cubicBezTo>
                      <a:pt x="142" y="108"/>
                      <a:pt x="107" y="44"/>
                      <a:pt x="91" y="26"/>
                    </a:cubicBezTo>
                    <a:cubicBezTo>
                      <a:pt x="75" y="8"/>
                      <a:pt x="24" y="0"/>
                      <a:pt x="12" y="12"/>
                    </a:cubicBezTo>
                    <a:cubicBezTo>
                      <a:pt x="0" y="24"/>
                      <a:pt x="0" y="76"/>
                      <a:pt x="21" y="96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8" name="Freeform 545"/>
              <p:cNvSpPr>
                <a:spLocks/>
              </p:cNvSpPr>
              <p:nvPr/>
            </p:nvSpPr>
            <p:spPr bwMode="auto">
              <a:xfrm>
                <a:off x="2144" y="2629"/>
                <a:ext cx="146" cy="169"/>
              </a:xfrm>
              <a:custGeom>
                <a:avLst/>
                <a:gdLst>
                  <a:gd name="T0" fmla="*/ 29 w 146"/>
                  <a:gd name="T1" fmla="*/ 111 h 169"/>
                  <a:gd name="T2" fmla="*/ 117 w 146"/>
                  <a:gd name="T3" fmla="*/ 155 h 169"/>
                  <a:gd name="T4" fmla="*/ 106 w 146"/>
                  <a:gd name="T5" fmla="*/ 71 h 169"/>
                  <a:gd name="T6" fmla="*/ 70 w 146"/>
                  <a:gd name="T7" fmla="*/ 3 h 169"/>
                  <a:gd name="T8" fmla="*/ 7 w 146"/>
                  <a:gd name="T9" fmla="*/ 55 h 169"/>
                  <a:gd name="T10" fmla="*/ 29 w 146"/>
                  <a:gd name="T11" fmla="*/ 111 h 1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46" h="169">
                    <a:moveTo>
                      <a:pt x="29" y="111"/>
                    </a:moveTo>
                    <a:cubicBezTo>
                      <a:pt x="47" y="128"/>
                      <a:pt x="88" y="169"/>
                      <a:pt x="117" y="155"/>
                    </a:cubicBezTo>
                    <a:cubicBezTo>
                      <a:pt x="146" y="141"/>
                      <a:pt x="130" y="99"/>
                      <a:pt x="106" y="71"/>
                    </a:cubicBezTo>
                    <a:cubicBezTo>
                      <a:pt x="82" y="43"/>
                      <a:pt x="86" y="6"/>
                      <a:pt x="70" y="3"/>
                    </a:cubicBezTo>
                    <a:cubicBezTo>
                      <a:pt x="54" y="0"/>
                      <a:pt x="14" y="37"/>
                      <a:pt x="7" y="55"/>
                    </a:cubicBezTo>
                    <a:cubicBezTo>
                      <a:pt x="0" y="73"/>
                      <a:pt x="11" y="94"/>
                      <a:pt x="29" y="111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9" name="Freeform 546"/>
              <p:cNvSpPr>
                <a:spLocks/>
              </p:cNvSpPr>
              <p:nvPr/>
            </p:nvSpPr>
            <p:spPr bwMode="auto">
              <a:xfrm>
                <a:off x="2079" y="2522"/>
                <a:ext cx="125" cy="128"/>
              </a:xfrm>
              <a:custGeom>
                <a:avLst/>
                <a:gdLst>
                  <a:gd name="T0" fmla="*/ 53 w 125"/>
                  <a:gd name="T1" fmla="*/ 124 h 128"/>
                  <a:gd name="T2" fmla="*/ 119 w 125"/>
                  <a:gd name="T3" fmla="*/ 86 h 128"/>
                  <a:gd name="T4" fmla="*/ 91 w 125"/>
                  <a:gd name="T5" fmla="*/ 42 h 128"/>
                  <a:gd name="T6" fmla="*/ 51 w 125"/>
                  <a:gd name="T7" fmla="*/ 20 h 128"/>
                  <a:gd name="T8" fmla="*/ 5 w 125"/>
                  <a:gd name="T9" fmla="*/ 54 h 128"/>
                  <a:gd name="T10" fmla="*/ 53 w 125"/>
                  <a:gd name="T11" fmla="*/ 124 h 1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5" h="128">
                    <a:moveTo>
                      <a:pt x="53" y="124"/>
                    </a:moveTo>
                    <a:cubicBezTo>
                      <a:pt x="70" y="128"/>
                      <a:pt x="113" y="100"/>
                      <a:pt x="119" y="86"/>
                    </a:cubicBezTo>
                    <a:cubicBezTo>
                      <a:pt x="125" y="72"/>
                      <a:pt x="98" y="55"/>
                      <a:pt x="91" y="42"/>
                    </a:cubicBezTo>
                    <a:cubicBezTo>
                      <a:pt x="84" y="29"/>
                      <a:pt x="77" y="0"/>
                      <a:pt x="51" y="20"/>
                    </a:cubicBezTo>
                    <a:cubicBezTo>
                      <a:pt x="25" y="40"/>
                      <a:pt x="10" y="32"/>
                      <a:pt x="5" y="54"/>
                    </a:cubicBezTo>
                    <a:cubicBezTo>
                      <a:pt x="0" y="76"/>
                      <a:pt x="36" y="120"/>
                      <a:pt x="53" y="124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0" name="Freeform 547"/>
              <p:cNvSpPr>
                <a:spLocks/>
              </p:cNvSpPr>
              <p:nvPr/>
            </p:nvSpPr>
            <p:spPr bwMode="auto">
              <a:xfrm>
                <a:off x="1888" y="2526"/>
                <a:ext cx="126" cy="190"/>
              </a:xfrm>
              <a:custGeom>
                <a:avLst/>
                <a:gdLst>
                  <a:gd name="T0" fmla="*/ 15 w 126"/>
                  <a:gd name="T1" fmla="*/ 106 h 190"/>
                  <a:gd name="T2" fmla="*/ 105 w 126"/>
                  <a:gd name="T3" fmla="*/ 172 h 190"/>
                  <a:gd name="T4" fmla="*/ 78 w 126"/>
                  <a:gd name="T5" fmla="*/ 62 h 190"/>
                  <a:gd name="T6" fmla="*/ 15 w 126"/>
                  <a:gd name="T7" fmla="*/ 26 h 190"/>
                  <a:gd name="T8" fmla="*/ 15 w 126"/>
                  <a:gd name="T9" fmla="*/ 106 h 1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6" h="190">
                    <a:moveTo>
                      <a:pt x="15" y="106"/>
                    </a:moveTo>
                    <a:cubicBezTo>
                      <a:pt x="30" y="130"/>
                      <a:pt x="84" y="190"/>
                      <a:pt x="105" y="172"/>
                    </a:cubicBezTo>
                    <a:cubicBezTo>
                      <a:pt x="126" y="154"/>
                      <a:pt x="122" y="76"/>
                      <a:pt x="78" y="62"/>
                    </a:cubicBezTo>
                    <a:cubicBezTo>
                      <a:pt x="34" y="48"/>
                      <a:pt x="44" y="0"/>
                      <a:pt x="15" y="26"/>
                    </a:cubicBezTo>
                    <a:cubicBezTo>
                      <a:pt x="5" y="33"/>
                      <a:pt x="0" y="82"/>
                      <a:pt x="15" y="106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1" name="Freeform 548"/>
              <p:cNvSpPr>
                <a:spLocks/>
              </p:cNvSpPr>
              <p:nvPr/>
            </p:nvSpPr>
            <p:spPr bwMode="auto">
              <a:xfrm>
                <a:off x="1980" y="2692"/>
                <a:ext cx="172" cy="236"/>
              </a:xfrm>
              <a:custGeom>
                <a:avLst/>
                <a:gdLst>
                  <a:gd name="T0" fmla="*/ 11 w 172"/>
                  <a:gd name="T1" fmla="*/ 60 h 236"/>
                  <a:gd name="T2" fmla="*/ 64 w 172"/>
                  <a:gd name="T3" fmla="*/ 130 h 236"/>
                  <a:gd name="T4" fmla="*/ 144 w 172"/>
                  <a:gd name="T5" fmla="*/ 230 h 236"/>
                  <a:gd name="T6" fmla="*/ 172 w 172"/>
                  <a:gd name="T7" fmla="*/ 166 h 236"/>
                  <a:gd name="T8" fmla="*/ 148 w 172"/>
                  <a:gd name="T9" fmla="*/ 110 h 236"/>
                  <a:gd name="T10" fmla="*/ 100 w 172"/>
                  <a:gd name="T11" fmla="*/ 96 h 236"/>
                  <a:gd name="T12" fmla="*/ 54 w 172"/>
                  <a:gd name="T13" fmla="*/ 6 h 236"/>
                  <a:gd name="T14" fmla="*/ 11 w 172"/>
                  <a:gd name="T15" fmla="*/ 60 h 2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72" h="236">
                    <a:moveTo>
                      <a:pt x="11" y="60"/>
                    </a:moveTo>
                    <a:cubicBezTo>
                      <a:pt x="22" y="88"/>
                      <a:pt x="46" y="84"/>
                      <a:pt x="64" y="130"/>
                    </a:cubicBezTo>
                    <a:cubicBezTo>
                      <a:pt x="82" y="176"/>
                      <a:pt x="126" y="224"/>
                      <a:pt x="144" y="230"/>
                    </a:cubicBezTo>
                    <a:cubicBezTo>
                      <a:pt x="162" y="236"/>
                      <a:pt x="171" y="186"/>
                      <a:pt x="172" y="166"/>
                    </a:cubicBezTo>
                    <a:cubicBezTo>
                      <a:pt x="170" y="149"/>
                      <a:pt x="164" y="126"/>
                      <a:pt x="148" y="110"/>
                    </a:cubicBezTo>
                    <a:cubicBezTo>
                      <a:pt x="132" y="94"/>
                      <a:pt x="116" y="113"/>
                      <a:pt x="100" y="96"/>
                    </a:cubicBezTo>
                    <a:cubicBezTo>
                      <a:pt x="84" y="79"/>
                      <a:pt x="69" y="12"/>
                      <a:pt x="54" y="6"/>
                    </a:cubicBezTo>
                    <a:cubicBezTo>
                      <a:pt x="39" y="0"/>
                      <a:pt x="0" y="32"/>
                      <a:pt x="11" y="60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2" name="Freeform 549"/>
              <p:cNvSpPr>
                <a:spLocks/>
              </p:cNvSpPr>
              <p:nvPr/>
            </p:nvSpPr>
            <p:spPr bwMode="auto">
              <a:xfrm>
                <a:off x="1834" y="2778"/>
                <a:ext cx="120" cy="158"/>
              </a:xfrm>
              <a:custGeom>
                <a:avLst/>
                <a:gdLst>
                  <a:gd name="T0" fmla="*/ 41 w 120"/>
                  <a:gd name="T1" fmla="*/ 93 h 158"/>
                  <a:gd name="T2" fmla="*/ 99 w 120"/>
                  <a:gd name="T3" fmla="*/ 129 h 158"/>
                  <a:gd name="T4" fmla="*/ 85 w 120"/>
                  <a:gd name="T5" fmla="*/ 59 h 158"/>
                  <a:gd name="T6" fmla="*/ 21 w 120"/>
                  <a:gd name="T7" fmla="*/ 27 h 158"/>
                  <a:gd name="T8" fmla="*/ 41 w 120"/>
                  <a:gd name="T9" fmla="*/ 93 h 1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0" h="158">
                    <a:moveTo>
                      <a:pt x="41" y="93"/>
                    </a:moveTo>
                    <a:cubicBezTo>
                      <a:pt x="41" y="93"/>
                      <a:pt x="78" y="158"/>
                      <a:pt x="99" y="129"/>
                    </a:cubicBezTo>
                    <a:cubicBezTo>
                      <a:pt x="120" y="100"/>
                      <a:pt x="98" y="76"/>
                      <a:pt x="85" y="59"/>
                    </a:cubicBezTo>
                    <a:cubicBezTo>
                      <a:pt x="72" y="42"/>
                      <a:pt x="42" y="0"/>
                      <a:pt x="21" y="27"/>
                    </a:cubicBezTo>
                    <a:cubicBezTo>
                      <a:pt x="0" y="54"/>
                      <a:pt x="28" y="76"/>
                      <a:pt x="41" y="93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3" name="Freeform 550"/>
              <p:cNvSpPr>
                <a:spLocks/>
              </p:cNvSpPr>
              <p:nvPr/>
            </p:nvSpPr>
            <p:spPr bwMode="auto">
              <a:xfrm>
                <a:off x="1936" y="2910"/>
                <a:ext cx="170" cy="160"/>
              </a:xfrm>
              <a:custGeom>
                <a:avLst/>
                <a:gdLst>
                  <a:gd name="T0" fmla="*/ 9 w 170"/>
                  <a:gd name="T1" fmla="*/ 51 h 160"/>
                  <a:gd name="T2" fmla="*/ 53 w 170"/>
                  <a:gd name="T3" fmla="*/ 89 h 160"/>
                  <a:gd name="T4" fmla="*/ 95 w 170"/>
                  <a:gd name="T5" fmla="*/ 137 h 160"/>
                  <a:gd name="T6" fmla="*/ 160 w 170"/>
                  <a:gd name="T7" fmla="*/ 140 h 160"/>
                  <a:gd name="T8" fmla="*/ 144 w 170"/>
                  <a:gd name="T9" fmla="*/ 88 h 160"/>
                  <a:gd name="T10" fmla="*/ 80 w 170"/>
                  <a:gd name="T11" fmla="*/ 42 h 160"/>
                  <a:gd name="T12" fmla="*/ 46 w 170"/>
                  <a:gd name="T13" fmla="*/ 4 h 160"/>
                  <a:gd name="T14" fmla="*/ 5 w 170"/>
                  <a:gd name="T15" fmla="*/ 15 h 160"/>
                  <a:gd name="T16" fmla="*/ 9 w 170"/>
                  <a:gd name="T17" fmla="*/ 51 h 1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0" h="160">
                    <a:moveTo>
                      <a:pt x="9" y="51"/>
                    </a:moveTo>
                    <a:cubicBezTo>
                      <a:pt x="17" y="63"/>
                      <a:pt x="39" y="75"/>
                      <a:pt x="53" y="89"/>
                    </a:cubicBezTo>
                    <a:cubicBezTo>
                      <a:pt x="67" y="103"/>
                      <a:pt x="77" y="128"/>
                      <a:pt x="95" y="137"/>
                    </a:cubicBezTo>
                    <a:cubicBezTo>
                      <a:pt x="113" y="146"/>
                      <a:pt x="150" y="160"/>
                      <a:pt x="160" y="140"/>
                    </a:cubicBezTo>
                    <a:cubicBezTo>
                      <a:pt x="170" y="120"/>
                      <a:pt x="158" y="103"/>
                      <a:pt x="144" y="88"/>
                    </a:cubicBezTo>
                    <a:cubicBezTo>
                      <a:pt x="130" y="73"/>
                      <a:pt x="98" y="54"/>
                      <a:pt x="80" y="42"/>
                    </a:cubicBezTo>
                    <a:cubicBezTo>
                      <a:pt x="62" y="30"/>
                      <a:pt x="58" y="8"/>
                      <a:pt x="46" y="4"/>
                    </a:cubicBezTo>
                    <a:cubicBezTo>
                      <a:pt x="34" y="0"/>
                      <a:pt x="11" y="7"/>
                      <a:pt x="5" y="15"/>
                    </a:cubicBezTo>
                    <a:cubicBezTo>
                      <a:pt x="0" y="20"/>
                      <a:pt x="1" y="39"/>
                      <a:pt x="9" y="51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199" name="Group 551"/>
            <p:cNvGrpSpPr>
              <a:grpSpLocks/>
            </p:cNvGrpSpPr>
            <p:nvPr/>
          </p:nvGrpSpPr>
          <p:grpSpPr bwMode="auto">
            <a:xfrm rot="18826705" flipH="1">
              <a:off x="4851" y="2878"/>
              <a:ext cx="676" cy="808"/>
              <a:chOff x="2936" y="2244"/>
              <a:chExt cx="960" cy="1146"/>
            </a:xfrm>
          </p:grpSpPr>
          <p:sp>
            <p:nvSpPr>
              <p:cNvPr id="3200" name="Freeform 552"/>
              <p:cNvSpPr>
                <a:spLocks/>
              </p:cNvSpPr>
              <p:nvPr/>
            </p:nvSpPr>
            <p:spPr bwMode="auto">
              <a:xfrm>
                <a:off x="3200" y="2666"/>
                <a:ext cx="696" cy="724"/>
              </a:xfrm>
              <a:custGeom>
                <a:avLst/>
                <a:gdLst>
                  <a:gd name="T0" fmla="*/ 690 w 696"/>
                  <a:gd name="T1" fmla="*/ 159 h 724"/>
                  <a:gd name="T2" fmla="*/ 654 w 696"/>
                  <a:gd name="T3" fmla="*/ 374 h 724"/>
                  <a:gd name="T4" fmla="*/ 570 w 696"/>
                  <a:gd name="T5" fmla="*/ 524 h 724"/>
                  <a:gd name="T6" fmla="*/ 472 w 696"/>
                  <a:gd name="T7" fmla="*/ 704 h 724"/>
                  <a:gd name="T8" fmla="*/ 312 w 696"/>
                  <a:gd name="T9" fmla="*/ 650 h 724"/>
                  <a:gd name="T10" fmla="*/ 120 w 696"/>
                  <a:gd name="T11" fmla="*/ 548 h 724"/>
                  <a:gd name="T12" fmla="*/ 14 w 696"/>
                  <a:gd name="T13" fmla="*/ 400 h 724"/>
                  <a:gd name="T14" fmla="*/ 55 w 696"/>
                  <a:gd name="T15" fmla="*/ 321 h 724"/>
                  <a:gd name="T16" fmla="*/ 71 w 696"/>
                  <a:gd name="T17" fmla="*/ 217 h 724"/>
                  <a:gd name="T18" fmla="*/ 104 w 696"/>
                  <a:gd name="T19" fmla="*/ 132 h 724"/>
                  <a:gd name="T20" fmla="*/ 194 w 696"/>
                  <a:gd name="T21" fmla="*/ 92 h 724"/>
                  <a:gd name="T22" fmla="*/ 314 w 696"/>
                  <a:gd name="T23" fmla="*/ 10 h 724"/>
                  <a:gd name="T24" fmla="*/ 414 w 696"/>
                  <a:gd name="T25" fmla="*/ 32 h 724"/>
                  <a:gd name="T26" fmla="*/ 550 w 696"/>
                  <a:gd name="T27" fmla="*/ 201 h 724"/>
                  <a:gd name="T28" fmla="*/ 588 w 696"/>
                  <a:gd name="T29" fmla="*/ 146 h 724"/>
                  <a:gd name="T30" fmla="*/ 604 w 696"/>
                  <a:gd name="T31" fmla="*/ 66 h 724"/>
                  <a:gd name="T32" fmla="*/ 674 w 696"/>
                  <a:gd name="T33" fmla="*/ 68 h 724"/>
                  <a:gd name="T34" fmla="*/ 690 w 696"/>
                  <a:gd name="T35" fmla="*/ 159 h 72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696" h="724">
                    <a:moveTo>
                      <a:pt x="690" y="159"/>
                    </a:moveTo>
                    <a:cubicBezTo>
                      <a:pt x="696" y="210"/>
                      <a:pt x="676" y="324"/>
                      <a:pt x="654" y="374"/>
                    </a:cubicBezTo>
                    <a:cubicBezTo>
                      <a:pt x="632" y="424"/>
                      <a:pt x="599" y="475"/>
                      <a:pt x="570" y="524"/>
                    </a:cubicBezTo>
                    <a:cubicBezTo>
                      <a:pt x="541" y="573"/>
                      <a:pt x="518" y="684"/>
                      <a:pt x="472" y="704"/>
                    </a:cubicBezTo>
                    <a:cubicBezTo>
                      <a:pt x="426" y="724"/>
                      <a:pt x="363" y="670"/>
                      <a:pt x="312" y="650"/>
                    </a:cubicBezTo>
                    <a:cubicBezTo>
                      <a:pt x="261" y="630"/>
                      <a:pt x="180" y="594"/>
                      <a:pt x="120" y="548"/>
                    </a:cubicBezTo>
                    <a:cubicBezTo>
                      <a:pt x="60" y="502"/>
                      <a:pt x="41" y="447"/>
                      <a:pt x="14" y="400"/>
                    </a:cubicBezTo>
                    <a:cubicBezTo>
                      <a:pt x="0" y="362"/>
                      <a:pt x="47" y="345"/>
                      <a:pt x="55" y="321"/>
                    </a:cubicBezTo>
                    <a:cubicBezTo>
                      <a:pt x="63" y="297"/>
                      <a:pt x="74" y="246"/>
                      <a:pt x="71" y="217"/>
                    </a:cubicBezTo>
                    <a:cubicBezTo>
                      <a:pt x="68" y="188"/>
                      <a:pt x="84" y="153"/>
                      <a:pt x="104" y="132"/>
                    </a:cubicBezTo>
                    <a:cubicBezTo>
                      <a:pt x="124" y="111"/>
                      <a:pt x="159" y="112"/>
                      <a:pt x="194" y="92"/>
                    </a:cubicBezTo>
                    <a:cubicBezTo>
                      <a:pt x="231" y="57"/>
                      <a:pt x="276" y="18"/>
                      <a:pt x="314" y="10"/>
                    </a:cubicBezTo>
                    <a:cubicBezTo>
                      <a:pt x="352" y="2"/>
                      <a:pt x="375" y="0"/>
                      <a:pt x="414" y="32"/>
                    </a:cubicBezTo>
                    <a:cubicBezTo>
                      <a:pt x="453" y="64"/>
                      <a:pt x="521" y="182"/>
                      <a:pt x="550" y="201"/>
                    </a:cubicBezTo>
                    <a:cubicBezTo>
                      <a:pt x="579" y="220"/>
                      <a:pt x="575" y="170"/>
                      <a:pt x="588" y="146"/>
                    </a:cubicBezTo>
                    <a:cubicBezTo>
                      <a:pt x="601" y="122"/>
                      <a:pt x="593" y="80"/>
                      <a:pt x="604" y="66"/>
                    </a:cubicBezTo>
                    <a:cubicBezTo>
                      <a:pt x="638" y="48"/>
                      <a:pt x="652" y="48"/>
                      <a:pt x="674" y="68"/>
                    </a:cubicBezTo>
                    <a:cubicBezTo>
                      <a:pt x="696" y="88"/>
                      <a:pt x="684" y="108"/>
                      <a:pt x="690" y="159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1" name="Freeform 553"/>
              <p:cNvSpPr>
                <a:spLocks/>
              </p:cNvSpPr>
              <p:nvPr/>
            </p:nvSpPr>
            <p:spPr bwMode="auto">
              <a:xfrm>
                <a:off x="3775" y="2526"/>
                <a:ext cx="97" cy="177"/>
              </a:xfrm>
              <a:custGeom>
                <a:avLst/>
                <a:gdLst>
                  <a:gd name="T0" fmla="*/ 95 w 97"/>
                  <a:gd name="T1" fmla="*/ 60 h 177"/>
                  <a:gd name="T2" fmla="*/ 81 w 97"/>
                  <a:gd name="T3" fmla="*/ 4 h 177"/>
                  <a:gd name="T4" fmla="*/ 13 w 97"/>
                  <a:gd name="T5" fmla="*/ 34 h 177"/>
                  <a:gd name="T6" fmla="*/ 7 w 97"/>
                  <a:gd name="T7" fmla="*/ 104 h 177"/>
                  <a:gd name="T8" fmla="*/ 19 w 97"/>
                  <a:gd name="T9" fmla="*/ 166 h 177"/>
                  <a:gd name="T10" fmla="*/ 83 w 97"/>
                  <a:gd name="T11" fmla="*/ 148 h 177"/>
                  <a:gd name="T12" fmla="*/ 95 w 97"/>
                  <a:gd name="T13" fmla="*/ 60 h 17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7" h="177">
                    <a:moveTo>
                      <a:pt x="95" y="60"/>
                    </a:moveTo>
                    <a:cubicBezTo>
                      <a:pt x="93" y="34"/>
                      <a:pt x="95" y="8"/>
                      <a:pt x="81" y="4"/>
                    </a:cubicBezTo>
                    <a:cubicBezTo>
                      <a:pt x="67" y="0"/>
                      <a:pt x="26" y="19"/>
                      <a:pt x="13" y="34"/>
                    </a:cubicBezTo>
                    <a:cubicBezTo>
                      <a:pt x="0" y="49"/>
                      <a:pt x="6" y="82"/>
                      <a:pt x="7" y="104"/>
                    </a:cubicBezTo>
                    <a:cubicBezTo>
                      <a:pt x="8" y="126"/>
                      <a:pt x="5" y="155"/>
                      <a:pt x="19" y="166"/>
                    </a:cubicBezTo>
                    <a:cubicBezTo>
                      <a:pt x="33" y="177"/>
                      <a:pt x="83" y="176"/>
                      <a:pt x="83" y="148"/>
                    </a:cubicBezTo>
                    <a:cubicBezTo>
                      <a:pt x="83" y="120"/>
                      <a:pt x="97" y="86"/>
                      <a:pt x="95" y="60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2" name="Freeform 554"/>
              <p:cNvSpPr>
                <a:spLocks/>
              </p:cNvSpPr>
              <p:nvPr/>
            </p:nvSpPr>
            <p:spPr bwMode="auto">
              <a:xfrm>
                <a:off x="3361" y="2244"/>
                <a:ext cx="86" cy="168"/>
              </a:xfrm>
              <a:custGeom>
                <a:avLst/>
                <a:gdLst>
                  <a:gd name="T0" fmla="*/ 6 w 86"/>
                  <a:gd name="T1" fmla="*/ 103 h 168"/>
                  <a:gd name="T2" fmla="*/ 61 w 86"/>
                  <a:gd name="T3" fmla="*/ 154 h 168"/>
                  <a:gd name="T4" fmla="*/ 80 w 86"/>
                  <a:gd name="T5" fmla="*/ 82 h 168"/>
                  <a:gd name="T6" fmla="*/ 27 w 86"/>
                  <a:gd name="T7" fmla="*/ 20 h 168"/>
                  <a:gd name="T8" fmla="*/ 6 w 86"/>
                  <a:gd name="T9" fmla="*/ 103 h 1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6" h="168">
                    <a:moveTo>
                      <a:pt x="6" y="103"/>
                    </a:moveTo>
                    <a:cubicBezTo>
                      <a:pt x="12" y="125"/>
                      <a:pt x="29" y="168"/>
                      <a:pt x="61" y="154"/>
                    </a:cubicBezTo>
                    <a:cubicBezTo>
                      <a:pt x="73" y="151"/>
                      <a:pt x="86" y="104"/>
                      <a:pt x="80" y="82"/>
                    </a:cubicBezTo>
                    <a:cubicBezTo>
                      <a:pt x="74" y="60"/>
                      <a:pt x="45" y="0"/>
                      <a:pt x="27" y="20"/>
                    </a:cubicBezTo>
                    <a:cubicBezTo>
                      <a:pt x="9" y="40"/>
                      <a:pt x="0" y="81"/>
                      <a:pt x="6" y="103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3" name="Freeform 555"/>
              <p:cNvSpPr>
                <a:spLocks/>
              </p:cNvSpPr>
              <p:nvPr/>
            </p:nvSpPr>
            <p:spPr bwMode="auto">
              <a:xfrm>
                <a:off x="3398" y="2415"/>
                <a:ext cx="106" cy="121"/>
              </a:xfrm>
              <a:custGeom>
                <a:avLst/>
                <a:gdLst>
                  <a:gd name="T0" fmla="*/ 4 w 106"/>
                  <a:gd name="T1" fmla="*/ 53 h 121"/>
                  <a:gd name="T2" fmla="*/ 36 w 106"/>
                  <a:gd name="T3" fmla="*/ 115 h 121"/>
                  <a:gd name="T4" fmla="*/ 102 w 106"/>
                  <a:gd name="T5" fmla="*/ 91 h 121"/>
                  <a:gd name="T6" fmla="*/ 62 w 106"/>
                  <a:gd name="T7" fmla="*/ 1 h 121"/>
                  <a:gd name="T8" fmla="*/ 4 w 106"/>
                  <a:gd name="T9" fmla="*/ 53 h 1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6" h="121">
                    <a:moveTo>
                      <a:pt x="4" y="53"/>
                    </a:moveTo>
                    <a:cubicBezTo>
                      <a:pt x="0" y="72"/>
                      <a:pt x="19" y="109"/>
                      <a:pt x="36" y="115"/>
                    </a:cubicBezTo>
                    <a:cubicBezTo>
                      <a:pt x="53" y="121"/>
                      <a:pt x="98" y="110"/>
                      <a:pt x="102" y="91"/>
                    </a:cubicBezTo>
                    <a:cubicBezTo>
                      <a:pt x="106" y="72"/>
                      <a:pt x="78" y="2"/>
                      <a:pt x="62" y="1"/>
                    </a:cubicBezTo>
                    <a:cubicBezTo>
                      <a:pt x="46" y="0"/>
                      <a:pt x="10" y="36"/>
                      <a:pt x="4" y="53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4" name="Freeform 556"/>
              <p:cNvSpPr>
                <a:spLocks/>
              </p:cNvSpPr>
              <p:nvPr/>
            </p:nvSpPr>
            <p:spPr bwMode="auto">
              <a:xfrm>
                <a:off x="3434" y="2546"/>
                <a:ext cx="124" cy="112"/>
              </a:xfrm>
              <a:custGeom>
                <a:avLst/>
                <a:gdLst>
                  <a:gd name="T0" fmla="*/ 3 w 124"/>
                  <a:gd name="T1" fmla="*/ 30 h 112"/>
                  <a:gd name="T2" fmla="*/ 36 w 124"/>
                  <a:gd name="T3" fmla="*/ 110 h 112"/>
                  <a:gd name="T4" fmla="*/ 118 w 124"/>
                  <a:gd name="T5" fmla="*/ 64 h 112"/>
                  <a:gd name="T6" fmla="*/ 76 w 124"/>
                  <a:gd name="T7" fmla="*/ 6 h 112"/>
                  <a:gd name="T8" fmla="*/ 3 w 124"/>
                  <a:gd name="T9" fmla="*/ 30 h 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4" h="112">
                    <a:moveTo>
                      <a:pt x="3" y="30"/>
                    </a:moveTo>
                    <a:cubicBezTo>
                      <a:pt x="6" y="60"/>
                      <a:pt x="18" y="108"/>
                      <a:pt x="36" y="110"/>
                    </a:cubicBezTo>
                    <a:cubicBezTo>
                      <a:pt x="54" y="112"/>
                      <a:pt x="124" y="82"/>
                      <a:pt x="118" y="64"/>
                    </a:cubicBezTo>
                    <a:cubicBezTo>
                      <a:pt x="112" y="46"/>
                      <a:pt x="95" y="12"/>
                      <a:pt x="76" y="6"/>
                    </a:cubicBezTo>
                    <a:cubicBezTo>
                      <a:pt x="57" y="0"/>
                      <a:pt x="0" y="0"/>
                      <a:pt x="3" y="30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5" name="Freeform 557"/>
              <p:cNvSpPr>
                <a:spLocks/>
              </p:cNvSpPr>
              <p:nvPr/>
            </p:nvSpPr>
            <p:spPr bwMode="auto">
              <a:xfrm>
                <a:off x="3112" y="2340"/>
                <a:ext cx="142" cy="136"/>
              </a:xfrm>
              <a:custGeom>
                <a:avLst/>
                <a:gdLst>
                  <a:gd name="T0" fmla="*/ 21 w 142"/>
                  <a:gd name="T1" fmla="*/ 96 h 136"/>
                  <a:gd name="T2" fmla="*/ 107 w 142"/>
                  <a:gd name="T3" fmla="*/ 122 h 136"/>
                  <a:gd name="T4" fmla="*/ 91 w 142"/>
                  <a:gd name="T5" fmla="*/ 26 h 136"/>
                  <a:gd name="T6" fmla="*/ 12 w 142"/>
                  <a:gd name="T7" fmla="*/ 12 h 136"/>
                  <a:gd name="T8" fmla="*/ 21 w 142"/>
                  <a:gd name="T9" fmla="*/ 96 h 1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136">
                    <a:moveTo>
                      <a:pt x="21" y="96"/>
                    </a:moveTo>
                    <a:cubicBezTo>
                      <a:pt x="42" y="116"/>
                      <a:pt x="72" y="136"/>
                      <a:pt x="107" y="122"/>
                    </a:cubicBezTo>
                    <a:cubicBezTo>
                      <a:pt x="142" y="108"/>
                      <a:pt x="107" y="44"/>
                      <a:pt x="91" y="26"/>
                    </a:cubicBezTo>
                    <a:cubicBezTo>
                      <a:pt x="75" y="8"/>
                      <a:pt x="24" y="0"/>
                      <a:pt x="12" y="12"/>
                    </a:cubicBezTo>
                    <a:cubicBezTo>
                      <a:pt x="0" y="24"/>
                      <a:pt x="0" y="76"/>
                      <a:pt x="21" y="96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6" name="Freeform 558"/>
              <p:cNvSpPr>
                <a:spLocks/>
              </p:cNvSpPr>
              <p:nvPr/>
            </p:nvSpPr>
            <p:spPr bwMode="auto">
              <a:xfrm>
                <a:off x="3246" y="2563"/>
                <a:ext cx="146" cy="169"/>
              </a:xfrm>
              <a:custGeom>
                <a:avLst/>
                <a:gdLst>
                  <a:gd name="T0" fmla="*/ 29 w 146"/>
                  <a:gd name="T1" fmla="*/ 111 h 169"/>
                  <a:gd name="T2" fmla="*/ 117 w 146"/>
                  <a:gd name="T3" fmla="*/ 155 h 169"/>
                  <a:gd name="T4" fmla="*/ 106 w 146"/>
                  <a:gd name="T5" fmla="*/ 71 h 169"/>
                  <a:gd name="T6" fmla="*/ 70 w 146"/>
                  <a:gd name="T7" fmla="*/ 3 h 169"/>
                  <a:gd name="T8" fmla="*/ 7 w 146"/>
                  <a:gd name="T9" fmla="*/ 55 h 169"/>
                  <a:gd name="T10" fmla="*/ 29 w 146"/>
                  <a:gd name="T11" fmla="*/ 111 h 1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46" h="169">
                    <a:moveTo>
                      <a:pt x="29" y="111"/>
                    </a:moveTo>
                    <a:cubicBezTo>
                      <a:pt x="47" y="128"/>
                      <a:pt x="88" y="169"/>
                      <a:pt x="117" y="155"/>
                    </a:cubicBezTo>
                    <a:cubicBezTo>
                      <a:pt x="146" y="141"/>
                      <a:pt x="130" y="99"/>
                      <a:pt x="106" y="71"/>
                    </a:cubicBezTo>
                    <a:cubicBezTo>
                      <a:pt x="82" y="43"/>
                      <a:pt x="86" y="6"/>
                      <a:pt x="70" y="3"/>
                    </a:cubicBezTo>
                    <a:cubicBezTo>
                      <a:pt x="54" y="0"/>
                      <a:pt x="14" y="37"/>
                      <a:pt x="7" y="55"/>
                    </a:cubicBezTo>
                    <a:cubicBezTo>
                      <a:pt x="0" y="73"/>
                      <a:pt x="11" y="94"/>
                      <a:pt x="29" y="111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7" name="Freeform 559"/>
              <p:cNvSpPr>
                <a:spLocks/>
              </p:cNvSpPr>
              <p:nvPr/>
            </p:nvSpPr>
            <p:spPr bwMode="auto">
              <a:xfrm>
                <a:off x="3181" y="2456"/>
                <a:ext cx="125" cy="128"/>
              </a:xfrm>
              <a:custGeom>
                <a:avLst/>
                <a:gdLst>
                  <a:gd name="T0" fmla="*/ 53 w 125"/>
                  <a:gd name="T1" fmla="*/ 124 h 128"/>
                  <a:gd name="T2" fmla="*/ 119 w 125"/>
                  <a:gd name="T3" fmla="*/ 86 h 128"/>
                  <a:gd name="T4" fmla="*/ 91 w 125"/>
                  <a:gd name="T5" fmla="*/ 42 h 128"/>
                  <a:gd name="T6" fmla="*/ 51 w 125"/>
                  <a:gd name="T7" fmla="*/ 20 h 128"/>
                  <a:gd name="T8" fmla="*/ 5 w 125"/>
                  <a:gd name="T9" fmla="*/ 54 h 128"/>
                  <a:gd name="T10" fmla="*/ 53 w 125"/>
                  <a:gd name="T11" fmla="*/ 124 h 1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5" h="128">
                    <a:moveTo>
                      <a:pt x="53" y="124"/>
                    </a:moveTo>
                    <a:cubicBezTo>
                      <a:pt x="70" y="128"/>
                      <a:pt x="113" y="100"/>
                      <a:pt x="119" y="86"/>
                    </a:cubicBezTo>
                    <a:cubicBezTo>
                      <a:pt x="125" y="72"/>
                      <a:pt x="98" y="55"/>
                      <a:pt x="91" y="42"/>
                    </a:cubicBezTo>
                    <a:cubicBezTo>
                      <a:pt x="84" y="29"/>
                      <a:pt x="77" y="0"/>
                      <a:pt x="51" y="20"/>
                    </a:cubicBezTo>
                    <a:cubicBezTo>
                      <a:pt x="25" y="40"/>
                      <a:pt x="10" y="32"/>
                      <a:pt x="5" y="54"/>
                    </a:cubicBezTo>
                    <a:cubicBezTo>
                      <a:pt x="0" y="76"/>
                      <a:pt x="36" y="120"/>
                      <a:pt x="53" y="124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8" name="Freeform 560"/>
              <p:cNvSpPr>
                <a:spLocks/>
              </p:cNvSpPr>
              <p:nvPr/>
            </p:nvSpPr>
            <p:spPr bwMode="auto">
              <a:xfrm>
                <a:off x="2990" y="2460"/>
                <a:ext cx="126" cy="190"/>
              </a:xfrm>
              <a:custGeom>
                <a:avLst/>
                <a:gdLst>
                  <a:gd name="T0" fmla="*/ 15 w 126"/>
                  <a:gd name="T1" fmla="*/ 106 h 190"/>
                  <a:gd name="T2" fmla="*/ 105 w 126"/>
                  <a:gd name="T3" fmla="*/ 172 h 190"/>
                  <a:gd name="T4" fmla="*/ 78 w 126"/>
                  <a:gd name="T5" fmla="*/ 62 h 190"/>
                  <a:gd name="T6" fmla="*/ 15 w 126"/>
                  <a:gd name="T7" fmla="*/ 26 h 190"/>
                  <a:gd name="T8" fmla="*/ 15 w 126"/>
                  <a:gd name="T9" fmla="*/ 106 h 1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6" h="190">
                    <a:moveTo>
                      <a:pt x="15" y="106"/>
                    </a:moveTo>
                    <a:cubicBezTo>
                      <a:pt x="30" y="130"/>
                      <a:pt x="84" y="190"/>
                      <a:pt x="105" y="172"/>
                    </a:cubicBezTo>
                    <a:cubicBezTo>
                      <a:pt x="126" y="154"/>
                      <a:pt x="122" y="76"/>
                      <a:pt x="78" y="62"/>
                    </a:cubicBezTo>
                    <a:cubicBezTo>
                      <a:pt x="34" y="48"/>
                      <a:pt x="44" y="0"/>
                      <a:pt x="15" y="26"/>
                    </a:cubicBezTo>
                    <a:cubicBezTo>
                      <a:pt x="5" y="33"/>
                      <a:pt x="0" y="82"/>
                      <a:pt x="15" y="106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9" name="Freeform 561"/>
              <p:cNvSpPr>
                <a:spLocks/>
              </p:cNvSpPr>
              <p:nvPr/>
            </p:nvSpPr>
            <p:spPr bwMode="auto">
              <a:xfrm>
                <a:off x="3082" y="2626"/>
                <a:ext cx="172" cy="236"/>
              </a:xfrm>
              <a:custGeom>
                <a:avLst/>
                <a:gdLst>
                  <a:gd name="T0" fmla="*/ 11 w 172"/>
                  <a:gd name="T1" fmla="*/ 60 h 236"/>
                  <a:gd name="T2" fmla="*/ 64 w 172"/>
                  <a:gd name="T3" fmla="*/ 130 h 236"/>
                  <a:gd name="T4" fmla="*/ 144 w 172"/>
                  <a:gd name="T5" fmla="*/ 230 h 236"/>
                  <a:gd name="T6" fmla="*/ 172 w 172"/>
                  <a:gd name="T7" fmla="*/ 166 h 236"/>
                  <a:gd name="T8" fmla="*/ 148 w 172"/>
                  <a:gd name="T9" fmla="*/ 110 h 236"/>
                  <a:gd name="T10" fmla="*/ 100 w 172"/>
                  <a:gd name="T11" fmla="*/ 96 h 236"/>
                  <a:gd name="T12" fmla="*/ 54 w 172"/>
                  <a:gd name="T13" fmla="*/ 6 h 236"/>
                  <a:gd name="T14" fmla="*/ 11 w 172"/>
                  <a:gd name="T15" fmla="*/ 60 h 2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72" h="236">
                    <a:moveTo>
                      <a:pt x="11" y="60"/>
                    </a:moveTo>
                    <a:cubicBezTo>
                      <a:pt x="22" y="88"/>
                      <a:pt x="46" y="84"/>
                      <a:pt x="64" y="130"/>
                    </a:cubicBezTo>
                    <a:cubicBezTo>
                      <a:pt x="82" y="176"/>
                      <a:pt x="126" y="224"/>
                      <a:pt x="144" y="230"/>
                    </a:cubicBezTo>
                    <a:cubicBezTo>
                      <a:pt x="162" y="236"/>
                      <a:pt x="171" y="186"/>
                      <a:pt x="172" y="166"/>
                    </a:cubicBezTo>
                    <a:cubicBezTo>
                      <a:pt x="170" y="149"/>
                      <a:pt x="164" y="126"/>
                      <a:pt x="148" y="110"/>
                    </a:cubicBezTo>
                    <a:cubicBezTo>
                      <a:pt x="132" y="94"/>
                      <a:pt x="116" y="113"/>
                      <a:pt x="100" y="96"/>
                    </a:cubicBezTo>
                    <a:cubicBezTo>
                      <a:pt x="84" y="79"/>
                      <a:pt x="69" y="12"/>
                      <a:pt x="54" y="6"/>
                    </a:cubicBezTo>
                    <a:cubicBezTo>
                      <a:pt x="39" y="0"/>
                      <a:pt x="0" y="32"/>
                      <a:pt x="11" y="60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0" name="Freeform 562"/>
              <p:cNvSpPr>
                <a:spLocks/>
              </p:cNvSpPr>
              <p:nvPr/>
            </p:nvSpPr>
            <p:spPr bwMode="auto">
              <a:xfrm>
                <a:off x="2936" y="2712"/>
                <a:ext cx="120" cy="158"/>
              </a:xfrm>
              <a:custGeom>
                <a:avLst/>
                <a:gdLst>
                  <a:gd name="T0" fmla="*/ 41 w 120"/>
                  <a:gd name="T1" fmla="*/ 93 h 158"/>
                  <a:gd name="T2" fmla="*/ 99 w 120"/>
                  <a:gd name="T3" fmla="*/ 129 h 158"/>
                  <a:gd name="T4" fmla="*/ 85 w 120"/>
                  <a:gd name="T5" fmla="*/ 59 h 158"/>
                  <a:gd name="T6" fmla="*/ 21 w 120"/>
                  <a:gd name="T7" fmla="*/ 27 h 158"/>
                  <a:gd name="T8" fmla="*/ 41 w 120"/>
                  <a:gd name="T9" fmla="*/ 93 h 1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0" h="158">
                    <a:moveTo>
                      <a:pt x="41" y="93"/>
                    </a:moveTo>
                    <a:cubicBezTo>
                      <a:pt x="41" y="93"/>
                      <a:pt x="78" y="158"/>
                      <a:pt x="99" y="129"/>
                    </a:cubicBezTo>
                    <a:cubicBezTo>
                      <a:pt x="120" y="100"/>
                      <a:pt x="98" y="76"/>
                      <a:pt x="85" y="59"/>
                    </a:cubicBezTo>
                    <a:cubicBezTo>
                      <a:pt x="72" y="42"/>
                      <a:pt x="42" y="0"/>
                      <a:pt x="21" y="27"/>
                    </a:cubicBezTo>
                    <a:cubicBezTo>
                      <a:pt x="0" y="54"/>
                      <a:pt x="28" y="76"/>
                      <a:pt x="41" y="93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1" name="Freeform 563"/>
              <p:cNvSpPr>
                <a:spLocks/>
              </p:cNvSpPr>
              <p:nvPr/>
            </p:nvSpPr>
            <p:spPr bwMode="auto">
              <a:xfrm>
                <a:off x="3038" y="2844"/>
                <a:ext cx="170" cy="160"/>
              </a:xfrm>
              <a:custGeom>
                <a:avLst/>
                <a:gdLst>
                  <a:gd name="T0" fmla="*/ 9 w 170"/>
                  <a:gd name="T1" fmla="*/ 51 h 160"/>
                  <a:gd name="T2" fmla="*/ 53 w 170"/>
                  <a:gd name="T3" fmla="*/ 89 h 160"/>
                  <a:gd name="T4" fmla="*/ 95 w 170"/>
                  <a:gd name="T5" fmla="*/ 137 h 160"/>
                  <a:gd name="T6" fmla="*/ 160 w 170"/>
                  <a:gd name="T7" fmla="*/ 140 h 160"/>
                  <a:gd name="T8" fmla="*/ 144 w 170"/>
                  <a:gd name="T9" fmla="*/ 88 h 160"/>
                  <a:gd name="T10" fmla="*/ 80 w 170"/>
                  <a:gd name="T11" fmla="*/ 42 h 160"/>
                  <a:gd name="T12" fmla="*/ 46 w 170"/>
                  <a:gd name="T13" fmla="*/ 4 h 160"/>
                  <a:gd name="T14" fmla="*/ 5 w 170"/>
                  <a:gd name="T15" fmla="*/ 15 h 160"/>
                  <a:gd name="T16" fmla="*/ 9 w 170"/>
                  <a:gd name="T17" fmla="*/ 51 h 1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0" h="160">
                    <a:moveTo>
                      <a:pt x="9" y="51"/>
                    </a:moveTo>
                    <a:cubicBezTo>
                      <a:pt x="17" y="63"/>
                      <a:pt x="39" y="75"/>
                      <a:pt x="53" y="89"/>
                    </a:cubicBezTo>
                    <a:cubicBezTo>
                      <a:pt x="67" y="103"/>
                      <a:pt x="77" y="128"/>
                      <a:pt x="95" y="137"/>
                    </a:cubicBezTo>
                    <a:cubicBezTo>
                      <a:pt x="113" y="146"/>
                      <a:pt x="150" y="160"/>
                      <a:pt x="160" y="140"/>
                    </a:cubicBezTo>
                    <a:cubicBezTo>
                      <a:pt x="170" y="120"/>
                      <a:pt x="158" y="103"/>
                      <a:pt x="144" y="88"/>
                    </a:cubicBezTo>
                    <a:cubicBezTo>
                      <a:pt x="130" y="73"/>
                      <a:pt x="98" y="54"/>
                      <a:pt x="80" y="42"/>
                    </a:cubicBezTo>
                    <a:cubicBezTo>
                      <a:pt x="62" y="30"/>
                      <a:pt x="58" y="8"/>
                      <a:pt x="46" y="4"/>
                    </a:cubicBezTo>
                    <a:cubicBezTo>
                      <a:pt x="34" y="0"/>
                      <a:pt x="11" y="7"/>
                      <a:pt x="5" y="15"/>
                    </a:cubicBezTo>
                    <a:cubicBezTo>
                      <a:pt x="0" y="20"/>
                      <a:pt x="1" y="39"/>
                      <a:pt x="9" y="51"/>
                    </a:cubicBezTo>
                    <a:close/>
                  </a:path>
                </a:pathLst>
              </a:custGeom>
              <a:solidFill>
                <a:srgbClr val="FF6FC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080" name="Group 683"/>
          <p:cNvGrpSpPr>
            <a:grpSpLocks/>
          </p:cNvGrpSpPr>
          <p:nvPr/>
        </p:nvGrpSpPr>
        <p:grpSpPr bwMode="auto">
          <a:xfrm rot="742504">
            <a:off x="3140075" y="4443413"/>
            <a:ext cx="2649538" cy="2006600"/>
            <a:chOff x="1978" y="2799"/>
            <a:chExt cx="1669" cy="1264"/>
          </a:xfrm>
        </p:grpSpPr>
        <p:grpSp>
          <p:nvGrpSpPr>
            <p:cNvPr id="3138" name="Group 564"/>
            <p:cNvGrpSpPr>
              <a:grpSpLocks/>
            </p:cNvGrpSpPr>
            <p:nvPr/>
          </p:nvGrpSpPr>
          <p:grpSpPr bwMode="auto">
            <a:xfrm>
              <a:off x="1978" y="2956"/>
              <a:ext cx="737" cy="1107"/>
              <a:chOff x="2870" y="2417"/>
              <a:chExt cx="1023" cy="1536"/>
            </a:xfrm>
          </p:grpSpPr>
          <p:grpSp>
            <p:nvGrpSpPr>
              <p:cNvPr id="3169" name="Group 565"/>
              <p:cNvGrpSpPr>
                <a:grpSpLocks/>
              </p:cNvGrpSpPr>
              <p:nvPr/>
            </p:nvGrpSpPr>
            <p:grpSpPr bwMode="auto">
              <a:xfrm>
                <a:off x="2870" y="2876"/>
                <a:ext cx="471" cy="716"/>
                <a:chOff x="2892" y="1680"/>
                <a:chExt cx="676" cy="1026"/>
              </a:xfrm>
            </p:grpSpPr>
            <p:sp>
              <p:nvSpPr>
                <p:cNvPr id="3194" name="Freeform 566"/>
                <p:cNvSpPr>
                  <a:spLocks/>
                </p:cNvSpPr>
                <p:nvPr/>
              </p:nvSpPr>
              <p:spPr bwMode="auto">
                <a:xfrm>
                  <a:off x="2892" y="1680"/>
                  <a:ext cx="143" cy="182"/>
                </a:xfrm>
                <a:custGeom>
                  <a:avLst/>
                  <a:gdLst>
                    <a:gd name="T0" fmla="*/ 51 w 143"/>
                    <a:gd name="T1" fmla="*/ 95 h 182"/>
                    <a:gd name="T2" fmla="*/ 78 w 143"/>
                    <a:gd name="T3" fmla="*/ 172 h 182"/>
                    <a:gd name="T4" fmla="*/ 112 w 143"/>
                    <a:gd name="T5" fmla="*/ 156 h 182"/>
                    <a:gd name="T6" fmla="*/ 138 w 143"/>
                    <a:gd name="T7" fmla="*/ 132 h 182"/>
                    <a:gd name="T8" fmla="*/ 83 w 143"/>
                    <a:gd name="T9" fmla="*/ 73 h 182"/>
                    <a:gd name="T10" fmla="*/ 40 w 143"/>
                    <a:gd name="T11" fmla="*/ 6 h 182"/>
                    <a:gd name="T12" fmla="*/ 5 w 143"/>
                    <a:gd name="T13" fmla="*/ 35 h 182"/>
                    <a:gd name="T14" fmla="*/ 51 w 143"/>
                    <a:gd name="T15" fmla="*/ 95 h 18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43" h="182">
                      <a:moveTo>
                        <a:pt x="51" y="95"/>
                      </a:moveTo>
                      <a:cubicBezTo>
                        <a:pt x="64" y="119"/>
                        <a:pt x="68" y="162"/>
                        <a:pt x="78" y="172"/>
                      </a:cubicBezTo>
                      <a:cubicBezTo>
                        <a:pt x="88" y="182"/>
                        <a:pt x="102" y="163"/>
                        <a:pt x="112" y="156"/>
                      </a:cubicBezTo>
                      <a:cubicBezTo>
                        <a:pt x="122" y="149"/>
                        <a:pt x="143" y="146"/>
                        <a:pt x="138" y="132"/>
                      </a:cubicBezTo>
                      <a:cubicBezTo>
                        <a:pt x="133" y="118"/>
                        <a:pt x="99" y="94"/>
                        <a:pt x="83" y="73"/>
                      </a:cubicBezTo>
                      <a:cubicBezTo>
                        <a:pt x="67" y="52"/>
                        <a:pt x="53" y="12"/>
                        <a:pt x="40" y="6"/>
                      </a:cubicBezTo>
                      <a:cubicBezTo>
                        <a:pt x="27" y="0"/>
                        <a:pt x="3" y="20"/>
                        <a:pt x="5" y="35"/>
                      </a:cubicBezTo>
                      <a:cubicBezTo>
                        <a:pt x="0" y="39"/>
                        <a:pt x="38" y="71"/>
                        <a:pt x="51" y="95"/>
                      </a:cubicBezTo>
                      <a:close/>
                    </a:path>
                  </a:pathLst>
                </a:custGeom>
                <a:solidFill>
                  <a:srgbClr val="FFF3ED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95" name="Freeform 567"/>
                <p:cNvSpPr>
                  <a:spLocks/>
                </p:cNvSpPr>
                <p:nvPr/>
              </p:nvSpPr>
              <p:spPr bwMode="auto">
                <a:xfrm>
                  <a:off x="2981" y="1833"/>
                  <a:ext cx="153" cy="151"/>
                </a:xfrm>
                <a:custGeom>
                  <a:avLst/>
                  <a:gdLst>
                    <a:gd name="T0" fmla="*/ 42 w 153"/>
                    <a:gd name="T1" fmla="*/ 82 h 151"/>
                    <a:gd name="T2" fmla="*/ 95 w 153"/>
                    <a:gd name="T3" fmla="*/ 147 h 151"/>
                    <a:gd name="T4" fmla="*/ 149 w 153"/>
                    <a:gd name="T5" fmla="*/ 101 h 151"/>
                    <a:gd name="T6" fmla="*/ 82 w 153"/>
                    <a:gd name="T7" fmla="*/ 50 h 151"/>
                    <a:gd name="T8" fmla="*/ 61 w 153"/>
                    <a:gd name="T9" fmla="*/ 3 h 151"/>
                    <a:gd name="T10" fmla="*/ 3 w 153"/>
                    <a:gd name="T11" fmla="*/ 45 h 151"/>
                    <a:gd name="T12" fmla="*/ 42 w 153"/>
                    <a:gd name="T13" fmla="*/ 82 h 15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53" h="151">
                      <a:moveTo>
                        <a:pt x="42" y="82"/>
                      </a:moveTo>
                      <a:cubicBezTo>
                        <a:pt x="59" y="101"/>
                        <a:pt x="76" y="143"/>
                        <a:pt x="95" y="147"/>
                      </a:cubicBezTo>
                      <a:cubicBezTo>
                        <a:pt x="114" y="151"/>
                        <a:pt x="153" y="120"/>
                        <a:pt x="149" y="101"/>
                      </a:cubicBezTo>
                      <a:cubicBezTo>
                        <a:pt x="130" y="78"/>
                        <a:pt x="97" y="67"/>
                        <a:pt x="82" y="50"/>
                      </a:cubicBezTo>
                      <a:cubicBezTo>
                        <a:pt x="67" y="33"/>
                        <a:pt x="74" y="4"/>
                        <a:pt x="61" y="3"/>
                      </a:cubicBezTo>
                      <a:cubicBezTo>
                        <a:pt x="49" y="0"/>
                        <a:pt x="7" y="27"/>
                        <a:pt x="3" y="45"/>
                      </a:cubicBezTo>
                      <a:cubicBezTo>
                        <a:pt x="0" y="58"/>
                        <a:pt x="25" y="63"/>
                        <a:pt x="42" y="82"/>
                      </a:cubicBezTo>
                      <a:close/>
                    </a:path>
                  </a:pathLst>
                </a:custGeom>
                <a:solidFill>
                  <a:srgbClr val="FFF3ED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96" name="Freeform 568"/>
                <p:cNvSpPr>
                  <a:spLocks/>
                </p:cNvSpPr>
                <p:nvPr/>
              </p:nvSpPr>
              <p:spPr bwMode="auto">
                <a:xfrm>
                  <a:off x="3092" y="1960"/>
                  <a:ext cx="249" cy="287"/>
                </a:xfrm>
                <a:custGeom>
                  <a:avLst/>
                  <a:gdLst>
                    <a:gd name="T0" fmla="*/ 95 w 249"/>
                    <a:gd name="T1" fmla="*/ 159 h 287"/>
                    <a:gd name="T2" fmla="*/ 164 w 249"/>
                    <a:gd name="T3" fmla="*/ 276 h 287"/>
                    <a:gd name="T4" fmla="*/ 204 w 249"/>
                    <a:gd name="T5" fmla="*/ 236 h 287"/>
                    <a:gd name="T6" fmla="*/ 249 w 249"/>
                    <a:gd name="T7" fmla="*/ 221 h 287"/>
                    <a:gd name="T8" fmla="*/ 208 w 249"/>
                    <a:gd name="T9" fmla="*/ 184 h 287"/>
                    <a:gd name="T10" fmla="*/ 119 w 249"/>
                    <a:gd name="T11" fmla="*/ 121 h 287"/>
                    <a:gd name="T12" fmla="*/ 58 w 249"/>
                    <a:gd name="T13" fmla="*/ 0 h 287"/>
                    <a:gd name="T14" fmla="*/ 8 w 249"/>
                    <a:gd name="T15" fmla="*/ 62 h 287"/>
                    <a:gd name="T16" fmla="*/ 95 w 249"/>
                    <a:gd name="T17" fmla="*/ 159 h 28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49" h="287">
                      <a:moveTo>
                        <a:pt x="95" y="159"/>
                      </a:moveTo>
                      <a:cubicBezTo>
                        <a:pt x="123" y="197"/>
                        <a:pt x="146" y="260"/>
                        <a:pt x="164" y="276"/>
                      </a:cubicBezTo>
                      <a:cubicBezTo>
                        <a:pt x="181" y="287"/>
                        <a:pt x="182" y="248"/>
                        <a:pt x="204" y="236"/>
                      </a:cubicBezTo>
                      <a:cubicBezTo>
                        <a:pt x="226" y="224"/>
                        <a:pt x="248" y="242"/>
                        <a:pt x="249" y="221"/>
                      </a:cubicBezTo>
                      <a:cubicBezTo>
                        <a:pt x="236" y="202"/>
                        <a:pt x="230" y="201"/>
                        <a:pt x="208" y="184"/>
                      </a:cubicBezTo>
                      <a:cubicBezTo>
                        <a:pt x="186" y="167"/>
                        <a:pt x="144" y="152"/>
                        <a:pt x="119" y="121"/>
                      </a:cubicBezTo>
                      <a:cubicBezTo>
                        <a:pt x="94" y="90"/>
                        <a:pt x="78" y="2"/>
                        <a:pt x="58" y="0"/>
                      </a:cubicBezTo>
                      <a:cubicBezTo>
                        <a:pt x="23" y="15"/>
                        <a:pt x="0" y="40"/>
                        <a:pt x="8" y="62"/>
                      </a:cubicBezTo>
                      <a:cubicBezTo>
                        <a:pt x="14" y="88"/>
                        <a:pt x="67" y="121"/>
                        <a:pt x="95" y="159"/>
                      </a:cubicBezTo>
                      <a:close/>
                    </a:path>
                  </a:pathLst>
                </a:custGeom>
                <a:solidFill>
                  <a:srgbClr val="FFF3ED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97" name="Freeform 569"/>
                <p:cNvSpPr>
                  <a:spLocks/>
                </p:cNvSpPr>
                <p:nvPr/>
              </p:nvSpPr>
              <p:spPr bwMode="auto">
                <a:xfrm>
                  <a:off x="3266" y="2201"/>
                  <a:ext cx="302" cy="505"/>
                </a:xfrm>
                <a:custGeom>
                  <a:avLst/>
                  <a:gdLst>
                    <a:gd name="T0" fmla="*/ 6 w 302"/>
                    <a:gd name="T1" fmla="*/ 69 h 505"/>
                    <a:gd name="T2" fmla="*/ 67 w 302"/>
                    <a:gd name="T3" fmla="*/ 160 h 505"/>
                    <a:gd name="T4" fmla="*/ 151 w 302"/>
                    <a:gd name="T5" fmla="*/ 346 h 505"/>
                    <a:gd name="T6" fmla="*/ 185 w 302"/>
                    <a:gd name="T7" fmla="*/ 464 h 505"/>
                    <a:gd name="T8" fmla="*/ 246 w 302"/>
                    <a:gd name="T9" fmla="*/ 481 h 505"/>
                    <a:gd name="T10" fmla="*/ 302 w 302"/>
                    <a:gd name="T11" fmla="*/ 419 h 505"/>
                    <a:gd name="T12" fmla="*/ 224 w 302"/>
                    <a:gd name="T13" fmla="*/ 323 h 505"/>
                    <a:gd name="T14" fmla="*/ 142 w 302"/>
                    <a:gd name="T15" fmla="*/ 213 h 505"/>
                    <a:gd name="T16" fmla="*/ 103 w 302"/>
                    <a:gd name="T17" fmla="*/ 110 h 505"/>
                    <a:gd name="T18" fmla="*/ 108 w 302"/>
                    <a:gd name="T19" fmla="*/ 61 h 505"/>
                    <a:gd name="T20" fmla="*/ 90 w 302"/>
                    <a:gd name="T21" fmla="*/ 7 h 505"/>
                    <a:gd name="T22" fmla="*/ 34 w 302"/>
                    <a:gd name="T23" fmla="*/ 15 h 505"/>
                    <a:gd name="T24" fmla="*/ 6 w 302"/>
                    <a:gd name="T25" fmla="*/ 69 h 50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02" h="505">
                      <a:moveTo>
                        <a:pt x="6" y="69"/>
                      </a:moveTo>
                      <a:cubicBezTo>
                        <a:pt x="12" y="92"/>
                        <a:pt x="43" y="112"/>
                        <a:pt x="67" y="160"/>
                      </a:cubicBezTo>
                      <a:cubicBezTo>
                        <a:pt x="91" y="206"/>
                        <a:pt x="131" y="295"/>
                        <a:pt x="151" y="346"/>
                      </a:cubicBezTo>
                      <a:cubicBezTo>
                        <a:pt x="171" y="397"/>
                        <a:pt x="171" y="440"/>
                        <a:pt x="185" y="464"/>
                      </a:cubicBezTo>
                      <a:cubicBezTo>
                        <a:pt x="201" y="486"/>
                        <a:pt x="234" y="505"/>
                        <a:pt x="246" y="481"/>
                      </a:cubicBezTo>
                      <a:cubicBezTo>
                        <a:pt x="258" y="457"/>
                        <a:pt x="301" y="443"/>
                        <a:pt x="302" y="419"/>
                      </a:cubicBezTo>
                      <a:cubicBezTo>
                        <a:pt x="294" y="405"/>
                        <a:pt x="247" y="356"/>
                        <a:pt x="224" y="323"/>
                      </a:cubicBezTo>
                      <a:cubicBezTo>
                        <a:pt x="201" y="290"/>
                        <a:pt x="165" y="252"/>
                        <a:pt x="142" y="213"/>
                      </a:cubicBezTo>
                      <a:cubicBezTo>
                        <a:pt x="119" y="174"/>
                        <a:pt x="109" y="135"/>
                        <a:pt x="103" y="110"/>
                      </a:cubicBezTo>
                      <a:cubicBezTo>
                        <a:pt x="97" y="85"/>
                        <a:pt x="110" y="78"/>
                        <a:pt x="108" y="61"/>
                      </a:cubicBezTo>
                      <a:cubicBezTo>
                        <a:pt x="108" y="21"/>
                        <a:pt x="103" y="14"/>
                        <a:pt x="90" y="7"/>
                      </a:cubicBezTo>
                      <a:cubicBezTo>
                        <a:pt x="77" y="0"/>
                        <a:pt x="46" y="6"/>
                        <a:pt x="34" y="15"/>
                      </a:cubicBezTo>
                      <a:cubicBezTo>
                        <a:pt x="23" y="25"/>
                        <a:pt x="0" y="46"/>
                        <a:pt x="6" y="69"/>
                      </a:cubicBezTo>
                      <a:close/>
                    </a:path>
                  </a:pathLst>
                </a:custGeom>
                <a:solidFill>
                  <a:srgbClr val="FFF3ED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170" name="Freeform 570"/>
              <p:cNvSpPr>
                <a:spLocks/>
              </p:cNvSpPr>
              <p:nvPr/>
            </p:nvSpPr>
            <p:spPr bwMode="auto">
              <a:xfrm>
                <a:off x="3262" y="3586"/>
                <a:ext cx="118" cy="141"/>
              </a:xfrm>
              <a:custGeom>
                <a:avLst/>
                <a:gdLst>
                  <a:gd name="T0" fmla="*/ 20 w 170"/>
                  <a:gd name="T1" fmla="*/ 64 h 202"/>
                  <a:gd name="T2" fmla="*/ 28 w 170"/>
                  <a:gd name="T3" fmla="*/ 7 h 202"/>
                  <a:gd name="T4" fmla="*/ 78 w 170"/>
                  <a:gd name="T5" fmla="*/ 24 h 202"/>
                  <a:gd name="T6" fmla="*/ 118 w 170"/>
                  <a:gd name="T7" fmla="*/ 66 h 202"/>
                  <a:gd name="T8" fmla="*/ 80 w 170"/>
                  <a:gd name="T9" fmla="*/ 128 h 202"/>
                  <a:gd name="T10" fmla="*/ 10 w 170"/>
                  <a:gd name="T11" fmla="*/ 114 h 202"/>
                  <a:gd name="T12" fmla="*/ 20 w 170"/>
                  <a:gd name="T13" fmla="*/ 64 h 202"/>
                  <a:gd name="T14" fmla="*/ 20 w 170"/>
                  <a:gd name="T15" fmla="*/ 64 h 20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70" h="202">
                    <a:moveTo>
                      <a:pt x="29" y="92"/>
                    </a:moveTo>
                    <a:cubicBezTo>
                      <a:pt x="31" y="78"/>
                      <a:pt x="26" y="20"/>
                      <a:pt x="40" y="10"/>
                    </a:cubicBezTo>
                    <a:cubicBezTo>
                      <a:pt x="54" y="0"/>
                      <a:pt x="90" y="20"/>
                      <a:pt x="112" y="34"/>
                    </a:cubicBezTo>
                    <a:cubicBezTo>
                      <a:pt x="134" y="48"/>
                      <a:pt x="170" y="69"/>
                      <a:pt x="170" y="94"/>
                    </a:cubicBezTo>
                    <a:cubicBezTo>
                      <a:pt x="170" y="119"/>
                      <a:pt x="141" y="172"/>
                      <a:pt x="115" y="184"/>
                    </a:cubicBezTo>
                    <a:cubicBezTo>
                      <a:pt x="76" y="202"/>
                      <a:pt x="14" y="164"/>
                      <a:pt x="14" y="164"/>
                    </a:cubicBezTo>
                    <a:cubicBezTo>
                      <a:pt x="0" y="126"/>
                      <a:pt x="27" y="104"/>
                      <a:pt x="29" y="92"/>
                    </a:cubicBezTo>
                    <a:cubicBezTo>
                      <a:pt x="31" y="80"/>
                      <a:pt x="27" y="106"/>
                      <a:pt x="29" y="92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1" name="Freeform 571"/>
              <p:cNvSpPr>
                <a:spLocks/>
              </p:cNvSpPr>
              <p:nvPr/>
            </p:nvSpPr>
            <p:spPr bwMode="auto">
              <a:xfrm>
                <a:off x="3338" y="3570"/>
                <a:ext cx="249" cy="174"/>
              </a:xfrm>
              <a:custGeom>
                <a:avLst/>
                <a:gdLst>
                  <a:gd name="T0" fmla="*/ 11 w 357"/>
                  <a:gd name="T1" fmla="*/ 157 h 250"/>
                  <a:gd name="T2" fmla="*/ 124 w 357"/>
                  <a:gd name="T3" fmla="*/ 171 h 250"/>
                  <a:gd name="T4" fmla="*/ 225 w 357"/>
                  <a:gd name="T5" fmla="*/ 129 h 250"/>
                  <a:gd name="T6" fmla="*/ 247 w 357"/>
                  <a:gd name="T7" fmla="*/ 61 h 250"/>
                  <a:gd name="T8" fmla="*/ 213 w 357"/>
                  <a:gd name="T9" fmla="*/ 18 h 250"/>
                  <a:gd name="T10" fmla="*/ 176 w 357"/>
                  <a:gd name="T11" fmla="*/ 18 h 250"/>
                  <a:gd name="T12" fmla="*/ 153 w 357"/>
                  <a:gd name="T13" fmla="*/ 93 h 250"/>
                  <a:gd name="T14" fmla="*/ 153 w 357"/>
                  <a:gd name="T15" fmla="*/ 93 h 250"/>
                  <a:gd name="T16" fmla="*/ 116 w 357"/>
                  <a:gd name="T17" fmla="*/ 114 h 250"/>
                  <a:gd name="T18" fmla="*/ 56 w 357"/>
                  <a:gd name="T19" fmla="*/ 102 h 250"/>
                  <a:gd name="T20" fmla="*/ 11 w 357"/>
                  <a:gd name="T21" fmla="*/ 157 h 25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57" h="250">
                    <a:moveTo>
                      <a:pt x="16" y="226"/>
                    </a:moveTo>
                    <a:cubicBezTo>
                      <a:pt x="0" y="244"/>
                      <a:pt x="132" y="250"/>
                      <a:pt x="178" y="246"/>
                    </a:cubicBezTo>
                    <a:cubicBezTo>
                      <a:pt x="229" y="239"/>
                      <a:pt x="293" y="212"/>
                      <a:pt x="322" y="186"/>
                    </a:cubicBezTo>
                    <a:cubicBezTo>
                      <a:pt x="351" y="160"/>
                      <a:pt x="357" y="115"/>
                      <a:pt x="354" y="88"/>
                    </a:cubicBezTo>
                    <a:cubicBezTo>
                      <a:pt x="356" y="59"/>
                      <a:pt x="324" y="52"/>
                      <a:pt x="306" y="26"/>
                    </a:cubicBezTo>
                    <a:cubicBezTo>
                      <a:pt x="288" y="0"/>
                      <a:pt x="266" y="9"/>
                      <a:pt x="252" y="26"/>
                    </a:cubicBezTo>
                    <a:cubicBezTo>
                      <a:pt x="238" y="44"/>
                      <a:pt x="236" y="112"/>
                      <a:pt x="220" y="134"/>
                    </a:cubicBezTo>
                    <a:cubicBezTo>
                      <a:pt x="204" y="156"/>
                      <a:pt x="229" y="129"/>
                      <a:pt x="220" y="134"/>
                    </a:cubicBezTo>
                    <a:cubicBezTo>
                      <a:pt x="211" y="139"/>
                      <a:pt x="189" y="162"/>
                      <a:pt x="166" y="164"/>
                    </a:cubicBezTo>
                    <a:cubicBezTo>
                      <a:pt x="143" y="165"/>
                      <a:pt x="105" y="136"/>
                      <a:pt x="80" y="146"/>
                    </a:cubicBezTo>
                    <a:cubicBezTo>
                      <a:pt x="55" y="156"/>
                      <a:pt x="32" y="208"/>
                      <a:pt x="16" y="226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2" name="Freeform 572"/>
              <p:cNvSpPr>
                <a:spLocks/>
              </p:cNvSpPr>
              <p:nvPr/>
            </p:nvSpPr>
            <p:spPr bwMode="auto">
              <a:xfrm>
                <a:off x="3405" y="3499"/>
                <a:ext cx="92" cy="173"/>
              </a:xfrm>
              <a:custGeom>
                <a:avLst/>
                <a:gdLst>
                  <a:gd name="T0" fmla="*/ 39 w 132"/>
                  <a:gd name="T1" fmla="*/ 8 h 248"/>
                  <a:gd name="T2" fmla="*/ 74 w 132"/>
                  <a:gd name="T3" fmla="*/ 21 h 248"/>
                  <a:gd name="T4" fmla="*/ 91 w 132"/>
                  <a:gd name="T5" fmla="*/ 83 h 248"/>
                  <a:gd name="T6" fmla="*/ 84 w 132"/>
                  <a:gd name="T7" fmla="*/ 139 h 248"/>
                  <a:gd name="T8" fmla="*/ 53 w 132"/>
                  <a:gd name="T9" fmla="*/ 170 h 248"/>
                  <a:gd name="T10" fmla="*/ 8 w 132"/>
                  <a:gd name="T11" fmla="*/ 158 h 248"/>
                  <a:gd name="T12" fmla="*/ 6 w 132"/>
                  <a:gd name="T13" fmla="*/ 96 h 248"/>
                  <a:gd name="T14" fmla="*/ 6 w 132"/>
                  <a:gd name="T15" fmla="*/ 96 h 248"/>
                  <a:gd name="T16" fmla="*/ 6 w 132"/>
                  <a:gd name="T17" fmla="*/ 23 h 248"/>
                  <a:gd name="T18" fmla="*/ 39 w 132"/>
                  <a:gd name="T19" fmla="*/ 8 h 24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32" h="248">
                    <a:moveTo>
                      <a:pt x="56" y="11"/>
                    </a:moveTo>
                    <a:cubicBezTo>
                      <a:pt x="73" y="12"/>
                      <a:pt x="93" y="0"/>
                      <a:pt x="106" y="30"/>
                    </a:cubicBezTo>
                    <a:cubicBezTo>
                      <a:pt x="118" y="48"/>
                      <a:pt x="128" y="91"/>
                      <a:pt x="130" y="119"/>
                    </a:cubicBezTo>
                    <a:cubicBezTo>
                      <a:pt x="132" y="147"/>
                      <a:pt x="131" y="177"/>
                      <a:pt x="120" y="199"/>
                    </a:cubicBezTo>
                    <a:cubicBezTo>
                      <a:pt x="111" y="220"/>
                      <a:pt x="94" y="238"/>
                      <a:pt x="76" y="243"/>
                    </a:cubicBezTo>
                    <a:cubicBezTo>
                      <a:pt x="58" y="248"/>
                      <a:pt x="23" y="245"/>
                      <a:pt x="12" y="227"/>
                    </a:cubicBezTo>
                    <a:cubicBezTo>
                      <a:pt x="1" y="209"/>
                      <a:pt x="9" y="152"/>
                      <a:pt x="8" y="137"/>
                    </a:cubicBezTo>
                    <a:cubicBezTo>
                      <a:pt x="8" y="122"/>
                      <a:pt x="8" y="154"/>
                      <a:pt x="8" y="137"/>
                    </a:cubicBezTo>
                    <a:cubicBezTo>
                      <a:pt x="8" y="137"/>
                      <a:pt x="0" y="54"/>
                      <a:pt x="8" y="33"/>
                    </a:cubicBezTo>
                    <a:cubicBezTo>
                      <a:pt x="16" y="12"/>
                      <a:pt x="46" y="16"/>
                      <a:pt x="56" y="11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3" name="Freeform 573"/>
              <p:cNvSpPr>
                <a:spLocks/>
              </p:cNvSpPr>
              <p:nvPr/>
            </p:nvSpPr>
            <p:spPr bwMode="auto">
              <a:xfrm>
                <a:off x="3480" y="3490"/>
                <a:ext cx="94" cy="88"/>
              </a:xfrm>
              <a:custGeom>
                <a:avLst/>
                <a:gdLst>
                  <a:gd name="T0" fmla="*/ 23 w 135"/>
                  <a:gd name="T1" fmla="*/ 73 h 126"/>
                  <a:gd name="T2" fmla="*/ 74 w 135"/>
                  <a:gd name="T3" fmla="*/ 73 h 126"/>
                  <a:gd name="T4" fmla="*/ 91 w 135"/>
                  <a:gd name="T5" fmla="*/ 34 h 126"/>
                  <a:gd name="T6" fmla="*/ 58 w 135"/>
                  <a:gd name="T7" fmla="*/ 3 h 126"/>
                  <a:gd name="T8" fmla="*/ 8 w 135"/>
                  <a:gd name="T9" fmla="*/ 13 h 126"/>
                  <a:gd name="T10" fmla="*/ 13 w 135"/>
                  <a:gd name="T11" fmla="*/ 42 h 126"/>
                  <a:gd name="T12" fmla="*/ 23 w 135"/>
                  <a:gd name="T13" fmla="*/ 73 h 1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35" h="126">
                    <a:moveTo>
                      <a:pt x="33" y="104"/>
                    </a:moveTo>
                    <a:cubicBezTo>
                      <a:pt x="47" y="126"/>
                      <a:pt x="106" y="104"/>
                      <a:pt x="106" y="104"/>
                    </a:cubicBezTo>
                    <a:cubicBezTo>
                      <a:pt x="106" y="104"/>
                      <a:pt x="135" y="65"/>
                      <a:pt x="131" y="49"/>
                    </a:cubicBezTo>
                    <a:cubicBezTo>
                      <a:pt x="127" y="33"/>
                      <a:pt x="103" y="8"/>
                      <a:pt x="83" y="5"/>
                    </a:cubicBezTo>
                    <a:cubicBezTo>
                      <a:pt x="63" y="0"/>
                      <a:pt x="22" y="9"/>
                      <a:pt x="11" y="18"/>
                    </a:cubicBezTo>
                    <a:cubicBezTo>
                      <a:pt x="0" y="27"/>
                      <a:pt x="15" y="46"/>
                      <a:pt x="19" y="60"/>
                    </a:cubicBezTo>
                    <a:cubicBezTo>
                      <a:pt x="23" y="74"/>
                      <a:pt x="30" y="95"/>
                      <a:pt x="33" y="104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4" name="Freeform 574"/>
              <p:cNvSpPr>
                <a:spLocks/>
              </p:cNvSpPr>
              <p:nvPr/>
            </p:nvSpPr>
            <p:spPr bwMode="auto">
              <a:xfrm>
                <a:off x="3559" y="3478"/>
                <a:ext cx="92" cy="136"/>
              </a:xfrm>
              <a:custGeom>
                <a:avLst/>
                <a:gdLst>
                  <a:gd name="T0" fmla="*/ 37 w 132"/>
                  <a:gd name="T1" fmla="*/ 129 h 195"/>
                  <a:gd name="T2" fmla="*/ 79 w 132"/>
                  <a:gd name="T3" fmla="*/ 107 h 195"/>
                  <a:gd name="T4" fmla="*/ 84 w 132"/>
                  <a:gd name="T5" fmla="*/ 70 h 195"/>
                  <a:gd name="T6" fmla="*/ 33 w 132"/>
                  <a:gd name="T7" fmla="*/ 9 h 195"/>
                  <a:gd name="T8" fmla="*/ 10 w 132"/>
                  <a:gd name="T9" fmla="*/ 16 h 195"/>
                  <a:gd name="T10" fmla="*/ 26 w 132"/>
                  <a:gd name="T11" fmla="*/ 58 h 195"/>
                  <a:gd name="T12" fmla="*/ 2 w 132"/>
                  <a:gd name="T13" fmla="*/ 100 h 195"/>
                  <a:gd name="T14" fmla="*/ 37 w 132"/>
                  <a:gd name="T15" fmla="*/ 129 h 19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2" h="195">
                    <a:moveTo>
                      <a:pt x="53" y="185"/>
                    </a:moveTo>
                    <a:cubicBezTo>
                      <a:pt x="77" y="195"/>
                      <a:pt x="101" y="169"/>
                      <a:pt x="113" y="154"/>
                    </a:cubicBezTo>
                    <a:cubicBezTo>
                      <a:pt x="125" y="139"/>
                      <a:pt x="132" y="123"/>
                      <a:pt x="121" y="100"/>
                    </a:cubicBezTo>
                    <a:lnTo>
                      <a:pt x="47" y="13"/>
                    </a:lnTo>
                    <a:cubicBezTo>
                      <a:pt x="29" y="0"/>
                      <a:pt x="17" y="11"/>
                      <a:pt x="15" y="23"/>
                    </a:cubicBezTo>
                    <a:cubicBezTo>
                      <a:pt x="13" y="35"/>
                      <a:pt x="37" y="83"/>
                      <a:pt x="37" y="83"/>
                    </a:cubicBezTo>
                    <a:cubicBezTo>
                      <a:pt x="37" y="83"/>
                      <a:pt x="0" y="126"/>
                      <a:pt x="3" y="143"/>
                    </a:cubicBezTo>
                    <a:cubicBezTo>
                      <a:pt x="6" y="160"/>
                      <a:pt x="29" y="175"/>
                      <a:pt x="53" y="185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5" name="Freeform 575"/>
              <p:cNvSpPr>
                <a:spLocks/>
              </p:cNvSpPr>
              <p:nvPr/>
            </p:nvSpPr>
            <p:spPr bwMode="auto">
              <a:xfrm>
                <a:off x="3312" y="3510"/>
                <a:ext cx="93" cy="149"/>
              </a:xfrm>
              <a:custGeom>
                <a:avLst/>
                <a:gdLst>
                  <a:gd name="T0" fmla="*/ 42 w 134"/>
                  <a:gd name="T1" fmla="*/ 26 h 215"/>
                  <a:gd name="T2" fmla="*/ 81 w 134"/>
                  <a:gd name="T3" fmla="*/ 11 h 215"/>
                  <a:gd name="T4" fmla="*/ 87 w 134"/>
                  <a:gd name="T5" fmla="*/ 83 h 215"/>
                  <a:gd name="T6" fmla="*/ 86 w 134"/>
                  <a:gd name="T7" fmla="*/ 147 h 215"/>
                  <a:gd name="T8" fmla="*/ 45 w 134"/>
                  <a:gd name="T9" fmla="*/ 94 h 215"/>
                  <a:gd name="T10" fmla="*/ 1 w 134"/>
                  <a:gd name="T11" fmla="*/ 73 h 215"/>
                  <a:gd name="T12" fmla="*/ 42 w 134"/>
                  <a:gd name="T13" fmla="*/ 26 h 2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34" h="215">
                    <a:moveTo>
                      <a:pt x="61" y="37"/>
                    </a:moveTo>
                    <a:cubicBezTo>
                      <a:pt x="80" y="22"/>
                      <a:pt x="104" y="0"/>
                      <a:pt x="116" y="16"/>
                    </a:cubicBezTo>
                    <a:cubicBezTo>
                      <a:pt x="128" y="32"/>
                      <a:pt x="126" y="88"/>
                      <a:pt x="126" y="120"/>
                    </a:cubicBezTo>
                    <a:cubicBezTo>
                      <a:pt x="126" y="152"/>
                      <a:pt x="134" y="209"/>
                      <a:pt x="124" y="212"/>
                    </a:cubicBezTo>
                    <a:cubicBezTo>
                      <a:pt x="114" y="215"/>
                      <a:pt x="98" y="152"/>
                      <a:pt x="65" y="136"/>
                    </a:cubicBezTo>
                    <a:cubicBezTo>
                      <a:pt x="32" y="120"/>
                      <a:pt x="2" y="121"/>
                      <a:pt x="1" y="105"/>
                    </a:cubicBezTo>
                    <a:cubicBezTo>
                      <a:pt x="0" y="89"/>
                      <a:pt x="42" y="52"/>
                      <a:pt x="61" y="37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6" name="Freeform 576"/>
              <p:cNvSpPr>
                <a:spLocks/>
              </p:cNvSpPr>
              <p:nvPr/>
            </p:nvSpPr>
            <p:spPr bwMode="auto">
              <a:xfrm>
                <a:off x="3229" y="3745"/>
                <a:ext cx="132" cy="208"/>
              </a:xfrm>
              <a:custGeom>
                <a:avLst/>
                <a:gdLst>
                  <a:gd name="T0" fmla="*/ 20 w 189"/>
                  <a:gd name="T1" fmla="*/ 28 h 298"/>
                  <a:gd name="T2" fmla="*/ 15 w 189"/>
                  <a:gd name="T3" fmla="*/ 114 h 298"/>
                  <a:gd name="T4" fmla="*/ 0 w 189"/>
                  <a:gd name="T5" fmla="*/ 208 h 298"/>
                  <a:gd name="T6" fmla="*/ 68 w 189"/>
                  <a:gd name="T7" fmla="*/ 208 h 298"/>
                  <a:gd name="T8" fmla="*/ 68 w 189"/>
                  <a:gd name="T9" fmla="*/ 208 h 298"/>
                  <a:gd name="T10" fmla="*/ 71 w 189"/>
                  <a:gd name="T11" fmla="*/ 142 h 298"/>
                  <a:gd name="T12" fmla="*/ 126 w 189"/>
                  <a:gd name="T13" fmla="*/ 78 h 298"/>
                  <a:gd name="T14" fmla="*/ 85 w 189"/>
                  <a:gd name="T15" fmla="*/ 15 h 298"/>
                  <a:gd name="T16" fmla="*/ 20 w 189"/>
                  <a:gd name="T17" fmla="*/ 28 h 29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9" h="298">
                    <a:moveTo>
                      <a:pt x="28" y="40"/>
                    </a:moveTo>
                    <a:cubicBezTo>
                      <a:pt x="7" y="64"/>
                      <a:pt x="27" y="121"/>
                      <a:pt x="22" y="164"/>
                    </a:cubicBezTo>
                    <a:cubicBezTo>
                      <a:pt x="17" y="207"/>
                      <a:pt x="1" y="256"/>
                      <a:pt x="0" y="298"/>
                    </a:cubicBezTo>
                    <a:cubicBezTo>
                      <a:pt x="49" y="298"/>
                      <a:pt x="98" y="298"/>
                      <a:pt x="98" y="298"/>
                    </a:cubicBezTo>
                    <a:cubicBezTo>
                      <a:pt x="98" y="298"/>
                      <a:pt x="88" y="235"/>
                      <a:pt x="102" y="204"/>
                    </a:cubicBezTo>
                    <a:cubicBezTo>
                      <a:pt x="116" y="170"/>
                      <a:pt x="173" y="143"/>
                      <a:pt x="181" y="112"/>
                    </a:cubicBezTo>
                    <a:cubicBezTo>
                      <a:pt x="189" y="81"/>
                      <a:pt x="180" y="0"/>
                      <a:pt x="121" y="22"/>
                    </a:cubicBezTo>
                    <a:cubicBezTo>
                      <a:pt x="62" y="44"/>
                      <a:pt x="49" y="16"/>
                      <a:pt x="28" y="40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7" name="Freeform 577"/>
              <p:cNvSpPr>
                <a:spLocks/>
              </p:cNvSpPr>
              <p:nvPr/>
            </p:nvSpPr>
            <p:spPr bwMode="auto">
              <a:xfrm>
                <a:off x="3249" y="3703"/>
                <a:ext cx="41" cy="52"/>
              </a:xfrm>
              <a:custGeom>
                <a:avLst/>
                <a:gdLst>
                  <a:gd name="T0" fmla="*/ 8 w 58"/>
                  <a:gd name="T1" fmla="*/ 51 h 74"/>
                  <a:gd name="T2" fmla="*/ 8 w 58"/>
                  <a:gd name="T3" fmla="*/ 51 h 74"/>
                  <a:gd name="T4" fmla="*/ 40 w 58"/>
                  <a:gd name="T5" fmla="*/ 52 h 74"/>
                  <a:gd name="T6" fmla="*/ 40 w 58"/>
                  <a:gd name="T7" fmla="*/ 52 h 74"/>
                  <a:gd name="T8" fmla="*/ 21 w 58"/>
                  <a:gd name="T9" fmla="*/ 8 h 74"/>
                  <a:gd name="T10" fmla="*/ 8 w 58"/>
                  <a:gd name="T11" fmla="*/ 51 h 7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8" h="74">
                    <a:moveTo>
                      <a:pt x="11" y="72"/>
                    </a:moveTo>
                    <a:lnTo>
                      <a:pt x="11" y="72"/>
                    </a:lnTo>
                    <a:lnTo>
                      <a:pt x="57" y="74"/>
                    </a:lnTo>
                    <a:cubicBezTo>
                      <a:pt x="52" y="64"/>
                      <a:pt x="58" y="24"/>
                      <a:pt x="29" y="12"/>
                    </a:cubicBezTo>
                    <a:cubicBezTo>
                      <a:pt x="0" y="0"/>
                      <a:pt x="14" y="62"/>
                      <a:pt x="11" y="72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8" name="Freeform 578"/>
              <p:cNvSpPr>
                <a:spLocks/>
              </p:cNvSpPr>
              <p:nvPr/>
            </p:nvSpPr>
            <p:spPr bwMode="auto">
              <a:xfrm>
                <a:off x="3347" y="3710"/>
                <a:ext cx="239" cy="242"/>
              </a:xfrm>
              <a:custGeom>
                <a:avLst/>
                <a:gdLst>
                  <a:gd name="T0" fmla="*/ 15 w 343"/>
                  <a:gd name="T1" fmla="*/ 242 h 346"/>
                  <a:gd name="T2" fmla="*/ 130 w 343"/>
                  <a:gd name="T3" fmla="*/ 242 h 346"/>
                  <a:gd name="T4" fmla="*/ 207 w 343"/>
                  <a:gd name="T5" fmla="*/ 130 h 346"/>
                  <a:gd name="T6" fmla="*/ 225 w 343"/>
                  <a:gd name="T7" fmla="*/ 0 h 346"/>
                  <a:gd name="T8" fmla="*/ 122 w 343"/>
                  <a:gd name="T9" fmla="*/ 42 h 346"/>
                  <a:gd name="T10" fmla="*/ 16 w 343"/>
                  <a:gd name="T11" fmla="*/ 45 h 346"/>
                  <a:gd name="T12" fmla="*/ 27 w 343"/>
                  <a:gd name="T13" fmla="*/ 123 h 346"/>
                  <a:gd name="T14" fmla="*/ 15 w 343"/>
                  <a:gd name="T15" fmla="*/ 242 h 34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43" h="346">
                    <a:moveTo>
                      <a:pt x="22" y="346"/>
                    </a:moveTo>
                    <a:lnTo>
                      <a:pt x="187" y="346"/>
                    </a:lnTo>
                    <a:cubicBezTo>
                      <a:pt x="233" y="319"/>
                      <a:pt x="274" y="244"/>
                      <a:pt x="297" y="186"/>
                    </a:cubicBezTo>
                    <a:cubicBezTo>
                      <a:pt x="320" y="128"/>
                      <a:pt x="343" y="21"/>
                      <a:pt x="323" y="0"/>
                    </a:cubicBezTo>
                    <a:cubicBezTo>
                      <a:pt x="287" y="24"/>
                      <a:pt x="229" y="51"/>
                      <a:pt x="175" y="60"/>
                    </a:cubicBezTo>
                    <a:cubicBezTo>
                      <a:pt x="121" y="69"/>
                      <a:pt x="46" y="45"/>
                      <a:pt x="23" y="64"/>
                    </a:cubicBezTo>
                    <a:cubicBezTo>
                      <a:pt x="0" y="83"/>
                      <a:pt x="39" y="129"/>
                      <a:pt x="39" y="176"/>
                    </a:cubicBezTo>
                    <a:cubicBezTo>
                      <a:pt x="39" y="223"/>
                      <a:pt x="26" y="311"/>
                      <a:pt x="22" y="346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9" name="Freeform 579"/>
              <p:cNvSpPr>
                <a:spLocks/>
              </p:cNvSpPr>
              <p:nvPr/>
            </p:nvSpPr>
            <p:spPr bwMode="auto">
              <a:xfrm rot="532565">
                <a:off x="2936" y="2597"/>
                <a:ext cx="125" cy="156"/>
              </a:xfrm>
              <a:custGeom>
                <a:avLst/>
                <a:gdLst>
                  <a:gd name="T0" fmla="*/ 45 w 143"/>
                  <a:gd name="T1" fmla="*/ 81 h 182"/>
                  <a:gd name="T2" fmla="*/ 68 w 143"/>
                  <a:gd name="T3" fmla="*/ 147 h 182"/>
                  <a:gd name="T4" fmla="*/ 98 w 143"/>
                  <a:gd name="T5" fmla="*/ 134 h 182"/>
                  <a:gd name="T6" fmla="*/ 121 w 143"/>
                  <a:gd name="T7" fmla="*/ 113 h 182"/>
                  <a:gd name="T8" fmla="*/ 73 w 143"/>
                  <a:gd name="T9" fmla="*/ 63 h 182"/>
                  <a:gd name="T10" fmla="*/ 35 w 143"/>
                  <a:gd name="T11" fmla="*/ 5 h 182"/>
                  <a:gd name="T12" fmla="*/ 4 w 143"/>
                  <a:gd name="T13" fmla="*/ 30 h 182"/>
                  <a:gd name="T14" fmla="*/ 45 w 143"/>
                  <a:gd name="T15" fmla="*/ 81 h 18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3" h="182">
                    <a:moveTo>
                      <a:pt x="51" y="95"/>
                    </a:moveTo>
                    <a:cubicBezTo>
                      <a:pt x="64" y="119"/>
                      <a:pt x="68" y="162"/>
                      <a:pt x="78" y="172"/>
                    </a:cubicBezTo>
                    <a:cubicBezTo>
                      <a:pt x="88" y="182"/>
                      <a:pt x="102" y="163"/>
                      <a:pt x="112" y="156"/>
                    </a:cubicBezTo>
                    <a:cubicBezTo>
                      <a:pt x="122" y="149"/>
                      <a:pt x="143" y="146"/>
                      <a:pt x="138" y="132"/>
                    </a:cubicBezTo>
                    <a:cubicBezTo>
                      <a:pt x="133" y="118"/>
                      <a:pt x="99" y="94"/>
                      <a:pt x="83" y="73"/>
                    </a:cubicBezTo>
                    <a:cubicBezTo>
                      <a:pt x="67" y="52"/>
                      <a:pt x="53" y="12"/>
                      <a:pt x="40" y="6"/>
                    </a:cubicBezTo>
                    <a:cubicBezTo>
                      <a:pt x="27" y="0"/>
                      <a:pt x="3" y="20"/>
                      <a:pt x="5" y="35"/>
                    </a:cubicBezTo>
                    <a:cubicBezTo>
                      <a:pt x="0" y="39"/>
                      <a:pt x="38" y="71"/>
                      <a:pt x="51" y="95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0" name="Freeform 580"/>
              <p:cNvSpPr>
                <a:spLocks/>
              </p:cNvSpPr>
              <p:nvPr/>
            </p:nvSpPr>
            <p:spPr bwMode="auto">
              <a:xfrm rot="532565">
                <a:off x="2993" y="2739"/>
                <a:ext cx="133" cy="129"/>
              </a:xfrm>
              <a:custGeom>
                <a:avLst/>
                <a:gdLst>
                  <a:gd name="T0" fmla="*/ 37 w 153"/>
                  <a:gd name="T1" fmla="*/ 70 h 151"/>
                  <a:gd name="T2" fmla="*/ 83 w 153"/>
                  <a:gd name="T3" fmla="*/ 126 h 151"/>
                  <a:gd name="T4" fmla="*/ 130 w 153"/>
                  <a:gd name="T5" fmla="*/ 86 h 151"/>
                  <a:gd name="T6" fmla="*/ 71 w 153"/>
                  <a:gd name="T7" fmla="*/ 43 h 151"/>
                  <a:gd name="T8" fmla="*/ 53 w 153"/>
                  <a:gd name="T9" fmla="*/ 3 h 151"/>
                  <a:gd name="T10" fmla="*/ 3 w 153"/>
                  <a:gd name="T11" fmla="*/ 38 h 151"/>
                  <a:gd name="T12" fmla="*/ 37 w 153"/>
                  <a:gd name="T13" fmla="*/ 70 h 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3" h="151">
                    <a:moveTo>
                      <a:pt x="42" y="82"/>
                    </a:moveTo>
                    <a:cubicBezTo>
                      <a:pt x="59" y="101"/>
                      <a:pt x="76" y="143"/>
                      <a:pt x="95" y="147"/>
                    </a:cubicBezTo>
                    <a:cubicBezTo>
                      <a:pt x="114" y="151"/>
                      <a:pt x="153" y="120"/>
                      <a:pt x="149" y="101"/>
                    </a:cubicBezTo>
                    <a:cubicBezTo>
                      <a:pt x="130" y="78"/>
                      <a:pt x="97" y="67"/>
                      <a:pt x="82" y="50"/>
                    </a:cubicBezTo>
                    <a:cubicBezTo>
                      <a:pt x="67" y="33"/>
                      <a:pt x="74" y="4"/>
                      <a:pt x="61" y="3"/>
                    </a:cubicBezTo>
                    <a:cubicBezTo>
                      <a:pt x="49" y="0"/>
                      <a:pt x="7" y="27"/>
                      <a:pt x="3" y="45"/>
                    </a:cubicBezTo>
                    <a:cubicBezTo>
                      <a:pt x="0" y="58"/>
                      <a:pt x="25" y="63"/>
                      <a:pt x="42" y="82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1" name="Freeform 581"/>
              <p:cNvSpPr>
                <a:spLocks/>
              </p:cNvSpPr>
              <p:nvPr/>
            </p:nvSpPr>
            <p:spPr bwMode="auto">
              <a:xfrm>
                <a:off x="3076" y="2858"/>
                <a:ext cx="160" cy="253"/>
              </a:xfrm>
              <a:custGeom>
                <a:avLst/>
                <a:gdLst>
                  <a:gd name="T0" fmla="*/ 66 w 200"/>
                  <a:gd name="T1" fmla="*/ 140 h 333"/>
                  <a:gd name="T2" fmla="*/ 106 w 200"/>
                  <a:gd name="T3" fmla="*/ 241 h 333"/>
                  <a:gd name="T4" fmla="*/ 160 w 200"/>
                  <a:gd name="T5" fmla="*/ 203 h 333"/>
                  <a:gd name="T6" fmla="*/ 90 w 200"/>
                  <a:gd name="T7" fmla="*/ 107 h 333"/>
                  <a:gd name="T8" fmla="*/ 56 w 200"/>
                  <a:gd name="T9" fmla="*/ 0 h 333"/>
                  <a:gd name="T10" fmla="*/ 4 w 200"/>
                  <a:gd name="T11" fmla="*/ 46 h 333"/>
                  <a:gd name="T12" fmla="*/ 66 w 200"/>
                  <a:gd name="T13" fmla="*/ 140 h 3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0" h="333">
                    <a:moveTo>
                      <a:pt x="82" y="184"/>
                    </a:moveTo>
                    <a:cubicBezTo>
                      <a:pt x="105" y="231"/>
                      <a:pt x="115" y="295"/>
                      <a:pt x="132" y="317"/>
                    </a:cubicBezTo>
                    <a:cubicBezTo>
                      <a:pt x="158" y="333"/>
                      <a:pt x="190" y="283"/>
                      <a:pt x="200" y="267"/>
                    </a:cubicBezTo>
                    <a:cubicBezTo>
                      <a:pt x="196" y="236"/>
                      <a:pt x="134" y="185"/>
                      <a:pt x="112" y="141"/>
                    </a:cubicBezTo>
                    <a:cubicBezTo>
                      <a:pt x="90" y="97"/>
                      <a:pt x="88" y="13"/>
                      <a:pt x="70" y="0"/>
                    </a:cubicBezTo>
                    <a:cubicBezTo>
                      <a:pt x="29" y="11"/>
                      <a:pt x="0" y="35"/>
                      <a:pt x="5" y="61"/>
                    </a:cubicBezTo>
                    <a:cubicBezTo>
                      <a:pt x="7" y="92"/>
                      <a:pt x="58" y="137"/>
                      <a:pt x="82" y="184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2" name="Freeform 582"/>
              <p:cNvSpPr>
                <a:spLocks/>
              </p:cNvSpPr>
              <p:nvPr/>
            </p:nvSpPr>
            <p:spPr bwMode="auto">
              <a:xfrm>
                <a:off x="3192" y="3073"/>
                <a:ext cx="210" cy="445"/>
              </a:xfrm>
              <a:custGeom>
                <a:avLst/>
                <a:gdLst>
                  <a:gd name="T0" fmla="*/ 2 w 302"/>
                  <a:gd name="T1" fmla="*/ 65 h 638"/>
                  <a:gd name="T2" fmla="*/ 42 w 302"/>
                  <a:gd name="T3" fmla="*/ 149 h 638"/>
                  <a:gd name="T4" fmla="*/ 88 w 302"/>
                  <a:gd name="T5" fmla="*/ 317 h 638"/>
                  <a:gd name="T6" fmla="*/ 119 w 302"/>
                  <a:gd name="T7" fmla="*/ 424 h 638"/>
                  <a:gd name="T8" fmla="*/ 173 w 302"/>
                  <a:gd name="T9" fmla="*/ 444 h 638"/>
                  <a:gd name="T10" fmla="*/ 210 w 302"/>
                  <a:gd name="T11" fmla="*/ 425 h 638"/>
                  <a:gd name="T12" fmla="*/ 155 w 302"/>
                  <a:gd name="T13" fmla="*/ 308 h 638"/>
                  <a:gd name="T14" fmla="*/ 104 w 302"/>
                  <a:gd name="T15" fmla="*/ 184 h 638"/>
                  <a:gd name="T16" fmla="*/ 79 w 302"/>
                  <a:gd name="T17" fmla="*/ 77 h 638"/>
                  <a:gd name="T18" fmla="*/ 54 w 302"/>
                  <a:gd name="T19" fmla="*/ 8 h 638"/>
                  <a:gd name="T20" fmla="*/ 25 w 302"/>
                  <a:gd name="T21" fmla="*/ 33 h 638"/>
                  <a:gd name="T22" fmla="*/ 2 w 302"/>
                  <a:gd name="T23" fmla="*/ 65 h 63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02" h="638">
                    <a:moveTo>
                      <a:pt x="3" y="93"/>
                    </a:moveTo>
                    <a:cubicBezTo>
                      <a:pt x="6" y="121"/>
                      <a:pt x="40" y="150"/>
                      <a:pt x="61" y="214"/>
                    </a:cubicBezTo>
                    <a:cubicBezTo>
                      <a:pt x="80" y="274"/>
                      <a:pt x="109" y="390"/>
                      <a:pt x="127" y="455"/>
                    </a:cubicBezTo>
                    <a:cubicBezTo>
                      <a:pt x="142" y="520"/>
                      <a:pt x="153" y="578"/>
                      <a:pt x="171" y="608"/>
                    </a:cubicBezTo>
                    <a:cubicBezTo>
                      <a:pt x="192" y="638"/>
                      <a:pt x="227" y="636"/>
                      <a:pt x="249" y="636"/>
                    </a:cubicBezTo>
                    <a:cubicBezTo>
                      <a:pt x="284" y="612"/>
                      <a:pt x="295" y="638"/>
                      <a:pt x="302" y="610"/>
                    </a:cubicBezTo>
                    <a:cubicBezTo>
                      <a:pt x="294" y="591"/>
                      <a:pt x="245" y="484"/>
                      <a:pt x="223" y="441"/>
                    </a:cubicBezTo>
                    <a:cubicBezTo>
                      <a:pt x="201" y="395"/>
                      <a:pt x="168" y="319"/>
                      <a:pt x="150" y="264"/>
                    </a:cubicBezTo>
                    <a:cubicBezTo>
                      <a:pt x="132" y="209"/>
                      <a:pt x="125" y="158"/>
                      <a:pt x="114" y="111"/>
                    </a:cubicBezTo>
                    <a:cubicBezTo>
                      <a:pt x="103" y="64"/>
                      <a:pt x="93" y="23"/>
                      <a:pt x="77" y="11"/>
                    </a:cubicBezTo>
                    <a:cubicBezTo>
                      <a:pt x="62" y="0"/>
                      <a:pt x="53" y="39"/>
                      <a:pt x="36" y="48"/>
                    </a:cubicBezTo>
                    <a:cubicBezTo>
                      <a:pt x="21" y="58"/>
                      <a:pt x="0" y="63"/>
                      <a:pt x="3" y="93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3" name="Freeform 583"/>
              <p:cNvSpPr>
                <a:spLocks/>
              </p:cNvSpPr>
              <p:nvPr/>
            </p:nvSpPr>
            <p:spPr bwMode="auto">
              <a:xfrm>
                <a:off x="3208" y="2417"/>
                <a:ext cx="90" cy="176"/>
              </a:xfrm>
              <a:custGeom>
                <a:avLst/>
                <a:gdLst>
                  <a:gd name="T0" fmla="*/ 15 w 129"/>
                  <a:gd name="T1" fmla="*/ 90 h 253"/>
                  <a:gd name="T2" fmla="*/ 21 w 129"/>
                  <a:gd name="T3" fmla="*/ 163 h 253"/>
                  <a:gd name="T4" fmla="*/ 55 w 129"/>
                  <a:gd name="T5" fmla="*/ 170 h 253"/>
                  <a:gd name="T6" fmla="*/ 89 w 129"/>
                  <a:gd name="T7" fmla="*/ 152 h 253"/>
                  <a:gd name="T8" fmla="*/ 61 w 129"/>
                  <a:gd name="T9" fmla="*/ 81 h 253"/>
                  <a:gd name="T10" fmla="*/ 47 w 129"/>
                  <a:gd name="T11" fmla="*/ 10 h 253"/>
                  <a:gd name="T12" fmla="*/ 6 w 129"/>
                  <a:gd name="T13" fmla="*/ 21 h 253"/>
                  <a:gd name="T14" fmla="*/ 15 w 129"/>
                  <a:gd name="T15" fmla="*/ 90 h 25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29" h="253">
                    <a:moveTo>
                      <a:pt x="21" y="129"/>
                    </a:moveTo>
                    <a:cubicBezTo>
                      <a:pt x="25" y="165"/>
                      <a:pt x="20" y="215"/>
                      <a:pt x="30" y="234"/>
                    </a:cubicBezTo>
                    <a:cubicBezTo>
                      <a:pt x="40" y="253"/>
                      <a:pt x="63" y="247"/>
                      <a:pt x="79" y="245"/>
                    </a:cubicBezTo>
                    <a:cubicBezTo>
                      <a:pt x="95" y="243"/>
                      <a:pt x="125" y="240"/>
                      <a:pt x="127" y="219"/>
                    </a:cubicBezTo>
                    <a:cubicBezTo>
                      <a:pt x="129" y="198"/>
                      <a:pt x="97" y="152"/>
                      <a:pt x="88" y="117"/>
                    </a:cubicBezTo>
                    <a:cubicBezTo>
                      <a:pt x="78" y="84"/>
                      <a:pt x="81" y="29"/>
                      <a:pt x="68" y="14"/>
                    </a:cubicBezTo>
                    <a:cubicBezTo>
                      <a:pt x="55" y="0"/>
                      <a:pt x="17" y="11"/>
                      <a:pt x="9" y="30"/>
                    </a:cubicBezTo>
                    <a:cubicBezTo>
                      <a:pt x="0" y="32"/>
                      <a:pt x="17" y="93"/>
                      <a:pt x="21" y="129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4" name="Freeform 584"/>
              <p:cNvSpPr>
                <a:spLocks/>
              </p:cNvSpPr>
              <p:nvPr/>
            </p:nvSpPr>
            <p:spPr bwMode="auto">
              <a:xfrm>
                <a:off x="3221" y="2584"/>
                <a:ext cx="117" cy="152"/>
              </a:xfrm>
              <a:custGeom>
                <a:avLst/>
                <a:gdLst>
                  <a:gd name="T0" fmla="*/ 45 w 167"/>
                  <a:gd name="T1" fmla="*/ 83 h 218"/>
                  <a:gd name="T2" fmla="*/ 53 w 167"/>
                  <a:gd name="T3" fmla="*/ 142 h 218"/>
                  <a:gd name="T4" fmla="*/ 117 w 167"/>
                  <a:gd name="T5" fmla="*/ 123 h 218"/>
                  <a:gd name="T6" fmla="*/ 88 w 167"/>
                  <a:gd name="T7" fmla="*/ 58 h 218"/>
                  <a:gd name="T8" fmla="*/ 75 w 167"/>
                  <a:gd name="T9" fmla="*/ 8 h 218"/>
                  <a:gd name="T10" fmla="*/ 46 w 167"/>
                  <a:gd name="T11" fmla="*/ 15 h 218"/>
                  <a:gd name="T12" fmla="*/ 8 w 167"/>
                  <a:gd name="T13" fmla="*/ 21 h 218"/>
                  <a:gd name="T14" fmla="*/ 45 w 167"/>
                  <a:gd name="T15" fmla="*/ 83 h 2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67" h="218">
                    <a:moveTo>
                      <a:pt x="64" y="119"/>
                    </a:moveTo>
                    <a:cubicBezTo>
                      <a:pt x="76" y="151"/>
                      <a:pt x="53" y="188"/>
                      <a:pt x="76" y="203"/>
                    </a:cubicBezTo>
                    <a:cubicBezTo>
                      <a:pt x="97" y="218"/>
                      <a:pt x="163" y="203"/>
                      <a:pt x="167" y="177"/>
                    </a:cubicBezTo>
                    <a:cubicBezTo>
                      <a:pt x="155" y="140"/>
                      <a:pt x="136" y="112"/>
                      <a:pt x="126" y="83"/>
                    </a:cubicBezTo>
                    <a:cubicBezTo>
                      <a:pt x="116" y="55"/>
                      <a:pt x="123" y="20"/>
                      <a:pt x="107" y="12"/>
                    </a:cubicBezTo>
                    <a:cubicBezTo>
                      <a:pt x="97" y="0"/>
                      <a:pt x="82" y="18"/>
                      <a:pt x="66" y="21"/>
                    </a:cubicBezTo>
                    <a:cubicBezTo>
                      <a:pt x="50" y="24"/>
                      <a:pt x="11" y="14"/>
                      <a:pt x="11" y="30"/>
                    </a:cubicBezTo>
                    <a:cubicBezTo>
                      <a:pt x="0" y="44"/>
                      <a:pt x="53" y="87"/>
                      <a:pt x="64" y="119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5" name="Freeform 585"/>
              <p:cNvSpPr>
                <a:spLocks/>
              </p:cNvSpPr>
              <p:nvPr/>
            </p:nvSpPr>
            <p:spPr bwMode="auto">
              <a:xfrm>
                <a:off x="3275" y="2736"/>
                <a:ext cx="132" cy="279"/>
              </a:xfrm>
              <a:custGeom>
                <a:avLst/>
                <a:gdLst>
                  <a:gd name="T0" fmla="*/ 45 w 189"/>
                  <a:gd name="T1" fmla="*/ 146 h 401"/>
                  <a:gd name="T2" fmla="*/ 61 w 189"/>
                  <a:gd name="T3" fmla="*/ 261 h 401"/>
                  <a:gd name="T4" fmla="*/ 129 w 189"/>
                  <a:gd name="T5" fmla="*/ 237 h 401"/>
                  <a:gd name="T6" fmla="*/ 96 w 189"/>
                  <a:gd name="T7" fmla="*/ 122 h 401"/>
                  <a:gd name="T8" fmla="*/ 72 w 189"/>
                  <a:gd name="T9" fmla="*/ 0 h 401"/>
                  <a:gd name="T10" fmla="*/ 4 w 189"/>
                  <a:gd name="T11" fmla="*/ 33 h 401"/>
                  <a:gd name="T12" fmla="*/ 45 w 189"/>
                  <a:gd name="T13" fmla="*/ 146 h 40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9" h="401">
                    <a:moveTo>
                      <a:pt x="64" y="210"/>
                    </a:moveTo>
                    <a:cubicBezTo>
                      <a:pt x="79" y="270"/>
                      <a:pt x="73" y="345"/>
                      <a:pt x="87" y="375"/>
                    </a:cubicBezTo>
                    <a:cubicBezTo>
                      <a:pt x="114" y="401"/>
                      <a:pt x="168" y="354"/>
                      <a:pt x="185" y="340"/>
                    </a:cubicBezTo>
                    <a:cubicBezTo>
                      <a:pt x="189" y="304"/>
                      <a:pt x="151" y="233"/>
                      <a:pt x="137" y="176"/>
                    </a:cubicBezTo>
                    <a:cubicBezTo>
                      <a:pt x="123" y="119"/>
                      <a:pt x="125" y="21"/>
                      <a:pt x="103" y="0"/>
                    </a:cubicBezTo>
                    <a:cubicBezTo>
                      <a:pt x="50" y="0"/>
                      <a:pt x="8" y="17"/>
                      <a:pt x="6" y="48"/>
                    </a:cubicBezTo>
                    <a:cubicBezTo>
                      <a:pt x="0" y="83"/>
                      <a:pt x="49" y="149"/>
                      <a:pt x="64" y="210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6" name="Freeform 586"/>
              <p:cNvSpPr>
                <a:spLocks/>
              </p:cNvSpPr>
              <p:nvPr/>
            </p:nvSpPr>
            <p:spPr bwMode="auto">
              <a:xfrm>
                <a:off x="3334" y="2993"/>
                <a:ext cx="135" cy="510"/>
              </a:xfrm>
              <a:custGeom>
                <a:avLst/>
                <a:gdLst>
                  <a:gd name="T0" fmla="*/ 3 w 194"/>
                  <a:gd name="T1" fmla="*/ 36 h 731"/>
                  <a:gd name="T2" fmla="*/ 26 w 194"/>
                  <a:gd name="T3" fmla="*/ 146 h 731"/>
                  <a:gd name="T4" fmla="*/ 42 w 194"/>
                  <a:gd name="T5" fmla="*/ 331 h 731"/>
                  <a:gd name="T6" fmla="*/ 54 w 194"/>
                  <a:gd name="T7" fmla="*/ 481 h 731"/>
                  <a:gd name="T8" fmla="*/ 92 w 194"/>
                  <a:gd name="T9" fmla="*/ 507 h 731"/>
                  <a:gd name="T10" fmla="*/ 135 w 194"/>
                  <a:gd name="T11" fmla="*/ 490 h 731"/>
                  <a:gd name="T12" fmla="*/ 118 w 194"/>
                  <a:gd name="T13" fmla="*/ 336 h 731"/>
                  <a:gd name="T14" fmla="*/ 86 w 194"/>
                  <a:gd name="T15" fmla="*/ 156 h 731"/>
                  <a:gd name="T16" fmla="*/ 84 w 194"/>
                  <a:gd name="T17" fmla="*/ 82 h 731"/>
                  <a:gd name="T18" fmla="*/ 72 w 194"/>
                  <a:gd name="T19" fmla="*/ 10 h 731"/>
                  <a:gd name="T20" fmla="*/ 38 w 194"/>
                  <a:gd name="T21" fmla="*/ 22 h 731"/>
                  <a:gd name="T22" fmla="*/ 3 w 194"/>
                  <a:gd name="T23" fmla="*/ 36 h 73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4" h="731">
                    <a:moveTo>
                      <a:pt x="4" y="51"/>
                    </a:moveTo>
                    <a:cubicBezTo>
                      <a:pt x="0" y="81"/>
                      <a:pt x="28" y="138"/>
                      <a:pt x="37" y="209"/>
                    </a:cubicBezTo>
                    <a:cubicBezTo>
                      <a:pt x="46" y="280"/>
                      <a:pt x="53" y="395"/>
                      <a:pt x="60" y="475"/>
                    </a:cubicBezTo>
                    <a:cubicBezTo>
                      <a:pt x="60" y="546"/>
                      <a:pt x="66" y="647"/>
                      <a:pt x="78" y="689"/>
                    </a:cubicBezTo>
                    <a:cubicBezTo>
                      <a:pt x="90" y="731"/>
                      <a:pt x="113" y="725"/>
                      <a:pt x="132" y="727"/>
                    </a:cubicBezTo>
                    <a:cubicBezTo>
                      <a:pt x="175" y="711"/>
                      <a:pt x="179" y="730"/>
                      <a:pt x="194" y="703"/>
                    </a:cubicBezTo>
                    <a:cubicBezTo>
                      <a:pt x="190" y="682"/>
                      <a:pt x="182" y="532"/>
                      <a:pt x="170" y="481"/>
                    </a:cubicBezTo>
                    <a:cubicBezTo>
                      <a:pt x="159" y="428"/>
                      <a:pt x="129" y="285"/>
                      <a:pt x="124" y="223"/>
                    </a:cubicBezTo>
                    <a:cubicBezTo>
                      <a:pt x="121" y="161"/>
                      <a:pt x="120" y="169"/>
                      <a:pt x="121" y="117"/>
                    </a:cubicBezTo>
                    <a:cubicBezTo>
                      <a:pt x="122" y="66"/>
                      <a:pt x="118" y="32"/>
                      <a:pt x="104" y="15"/>
                    </a:cubicBezTo>
                    <a:cubicBezTo>
                      <a:pt x="90" y="0"/>
                      <a:pt x="74" y="27"/>
                      <a:pt x="55" y="31"/>
                    </a:cubicBezTo>
                    <a:cubicBezTo>
                      <a:pt x="35" y="37"/>
                      <a:pt x="9" y="19"/>
                      <a:pt x="4" y="51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7" name="Freeform 587"/>
              <p:cNvSpPr>
                <a:spLocks/>
              </p:cNvSpPr>
              <p:nvPr/>
            </p:nvSpPr>
            <p:spPr bwMode="auto">
              <a:xfrm rot="2214929">
                <a:off x="3527" y="2492"/>
                <a:ext cx="125" cy="156"/>
              </a:xfrm>
              <a:custGeom>
                <a:avLst/>
                <a:gdLst>
                  <a:gd name="T0" fmla="*/ 45 w 143"/>
                  <a:gd name="T1" fmla="*/ 81 h 182"/>
                  <a:gd name="T2" fmla="*/ 68 w 143"/>
                  <a:gd name="T3" fmla="*/ 147 h 182"/>
                  <a:gd name="T4" fmla="*/ 98 w 143"/>
                  <a:gd name="T5" fmla="*/ 134 h 182"/>
                  <a:gd name="T6" fmla="*/ 121 w 143"/>
                  <a:gd name="T7" fmla="*/ 113 h 182"/>
                  <a:gd name="T8" fmla="*/ 73 w 143"/>
                  <a:gd name="T9" fmla="*/ 63 h 182"/>
                  <a:gd name="T10" fmla="*/ 35 w 143"/>
                  <a:gd name="T11" fmla="*/ 5 h 182"/>
                  <a:gd name="T12" fmla="*/ 4 w 143"/>
                  <a:gd name="T13" fmla="*/ 30 h 182"/>
                  <a:gd name="T14" fmla="*/ 45 w 143"/>
                  <a:gd name="T15" fmla="*/ 81 h 18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3" h="182">
                    <a:moveTo>
                      <a:pt x="51" y="95"/>
                    </a:moveTo>
                    <a:cubicBezTo>
                      <a:pt x="64" y="119"/>
                      <a:pt x="68" y="162"/>
                      <a:pt x="78" y="172"/>
                    </a:cubicBezTo>
                    <a:cubicBezTo>
                      <a:pt x="88" y="182"/>
                      <a:pt x="102" y="163"/>
                      <a:pt x="112" y="156"/>
                    </a:cubicBezTo>
                    <a:cubicBezTo>
                      <a:pt x="122" y="149"/>
                      <a:pt x="143" y="146"/>
                      <a:pt x="138" y="132"/>
                    </a:cubicBezTo>
                    <a:cubicBezTo>
                      <a:pt x="133" y="118"/>
                      <a:pt x="99" y="94"/>
                      <a:pt x="83" y="73"/>
                    </a:cubicBezTo>
                    <a:cubicBezTo>
                      <a:pt x="67" y="52"/>
                      <a:pt x="53" y="12"/>
                      <a:pt x="40" y="6"/>
                    </a:cubicBezTo>
                    <a:cubicBezTo>
                      <a:pt x="27" y="0"/>
                      <a:pt x="3" y="20"/>
                      <a:pt x="5" y="35"/>
                    </a:cubicBezTo>
                    <a:cubicBezTo>
                      <a:pt x="0" y="39"/>
                      <a:pt x="38" y="71"/>
                      <a:pt x="51" y="95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8" name="Freeform 588"/>
              <p:cNvSpPr>
                <a:spLocks/>
              </p:cNvSpPr>
              <p:nvPr/>
            </p:nvSpPr>
            <p:spPr bwMode="auto">
              <a:xfrm rot="2214929">
                <a:off x="3516" y="2647"/>
                <a:ext cx="134" cy="129"/>
              </a:xfrm>
              <a:custGeom>
                <a:avLst/>
                <a:gdLst>
                  <a:gd name="T0" fmla="*/ 37 w 153"/>
                  <a:gd name="T1" fmla="*/ 70 h 151"/>
                  <a:gd name="T2" fmla="*/ 83 w 153"/>
                  <a:gd name="T3" fmla="*/ 126 h 151"/>
                  <a:gd name="T4" fmla="*/ 130 w 153"/>
                  <a:gd name="T5" fmla="*/ 86 h 151"/>
                  <a:gd name="T6" fmla="*/ 72 w 153"/>
                  <a:gd name="T7" fmla="*/ 43 h 151"/>
                  <a:gd name="T8" fmla="*/ 53 w 153"/>
                  <a:gd name="T9" fmla="*/ 3 h 151"/>
                  <a:gd name="T10" fmla="*/ 3 w 153"/>
                  <a:gd name="T11" fmla="*/ 38 h 151"/>
                  <a:gd name="T12" fmla="*/ 37 w 153"/>
                  <a:gd name="T13" fmla="*/ 70 h 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3" h="151">
                    <a:moveTo>
                      <a:pt x="42" y="82"/>
                    </a:moveTo>
                    <a:cubicBezTo>
                      <a:pt x="59" y="101"/>
                      <a:pt x="76" y="143"/>
                      <a:pt x="95" y="147"/>
                    </a:cubicBezTo>
                    <a:cubicBezTo>
                      <a:pt x="114" y="151"/>
                      <a:pt x="153" y="120"/>
                      <a:pt x="149" y="101"/>
                    </a:cubicBezTo>
                    <a:cubicBezTo>
                      <a:pt x="130" y="78"/>
                      <a:pt x="97" y="67"/>
                      <a:pt x="82" y="50"/>
                    </a:cubicBezTo>
                    <a:cubicBezTo>
                      <a:pt x="67" y="33"/>
                      <a:pt x="74" y="4"/>
                      <a:pt x="61" y="3"/>
                    </a:cubicBezTo>
                    <a:cubicBezTo>
                      <a:pt x="49" y="0"/>
                      <a:pt x="7" y="27"/>
                      <a:pt x="3" y="45"/>
                    </a:cubicBezTo>
                    <a:cubicBezTo>
                      <a:pt x="0" y="58"/>
                      <a:pt x="25" y="63"/>
                      <a:pt x="42" y="82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9" name="Freeform 589"/>
              <p:cNvSpPr>
                <a:spLocks/>
              </p:cNvSpPr>
              <p:nvPr/>
            </p:nvSpPr>
            <p:spPr bwMode="auto">
              <a:xfrm>
                <a:off x="3544" y="2786"/>
                <a:ext cx="86" cy="258"/>
              </a:xfrm>
              <a:custGeom>
                <a:avLst/>
                <a:gdLst>
                  <a:gd name="T0" fmla="*/ 20 w 123"/>
                  <a:gd name="T1" fmla="*/ 135 h 370"/>
                  <a:gd name="T2" fmla="*/ 6 w 123"/>
                  <a:gd name="T3" fmla="*/ 247 h 370"/>
                  <a:gd name="T4" fmla="*/ 74 w 123"/>
                  <a:gd name="T5" fmla="*/ 235 h 370"/>
                  <a:gd name="T6" fmla="*/ 57 w 123"/>
                  <a:gd name="T7" fmla="*/ 118 h 370"/>
                  <a:gd name="T8" fmla="*/ 78 w 123"/>
                  <a:gd name="T9" fmla="*/ 8 h 370"/>
                  <a:gd name="T10" fmla="*/ 10 w 123"/>
                  <a:gd name="T11" fmla="*/ 24 h 370"/>
                  <a:gd name="T12" fmla="*/ 20 w 123"/>
                  <a:gd name="T13" fmla="*/ 135 h 37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3" h="370">
                    <a:moveTo>
                      <a:pt x="29" y="194"/>
                    </a:moveTo>
                    <a:cubicBezTo>
                      <a:pt x="28" y="252"/>
                      <a:pt x="4" y="324"/>
                      <a:pt x="9" y="354"/>
                    </a:cubicBezTo>
                    <a:cubicBezTo>
                      <a:pt x="11" y="370"/>
                      <a:pt x="88" y="348"/>
                      <a:pt x="106" y="337"/>
                    </a:cubicBezTo>
                    <a:cubicBezTo>
                      <a:pt x="117" y="306"/>
                      <a:pt x="81" y="223"/>
                      <a:pt x="81" y="169"/>
                    </a:cubicBezTo>
                    <a:cubicBezTo>
                      <a:pt x="82" y="115"/>
                      <a:pt x="123" y="34"/>
                      <a:pt x="111" y="11"/>
                    </a:cubicBezTo>
                    <a:cubicBezTo>
                      <a:pt x="64" y="0"/>
                      <a:pt x="22" y="7"/>
                      <a:pt x="14" y="35"/>
                    </a:cubicBezTo>
                    <a:cubicBezTo>
                      <a:pt x="0" y="66"/>
                      <a:pt x="28" y="136"/>
                      <a:pt x="29" y="194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0" name="Freeform 590"/>
              <p:cNvSpPr>
                <a:spLocks/>
              </p:cNvSpPr>
              <p:nvPr/>
            </p:nvSpPr>
            <p:spPr bwMode="auto">
              <a:xfrm>
                <a:off x="3475" y="3031"/>
                <a:ext cx="148" cy="470"/>
              </a:xfrm>
              <a:custGeom>
                <a:avLst/>
                <a:gdLst>
                  <a:gd name="T0" fmla="*/ 70 w 212"/>
                  <a:gd name="T1" fmla="*/ 38 h 674"/>
                  <a:gd name="T2" fmla="*/ 66 w 212"/>
                  <a:gd name="T3" fmla="*/ 132 h 674"/>
                  <a:gd name="T4" fmla="*/ 27 w 212"/>
                  <a:gd name="T5" fmla="*/ 301 h 674"/>
                  <a:gd name="T6" fmla="*/ 3 w 212"/>
                  <a:gd name="T7" fmla="*/ 445 h 674"/>
                  <a:gd name="T8" fmla="*/ 43 w 212"/>
                  <a:gd name="T9" fmla="*/ 453 h 674"/>
                  <a:gd name="T10" fmla="*/ 84 w 212"/>
                  <a:gd name="T11" fmla="*/ 454 h 674"/>
                  <a:gd name="T12" fmla="*/ 91 w 212"/>
                  <a:gd name="T13" fmla="*/ 324 h 674"/>
                  <a:gd name="T14" fmla="*/ 104 w 212"/>
                  <a:gd name="T15" fmla="*/ 191 h 674"/>
                  <a:gd name="T16" fmla="*/ 133 w 212"/>
                  <a:gd name="T17" fmla="*/ 86 h 674"/>
                  <a:gd name="T18" fmla="*/ 142 w 212"/>
                  <a:gd name="T19" fmla="*/ 12 h 674"/>
                  <a:gd name="T20" fmla="*/ 102 w 212"/>
                  <a:gd name="T21" fmla="*/ 11 h 674"/>
                  <a:gd name="T22" fmla="*/ 70 w 212"/>
                  <a:gd name="T23" fmla="*/ 38 h 67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12" h="674">
                    <a:moveTo>
                      <a:pt x="100" y="54"/>
                    </a:moveTo>
                    <a:cubicBezTo>
                      <a:pt x="90" y="81"/>
                      <a:pt x="106" y="122"/>
                      <a:pt x="94" y="189"/>
                    </a:cubicBezTo>
                    <a:cubicBezTo>
                      <a:pt x="83" y="250"/>
                      <a:pt x="54" y="357"/>
                      <a:pt x="39" y="432"/>
                    </a:cubicBezTo>
                    <a:cubicBezTo>
                      <a:pt x="22" y="497"/>
                      <a:pt x="0" y="602"/>
                      <a:pt x="4" y="638"/>
                    </a:cubicBezTo>
                    <a:cubicBezTo>
                      <a:pt x="8" y="674"/>
                      <a:pt x="43" y="647"/>
                      <a:pt x="62" y="649"/>
                    </a:cubicBezTo>
                    <a:cubicBezTo>
                      <a:pt x="104" y="645"/>
                      <a:pt x="102" y="673"/>
                      <a:pt x="121" y="651"/>
                    </a:cubicBezTo>
                    <a:cubicBezTo>
                      <a:pt x="123" y="631"/>
                      <a:pt x="130" y="513"/>
                      <a:pt x="131" y="465"/>
                    </a:cubicBezTo>
                    <a:cubicBezTo>
                      <a:pt x="133" y="414"/>
                      <a:pt x="140" y="331"/>
                      <a:pt x="149" y="274"/>
                    </a:cubicBezTo>
                    <a:cubicBezTo>
                      <a:pt x="159" y="217"/>
                      <a:pt x="177" y="169"/>
                      <a:pt x="190" y="123"/>
                    </a:cubicBezTo>
                    <a:cubicBezTo>
                      <a:pt x="202" y="76"/>
                      <a:pt x="212" y="35"/>
                      <a:pt x="204" y="17"/>
                    </a:cubicBezTo>
                    <a:cubicBezTo>
                      <a:pt x="196" y="0"/>
                      <a:pt x="166" y="16"/>
                      <a:pt x="146" y="16"/>
                    </a:cubicBezTo>
                    <a:cubicBezTo>
                      <a:pt x="128" y="18"/>
                      <a:pt x="112" y="27"/>
                      <a:pt x="100" y="54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1" name="Freeform 591"/>
              <p:cNvSpPr>
                <a:spLocks/>
              </p:cNvSpPr>
              <p:nvPr/>
            </p:nvSpPr>
            <p:spPr bwMode="auto">
              <a:xfrm>
                <a:off x="3816" y="2916"/>
                <a:ext cx="77" cy="144"/>
              </a:xfrm>
              <a:custGeom>
                <a:avLst/>
                <a:gdLst>
                  <a:gd name="T0" fmla="*/ 29 w 110"/>
                  <a:gd name="T1" fmla="*/ 63 h 207"/>
                  <a:gd name="T2" fmla="*/ 0 w 110"/>
                  <a:gd name="T3" fmla="*/ 111 h 207"/>
                  <a:gd name="T4" fmla="*/ 30 w 110"/>
                  <a:gd name="T5" fmla="*/ 120 h 207"/>
                  <a:gd name="T6" fmla="*/ 59 w 110"/>
                  <a:gd name="T7" fmla="*/ 135 h 207"/>
                  <a:gd name="T8" fmla="*/ 64 w 110"/>
                  <a:gd name="T9" fmla="*/ 67 h 207"/>
                  <a:gd name="T10" fmla="*/ 73 w 110"/>
                  <a:gd name="T11" fmla="*/ 13 h 207"/>
                  <a:gd name="T12" fmla="*/ 41 w 110"/>
                  <a:gd name="T13" fmla="*/ 8 h 207"/>
                  <a:gd name="T14" fmla="*/ 29 w 110"/>
                  <a:gd name="T15" fmla="*/ 63 h 20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10" h="207">
                    <a:moveTo>
                      <a:pt x="42" y="90"/>
                    </a:moveTo>
                    <a:cubicBezTo>
                      <a:pt x="34" y="116"/>
                      <a:pt x="0" y="146"/>
                      <a:pt x="0" y="160"/>
                    </a:cubicBezTo>
                    <a:cubicBezTo>
                      <a:pt x="0" y="174"/>
                      <a:pt x="29" y="167"/>
                      <a:pt x="43" y="173"/>
                    </a:cubicBezTo>
                    <a:cubicBezTo>
                      <a:pt x="57" y="179"/>
                      <a:pt x="76" y="207"/>
                      <a:pt x="84" y="194"/>
                    </a:cubicBezTo>
                    <a:cubicBezTo>
                      <a:pt x="92" y="181"/>
                      <a:pt x="89" y="125"/>
                      <a:pt x="92" y="96"/>
                    </a:cubicBezTo>
                    <a:cubicBezTo>
                      <a:pt x="95" y="67"/>
                      <a:pt x="110" y="32"/>
                      <a:pt x="104" y="18"/>
                    </a:cubicBezTo>
                    <a:cubicBezTo>
                      <a:pt x="98" y="4"/>
                      <a:pt x="69" y="0"/>
                      <a:pt x="59" y="12"/>
                    </a:cubicBezTo>
                    <a:cubicBezTo>
                      <a:pt x="53" y="11"/>
                      <a:pt x="51" y="64"/>
                      <a:pt x="42" y="90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2" name="Freeform 592"/>
              <p:cNvSpPr>
                <a:spLocks/>
              </p:cNvSpPr>
              <p:nvPr/>
            </p:nvSpPr>
            <p:spPr bwMode="auto">
              <a:xfrm>
                <a:off x="3760" y="3035"/>
                <a:ext cx="114" cy="224"/>
              </a:xfrm>
              <a:custGeom>
                <a:avLst/>
                <a:gdLst>
                  <a:gd name="T0" fmla="*/ 34 w 164"/>
                  <a:gd name="T1" fmla="*/ 104 h 320"/>
                  <a:gd name="T2" fmla="*/ 0 w 164"/>
                  <a:gd name="T3" fmla="*/ 193 h 320"/>
                  <a:gd name="T4" fmla="*/ 39 w 164"/>
                  <a:gd name="T5" fmla="*/ 197 h 320"/>
                  <a:gd name="T6" fmla="*/ 67 w 164"/>
                  <a:gd name="T7" fmla="*/ 216 h 320"/>
                  <a:gd name="T8" fmla="*/ 94 w 164"/>
                  <a:gd name="T9" fmla="*/ 113 h 320"/>
                  <a:gd name="T10" fmla="*/ 106 w 164"/>
                  <a:gd name="T11" fmla="*/ 24 h 320"/>
                  <a:gd name="T12" fmla="*/ 49 w 164"/>
                  <a:gd name="T13" fmla="*/ 14 h 320"/>
                  <a:gd name="T14" fmla="*/ 34 w 164"/>
                  <a:gd name="T15" fmla="*/ 104 h 3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64" h="320">
                    <a:moveTo>
                      <a:pt x="49" y="148"/>
                    </a:moveTo>
                    <a:cubicBezTo>
                      <a:pt x="37" y="194"/>
                      <a:pt x="1" y="251"/>
                      <a:pt x="0" y="275"/>
                    </a:cubicBezTo>
                    <a:cubicBezTo>
                      <a:pt x="2" y="295"/>
                      <a:pt x="33" y="272"/>
                      <a:pt x="56" y="281"/>
                    </a:cubicBezTo>
                    <a:cubicBezTo>
                      <a:pt x="79" y="291"/>
                      <a:pt x="79" y="320"/>
                      <a:pt x="96" y="308"/>
                    </a:cubicBezTo>
                    <a:cubicBezTo>
                      <a:pt x="108" y="288"/>
                      <a:pt x="126" y="210"/>
                      <a:pt x="135" y="162"/>
                    </a:cubicBezTo>
                    <a:cubicBezTo>
                      <a:pt x="145" y="116"/>
                      <a:pt x="164" y="58"/>
                      <a:pt x="153" y="34"/>
                    </a:cubicBezTo>
                    <a:cubicBezTo>
                      <a:pt x="120" y="16"/>
                      <a:pt x="84" y="0"/>
                      <a:pt x="71" y="20"/>
                    </a:cubicBezTo>
                    <a:cubicBezTo>
                      <a:pt x="55" y="41"/>
                      <a:pt x="62" y="103"/>
                      <a:pt x="49" y="148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3" name="Freeform 593"/>
              <p:cNvSpPr>
                <a:spLocks/>
              </p:cNvSpPr>
              <p:nvPr/>
            </p:nvSpPr>
            <p:spPr bwMode="auto">
              <a:xfrm>
                <a:off x="3609" y="3239"/>
                <a:ext cx="212" cy="304"/>
              </a:xfrm>
              <a:custGeom>
                <a:avLst/>
                <a:gdLst>
                  <a:gd name="T0" fmla="*/ 118 w 303"/>
                  <a:gd name="T1" fmla="*/ 35 h 436"/>
                  <a:gd name="T2" fmla="*/ 45 w 303"/>
                  <a:gd name="T3" fmla="*/ 173 h 436"/>
                  <a:gd name="T4" fmla="*/ 4 w 303"/>
                  <a:gd name="T5" fmla="*/ 238 h 436"/>
                  <a:gd name="T6" fmla="*/ 17 w 303"/>
                  <a:gd name="T7" fmla="*/ 276 h 436"/>
                  <a:gd name="T8" fmla="*/ 52 w 303"/>
                  <a:gd name="T9" fmla="*/ 296 h 436"/>
                  <a:gd name="T10" fmla="*/ 101 w 303"/>
                  <a:gd name="T11" fmla="*/ 241 h 436"/>
                  <a:gd name="T12" fmla="*/ 136 w 303"/>
                  <a:gd name="T13" fmla="*/ 135 h 436"/>
                  <a:gd name="T14" fmla="*/ 180 w 303"/>
                  <a:gd name="T15" fmla="*/ 77 h 436"/>
                  <a:gd name="T16" fmla="*/ 210 w 303"/>
                  <a:gd name="T17" fmla="*/ 25 h 436"/>
                  <a:gd name="T18" fmla="*/ 176 w 303"/>
                  <a:gd name="T19" fmla="*/ 3 h 436"/>
                  <a:gd name="T20" fmla="*/ 118 w 303"/>
                  <a:gd name="T21" fmla="*/ 35 h 4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03" h="436">
                    <a:moveTo>
                      <a:pt x="169" y="50"/>
                    </a:moveTo>
                    <a:cubicBezTo>
                      <a:pt x="151" y="100"/>
                      <a:pt x="99" y="193"/>
                      <a:pt x="65" y="248"/>
                    </a:cubicBezTo>
                    <a:cubicBezTo>
                      <a:pt x="31" y="303"/>
                      <a:pt x="13" y="316"/>
                      <a:pt x="6" y="341"/>
                    </a:cubicBezTo>
                    <a:cubicBezTo>
                      <a:pt x="0" y="366"/>
                      <a:pt x="14" y="383"/>
                      <a:pt x="25" y="396"/>
                    </a:cubicBezTo>
                    <a:cubicBezTo>
                      <a:pt x="49" y="392"/>
                      <a:pt x="56" y="436"/>
                      <a:pt x="75" y="424"/>
                    </a:cubicBezTo>
                    <a:cubicBezTo>
                      <a:pt x="93" y="405"/>
                      <a:pt x="117" y="398"/>
                      <a:pt x="145" y="346"/>
                    </a:cubicBezTo>
                    <a:cubicBezTo>
                      <a:pt x="173" y="294"/>
                      <a:pt x="176" y="233"/>
                      <a:pt x="195" y="194"/>
                    </a:cubicBezTo>
                    <a:cubicBezTo>
                      <a:pt x="214" y="155"/>
                      <a:pt x="240" y="136"/>
                      <a:pt x="257" y="110"/>
                    </a:cubicBezTo>
                    <a:cubicBezTo>
                      <a:pt x="285" y="89"/>
                      <a:pt x="303" y="49"/>
                      <a:pt x="300" y="36"/>
                    </a:cubicBezTo>
                    <a:cubicBezTo>
                      <a:pt x="297" y="24"/>
                      <a:pt x="265" y="7"/>
                      <a:pt x="251" y="4"/>
                    </a:cubicBezTo>
                    <a:cubicBezTo>
                      <a:pt x="238" y="2"/>
                      <a:pt x="187" y="0"/>
                      <a:pt x="169" y="50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139" name="Group 594"/>
            <p:cNvGrpSpPr>
              <a:grpSpLocks/>
            </p:cNvGrpSpPr>
            <p:nvPr/>
          </p:nvGrpSpPr>
          <p:grpSpPr bwMode="auto">
            <a:xfrm flipH="1">
              <a:off x="2910" y="2799"/>
              <a:ext cx="737" cy="1107"/>
              <a:chOff x="2892" y="1021"/>
              <a:chExt cx="1468" cy="2203"/>
            </a:xfrm>
          </p:grpSpPr>
          <p:grpSp>
            <p:nvGrpSpPr>
              <p:cNvPr id="3140" name="Group 595"/>
              <p:cNvGrpSpPr>
                <a:grpSpLocks/>
              </p:cNvGrpSpPr>
              <p:nvPr/>
            </p:nvGrpSpPr>
            <p:grpSpPr bwMode="auto">
              <a:xfrm>
                <a:off x="2892" y="1680"/>
                <a:ext cx="676" cy="1026"/>
                <a:chOff x="2892" y="1680"/>
                <a:chExt cx="676" cy="1026"/>
              </a:xfrm>
            </p:grpSpPr>
            <p:sp>
              <p:nvSpPr>
                <p:cNvPr id="3165" name="Freeform 596"/>
                <p:cNvSpPr>
                  <a:spLocks/>
                </p:cNvSpPr>
                <p:nvPr/>
              </p:nvSpPr>
              <p:spPr bwMode="auto">
                <a:xfrm>
                  <a:off x="2892" y="1680"/>
                  <a:ext cx="143" cy="182"/>
                </a:xfrm>
                <a:custGeom>
                  <a:avLst/>
                  <a:gdLst>
                    <a:gd name="T0" fmla="*/ 51 w 143"/>
                    <a:gd name="T1" fmla="*/ 95 h 182"/>
                    <a:gd name="T2" fmla="*/ 78 w 143"/>
                    <a:gd name="T3" fmla="*/ 172 h 182"/>
                    <a:gd name="T4" fmla="*/ 112 w 143"/>
                    <a:gd name="T5" fmla="*/ 156 h 182"/>
                    <a:gd name="T6" fmla="*/ 138 w 143"/>
                    <a:gd name="T7" fmla="*/ 132 h 182"/>
                    <a:gd name="T8" fmla="*/ 83 w 143"/>
                    <a:gd name="T9" fmla="*/ 73 h 182"/>
                    <a:gd name="T10" fmla="*/ 40 w 143"/>
                    <a:gd name="T11" fmla="*/ 6 h 182"/>
                    <a:gd name="T12" fmla="*/ 5 w 143"/>
                    <a:gd name="T13" fmla="*/ 35 h 182"/>
                    <a:gd name="T14" fmla="*/ 51 w 143"/>
                    <a:gd name="T15" fmla="*/ 95 h 18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43" h="182">
                      <a:moveTo>
                        <a:pt x="51" y="95"/>
                      </a:moveTo>
                      <a:cubicBezTo>
                        <a:pt x="64" y="119"/>
                        <a:pt x="68" y="162"/>
                        <a:pt x="78" y="172"/>
                      </a:cubicBezTo>
                      <a:cubicBezTo>
                        <a:pt x="88" y="182"/>
                        <a:pt x="102" y="163"/>
                        <a:pt x="112" y="156"/>
                      </a:cubicBezTo>
                      <a:cubicBezTo>
                        <a:pt x="122" y="149"/>
                        <a:pt x="143" y="146"/>
                        <a:pt x="138" y="132"/>
                      </a:cubicBezTo>
                      <a:cubicBezTo>
                        <a:pt x="133" y="118"/>
                        <a:pt x="99" y="94"/>
                        <a:pt x="83" y="73"/>
                      </a:cubicBezTo>
                      <a:cubicBezTo>
                        <a:pt x="67" y="52"/>
                        <a:pt x="53" y="12"/>
                        <a:pt x="40" y="6"/>
                      </a:cubicBezTo>
                      <a:cubicBezTo>
                        <a:pt x="27" y="0"/>
                        <a:pt x="3" y="20"/>
                        <a:pt x="5" y="35"/>
                      </a:cubicBezTo>
                      <a:cubicBezTo>
                        <a:pt x="0" y="39"/>
                        <a:pt x="38" y="71"/>
                        <a:pt x="51" y="95"/>
                      </a:cubicBezTo>
                      <a:close/>
                    </a:path>
                  </a:pathLst>
                </a:custGeom>
                <a:solidFill>
                  <a:srgbClr val="FFF3ED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66" name="Freeform 597"/>
                <p:cNvSpPr>
                  <a:spLocks/>
                </p:cNvSpPr>
                <p:nvPr/>
              </p:nvSpPr>
              <p:spPr bwMode="auto">
                <a:xfrm>
                  <a:off x="2981" y="1833"/>
                  <a:ext cx="153" cy="151"/>
                </a:xfrm>
                <a:custGeom>
                  <a:avLst/>
                  <a:gdLst>
                    <a:gd name="T0" fmla="*/ 42 w 153"/>
                    <a:gd name="T1" fmla="*/ 82 h 151"/>
                    <a:gd name="T2" fmla="*/ 95 w 153"/>
                    <a:gd name="T3" fmla="*/ 147 h 151"/>
                    <a:gd name="T4" fmla="*/ 149 w 153"/>
                    <a:gd name="T5" fmla="*/ 101 h 151"/>
                    <a:gd name="T6" fmla="*/ 82 w 153"/>
                    <a:gd name="T7" fmla="*/ 50 h 151"/>
                    <a:gd name="T8" fmla="*/ 61 w 153"/>
                    <a:gd name="T9" fmla="*/ 3 h 151"/>
                    <a:gd name="T10" fmla="*/ 3 w 153"/>
                    <a:gd name="T11" fmla="*/ 45 h 151"/>
                    <a:gd name="T12" fmla="*/ 42 w 153"/>
                    <a:gd name="T13" fmla="*/ 82 h 15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53" h="151">
                      <a:moveTo>
                        <a:pt x="42" y="82"/>
                      </a:moveTo>
                      <a:cubicBezTo>
                        <a:pt x="59" y="101"/>
                        <a:pt x="76" y="143"/>
                        <a:pt x="95" y="147"/>
                      </a:cubicBezTo>
                      <a:cubicBezTo>
                        <a:pt x="114" y="151"/>
                        <a:pt x="153" y="120"/>
                        <a:pt x="149" y="101"/>
                      </a:cubicBezTo>
                      <a:cubicBezTo>
                        <a:pt x="130" y="78"/>
                        <a:pt x="97" y="67"/>
                        <a:pt x="82" y="50"/>
                      </a:cubicBezTo>
                      <a:cubicBezTo>
                        <a:pt x="67" y="33"/>
                        <a:pt x="74" y="4"/>
                        <a:pt x="61" y="3"/>
                      </a:cubicBezTo>
                      <a:cubicBezTo>
                        <a:pt x="49" y="0"/>
                        <a:pt x="7" y="27"/>
                        <a:pt x="3" y="45"/>
                      </a:cubicBezTo>
                      <a:cubicBezTo>
                        <a:pt x="0" y="58"/>
                        <a:pt x="25" y="63"/>
                        <a:pt x="42" y="82"/>
                      </a:cubicBezTo>
                      <a:close/>
                    </a:path>
                  </a:pathLst>
                </a:custGeom>
                <a:solidFill>
                  <a:srgbClr val="FFF3ED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67" name="Freeform 598"/>
                <p:cNvSpPr>
                  <a:spLocks/>
                </p:cNvSpPr>
                <p:nvPr/>
              </p:nvSpPr>
              <p:spPr bwMode="auto">
                <a:xfrm>
                  <a:off x="3092" y="1960"/>
                  <a:ext cx="249" cy="287"/>
                </a:xfrm>
                <a:custGeom>
                  <a:avLst/>
                  <a:gdLst>
                    <a:gd name="T0" fmla="*/ 95 w 249"/>
                    <a:gd name="T1" fmla="*/ 159 h 287"/>
                    <a:gd name="T2" fmla="*/ 164 w 249"/>
                    <a:gd name="T3" fmla="*/ 276 h 287"/>
                    <a:gd name="T4" fmla="*/ 204 w 249"/>
                    <a:gd name="T5" fmla="*/ 236 h 287"/>
                    <a:gd name="T6" fmla="*/ 249 w 249"/>
                    <a:gd name="T7" fmla="*/ 221 h 287"/>
                    <a:gd name="T8" fmla="*/ 208 w 249"/>
                    <a:gd name="T9" fmla="*/ 184 h 287"/>
                    <a:gd name="T10" fmla="*/ 119 w 249"/>
                    <a:gd name="T11" fmla="*/ 121 h 287"/>
                    <a:gd name="T12" fmla="*/ 58 w 249"/>
                    <a:gd name="T13" fmla="*/ 0 h 287"/>
                    <a:gd name="T14" fmla="*/ 8 w 249"/>
                    <a:gd name="T15" fmla="*/ 62 h 287"/>
                    <a:gd name="T16" fmla="*/ 95 w 249"/>
                    <a:gd name="T17" fmla="*/ 159 h 28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49" h="287">
                      <a:moveTo>
                        <a:pt x="95" y="159"/>
                      </a:moveTo>
                      <a:cubicBezTo>
                        <a:pt x="123" y="197"/>
                        <a:pt x="146" y="260"/>
                        <a:pt x="164" y="276"/>
                      </a:cubicBezTo>
                      <a:cubicBezTo>
                        <a:pt x="181" y="287"/>
                        <a:pt x="182" y="248"/>
                        <a:pt x="204" y="236"/>
                      </a:cubicBezTo>
                      <a:cubicBezTo>
                        <a:pt x="226" y="224"/>
                        <a:pt x="248" y="242"/>
                        <a:pt x="249" y="221"/>
                      </a:cubicBezTo>
                      <a:cubicBezTo>
                        <a:pt x="236" y="202"/>
                        <a:pt x="230" y="201"/>
                        <a:pt x="208" y="184"/>
                      </a:cubicBezTo>
                      <a:cubicBezTo>
                        <a:pt x="186" y="167"/>
                        <a:pt x="144" y="152"/>
                        <a:pt x="119" y="121"/>
                      </a:cubicBezTo>
                      <a:cubicBezTo>
                        <a:pt x="94" y="90"/>
                        <a:pt x="78" y="2"/>
                        <a:pt x="58" y="0"/>
                      </a:cubicBezTo>
                      <a:cubicBezTo>
                        <a:pt x="23" y="15"/>
                        <a:pt x="0" y="40"/>
                        <a:pt x="8" y="62"/>
                      </a:cubicBezTo>
                      <a:cubicBezTo>
                        <a:pt x="14" y="88"/>
                        <a:pt x="67" y="121"/>
                        <a:pt x="95" y="159"/>
                      </a:cubicBezTo>
                      <a:close/>
                    </a:path>
                  </a:pathLst>
                </a:custGeom>
                <a:solidFill>
                  <a:srgbClr val="FFF3ED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68" name="Freeform 599"/>
                <p:cNvSpPr>
                  <a:spLocks/>
                </p:cNvSpPr>
                <p:nvPr/>
              </p:nvSpPr>
              <p:spPr bwMode="auto">
                <a:xfrm>
                  <a:off x="3266" y="2201"/>
                  <a:ext cx="302" cy="505"/>
                </a:xfrm>
                <a:custGeom>
                  <a:avLst/>
                  <a:gdLst>
                    <a:gd name="T0" fmla="*/ 6 w 302"/>
                    <a:gd name="T1" fmla="*/ 69 h 505"/>
                    <a:gd name="T2" fmla="*/ 67 w 302"/>
                    <a:gd name="T3" fmla="*/ 160 h 505"/>
                    <a:gd name="T4" fmla="*/ 151 w 302"/>
                    <a:gd name="T5" fmla="*/ 346 h 505"/>
                    <a:gd name="T6" fmla="*/ 185 w 302"/>
                    <a:gd name="T7" fmla="*/ 464 h 505"/>
                    <a:gd name="T8" fmla="*/ 246 w 302"/>
                    <a:gd name="T9" fmla="*/ 481 h 505"/>
                    <a:gd name="T10" fmla="*/ 302 w 302"/>
                    <a:gd name="T11" fmla="*/ 419 h 505"/>
                    <a:gd name="T12" fmla="*/ 224 w 302"/>
                    <a:gd name="T13" fmla="*/ 323 h 505"/>
                    <a:gd name="T14" fmla="*/ 142 w 302"/>
                    <a:gd name="T15" fmla="*/ 213 h 505"/>
                    <a:gd name="T16" fmla="*/ 103 w 302"/>
                    <a:gd name="T17" fmla="*/ 110 h 505"/>
                    <a:gd name="T18" fmla="*/ 108 w 302"/>
                    <a:gd name="T19" fmla="*/ 61 h 505"/>
                    <a:gd name="T20" fmla="*/ 90 w 302"/>
                    <a:gd name="T21" fmla="*/ 7 h 505"/>
                    <a:gd name="T22" fmla="*/ 34 w 302"/>
                    <a:gd name="T23" fmla="*/ 15 h 505"/>
                    <a:gd name="T24" fmla="*/ 6 w 302"/>
                    <a:gd name="T25" fmla="*/ 69 h 50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02" h="505">
                      <a:moveTo>
                        <a:pt x="6" y="69"/>
                      </a:moveTo>
                      <a:cubicBezTo>
                        <a:pt x="12" y="92"/>
                        <a:pt x="43" y="112"/>
                        <a:pt x="67" y="160"/>
                      </a:cubicBezTo>
                      <a:cubicBezTo>
                        <a:pt x="91" y="206"/>
                        <a:pt x="131" y="295"/>
                        <a:pt x="151" y="346"/>
                      </a:cubicBezTo>
                      <a:cubicBezTo>
                        <a:pt x="171" y="397"/>
                        <a:pt x="171" y="440"/>
                        <a:pt x="185" y="464"/>
                      </a:cubicBezTo>
                      <a:cubicBezTo>
                        <a:pt x="201" y="486"/>
                        <a:pt x="234" y="505"/>
                        <a:pt x="246" y="481"/>
                      </a:cubicBezTo>
                      <a:cubicBezTo>
                        <a:pt x="258" y="457"/>
                        <a:pt x="301" y="443"/>
                        <a:pt x="302" y="419"/>
                      </a:cubicBezTo>
                      <a:cubicBezTo>
                        <a:pt x="294" y="405"/>
                        <a:pt x="247" y="356"/>
                        <a:pt x="224" y="323"/>
                      </a:cubicBezTo>
                      <a:cubicBezTo>
                        <a:pt x="201" y="290"/>
                        <a:pt x="165" y="252"/>
                        <a:pt x="142" y="213"/>
                      </a:cubicBezTo>
                      <a:cubicBezTo>
                        <a:pt x="119" y="174"/>
                        <a:pt x="109" y="135"/>
                        <a:pt x="103" y="110"/>
                      </a:cubicBezTo>
                      <a:cubicBezTo>
                        <a:pt x="97" y="85"/>
                        <a:pt x="110" y="78"/>
                        <a:pt x="108" y="61"/>
                      </a:cubicBezTo>
                      <a:cubicBezTo>
                        <a:pt x="108" y="21"/>
                        <a:pt x="103" y="14"/>
                        <a:pt x="90" y="7"/>
                      </a:cubicBezTo>
                      <a:cubicBezTo>
                        <a:pt x="77" y="0"/>
                        <a:pt x="46" y="6"/>
                        <a:pt x="34" y="15"/>
                      </a:cubicBezTo>
                      <a:cubicBezTo>
                        <a:pt x="23" y="25"/>
                        <a:pt x="0" y="46"/>
                        <a:pt x="6" y="69"/>
                      </a:cubicBezTo>
                      <a:close/>
                    </a:path>
                  </a:pathLst>
                </a:custGeom>
                <a:solidFill>
                  <a:srgbClr val="FFF3ED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141" name="Freeform 600"/>
              <p:cNvSpPr>
                <a:spLocks/>
              </p:cNvSpPr>
              <p:nvPr/>
            </p:nvSpPr>
            <p:spPr bwMode="auto">
              <a:xfrm>
                <a:off x="3454" y="2698"/>
                <a:ext cx="170" cy="202"/>
              </a:xfrm>
              <a:custGeom>
                <a:avLst/>
                <a:gdLst>
                  <a:gd name="T0" fmla="*/ 29 w 170"/>
                  <a:gd name="T1" fmla="*/ 92 h 202"/>
                  <a:gd name="T2" fmla="*/ 40 w 170"/>
                  <a:gd name="T3" fmla="*/ 10 h 202"/>
                  <a:gd name="T4" fmla="*/ 112 w 170"/>
                  <a:gd name="T5" fmla="*/ 34 h 202"/>
                  <a:gd name="T6" fmla="*/ 170 w 170"/>
                  <a:gd name="T7" fmla="*/ 94 h 202"/>
                  <a:gd name="T8" fmla="*/ 115 w 170"/>
                  <a:gd name="T9" fmla="*/ 184 h 202"/>
                  <a:gd name="T10" fmla="*/ 14 w 170"/>
                  <a:gd name="T11" fmla="*/ 164 h 202"/>
                  <a:gd name="T12" fmla="*/ 29 w 170"/>
                  <a:gd name="T13" fmla="*/ 92 h 202"/>
                  <a:gd name="T14" fmla="*/ 29 w 170"/>
                  <a:gd name="T15" fmla="*/ 92 h 20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70" h="202">
                    <a:moveTo>
                      <a:pt x="29" y="92"/>
                    </a:moveTo>
                    <a:cubicBezTo>
                      <a:pt x="31" y="78"/>
                      <a:pt x="26" y="20"/>
                      <a:pt x="40" y="10"/>
                    </a:cubicBezTo>
                    <a:cubicBezTo>
                      <a:pt x="54" y="0"/>
                      <a:pt x="90" y="20"/>
                      <a:pt x="112" y="34"/>
                    </a:cubicBezTo>
                    <a:cubicBezTo>
                      <a:pt x="134" y="48"/>
                      <a:pt x="170" y="69"/>
                      <a:pt x="170" y="94"/>
                    </a:cubicBezTo>
                    <a:cubicBezTo>
                      <a:pt x="170" y="119"/>
                      <a:pt x="141" y="172"/>
                      <a:pt x="115" y="184"/>
                    </a:cubicBezTo>
                    <a:cubicBezTo>
                      <a:pt x="76" y="202"/>
                      <a:pt x="14" y="164"/>
                      <a:pt x="14" y="164"/>
                    </a:cubicBezTo>
                    <a:cubicBezTo>
                      <a:pt x="0" y="126"/>
                      <a:pt x="27" y="104"/>
                      <a:pt x="29" y="92"/>
                    </a:cubicBezTo>
                    <a:cubicBezTo>
                      <a:pt x="31" y="80"/>
                      <a:pt x="27" y="106"/>
                      <a:pt x="29" y="92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2" name="Freeform 601"/>
              <p:cNvSpPr>
                <a:spLocks/>
              </p:cNvSpPr>
              <p:nvPr/>
            </p:nvSpPr>
            <p:spPr bwMode="auto">
              <a:xfrm>
                <a:off x="3564" y="2674"/>
                <a:ext cx="357" cy="250"/>
              </a:xfrm>
              <a:custGeom>
                <a:avLst/>
                <a:gdLst>
                  <a:gd name="T0" fmla="*/ 16 w 357"/>
                  <a:gd name="T1" fmla="*/ 226 h 250"/>
                  <a:gd name="T2" fmla="*/ 178 w 357"/>
                  <a:gd name="T3" fmla="*/ 246 h 250"/>
                  <a:gd name="T4" fmla="*/ 322 w 357"/>
                  <a:gd name="T5" fmla="*/ 186 h 250"/>
                  <a:gd name="T6" fmla="*/ 354 w 357"/>
                  <a:gd name="T7" fmla="*/ 88 h 250"/>
                  <a:gd name="T8" fmla="*/ 306 w 357"/>
                  <a:gd name="T9" fmla="*/ 26 h 250"/>
                  <a:gd name="T10" fmla="*/ 252 w 357"/>
                  <a:gd name="T11" fmla="*/ 26 h 250"/>
                  <a:gd name="T12" fmla="*/ 220 w 357"/>
                  <a:gd name="T13" fmla="*/ 134 h 250"/>
                  <a:gd name="T14" fmla="*/ 220 w 357"/>
                  <a:gd name="T15" fmla="*/ 134 h 250"/>
                  <a:gd name="T16" fmla="*/ 166 w 357"/>
                  <a:gd name="T17" fmla="*/ 164 h 250"/>
                  <a:gd name="T18" fmla="*/ 80 w 357"/>
                  <a:gd name="T19" fmla="*/ 146 h 250"/>
                  <a:gd name="T20" fmla="*/ 16 w 357"/>
                  <a:gd name="T21" fmla="*/ 226 h 25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57" h="250">
                    <a:moveTo>
                      <a:pt x="16" y="226"/>
                    </a:moveTo>
                    <a:cubicBezTo>
                      <a:pt x="0" y="244"/>
                      <a:pt x="132" y="250"/>
                      <a:pt x="178" y="246"/>
                    </a:cubicBezTo>
                    <a:cubicBezTo>
                      <a:pt x="229" y="239"/>
                      <a:pt x="293" y="212"/>
                      <a:pt x="322" y="186"/>
                    </a:cubicBezTo>
                    <a:cubicBezTo>
                      <a:pt x="351" y="160"/>
                      <a:pt x="357" y="115"/>
                      <a:pt x="354" y="88"/>
                    </a:cubicBezTo>
                    <a:cubicBezTo>
                      <a:pt x="356" y="59"/>
                      <a:pt x="324" y="52"/>
                      <a:pt x="306" y="26"/>
                    </a:cubicBezTo>
                    <a:cubicBezTo>
                      <a:pt x="288" y="0"/>
                      <a:pt x="266" y="9"/>
                      <a:pt x="252" y="26"/>
                    </a:cubicBezTo>
                    <a:cubicBezTo>
                      <a:pt x="238" y="44"/>
                      <a:pt x="236" y="112"/>
                      <a:pt x="220" y="134"/>
                    </a:cubicBezTo>
                    <a:cubicBezTo>
                      <a:pt x="204" y="156"/>
                      <a:pt x="229" y="129"/>
                      <a:pt x="220" y="134"/>
                    </a:cubicBezTo>
                    <a:cubicBezTo>
                      <a:pt x="211" y="139"/>
                      <a:pt x="189" y="162"/>
                      <a:pt x="166" y="164"/>
                    </a:cubicBezTo>
                    <a:cubicBezTo>
                      <a:pt x="143" y="165"/>
                      <a:pt x="105" y="136"/>
                      <a:pt x="80" y="146"/>
                    </a:cubicBezTo>
                    <a:cubicBezTo>
                      <a:pt x="55" y="156"/>
                      <a:pt x="32" y="208"/>
                      <a:pt x="16" y="226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3" name="Freeform 602"/>
              <p:cNvSpPr>
                <a:spLocks/>
              </p:cNvSpPr>
              <p:nvPr/>
            </p:nvSpPr>
            <p:spPr bwMode="auto">
              <a:xfrm>
                <a:off x="3660" y="2573"/>
                <a:ext cx="132" cy="248"/>
              </a:xfrm>
              <a:custGeom>
                <a:avLst/>
                <a:gdLst>
                  <a:gd name="T0" fmla="*/ 56 w 132"/>
                  <a:gd name="T1" fmla="*/ 11 h 248"/>
                  <a:gd name="T2" fmla="*/ 106 w 132"/>
                  <a:gd name="T3" fmla="*/ 30 h 248"/>
                  <a:gd name="T4" fmla="*/ 130 w 132"/>
                  <a:gd name="T5" fmla="*/ 119 h 248"/>
                  <a:gd name="T6" fmla="*/ 120 w 132"/>
                  <a:gd name="T7" fmla="*/ 199 h 248"/>
                  <a:gd name="T8" fmla="*/ 76 w 132"/>
                  <a:gd name="T9" fmla="*/ 243 h 248"/>
                  <a:gd name="T10" fmla="*/ 12 w 132"/>
                  <a:gd name="T11" fmla="*/ 227 h 248"/>
                  <a:gd name="T12" fmla="*/ 8 w 132"/>
                  <a:gd name="T13" fmla="*/ 137 h 248"/>
                  <a:gd name="T14" fmla="*/ 8 w 132"/>
                  <a:gd name="T15" fmla="*/ 137 h 248"/>
                  <a:gd name="T16" fmla="*/ 8 w 132"/>
                  <a:gd name="T17" fmla="*/ 33 h 248"/>
                  <a:gd name="T18" fmla="*/ 56 w 132"/>
                  <a:gd name="T19" fmla="*/ 11 h 24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32" h="248">
                    <a:moveTo>
                      <a:pt x="56" y="11"/>
                    </a:moveTo>
                    <a:cubicBezTo>
                      <a:pt x="73" y="12"/>
                      <a:pt x="93" y="0"/>
                      <a:pt x="106" y="30"/>
                    </a:cubicBezTo>
                    <a:cubicBezTo>
                      <a:pt x="118" y="48"/>
                      <a:pt x="128" y="91"/>
                      <a:pt x="130" y="119"/>
                    </a:cubicBezTo>
                    <a:cubicBezTo>
                      <a:pt x="132" y="147"/>
                      <a:pt x="131" y="177"/>
                      <a:pt x="120" y="199"/>
                    </a:cubicBezTo>
                    <a:cubicBezTo>
                      <a:pt x="111" y="220"/>
                      <a:pt x="94" y="238"/>
                      <a:pt x="76" y="243"/>
                    </a:cubicBezTo>
                    <a:cubicBezTo>
                      <a:pt x="58" y="248"/>
                      <a:pt x="23" y="245"/>
                      <a:pt x="12" y="227"/>
                    </a:cubicBezTo>
                    <a:cubicBezTo>
                      <a:pt x="1" y="209"/>
                      <a:pt x="9" y="152"/>
                      <a:pt x="8" y="137"/>
                    </a:cubicBezTo>
                    <a:cubicBezTo>
                      <a:pt x="8" y="122"/>
                      <a:pt x="8" y="154"/>
                      <a:pt x="8" y="137"/>
                    </a:cubicBezTo>
                    <a:cubicBezTo>
                      <a:pt x="8" y="137"/>
                      <a:pt x="0" y="54"/>
                      <a:pt x="8" y="33"/>
                    </a:cubicBezTo>
                    <a:cubicBezTo>
                      <a:pt x="16" y="12"/>
                      <a:pt x="46" y="16"/>
                      <a:pt x="56" y="11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4" name="Freeform 603"/>
              <p:cNvSpPr>
                <a:spLocks/>
              </p:cNvSpPr>
              <p:nvPr/>
            </p:nvSpPr>
            <p:spPr bwMode="auto">
              <a:xfrm>
                <a:off x="3767" y="2560"/>
                <a:ext cx="135" cy="126"/>
              </a:xfrm>
              <a:custGeom>
                <a:avLst/>
                <a:gdLst>
                  <a:gd name="T0" fmla="*/ 33 w 135"/>
                  <a:gd name="T1" fmla="*/ 104 h 126"/>
                  <a:gd name="T2" fmla="*/ 106 w 135"/>
                  <a:gd name="T3" fmla="*/ 104 h 126"/>
                  <a:gd name="T4" fmla="*/ 131 w 135"/>
                  <a:gd name="T5" fmla="*/ 49 h 126"/>
                  <a:gd name="T6" fmla="*/ 83 w 135"/>
                  <a:gd name="T7" fmla="*/ 5 h 126"/>
                  <a:gd name="T8" fmla="*/ 11 w 135"/>
                  <a:gd name="T9" fmla="*/ 18 h 126"/>
                  <a:gd name="T10" fmla="*/ 19 w 135"/>
                  <a:gd name="T11" fmla="*/ 60 h 126"/>
                  <a:gd name="T12" fmla="*/ 33 w 135"/>
                  <a:gd name="T13" fmla="*/ 104 h 1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35" h="126">
                    <a:moveTo>
                      <a:pt x="33" y="104"/>
                    </a:moveTo>
                    <a:cubicBezTo>
                      <a:pt x="47" y="126"/>
                      <a:pt x="106" y="104"/>
                      <a:pt x="106" y="104"/>
                    </a:cubicBezTo>
                    <a:cubicBezTo>
                      <a:pt x="106" y="104"/>
                      <a:pt x="135" y="65"/>
                      <a:pt x="131" y="49"/>
                    </a:cubicBezTo>
                    <a:cubicBezTo>
                      <a:pt x="127" y="33"/>
                      <a:pt x="103" y="8"/>
                      <a:pt x="83" y="5"/>
                    </a:cubicBezTo>
                    <a:cubicBezTo>
                      <a:pt x="63" y="0"/>
                      <a:pt x="22" y="9"/>
                      <a:pt x="11" y="18"/>
                    </a:cubicBezTo>
                    <a:cubicBezTo>
                      <a:pt x="0" y="27"/>
                      <a:pt x="15" y="46"/>
                      <a:pt x="19" y="60"/>
                    </a:cubicBezTo>
                    <a:cubicBezTo>
                      <a:pt x="23" y="74"/>
                      <a:pt x="30" y="95"/>
                      <a:pt x="33" y="104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5" name="Freeform 604"/>
              <p:cNvSpPr>
                <a:spLocks/>
              </p:cNvSpPr>
              <p:nvPr/>
            </p:nvSpPr>
            <p:spPr bwMode="auto">
              <a:xfrm>
                <a:off x="3881" y="2543"/>
                <a:ext cx="132" cy="195"/>
              </a:xfrm>
              <a:custGeom>
                <a:avLst/>
                <a:gdLst>
                  <a:gd name="T0" fmla="*/ 53 w 132"/>
                  <a:gd name="T1" fmla="*/ 185 h 195"/>
                  <a:gd name="T2" fmla="*/ 113 w 132"/>
                  <a:gd name="T3" fmla="*/ 154 h 195"/>
                  <a:gd name="T4" fmla="*/ 121 w 132"/>
                  <a:gd name="T5" fmla="*/ 100 h 195"/>
                  <a:gd name="T6" fmla="*/ 47 w 132"/>
                  <a:gd name="T7" fmla="*/ 13 h 195"/>
                  <a:gd name="T8" fmla="*/ 15 w 132"/>
                  <a:gd name="T9" fmla="*/ 23 h 195"/>
                  <a:gd name="T10" fmla="*/ 37 w 132"/>
                  <a:gd name="T11" fmla="*/ 83 h 195"/>
                  <a:gd name="T12" fmla="*/ 3 w 132"/>
                  <a:gd name="T13" fmla="*/ 143 h 195"/>
                  <a:gd name="T14" fmla="*/ 53 w 132"/>
                  <a:gd name="T15" fmla="*/ 185 h 19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2" h="195">
                    <a:moveTo>
                      <a:pt x="53" y="185"/>
                    </a:moveTo>
                    <a:cubicBezTo>
                      <a:pt x="77" y="195"/>
                      <a:pt x="101" y="169"/>
                      <a:pt x="113" y="154"/>
                    </a:cubicBezTo>
                    <a:cubicBezTo>
                      <a:pt x="125" y="139"/>
                      <a:pt x="132" y="123"/>
                      <a:pt x="121" y="100"/>
                    </a:cubicBezTo>
                    <a:lnTo>
                      <a:pt x="47" y="13"/>
                    </a:lnTo>
                    <a:cubicBezTo>
                      <a:pt x="29" y="0"/>
                      <a:pt x="17" y="11"/>
                      <a:pt x="15" y="23"/>
                    </a:cubicBezTo>
                    <a:cubicBezTo>
                      <a:pt x="13" y="35"/>
                      <a:pt x="37" y="83"/>
                      <a:pt x="37" y="83"/>
                    </a:cubicBezTo>
                    <a:cubicBezTo>
                      <a:pt x="37" y="83"/>
                      <a:pt x="0" y="126"/>
                      <a:pt x="3" y="143"/>
                    </a:cubicBezTo>
                    <a:cubicBezTo>
                      <a:pt x="6" y="160"/>
                      <a:pt x="29" y="175"/>
                      <a:pt x="53" y="185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6" name="Freeform 605"/>
              <p:cNvSpPr>
                <a:spLocks/>
              </p:cNvSpPr>
              <p:nvPr/>
            </p:nvSpPr>
            <p:spPr bwMode="auto">
              <a:xfrm>
                <a:off x="3526" y="2588"/>
                <a:ext cx="134" cy="215"/>
              </a:xfrm>
              <a:custGeom>
                <a:avLst/>
                <a:gdLst>
                  <a:gd name="T0" fmla="*/ 61 w 134"/>
                  <a:gd name="T1" fmla="*/ 37 h 215"/>
                  <a:gd name="T2" fmla="*/ 116 w 134"/>
                  <a:gd name="T3" fmla="*/ 16 h 215"/>
                  <a:gd name="T4" fmla="*/ 126 w 134"/>
                  <a:gd name="T5" fmla="*/ 120 h 215"/>
                  <a:gd name="T6" fmla="*/ 124 w 134"/>
                  <a:gd name="T7" fmla="*/ 212 h 215"/>
                  <a:gd name="T8" fmla="*/ 65 w 134"/>
                  <a:gd name="T9" fmla="*/ 136 h 215"/>
                  <a:gd name="T10" fmla="*/ 1 w 134"/>
                  <a:gd name="T11" fmla="*/ 105 h 215"/>
                  <a:gd name="T12" fmla="*/ 61 w 134"/>
                  <a:gd name="T13" fmla="*/ 37 h 2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34" h="215">
                    <a:moveTo>
                      <a:pt x="61" y="37"/>
                    </a:moveTo>
                    <a:cubicBezTo>
                      <a:pt x="80" y="22"/>
                      <a:pt x="104" y="0"/>
                      <a:pt x="116" y="16"/>
                    </a:cubicBezTo>
                    <a:cubicBezTo>
                      <a:pt x="128" y="32"/>
                      <a:pt x="126" y="88"/>
                      <a:pt x="126" y="120"/>
                    </a:cubicBezTo>
                    <a:cubicBezTo>
                      <a:pt x="126" y="152"/>
                      <a:pt x="134" y="209"/>
                      <a:pt x="124" y="212"/>
                    </a:cubicBezTo>
                    <a:cubicBezTo>
                      <a:pt x="114" y="215"/>
                      <a:pt x="98" y="152"/>
                      <a:pt x="65" y="136"/>
                    </a:cubicBezTo>
                    <a:cubicBezTo>
                      <a:pt x="32" y="120"/>
                      <a:pt x="2" y="121"/>
                      <a:pt x="1" y="105"/>
                    </a:cubicBezTo>
                    <a:cubicBezTo>
                      <a:pt x="0" y="89"/>
                      <a:pt x="42" y="52"/>
                      <a:pt x="61" y="37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7" name="Freeform 606"/>
              <p:cNvSpPr>
                <a:spLocks/>
              </p:cNvSpPr>
              <p:nvPr/>
            </p:nvSpPr>
            <p:spPr bwMode="auto">
              <a:xfrm>
                <a:off x="3407" y="2926"/>
                <a:ext cx="189" cy="298"/>
              </a:xfrm>
              <a:custGeom>
                <a:avLst/>
                <a:gdLst>
                  <a:gd name="T0" fmla="*/ 28 w 189"/>
                  <a:gd name="T1" fmla="*/ 40 h 298"/>
                  <a:gd name="T2" fmla="*/ 22 w 189"/>
                  <a:gd name="T3" fmla="*/ 164 h 298"/>
                  <a:gd name="T4" fmla="*/ 0 w 189"/>
                  <a:gd name="T5" fmla="*/ 298 h 298"/>
                  <a:gd name="T6" fmla="*/ 98 w 189"/>
                  <a:gd name="T7" fmla="*/ 298 h 298"/>
                  <a:gd name="T8" fmla="*/ 98 w 189"/>
                  <a:gd name="T9" fmla="*/ 298 h 298"/>
                  <a:gd name="T10" fmla="*/ 102 w 189"/>
                  <a:gd name="T11" fmla="*/ 204 h 298"/>
                  <a:gd name="T12" fmla="*/ 181 w 189"/>
                  <a:gd name="T13" fmla="*/ 112 h 298"/>
                  <a:gd name="T14" fmla="*/ 121 w 189"/>
                  <a:gd name="T15" fmla="*/ 22 h 298"/>
                  <a:gd name="T16" fmla="*/ 28 w 189"/>
                  <a:gd name="T17" fmla="*/ 40 h 29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9" h="298">
                    <a:moveTo>
                      <a:pt x="28" y="40"/>
                    </a:moveTo>
                    <a:cubicBezTo>
                      <a:pt x="7" y="64"/>
                      <a:pt x="27" y="121"/>
                      <a:pt x="22" y="164"/>
                    </a:cubicBezTo>
                    <a:cubicBezTo>
                      <a:pt x="17" y="207"/>
                      <a:pt x="1" y="256"/>
                      <a:pt x="0" y="298"/>
                    </a:cubicBezTo>
                    <a:cubicBezTo>
                      <a:pt x="49" y="298"/>
                      <a:pt x="98" y="298"/>
                      <a:pt x="98" y="298"/>
                    </a:cubicBezTo>
                    <a:cubicBezTo>
                      <a:pt x="98" y="298"/>
                      <a:pt x="88" y="235"/>
                      <a:pt x="102" y="204"/>
                    </a:cubicBezTo>
                    <a:cubicBezTo>
                      <a:pt x="116" y="170"/>
                      <a:pt x="173" y="143"/>
                      <a:pt x="181" y="112"/>
                    </a:cubicBezTo>
                    <a:cubicBezTo>
                      <a:pt x="189" y="81"/>
                      <a:pt x="180" y="0"/>
                      <a:pt x="121" y="22"/>
                    </a:cubicBezTo>
                    <a:cubicBezTo>
                      <a:pt x="62" y="44"/>
                      <a:pt x="49" y="16"/>
                      <a:pt x="28" y="40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8" name="Freeform 607"/>
              <p:cNvSpPr>
                <a:spLocks/>
              </p:cNvSpPr>
              <p:nvPr/>
            </p:nvSpPr>
            <p:spPr bwMode="auto">
              <a:xfrm>
                <a:off x="3436" y="2866"/>
                <a:ext cx="58" cy="74"/>
              </a:xfrm>
              <a:custGeom>
                <a:avLst/>
                <a:gdLst>
                  <a:gd name="T0" fmla="*/ 11 w 58"/>
                  <a:gd name="T1" fmla="*/ 72 h 74"/>
                  <a:gd name="T2" fmla="*/ 11 w 58"/>
                  <a:gd name="T3" fmla="*/ 72 h 74"/>
                  <a:gd name="T4" fmla="*/ 57 w 58"/>
                  <a:gd name="T5" fmla="*/ 74 h 74"/>
                  <a:gd name="T6" fmla="*/ 57 w 58"/>
                  <a:gd name="T7" fmla="*/ 74 h 74"/>
                  <a:gd name="T8" fmla="*/ 29 w 58"/>
                  <a:gd name="T9" fmla="*/ 12 h 74"/>
                  <a:gd name="T10" fmla="*/ 11 w 58"/>
                  <a:gd name="T11" fmla="*/ 72 h 7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8" h="74">
                    <a:moveTo>
                      <a:pt x="11" y="72"/>
                    </a:moveTo>
                    <a:lnTo>
                      <a:pt x="11" y="72"/>
                    </a:lnTo>
                    <a:lnTo>
                      <a:pt x="57" y="74"/>
                    </a:lnTo>
                    <a:cubicBezTo>
                      <a:pt x="52" y="64"/>
                      <a:pt x="58" y="24"/>
                      <a:pt x="29" y="12"/>
                    </a:cubicBezTo>
                    <a:cubicBezTo>
                      <a:pt x="0" y="0"/>
                      <a:pt x="14" y="62"/>
                      <a:pt x="11" y="72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9" name="Freeform 608"/>
              <p:cNvSpPr>
                <a:spLocks/>
              </p:cNvSpPr>
              <p:nvPr/>
            </p:nvSpPr>
            <p:spPr bwMode="auto">
              <a:xfrm>
                <a:off x="3577" y="2876"/>
                <a:ext cx="343" cy="346"/>
              </a:xfrm>
              <a:custGeom>
                <a:avLst/>
                <a:gdLst>
                  <a:gd name="T0" fmla="*/ 22 w 343"/>
                  <a:gd name="T1" fmla="*/ 346 h 346"/>
                  <a:gd name="T2" fmla="*/ 187 w 343"/>
                  <a:gd name="T3" fmla="*/ 346 h 346"/>
                  <a:gd name="T4" fmla="*/ 297 w 343"/>
                  <a:gd name="T5" fmla="*/ 186 h 346"/>
                  <a:gd name="T6" fmla="*/ 323 w 343"/>
                  <a:gd name="T7" fmla="*/ 0 h 346"/>
                  <a:gd name="T8" fmla="*/ 175 w 343"/>
                  <a:gd name="T9" fmla="*/ 60 h 346"/>
                  <a:gd name="T10" fmla="*/ 23 w 343"/>
                  <a:gd name="T11" fmla="*/ 64 h 346"/>
                  <a:gd name="T12" fmla="*/ 39 w 343"/>
                  <a:gd name="T13" fmla="*/ 176 h 346"/>
                  <a:gd name="T14" fmla="*/ 22 w 343"/>
                  <a:gd name="T15" fmla="*/ 346 h 34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43" h="346">
                    <a:moveTo>
                      <a:pt x="22" y="346"/>
                    </a:moveTo>
                    <a:lnTo>
                      <a:pt x="187" y="346"/>
                    </a:lnTo>
                    <a:cubicBezTo>
                      <a:pt x="233" y="319"/>
                      <a:pt x="274" y="244"/>
                      <a:pt x="297" y="186"/>
                    </a:cubicBezTo>
                    <a:cubicBezTo>
                      <a:pt x="320" y="128"/>
                      <a:pt x="343" y="21"/>
                      <a:pt x="323" y="0"/>
                    </a:cubicBezTo>
                    <a:cubicBezTo>
                      <a:pt x="287" y="24"/>
                      <a:pt x="229" y="51"/>
                      <a:pt x="175" y="60"/>
                    </a:cubicBezTo>
                    <a:cubicBezTo>
                      <a:pt x="121" y="69"/>
                      <a:pt x="46" y="45"/>
                      <a:pt x="23" y="64"/>
                    </a:cubicBezTo>
                    <a:cubicBezTo>
                      <a:pt x="0" y="83"/>
                      <a:pt x="39" y="129"/>
                      <a:pt x="39" y="176"/>
                    </a:cubicBezTo>
                    <a:cubicBezTo>
                      <a:pt x="39" y="223"/>
                      <a:pt x="26" y="311"/>
                      <a:pt x="22" y="346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0" name="Freeform 609"/>
              <p:cNvSpPr>
                <a:spLocks/>
              </p:cNvSpPr>
              <p:nvPr/>
            </p:nvSpPr>
            <p:spPr bwMode="auto">
              <a:xfrm rot="532565">
                <a:off x="2987" y="1279"/>
                <a:ext cx="179" cy="224"/>
              </a:xfrm>
              <a:custGeom>
                <a:avLst/>
                <a:gdLst>
                  <a:gd name="T0" fmla="*/ 64 w 143"/>
                  <a:gd name="T1" fmla="*/ 117 h 182"/>
                  <a:gd name="T2" fmla="*/ 98 w 143"/>
                  <a:gd name="T3" fmla="*/ 212 h 182"/>
                  <a:gd name="T4" fmla="*/ 140 w 143"/>
                  <a:gd name="T5" fmla="*/ 192 h 182"/>
                  <a:gd name="T6" fmla="*/ 173 w 143"/>
                  <a:gd name="T7" fmla="*/ 162 h 182"/>
                  <a:gd name="T8" fmla="*/ 104 w 143"/>
                  <a:gd name="T9" fmla="*/ 90 h 182"/>
                  <a:gd name="T10" fmla="*/ 50 w 143"/>
                  <a:gd name="T11" fmla="*/ 7 h 182"/>
                  <a:gd name="T12" fmla="*/ 6 w 143"/>
                  <a:gd name="T13" fmla="*/ 43 h 182"/>
                  <a:gd name="T14" fmla="*/ 64 w 143"/>
                  <a:gd name="T15" fmla="*/ 117 h 18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3" h="182">
                    <a:moveTo>
                      <a:pt x="51" y="95"/>
                    </a:moveTo>
                    <a:cubicBezTo>
                      <a:pt x="64" y="119"/>
                      <a:pt x="68" y="162"/>
                      <a:pt x="78" y="172"/>
                    </a:cubicBezTo>
                    <a:cubicBezTo>
                      <a:pt x="88" y="182"/>
                      <a:pt x="102" y="163"/>
                      <a:pt x="112" y="156"/>
                    </a:cubicBezTo>
                    <a:cubicBezTo>
                      <a:pt x="122" y="149"/>
                      <a:pt x="143" y="146"/>
                      <a:pt x="138" y="132"/>
                    </a:cubicBezTo>
                    <a:cubicBezTo>
                      <a:pt x="133" y="118"/>
                      <a:pt x="99" y="94"/>
                      <a:pt x="83" y="73"/>
                    </a:cubicBezTo>
                    <a:cubicBezTo>
                      <a:pt x="67" y="52"/>
                      <a:pt x="53" y="12"/>
                      <a:pt x="40" y="6"/>
                    </a:cubicBezTo>
                    <a:cubicBezTo>
                      <a:pt x="27" y="0"/>
                      <a:pt x="3" y="20"/>
                      <a:pt x="5" y="35"/>
                    </a:cubicBezTo>
                    <a:cubicBezTo>
                      <a:pt x="0" y="39"/>
                      <a:pt x="38" y="71"/>
                      <a:pt x="51" y="95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1" name="Freeform 610"/>
              <p:cNvSpPr>
                <a:spLocks/>
              </p:cNvSpPr>
              <p:nvPr/>
            </p:nvSpPr>
            <p:spPr bwMode="auto">
              <a:xfrm rot="532565">
                <a:off x="3068" y="1483"/>
                <a:ext cx="192" cy="185"/>
              </a:xfrm>
              <a:custGeom>
                <a:avLst/>
                <a:gdLst>
                  <a:gd name="T0" fmla="*/ 53 w 153"/>
                  <a:gd name="T1" fmla="*/ 100 h 151"/>
                  <a:gd name="T2" fmla="*/ 119 w 153"/>
                  <a:gd name="T3" fmla="*/ 180 h 151"/>
                  <a:gd name="T4" fmla="*/ 187 w 153"/>
                  <a:gd name="T5" fmla="*/ 124 h 151"/>
                  <a:gd name="T6" fmla="*/ 103 w 153"/>
                  <a:gd name="T7" fmla="*/ 61 h 151"/>
                  <a:gd name="T8" fmla="*/ 77 w 153"/>
                  <a:gd name="T9" fmla="*/ 4 h 151"/>
                  <a:gd name="T10" fmla="*/ 4 w 153"/>
                  <a:gd name="T11" fmla="*/ 55 h 151"/>
                  <a:gd name="T12" fmla="*/ 53 w 153"/>
                  <a:gd name="T13" fmla="*/ 100 h 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3" h="151">
                    <a:moveTo>
                      <a:pt x="42" y="82"/>
                    </a:moveTo>
                    <a:cubicBezTo>
                      <a:pt x="59" y="101"/>
                      <a:pt x="76" y="143"/>
                      <a:pt x="95" y="147"/>
                    </a:cubicBezTo>
                    <a:cubicBezTo>
                      <a:pt x="114" y="151"/>
                      <a:pt x="153" y="120"/>
                      <a:pt x="149" y="101"/>
                    </a:cubicBezTo>
                    <a:cubicBezTo>
                      <a:pt x="130" y="78"/>
                      <a:pt x="97" y="67"/>
                      <a:pt x="82" y="50"/>
                    </a:cubicBezTo>
                    <a:cubicBezTo>
                      <a:pt x="67" y="33"/>
                      <a:pt x="74" y="4"/>
                      <a:pt x="61" y="3"/>
                    </a:cubicBezTo>
                    <a:cubicBezTo>
                      <a:pt x="49" y="0"/>
                      <a:pt x="7" y="27"/>
                      <a:pt x="3" y="45"/>
                    </a:cubicBezTo>
                    <a:cubicBezTo>
                      <a:pt x="0" y="58"/>
                      <a:pt x="25" y="63"/>
                      <a:pt x="42" y="82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2" name="Freeform 611"/>
              <p:cNvSpPr>
                <a:spLocks/>
              </p:cNvSpPr>
              <p:nvPr/>
            </p:nvSpPr>
            <p:spPr bwMode="auto">
              <a:xfrm>
                <a:off x="3188" y="1654"/>
                <a:ext cx="229" cy="362"/>
              </a:xfrm>
              <a:custGeom>
                <a:avLst/>
                <a:gdLst>
                  <a:gd name="T0" fmla="*/ 94 w 200"/>
                  <a:gd name="T1" fmla="*/ 200 h 333"/>
                  <a:gd name="T2" fmla="*/ 151 w 200"/>
                  <a:gd name="T3" fmla="*/ 345 h 333"/>
                  <a:gd name="T4" fmla="*/ 229 w 200"/>
                  <a:gd name="T5" fmla="*/ 290 h 333"/>
                  <a:gd name="T6" fmla="*/ 128 w 200"/>
                  <a:gd name="T7" fmla="*/ 153 h 333"/>
                  <a:gd name="T8" fmla="*/ 80 w 200"/>
                  <a:gd name="T9" fmla="*/ 0 h 333"/>
                  <a:gd name="T10" fmla="*/ 6 w 200"/>
                  <a:gd name="T11" fmla="*/ 66 h 333"/>
                  <a:gd name="T12" fmla="*/ 94 w 200"/>
                  <a:gd name="T13" fmla="*/ 200 h 3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0" h="333">
                    <a:moveTo>
                      <a:pt x="82" y="184"/>
                    </a:moveTo>
                    <a:cubicBezTo>
                      <a:pt x="105" y="231"/>
                      <a:pt x="115" y="295"/>
                      <a:pt x="132" y="317"/>
                    </a:cubicBezTo>
                    <a:cubicBezTo>
                      <a:pt x="158" y="333"/>
                      <a:pt x="190" y="283"/>
                      <a:pt x="200" y="267"/>
                    </a:cubicBezTo>
                    <a:cubicBezTo>
                      <a:pt x="196" y="236"/>
                      <a:pt x="134" y="185"/>
                      <a:pt x="112" y="141"/>
                    </a:cubicBezTo>
                    <a:cubicBezTo>
                      <a:pt x="90" y="97"/>
                      <a:pt x="88" y="13"/>
                      <a:pt x="70" y="0"/>
                    </a:cubicBezTo>
                    <a:cubicBezTo>
                      <a:pt x="29" y="11"/>
                      <a:pt x="0" y="35"/>
                      <a:pt x="5" y="61"/>
                    </a:cubicBezTo>
                    <a:cubicBezTo>
                      <a:pt x="7" y="92"/>
                      <a:pt x="58" y="137"/>
                      <a:pt x="82" y="184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3" name="Freeform 612"/>
              <p:cNvSpPr>
                <a:spLocks/>
              </p:cNvSpPr>
              <p:nvPr/>
            </p:nvSpPr>
            <p:spPr bwMode="auto">
              <a:xfrm>
                <a:off x="3354" y="1962"/>
                <a:ext cx="302" cy="638"/>
              </a:xfrm>
              <a:custGeom>
                <a:avLst/>
                <a:gdLst>
                  <a:gd name="T0" fmla="*/ 3 w 302"/>
                  <a:gd name="T1" fmla="*/ 93 h 638"/>
                  <a:gd name="T2" fmla="*/ 61 w 302"/>
                  <a:gd name="T3" fmla="*/ 214 h 638"/>
                  <a:gd name="T4" fmla="*/ 127 w 302"/>
                  <a:gd name="T5" fmla="*/ 455 h 638"/>
                  <a:gd name="T6" fmla="*/ 171 w 302"/>
                  <a:gd name="T7" fmla="*/ 608 h 638"/>
                  <a:gd name="T8" fmla="*/ 249 w 302"/>
                  <a:gd name="T9" fmla="*/ 636 h 638"/>
                  <a:gd name="T10" fmla="*/ 302 w 302"/>
                  <a:gd name="T11" fmla="*/ 610 h 638"/>
                  <a:gd name="T12" fmla="*/ 223 w 302"/>
                  <a:gd name="T13" fmla="*/ 441 h 638"/>
                  <a:gd name="T14" fmla="*/ 150 w 302"/>
                  <a:gd name="T15" fmla="*/ 264 h 638"/>
                  <a:gd name="T16" fmla="*/ 114 w 302"/>
                  <a:gd name="T17" fmla="*/ 111 h 638"/>
                  <a:gd name="T18" fmla="*/ 77 w 302"/>
                  <a:gd name="T19" fmla="*/ 11 h 638"/>
                  <a:gd name="T20" fmla="*/ 36 w 302"/>
                  <a:gd name="T21" fmla="*/ 48 h 638"/>
                  <a:gd name="T22" fmla="*/ 3 w 302"/>
                  <a:gd name="T23" fmla="*/ 93 h 63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02" h="638">
                    <a:moveTo>
                      <a:pt x="3" y="93"/>
                    </a:moveTo>
                    <a:cubicBezTo>
                      <a:pt x="6" y="121"/>
                      <a:pt x="40" y="150"/>
                      <a:pt x="61" y="214"/>
                    </a:cubicBezTo>
                    <a:cubicBezTo>
                      <a:pt x="80" y="274"/>
                      <a:pt x="109" y="390"/>
                      <a:pt x="127" y="455"/>
                    </a:cubicBezTo>
                    <a:cubicBezTo>
                      <a:pt x="142" y="520"/>
                      <a:pt x="153" y="578"/>
                      <a:pt x="171" y="608"/>
                    </a:cubicBezTo>
                    <a:cubicBezTo>
                      <a:pt x="192" y="638"/>
                      <a:pt x="227" y="636"/>
                      <a:pt x="249" y="636"/>
                    </a:cubicBezTo>
                    <a:cubicBezTo>
                      <a:pt x="284" y="612"/>
                      <a:pt x="295" y="638"/>
                      <a:pt x="302" y="610"/>
                    </a:cubicBezTo>
                    <a:cubicBezTo>
                      <a:pt x="294" y="591"/>
                      <a:pt x="245" y="484"/>
                      <a:pt x="223" y="441"/>
                    </a:cubicBezTo>
                    <a:cubicBezTo>
                      <a:pt x="201" y="395"/>
                      <a:pt x="168" y="319"/>
                      <a:pt x="150" y="264"/>
                    </a:cubicBezTo>
                    <a:cubicBezTo>
                      <a:pt x="132" y="209"/>
                      <a:pt x="125" y="158"/>
                      <a:pt x="114" y="111"/>
                    </a:cubicBezTo>
                    <a:cubicBezTo>
                      <a:pt x="103" y="64"/>
                      <a:pt x="93" y="23"/>
                      <a:pt x="77" y="11"/>
                    </a:cubicBezTo>
                    <a:cubicBezTo>
                      <a:pt x="62" y="0"/>
                      <a:pt x="53" y="39"/>
                      <a:pt x="36" y="48"/>
                    </a:cubicBezTo>
                    <a:cubicBezTo>
                      <a:pt x="21" y="58"/>
                      <a:pt x="0" y="63"/>
                      <a:pt x="3" y="93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4" name="Freeform 613"/>
              <p:cNvSpPr>
                <a:spLocks/>
              </p:cNvSpPr>
              <p:nvPr/>
            </p:nvSpPr>
            <p:spPr bwMode="auto">
              <a:xfrm>
                <a:off x="3377" y="1021"/>
                <a:ext cx="129" cy="253"/>
              </a:xfrm>
              <a:custGeom>
                <a:avLst/>
                <a:gdLst>
                  <a:gd name="T0" fmla="*/ 21 w 129"/>
                  <a:gd name="T1" fmla="*/ 129 h 253"/>
                  <a:gd name="T2" fmla="*/ 30 w 129"/>
                  <a:gd name="T3" fmla="*/ 234 h 253"/>
                  <a:gd name="T4" fmla="*/ 79 w 129"/>
                  <a:gd name="T5" fmla="*/ 245 h 253"/>
                  <a:gd name="T6" fmla="*/ 127 w 129"/>
                  <a:gd name="T7" fmla="*/ 219 h 253"/>
                  <a:gd name="T8" fmla="*/ 88 w 129"/>
                  <a:gd name="T9" fmla="*/ 117 h 253"/>
                  <a:gd name="T10" fmla="*/ 68 w 129"/>
                  <a:gd name="T11" fmla="*/ 14 h 253"/>
                  <a:gd name="T12" fmla="*/ 9 w 129"/>
                  <a:gd name="T13" fmla="*/ 30 h 253"/>
                  <a:gd name="T14" fmla="*/ 21 w 129"/>
                  <a:gd name="T15" fmla="*/ 129 h 25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29" h="253">
                    <a:moveTo>
                      <a:pt x="21" y="129"/>
                    </a:moveTo>
                    <a:cubicBezTo>
                      <a:pt x="25" y="165"/>
                      <a:pt x="20" y="215"/>
                      <a:pt x="30" y="234"/>
                    </a:cubicBezTo>
                    <a:cubicBezTo>
                      <a:pt x="40" y="253"/>
                      <a:pt x="63" y="247"/>
                      <a:pt x="79" y="245"/>
                    </a:cubicBezTo>
                    <a:cubicBezTo>
                      <a:pt x="95" y="243"/>
                      <a:pt x="125" y="240"/>
                      <a:pt x="127" y="219"/>
                    </a:cubicBezTo>
                    <a:cubicBezTo>
                      <a:pt x="129" y="198"/>
                      <a:pt x="97" y="152"/>
                      <a:pt x="88" y="117"/>
                    </a:cubicBezTo>
                    <a:cubicBezTo>
                      <a:pt x="78" y="84"/>
                      <a:pt x="81" y="29"/>
                      <a:pt x="68" y="14"/>
                    </a:cubicBezTo>
                    <a:cubicBezTo>
                      <a:pt x="55" y="0"/>
                      <a:pt x="17" y="11"/>
                      <a:pt x="9" y="30"/>
                    </a:cubicBezTo>
                    <a:cubicBezTo>
                      <a:pt x="0" y="32"/>
                      <a:pt x="17" y="93"/>
                      <a:pt x="21" y="129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5" name="Freeform 614"/>
              <p:cNvSpPr>
                <a:spLocks/>
              </p:cNvSpPr>
              <p:nvPr/>
            </p:nvSpPr>
            <p:spPr bwMode="auto">
              <a:xfrm>
                <a:off x="3396" y="1261"/>
                <a:ext cx="167" cy="218"/>
              </a:xfrm>
              <a:custGeom>
                <a:avLst/>
                <a:gdLst>
                  <a:gd name="T0" fmla="*/ 64 w 167"/>
                  <a:gd name="T1" fmla="*/ 119 h 218"/>
                  <a:gd name="T2" fmla="*/ 76 w 167"/>
                  <a:gd name="T3" fmla="*/ 203 h 218"/>
                  <a:gd name="T4" fmla="*/ 167 w 167"/>
                  <a:gd name="T5" fmla="*/ 177 h 218"/>
                  <a:gd name="T6" fmla="*/ 126 w 167"/>
                  <a:gd name="T7" fmla="*/ 83 h 218"/>
                  <a:gd name="T8" fmla="*/ 107 w 167"/>
                  <a:gd name="T9" fmla="*/ 12 h 218"/>
                  <a:gd name="T10" fmla="*/ 66 w 167"/>
                  <a:gd name="T11" fmla="*/ 21 h 218"/>
                  <a:gd name="T12" fmla="*/ 11 w 167"/>
                  <a:gd name="T13" fmla="*/ 30 h 218"/>
                  <a:gd name="T14" fmla="*/ 64 w 167"/>
                  <a:gd name="T15" fmla="*/ 119 h 2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67" h="218">
                    <a:moveTo>
                      <a:pt x="64" y="119"/>
                    </a:moveTo>
                    <a:cubicBezTo>
                      <a:pt x="76" y="151"/>
                      <a:pt x="53" y="188"/>
                      <a:pt x="76" y="203"/>
                    </a:cubicBezTo>
                    <a:cubicBezTo>
                      <a:pt x="97" y="218"/>
                      <a:pt x="163" y="203"/>
                      <a:pt x="167" y="177"/>
                    </a:cubicBezTo>
                    <a:cubicBezTo>
                      <a:pt x="155" y="140"/>
                      <a:pt x="136" y="112"/>
                      <a:pt x="126" y="83"/>
                    </a:cubicBezTo>
                    <a:cubicBezTo>
                      <a:pt x="116" y="55"/>
                      <a:pt x="123" y="20"/>
                      <a:pt x="107" y="12"/>
                    </a:cubicBezTo>
                    <a:cubicBezTo>
                      <a:pt x="97" y="0"/>
                      <a:pt x="82" y="18"/>
                      <a:pt x="66" y="21"/>
                    </a:cubicBezTo>
                    <a:cubicBezTo>
                      <a:pt x="50" y="24"/>
                      <a:pt x="11" y="14"/>
                      <a:pt x="11" y="30"/>
                    </a:cubicBezTo>
                    <a:cubicBezTo>
                      <a:pt x="0" y="44"/>
                      <a:pt x="53" y="87"/>
                      <a:pt x="64" y="119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6" name="Freeform 615"/>
              <p:cNvSpPr>
                <a:spLocks/>
              </p:cNvSpPr>
              <p:nvPr/>
            </p:nvSpPr>
            <p:spPr bwMode="auto">
              <a:xfrm>
                <a:off x="3473" y="1478"/>
                <a:ext cx="189" cy="401"/>
              </a:xfrm>
              <a:custGeom>
                <a:avLst/>
                <a:gdLst>
                  <a:gd name="T0" fmla="*/ 64 w 189"/>
                  <a:gd name="T1" fmla="*/ 210 h 401"/>
                  <a:gd name="T2" fmla="*/ 87 w 189"/>
                  <a:gd name="T3" fmla="*/ 375 h 401"/>
                  <a:gd name="T4" fmla="*/ 185 w 189"/>
                  <a:gd name="T5" fmla="*/ 340 h 401"/>
                  <a:gd name="T6" fmla="*/ 137 w 189"/>
                  <a:gd name="T7" fmla="*/ 176 h 401"/>
                  <a:gd name="T8" fmla="*/ 103 w 189"/>
                  <a:gd name="T9" fmla="*/ 0 h 401"/>
                  <a:gd name="T10" fmla="*/ 6 w 189"/>
                  <a:gd name="T11" fmla="*/ 48 h 401"/>
                  <a:gd name="T12" fmla="*/ 64 w 189"/>
                  <a:gd name="T13" fmla="*/ 210 h 40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9" h="401">
                    <a:moveTo>
                      <a:pt x="64" y="210"/>
                    </a:moveTo>
                    <a:cubicBezTo>
                      <a:pt x="79" y="270"/>
                      <a:pt x="73" y="345"/>
                      <a:pt x="87" y="375"/>
                    </a:cubicBezTo>
                    <a:cubicBezTo>
                      <a:pt x="114" y="401"/>
                      <a:pt x="168" y="354"/>
                      <a:pt x="185" y="340"/>
                    </a:cubicBezTo>
                    <a:cubicBezTo>
                      <a:pt x="189" y="304"/>
                      <a:pt x="151" y="233"/>
                      <a:pt x="137" y="176"/>
                    </a:cubicBezTo>
                    <a:cubicBezTo>
                      <a:pt x="123" y="119"/>
                      <a:pt x="125" y="21"/>
                      <a:pt x="103" y="0"/>
                    </a:cubicBezTo>
                    <a:cubicBezTo>
                      <a:pt x="50" y="0"/>
                      <a:pt x="8" y="17"/>
                      <a:pt x="6" y="48"/>
                    </a:cubicBezTo>
                    <a:cubicBezTo>
                      <a:pt x="0" y="83"/>
                      <a:pt x="49" y="149"/>
                      <a:pt x="64" y="210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7" name="Freeform 616"/>
              <p:cNvSpPr>
                <a:spLocks/>
              </p:cNvSpPr>
              <p:nvPr/>
            </p:nvSpPr>
            <p:spPr bwMode="auto">
              <a:xfrm>
                <a:off x="3558" y="1847"/>
                <a:ext cx="194" cy="731"/>
              </a:xfrm>
              <a:custGeom>
                <a:avLst/>
                <a:gdLst>
                  <a:gd name="T0" fmla="*/ 4 w 194"/>
                  <a:gd name="T1" fmla="*/ 51 h 731"/>
                  <a:gd name="T2" fmla="*/ 37 w 194"/>
                  <a:gd name="T3" fmla="*/ 209 h 731"/>
                  <a:gd name="T4" fmla="*/ 60 w 194"/>
                  <a:gd name="T5" fmla="*/ 475 h 731"/>
                  <a:gd name="T6" fmla="*/ 78 w 194"/>
                  <a:gd name="T7" fmla="*/ 689 h 731"/>
                  <a:gd name="T8" fmla="*/ 132 w 194"/>
                  <a:gd name="T9" fmla="*/ 727 h 731"/>
                  <a:gd name="T10" fmla="*/ 194 w 194"/>
                  <a:gd name="T11" fmla="*/ 703 h 731"/>
                  <a:gd name="T12" fmla="*/ 170 w 194"/>
                  <a:gd name="T13" fmla="*/ 481 h 731"/>
                  <a:gd name="T14" fmla="*/ 124 w 194"/>
                  <a:gd name="T15" fmla="*/ 223 h 731"/>
                  <a:gd name="T16" fmla="*/ 121 w 194"/>
                  <a:gd name="T17" fmla="*/ 117 h 731"/>
                  <a:gd name="T18" fmla="*/ 104 w 194"/>
                  <a:gd name="T19" fmla="*/ 15 h 731"/>
                  <a:gd name="T20" fmla="*/ 55 w 194"/>
                  <a:gd name="T21" fmla="*/ 31 h 731"/>
                  <a:gd name="T22" fmla="*/ 4 w 194"/>
                  <a:gd name="T23" fmla="*/ 51 h 73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4" h="731">
                    <a:moveTo>
                      <a:pt x="4" y="51"/>
                    </a:moveTo>
                    <a:cubicBezTo>
                      <a:pt x="0" y="81"/>
                      <a:pt x="28" y="138"/>
                      <a:pt x="37" y="209"/>
                    </a:cubicBezTo>
                    <a:cubicBezTo>
                      <a:pt x="46" y="280"/>
                      <a:pt x="53" y="395"/>
                      <a:pt x="60" y="475"/>
                    </a:cubicBezTo>
                    <a:cubicBezTo>
                      <a:pt x="60" y="546"/>
                      <a:pt x="66" y="647"/>
                      <a:pt x="78" y="689"/>
                    </a:cubicBezTo>
                    <a:cubicBezTo>
                      <a:pt x="90" y="731"/>
                      <a:pt x="113" y="725"/>
                      <a:pt x="132" y="727"/>
                    </a:cubicBezTo>
                    <a:cubicBezTo>
                      <a:pt x="175" y="711"/>
                      <a:pt x="179" y="730"/>
                      <a:pt x="194" y="703"/>
                    </a:cubicBezTo>
                    <a:cubicBezTo>
                      <a:pt x="190" y="682"/>
                      <a:pt x="182" y="532"/>
                      <a:pt x="170" y="481"/>
                    </a:cubicBezTo>
                    <a:cubicBezTo>
                      <a:pt x="159" y="428"/>
                      <a:pt x="129" y="285"/>
                      <a:pt x="124" y="223"/>
                    </a:cubicBezTo>
                    <a:cubicBezTo>
                      <a:pt x="121" y="161"/>
                      <a:pt x="120" y="169"/>
                      <a:pt x="121" y="117"/>
                    </a:cubicBezTo>
                    <a:cubicBezTo>
                      <a:pt x="122" y="66"/>
                      <a:pt x="118" y="32"/>
                      <a:pt x="104" y="15"/>
                    </a:cubicBezTo>
                    <a:cubicBezTo>
                      <a:pt x="90" y="0"/>
                      <a:pt x="74" y="27"/>
                      <a:pt x="55" y="31"/>
                    </a:cubicBezTo>
                    <a:cubicBezTo>
                      <a:pt x="35" y="37"/>
                      <a:pt x="9" y="19"/>
                      <a:pt x="4" y="51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8" name="Freeform 617"/>
              <p:cNvSpPr>
                <a:spLocks/>
              </p:cNvSpPr>
              <p:nvPr/>
            </p:nvSpPr>
            <p:spPr bwMode="auto">
              <a:xfrm rot="2214929">
                <a:off x="3835" y="1128"/>
                <a:ext cx="179" cy="224"/>
              </a:xfrm>
              <a:custGeom>
                <a:avLst/>
                <a:gdLst>
                  <a:gd name="T0" fmla="*/ 64 w 143"/>
                  <a:gd name="T1" fmla="*/ 117 h 182"/>
                  <a:gd name="T2" fmla="*/ 98 w 143"/>
                  <a:gd name="T3" fmla="*/ 212 h 182"/>
                  <a:gd name="T4" fmla="*/ 140 w 143"/>
                  <a:gd name="T5" fmla="*/ 192 h 182"/>
                  <a:gd name="T6" fmla="*/ 173 w 143"/>
                  <a:gd name="T7" fmla="*/ 162 h 182"/>
                  <a:gd name="T8" fmla="*/ 104 w 143"/>
                  <a:gd name="T9" fmla="*/ 90 h 182"/>
                  <a:gd name="T10" fmla="*/ 50 w 143"/>
                  <a:gd name="T11" fmla="*/ 7 h 182"/>
                  <a:gd name="T12" fmla="*/ 6 w 143"/>
                  <a:gd name="T13" fmla="*/ 43 h 182"/>
                  <a:gd name="T14" fmla="*/ 64 w 143"/>
                  <a:gd name="T15" fmla="*/ 117 h 18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3" h="182">
                    <a:moveTo>
                      <a:pt x="51" y="95"/>
                    </a:moveTo>
                    <a:cubicBezTo>
                      <a:pt x="64" y="119"/>
                      <a:pt x="68" y="162"/>
                      <a:pt x="78" y="172"/>
                    </a:cubicBezTo>
                    <a:cubicBezTo>
                      <a:pt x="88" y="182"/>
                      <a:pt x="102" y="163"/>
                      <a:pt x="112" y="156"/>
                    </a:cubicBezTo>
                    <a:cubicBezTo>
                      <a:pt x="122" y="149"/>
                      <a:pt x="143" y="146"/>
                      <a:pt x="138" y="132"/>
                    </a:cubicBezTo>
                    <a:cubicBezTo>
                      <a:pt x="133" y="118"/>
                      <a:pt x="99" y="94"/>
                      <a:pt x="83" y="73"/>
                    </a:cubicBezTo>
                    <a:cubicBezTo>
                      <a:pt x="67" y="52"/>
                      <a:pt x="53" y="12"/>
                      <a:pt x="40" y="6"/>
                    </a:cubicBezTo>
                    <a:cubicBezTo>
                      <a:pt x="27" y="0"/>
                      <a:pt x="3" y="20"/>
                      <a:pt x="5" y="35"/>
                    </a:cubicBezTo>
                    <a:cubicBezTo>
                      <a:pt x="0" y="39"/>
                      <a:pt x="38" y="71"/>
                      <a:pt x="51" y="95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9" name="Freeform 618"/>
              <p:cNvSpPr>
                <a:spLocks/>
              </p:cNvSpPr>
              <p:nvPr/>
            </p:nvSpPr>
            <p:spPr bwMode="auto">
              <a:xfrm rot="2214929">
                <a:off x="3819" y="1351"/>
                <a:ext cx="192" cy="185"/>
              </a:xfrm>
              <a:custGeom>
                <a:avLst/>
                <a:gdLst>
                  <a:gd name="T0" fmla="*/ 53 w 153"/>
                  <a:gd name="T1" fmla="*/ 100 h 151"/>
                  <a:gd name="T2" fmla="*/ 119 w 153"/>
                  <a:gd name="T3" fmla="*/ 180 h 151"/>
                  <a:gd name="T4" fmla="*/ 187 w 153"/>
                  <a:gd name="T5" fmla="*/ 124 h 151"/>
                  <a:gd name="T6" fmla="*/ 103 w 153"/>
                  <a:gd name="T7" fmla="*/ 61 h 151"/>
                  <a:gd name="T8" fmla="*/ 77 w 153"/>
                  <a:gd name="T9" fmla="*/ 4 h 151"/>
                  <a:gd name="T10" fmla="*/ 4 w 153"/>
                  <a:gd name="T11" fmla="*/ 55 h 151"/>
                  <a:gd name="T12" fmla="*/ 53 w 153"/>
                  <a:gd name="T13" fmla="*/ 100 h 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3" h="151">
                    <a:moveTo>
                      <a:pt x="42" y="82"/>
                    </a:moveTo>
                    <a:cubicBezTo>
                      <a:pt x="59" y="101"/>
                      <a:pt x="76" y="143"/>
                      <a:pt x="95" y="147"/>
                    </a:cubicBezTo>
                    <a:cubicBezTo>
                      <a:pt x="114" y="151"/>
                      <a:pt x="153" y="120"/>
                      <a:pt x="149" y="101"/>
                    </a:cubicBezTo>
                    <a:cubicBezTo>
                      <a:pt x="130" y="78"/>
                      <a:pt x="97" y="67"/>
                      <a:pt x="82" y="50"/>
                    </a:cubicBezTo>
                    <a:cubicBezTo>
                      <a:pt x="67" y="33"/>
                      <a:pt x="74" y="4"/>
                      <a:pt x="61" y="3"/>
                    </a:cubicBezTo>
                    <a:cubicBezTo>
                      <a:pt x="49" y="0"/>
                      <a:pt x="7" y="27"/>
                      <a:pt x="3" y="45"/>
                    </a:cubicBezTo>
                    <a:cubicBezTo>
                      <a:pt x="0" y="58"/>
                      <a:pt x="25" y="63"/>
                      <a:pt x="42" y="82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0" name="Freeform 619"/>
              <p:cNvSpPr>
                <a:spLocks/>
              </p:cNvSpPr>
              <p:nvPr/>
            </p:nvSpPr>
            <p:spPr bwMode="auto">
              <a:xfrm>
                <a:off x="3859" y="1550"/>
                <a:ext cx="123" cy="370"/>
              </a:xfrm>
              <a:custGeom>
                <a:avLst/>
                <a:gdLst>
                  <a:gd name="T0" fmla="*/ 29 w 123"/>
                  <a:gd name="T1" fmla="*/ 194 h 370"/>
                  <a:gd name="T2" fmla="*/ 9 w 123"/>
                  <a:gd name="T3" fmla="*/ 354 h 370"/>
                  <a:gd name="T4" fmla="*/ 106 w 123"/>
                  <a:gd name="T5" fmla="*/ 337 h 370"/>
                  <a:gd name="T6" fmla="*/ 81 w 123"/>
                  <a:gd name="T7" fmla="*/ 169 h 370"/>
                  <a:gd name="T8" fmla="*/ 111 w 123"/>
                  <a:gd name="T9" fmla="*/ 11 h 370"/>
                  <a:gd name="T10" fmla="*/ 14 w 123"/>
                  <a:gd name="T11" fmla="*/ 35 h 370"/>
                  <a:gd name="T12" fmla="*/ 29 w 123"/>
                  <a:gd name="T13" fmla="*/ 194 h 37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3" h="370">
                    <a:moveTo>
                      <a:pt x="29" y="194"/>
                    </a:moveTo>
                    <a:cubicBezTo>
                      <a:pt x="28" y="252"/>
                      <a:pt x="4" y="324"/>
                      <a:pt x="9" y="354"/>
                    </a:cubicBezTo>
                    <a:cubicBezTo>
                      <a:pt x="11" y="370"/>
                      <a:pt x="88" y="348"/>
                      <a:pt x="106" y="337"/>
                    </a:cubicBezTo>
                    <a:cubicBezTo>
                      <a:pt x="117" y="306"/>
                      <a:pt x="81" y="223"/>
                      <a:pt x="81" y="169"/>
                    </a:cubicBezTo>
                    <a:cubicBezTo>
                      <a:pt x="82" y="115"/>
                      <a:pt x="123" y="34"/>
                      <a:pt x="111" y="11"/>
                    </a:cubicBezTo>
                    <a:cubicBezTo>
                      <a:pt x="64" y="0"/>
                      <a:pt x="22" y="7"/>
                      <a:pt x="14" y="35"/>
                    </a:cubicBezTo>
                    <a:cubicBezTo>
                      <a:pt x="0" y="66"/>
                      <a:pt x="28" y="136"/>
                      <a:pt x="29" y="194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1" name="Freeform 620"/>
              <p:cNvSpPr>
                <a:spLocks/>
              </p:cNvSpPr>
              <p:nvPr/>
            </p:nvSpPr>
            <p:spPr bwMode="auto">
              <a:xfrm>
                <a:off x="3760" y="1902"/>
                <a:ext cx="212" cy="674"/>
              </a:xfrm>
              <a:custGeom>
                <a:avLst/>
                <a:gdLst>
                  <a:gd name="T0" fmla="*/ 100 w 212"/>
                  <a:gd name="T1" fmla="*/ 54 h 674"/>
                  <a:gd name="T2" fmla="*/ 94 w 212"/>
                  <a:gd name="T3" fmla="*/ 189 h 674"/>
                  <a:gd name="T4" fmla="*/ 39 w 212"/>
                  <a:gd name="T5" fmla="*/ 432 h 674"/>
                  <a:gd name="T6" fmla="*/ 4 w 212"/>
                  <a:gd name="T7" fmla="*/ 638 h 674"/>
                  <a:gd name="T8" fmla="*/ 62 w 212"/>
                  <a:gd name="T9" fmla="*/ 649 h 674"/>
                  <a:gd name="T10" fmla="*/ 121 w 212"/>
                  <a:gd name="T11" fmla="*/ 651 h 674"/>
                  <a:gd name="T12" fmla="*/ 131 w 212"/>
                  <a:gd name="T13" fmla="*/ 465 h 674"/>
                  <a:gd name="T14" fmla="*/ 149 w 212"/>
                  <a:gd name="T15" fmla="*/ 274 h 674"/>
                  <a:gd name="T16" fmla="*/ 190 w 212"/>
                  <a:gd name="T17" fmla="*/ 123 h 674"/>
                  <a:gd name="T18" fmla="*/ 204 w 212"/>
                  <a:gd name="T19" fmla="*/ 17 h 674"/>
                  <a:gd name="T20" fmla="*/ 146 w 212"/>
                  <a:gd name="T21" fmla="*/ 16 h 674"/>
                  <a:gd name="T22" fmla="*/ 100 w 212"/>
                  <a:gd name="T23" fmla="*/ 54 h 67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12" h="674">
                    <a:moveTo>
                      <a:pt x="100" y="54"/>
                    </a:moveTo>
                    <a:cubicBezTo>
                      <a:pt x="90" y="81"/>
                      <a:pt x="106" y="122"/>
                      <a:pt x="94" y="189"/>
                    </a:cubicBezTo>
                    <a:cubicBezTo>
                      <a:pt x="83" y="250"/>
                      <a:pt x="54" y="357"/>
                      <a:pt x="39" y="432"/>
                    </a:cubicBezTo>
                    <a:cubicBezTo>
                      <a:pt x="22" y="497"/>
                      <a:pt x="0" y="602"/>
                      <a:pt x="4" y="638"/>
                    </a:cubicBezTo>
                    <a:cubicBezTo>
                      <a:pt x="8" y="674"/>
                      <a:pt x="43" y="647"/>
                      <a:pt x="62" y="649"/>
                    </a:cubicBezTo>
                    <a:cubicBezTo>
                      <a:pt x="104" y="645"/>
                      <a:pt x="102" y="673"/>
                      <a:pt x="121" y="651"/>
                    </a:cubicBezTo>
                    <a:cubicBezTo>
                      <a:pt x="123" y="631"/>
                      <a:pt x="130" y="513"/>
                      <a:pt x="131" y="465"/>
                    </a:cubicBezTo>
                    <a:cubicBezTo>
                      <a:pt x="133" y="414"/>
                      <a:pt x="140" y="331"/>
                      <a:pt x="149" y="274"/>
                    </a:cubicBezTo>
                    <a:cubicBezTo>
                      <a:pt x="159" y="217"/>
                      <a:pt x="177" y="169"/>
                      <a:pt x="190" y="123"/>
                    </a:cubicBezTo>
                    <a:cubicBezTo>
                      <a:pt x="202" y="76"/>
                      <a:pt x="212" y="35"/>
                      <a:pt x="204" y="17"/>
                    </a:cubicBezTo>
                    <a:cubicBezTo>
                      <a:pt x="196" y="0"/>
                      <a:pt x="166" y="16"/>
                      <a:pt x="146" y="16"/>
                    </a:cubicBezTo>
                    <a:cubicBezTo>
                      <a:pt x="128" y="18"/>
                      <a:pt x="112" y="27"/>
                      <a:pt x="100" y="54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2" name="Freeform 621"/>
              <p:cNvSpPr>
                <a:spLocks/>
              </p:cNvSpPr>
              <p:nvPr/>
            </p:nvSpPr>
            <p:spPr bwMode="auto">
              <a:xfrm>
                <a:off x="4250" y="1736"/>
                <a:ext cx="110" cy="207"/>
              </a:xfrm>
              <a:custGeom>
                <a:avLst/>
                <a:gdLst>
                  <a:gd name="T0" fmla="*/ 42 w 110"/>
                  <a:gd name="T1" fmla="*/ 90 h 207"/>
                  <a:gd name="T2" fmla="*/ 0 w 110"/>
                  <a:gd name="T3" fmla="*/ 160 h 207"/>
                  <a:gd name="T4" fmla="*/ 43 w 110"/>
                  <a:gd name="T5" fmla="*/ 173 h 207"/>
                  <a:gd name="T6" fmla="*/ 84 w 110"/>
                  <a:gd name="T7" fmla="*/ 194 h 207"/>
                  <a:gd name="T8" fmla="*/ 92 w 110"/>
                  <a:gd name="T9" fmla="*/ 96 h 207"/>
                  <a:gd name="T10" fmla="*/ 104 w 110"/>
                  <a:gd name="T11" fmla="*/ 18 h 207"/>
                  <a:gd name="T12" fmla="*/ 59 w 110"/>
                  <a:gd name="T13" fmla="*/ 12 h 207"/>
                  <a:gd name="T14" fmla="*/ 42 w 110"/>
                  <a:gd name="T15" fmla="*/ 90 h 20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10" h="207">
                    <a:moveTo>
                      <a:pt x="42" y="90"/>
                    </a:moveTo>
                    <a:cubicBezTo>
                      <a:pt x="34" y="116"/>
                      <a:pt x="0" y="146"/>
                      <a:pt x="0" y="160"/>
                    </a:cubicBezTo>
                    <a:cubicBezTo>
                      <a:pt x="0" y="174"/>
                      <a:pt x="29" y="167"/>
                      <a:pt x="43" y="173"/>
                    </a:cubicBezTo>
                    <a:cubicBezTo>
                      <a:pt x="57" y="179"/>
                      <a:pt x="76" y="207"/>
                      <a:pt x="84" y="194"/>
                    </a:cubicBezTo>
                    <a:cubicBezTo>
                      <a:pt x="92" y="181"/>
                      <a:pt x="89" y="125"/>
                      <a:pt x="92" y="96"/>
                    </a:cubicBezTo>
                    <a:cubicBezTo>
                      <a:pt x="95" y="67"/>
                      <a:pt x="110" y="32"/>
                      <a:pt x="104" y="18"/>
                    </a:cubicBezTo>
                    <a:cubicBezTo>
                      <a:pt x="98" y="4"/>
                      <a:pt x="69" y="0"/>
                      <a:pt x="59" y="12"/>
                    </a:cubicBezTo>
                    <a:cubicBezTo>
                      <a:pt x="53" y="11"/>
                      <a:pt x="51" y="64"/>
                      <a:pt x="42" y="90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3" name="Freeform 622"/>
              <p:cNvSpPr>
                <a:spLocks/>
              </p:cNvSpPr>
              <p:nvPr/>
            </p:nvSpPr>
            <p:spPr bwMode="auto">
              <a:xfrm>
                <a:off x="4169" y="1908"/>
                <a:ext cx="164" cy="320"/>
              </a:xfrm>
              <a:custGeom>
                <a:avLst/>
                <a:gdLst>
                  <a:gd name="T0" fmla="*/ 49 w 164"/>
                  <a:gd name="T1" fmla="*/ 148 h 320"/>
                  <a:gd name="T2" fmla="*/ 0 w 164"/>
                  <a:gd name="T3" fmla="*/ 275 h 320"/>
                  <a:gd name="T4" fmla="*/ 56 w 164"/>
                  <a:gd name="T5" fmla="*/ 281 h 320"/>
                  <a:gd name="T6" fmla="*/ 96 w 164"/>
                  <a:gd name="T7" fmla="*/ 308 h 320"/>
                  <a:gd name="T8" fmla="*/ 135 w 164"/>
                  <a:gd name="T9" fmla="*/ 162 h 320"/>
                  <a:gd name="T10" fmla="*/ 153 w 164"/>
                  <a:gd name="T11" fmla="*/ 34 h 320"/>
                  <a:gd name="T12" fmla="*/ 71 w 164"/>
                  <a:gd name="T13" fmla="*/ 20 h 320"/>
                  <a:gd name="T14" fmla="*/ 49 w 164"/>
                  <a:gd name="T15" fmla="*/ 148 h 3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64" h="320">
                    <a:moveTo>
                      <a:pt x="49" y="148"/>
                    </a:moveTo>
                    <a:cubicBezTo>
                      <a:pt x="37" y="194"/>
                      <a:pt x="1" y="251"/>
                      <a:pt x="0" y="275"/>
                    </a:cubicBezTo>
                    <a:cubicBezTo>
                      <a:pt x="2" y="295"/>
                      <a:pt x="33" y="272"/>
                      <a:pt x="56" y="281"/>
                    </a:cubicBezTo>
                    <a:cubicBezTo>
                      <a:pt x="79" y="291"/>
                      <a:pt x="79" y="320"/>
                      <a:pt x="96" y="308"/>
                    </a:cubicBezTo>
                    <a:cubicBezTo>
                      <a:pt x="108" y="288"/>
                      <a:pt x="126" y="210"/>
                      <a:pt x="135" y="162"/>
                    </a:cubicBezTo>
                    <a:cubicBezTo>
                      <a:pt x="145" y="116"/>
                      <a:pt x="164" y="58"/>
                      <a:pt x="153" y="34"/>
                    </a:cubicBezTo>
                    <a:cubicBezTo>
                      <a:pt x="120" y="16"/>
                      <a:pt x="84" y="0"/>
                      <a:pt x="71" y="20"/>
                    </a:cubicBezTo>
                    <a:cubicBezTo>
                      <a:pt x="55" y="41"/>
                      <a:pt x="62" y="103"/>
                      <a:pt x="49" y="148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4" name="Freeform 623"/>
              <p:cNvSpPr>
                <a:spLocks/>
              </p:cNvSpPr>
              <p:nvPr/>
            </p:nvSpPr>
            <p:spPr bwMode="auto">
              <a:xfrm>
                <a:off x="3953" y="2200"/>
                <a:ext cx="303" cy="436"/>
              </a:xfrm>
              <a:custGeom>
                <a:avLst/>
                <a:gdLst>
                  <a:gd name="T0" fmla="*/ 169 w 303"/>
                  <a:gd name="T1" fmla="*/ 50 h 436"/>
                  <a:gd name="T2" fmla="*/ 65 w 303"/>
                  <a:gd name="T3" fmla="*/ 248 h 436"/>
                  <a:gd name="T4" fmla="*/ 6 w 303"/>
                  <a:gd name="T5" fmla="*/ 341 h 436"/>
                  <a:gd name="T6" fmla="*/ 25 w 303"/>
                  <a:gd name="T7" fmla="*/ 396 h 436"/>
                  <a:gd name="T8" fmla="*/ 75 w 303"/>
                  <a:gd name="T9" fmla="*/ 424 h 436"/>
                  <a:gd name="T10" fmla="*/ 145 w 303"/>
                  <a:gd name="T11" fmla="*/ 346 h 436"/>
                  <a:gd name="T12" fmla="*/ 195 w 303"/>
                  <a:gd name="T13" fmla="*/ 194 h 436"/>
                  <a:gd name="T14" fmla="*/ 257 w 303"/>
                  <a:gd name="T15" fmla="*/ 110 h 436"/>
                  <a:gd name="T16" fmla="*/ 300 w 303"/>
                  <a:gd name="T17" fmla="*/ 36 h 436"/>
                  <a:gd name="T18" fmla="*/ 251 w 303"/>
                  <a:gd name="T19" fmla="*/ 4 h 436"/>
                  <a:gd name="T20" fmla="*/ 169 w 303"/>
                  <a:gd name="T21" fmla="*/ 50 h 4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03" h="436">
                    <a:moveTo>
                      <a:pt x="169" y="50"/>
                    </a:moveTo>
                    <a:cubicBezTo>
                      <a:pt x="151" y="100"/>
                      <a:pt x="99" y="193"/>
                      <a:pt x="65" y="248"/>
                    </a:cubicBezTo>
                    <a:cubicBezTo>
                      <a:pt x="31" y="303"/>
                      <a:pt x="13" y="316"/>
                      <a:pt x="6" y="341"/>
                    </a:cubicBezTo>
                    <a:cubicBezTo>
                      <a:pt x="0" y="366"/>
                      <a:pt x="14" y="383"/>
                      <a:pt x="25" y="396"/>
                    </a:cubicBezTo>
                    <a:cubicBezTo>
                      <a:pt x="49" y="392"/>
                      <a:pt x="56" y="436"/>
                      <a:pt x="75" y="424"/>
                    </a:cubicBezTo>
                    <a:cubicBezTo>
                      <a:pt x="93" y="405"/>
                      <a:pt x="117" y="398"/>
                      <a:pt x="145" y="346"/>
                    </a:cubicBezTo>
                    <a:cubicBezTo>
                      <a:pt x="173" y="294"/>
                      <a:pt x="176" y="233"/>
                      <a:pt x="195" y="194"/>
                    </a:cubicBezTo>
                    <a:cubicBezTo>
                      <a:pt x="214" y="155"/>
                      <a:pt x="240" y="136"/>
                      <a:pt x="257" y="110"/>
                    </a:cubicBezTo>
                    <a:cubicBezTo>
                      <a:pt x="285" y="89"/>
                      <a:pt x="303" y="49"/>
                      <a:pt x="300" y="36"/>
                    </a:cubicBezTo>
                    <a:cubicBezTo>
                      <a:pt x="297" y="24"/>
                      <a:pt x="265" y="7"/>
                      <a:pt x="251" y="4"/>
                    </a:cubicBezTo>
                    <a:cubicBezTo>
                      <a:pt x="238" y="2"/>
                      <a:pt x="187" y="0"/>
                      <a:pt x="169" y="50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081" name="Group 680"/>
          <p:cNvGrpSpPr>
            <a:grpSpLocks/>
          </p:cNvGrpSpPr>
          <p:nvPr/>
        </p:nvGrpSpPr>
        <p:grpSpPr bwMode="auto">
          <a:xfrm rot="1031077">
            <a:off x="6264275" y="307975"/>
            <a:ext cx="2060575" cy="2322513"/>
            <a:chOff x="3946" y="194"/>
            <a:chExt cx="1298" cy="1463"/>
          </a:xfrm>
        </p:grpSpPr>
        <p:grpSp>
          <p:nvGrpSpPr>
            <p:cNvPr id="3082" name="Group 624"/>
            <p:cNvGrpSpPr>
              <a:grpSpLocks/>
            </p:cNvGrpSpPr>
            <p:nvPr/>
          </p:nvGrpSpPr>
          <p:grpSpPr bwMode="auto">
            <a:xfrm>
              <a:off x="3946" y="194"/>
              <a:ext cx="525" cy="1250"/>
              <a:chOff x="1257" y="1126"/>
              <a:chExt cx="664" cy="1582"/>
            </a:xfrm>
          </p:grpSpPr>
          <p:sp>
            <p:nvSpPr>
              <p:cNvPr id="3111" name="Freeform 625"/>
              <p:cNvSpPr>
                <a:spLocks/>
              </p:cNvSpPr>
              <p:nvPr/>
            </p:nvSpPr>
            <p:spPr bwMode="auto">
              <a:xfrm>
                <a:off x="1344" y="1332"/>
                <a:ext cx="76" cy="94"/>
              </a:xfrm>
              <a:custGeom>
                <a:avLst/>
                <a:gdLst>
                  <a:gd name="T0" fmla="*/ 44 w 76"/>
                  <a:gd name="T1" fmla="*/ 94 h 94"/>
                  <a:gd name="T2" fmla="*/ 60 w 76"/>
                  <a:gd name="T3" fmla="*/ 46 h 94"/>
                  <a:gd name="T4" fmla="*/ 60 w 76"/>
                  <a:gd name="T5" fmla="*/ 6 h 94"/>
                  <a:gd name="T6" fmla="*/ 16 w 76"/>
                  <a:gd name="T7" fmla="*/ 36 h 94"/>
                  <a:gd name="T8" fmla="*/ 0 w 76"/>
                  <a:gd name="T9" fmla="*/ 84 h 94"/>
                  <a:gd name="T10" fmla="*/ 44 w 76"/>
                  <a:gd name="T11" fmla="*/ 94 h 9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6" h="94">
                    <a:moveTo>
                      <a:pt x="44" y="94"/>
                    </a:moveTo>
                    <a:cubicBezTo>
                      <a:pt x="54" y="87"/>
                      <a:pt x="57" y="61"/>
                      <a:pt x="60" y="46"/>
                    </a:cubicBezTo>
                    <a:cubicBezTo>
                      <a:pt x="62" y="32"/>
                      <a:pt x="76" y="12"/>
                      <a:pt x="60" y="6"/>
                    </a:cubicBezTo>
                    <a:cubicBezTo>
                      <a:pt x="44" y="0"/>
                      <a:pt x="26" y="24"/>
                      <a:pt x="16" y="36"/>
                    </a:cubicBezTo>
                    <a:lnTo>
                      <a:pt x="0" y="84"/>
                    </a:lnTo>
                    <a:cubicBezTo>
                      <a:pt x="5" y="94"/>
                      <a:pt x="35" y="92"/>
                      <a:pt x="44" y="94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2" name="Freeform 626"/>
              <p:cNvSpPr>
                <a:spLocks/>
              </p:cNvSpPr>
              <p:nvPr/>
            </p:nvSpPr>
            <p:spPr bwMode="auto">
              <a:xfrm>
                <a:off x="1804" y="1176"/>
                <a:ext cx="116" cy="160"/>
              </a:xfrm>
              <a:custGeom>
                <a:avLst/>
                <a:gdLst>
                  <a:gd name="T0" fmla="*/ 24 w 116"/>
                  <a:gd name="T1" fmla="*/ 64 h 160"/>
                  <a:gd name="T2" fmla="*/ 4 w 116"/>
                  <a:gd name="T3" fmla="*/ 124 h 160"/>
                  <a:gd name="T4" fmla="*/ 50 w 116"/>
                  <a:gd name="T5" fmla="*/ 158 h 160"/>
                  <a:gd name="T6" fmla="*/ 106 w 116"/>
                  <a:gd name="T7" fmla="*/ 146 h 160"/>
                  <a:gd name="T8" fmla="*/ 102 w 116"/>
                  <a:gd name="T9" fmla="*/ 88 h 160"/>
                  <a:gd name="T10" fmla="*/ 76 w 116"/>
                  <a:gd name="T11" fmla="*/ 10 h 160"/>
                  <a:gd name="T12" fmla="*/ 24 w 116"/>
                  <a:gd name="T13" fmla="*/ 64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6" h="160">
                    <a:moveTo>
                      <a:pt x="24" y="64"/>
                    </a:moveTo>
                    <a:cubicBezTo>
                      <a:pt x="12" y="83"/>
                      <a:pt x="0" y="108"/>
                      <a:pt x="4" y="124"/>
                    </a:cubicBezTo>
                    <a:cubicBezTo>
                      <a:pt x="8" y="141"/>
                      <a:pt x="31" y="158"/>
                      <a:pt x="50" y="158"/>
                    </a:cubicBezTo>
                    <a:cubicBezTo>
                      <a:pt x="69" y="158"/>
                      <a:pt x="101" y="160"/>
                      <a:pt x="106" y="146"/>
                    </a:cubicBezTo>
                    <a:cubicBezTo>
                      <a:pt x="111" y="132"/>
                      <a:pt x="107" y="111"/>
                      <a:pt x="102" y="88"/>
                    </a:cubicBezTo>
                    <a:cubicBezTo>
                      <a:pt x="97" y="65"/>
                      <a:pt x="116" y="20"/>
                      <a:pt x="76" y="10"/>
                    </a:cubicBezTo>
                    <a:cubicBezTo>
                      <a:pt x="36" y="0"/>
                      <a:pt x="24" y="64"/>
                      <a:pt x="24" y="64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3" name="Freeform 627"/>
              <p:cNvSpPr>
                <a:spLocks/>
              </p:cNvSpPr>
              <p:nvPr/>
            </p:nvSpPr>
            <p:spPr bwMode="auto">
              <a:xfrm>
                <a:off x="1734" y="1320"/>
                <a:ext cx="187" cy="244"/>
              </a:xfrm>
              <a:custGeom>
                <a:avLst/>
                <a:gdLst>
                  <a:gd name="T0" fmla="*/ 70 w 187"/>
                  <a:gd name="T1" fmla="*/ 84 h 244"/>
                  <a:gd name="T2" fmla="*/ 32 w 187"/>
                  <a:gd name="T3" fmla="*/ 188 h 244"/>
                  <a:gd name="T4" fmla="*/ 132 w 187"/>
                  <a:gd name="T5" fmla="*/ 232 h 244"/>
                  <a:gd name="T6" fmla="*/ 160 w 187"/>
                  <a:gd name="T7" fmla="*/ 94 h 244"/>
                  <a:gd name="T8" fmla="*/ 180 w 187"/>
                  <a:gd name="T9" fmla="*/ 26 h 244"/>
                  <a:gd name="T10" fmla="*/ 118 w 187"/>
                  <a:gd name="T11" fmla="*/ 34 h 244"/>
                  <a:gd name="T12" fmla="*/ 72 w 187"/>
                  <a:gd name="T13" fmla="*/ 8 h 244"/>
                  <a:gd name="T14" fmla="*/ 70 w 187"/>
                  <a:gd name="T15" fmla="*/ 84 h 24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87" h="244">
                    <a:moveTo>
                      <a:pt x="70" y="84"/>
                    </a:moveTo>
                    <a:cubicBezTo>
                      <a:pt x="72" y="118"/>
                      <a:pt x="0" y="188"/>
                      <a:pt x="32" y="188"/>
                    </a:cubicBezTo>
                    <a:cubicBezTo>
                      <a:pt x="64" y="188"/>
                      <a:pt x="92" y="180"/>
                      <a:pt x="132" y="232"/>
                    </a:cubicBezTo>
                    <a:cubicBezTo>
                      <a:pt x="172" y="244"/>
                      <a:pt x="152" y="128"/>
                      <a:pt x="160" y="94"/>
                    </a:cubicBezTo>
                    <a:cubicBezTo>
                      <a:pt x="168" y="60"/>
                      <a:pt x="187" y="36"/>
                      <a:pt x="180" y="26"/>
                    </a:cubicBezTo>
                    <a:cubicBezTo>
                      <a:pt x="173" y="16"/>
                      <a:pt x="137" y="37"/>
                      <a:pt x="118" y="34"/>
                    </a:cubicBezTo>
                    <a:cubicBezTo>
                      <a:pt x="100" y="31"/>
                      <a:pt x="80" y="0"/>
                      <a:pt x="72" y="8"/>
                    </a:cubicBezTo>
                    <a:cubicBezTo>
                      <a:pt x="62" y="16"/>
                      <a:pt x="68" y="50"/>
                      <a:pt x="70" y="84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4" name="Freeform 628"/>
              <p:cNvSpPr>
                <a:spLocks/>
              </p:cNvSpPr>
              <p:nvPr/>
            </p:nvSpPr>
            <p:spPr bwMode="auto">
              <a:xfrm>
                <a:off x="1604" y="1520"/>
                <a:ext cx="272" cy="427"/>
              </a:xfrm>
              <a:custGeom>
                <a:avLst/>
                <a:gdLst>
                  <a:gd name="T0" fmla="*/ 150 w 272"/>
                  <a:gd name="T1" fmla="*/ 12 h 427"/>
                  <a:gd name="T2" fmla="*/ 106 w 272"/>
                  <a:gd name="T3" fmla="*/ 173 h 427"/>
                  <a:gd name="T4" fmla="*/ 6 w 272"/>
                  <a:gd name="T5" fmla="*/ 350 h 427"/>
                  <a:gd name="T6" fmla="*/ 70 w 272"/>
                  <a:gd name="T7" fmla="*/ 362 h 427"/>
                  <a:gd name="T8" fmla="*/ 140 w 272"/>
                  <a:gd name="T9" fmla="*/ 400 h 427"/>
                  <a:gd name="T10" fmla="*/ 202 w 272"/>
                  <a:gd name="T11" fmla="*/ 197 h 427"/>
                  <a:gd name="T12" fmla="*/ 268 w 272"/>
                  <a:gd name="T13" fmla="*/ 66 h 427"/>
                  <a:gd name="T14" fmla="*/ 224 w 272"/>
                  <a:gd name="T15" fmla="*/ 36 h 427"/>
                  <a:gd name="T16" fmla="*/ 198 w 272"/>
                  <a:gd name="T17" fmla="*/ 4 h 427"/>
                  <a:gd name="T18" fmla="*/ 150 w 272"/>
                  <a:gd name="T19" fmla="*/ 12 h 42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72" h="427">
                    <a:moveTo>
                      <a:pt x="150" y="12"/>
                    </a:moveTo>
                    <a:cubicBezTo>
                      <a:pt x="128" y="18"/>
                      <a:pt x="131" y="115"/>
                      <a:pt x="106" y="173"/>
                    </a:cubicBezTo>
                    <a:cubicBezTo>
                      <a:pt x="81" y="231"/>
                      <a:pt x="12" y="319"/>
                      <a:pt x="6" y="350"/>
                    </a:cubicBezTo>
                    <a:cubicBezTo>
                      <a:pt x="0" y="381"/>
                      <a:pt x="44" y="346"/>
                      <a:pt x="70" y="362"/>
                    </a:cubicBezTo>
                    <a:cubicBezTo>
                      <a:pt x="96" y="378"/>
                      <a:pt x="118" y="427"/>
                      <a:pt x="140" y="400"/>
                    </a:cubicBezTo>
                    <a:cubicBezTo>
                      <a:pt x="162" y="373"/>
                      <a:pt x="181" y="253"/>
                      <a:pt x="202" y="197"/>
                    </a:cubicBezTo>
                    <a:cubicBezTo>
                      <a:pt x="225" y="141"/>
                      <a:pt x="264" y="93"/>
                      <a:pt x="268" y="66"/>
                    </a:cubicBezTo>
                    <a:cubicBezTo>
                      <a:pt x="272" y="39"/>
                      <a:pt x="236" y="46"/>
                      <a:pt x="224" y="36"/>
                    </a:cubicBezTo>
                    <a:cubicBezTo>
                      <a:pt x="212" y="26"/>
                      <a:pt x="210" y="8"/>
                      <a:pt x="198" y="4"/>
                    </a:cubicBezTo>
                    <a:cubicBezTo>
                      <a:pt x="186" y="0"/>
                      <a:pt x="172" y="6"/>
                      <a:pt x="150" y="12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5" name="Freeform 629"/>
              <p:cNvSpPr>
                <a:spLocks/>
              </p:cNvSpPr>
              <p:nvPr/>
            </p:nvSpPr>
            <p:spPr bwMode="auto">
              <a:xfrm>
                <a:off x="1596" y="1891"/>
                <a:ext cx="134" cy="196"/>
              </a:xfrm>
              <a:custGeom>
                <a:avLst/>
                <a:gdLst>
                  <a:gd name="T0" fmla="*/ 0 w 134"/>
                  <a:gd name="T1" fmla="*/ 46 h 196"/>
                  <a:gd name="T2" fmla="*/ 14 w 134"/>
                  <a:gd name="T3" fmla="*/ 96 h 196"/>
                  <a:gd name="T4" fmla="*/ 28 w 134"/>
                  <a:gd name="T5" fmla="*/ 159 h 196"/>
                  <a:gd name="T6" fmla="*/ 102 w 134"/>
                  <a:gd name="T7" fmla="*/ 196 h 196"/>
                  <a:gd name="T8" fmla="*/ 128 w 134"/>
                  <a:gd name="T9" fmla="*/ 128 h 196"/>
                  <a:gd name="T10" fmla="*/ 122 w 134"/>
                  <a:gd name="T11" fmla="*/ 52 h 196"/>
                  <a:gd name="T12" fmla="*/ 58 w 134"/>
                  <a:gd name="T13" fmla="*/ 7 h 196"/>
                  <a:gd name="T14" fmla="*/ 10 w 134"/>
                  <a:gd name="T15" fmla="*/ 12 h 196"/>
                  <a:gd name="T16" fmla="*/ 0 w 134"/>
                  <a:gd name="T17" fmla="*/ 46 h 19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34" h="196">
                    <a:moveTo>
                      <a:pt x="0" y="46"/>
                    </a:moveTo>
                    <a:cubicBezTo>
                      <a:pt x="1" y="60"/>
                      <a:pt x="9" y="77"/>
                      <a:pt x="14" y="96"/>
                    </a:cubicBezTo>
                    <a:cubicBezTo>
                      <a:pt x="19" y="115"/>
                      <a:pt x="13" y="142"/>
                      <a:pt x="28" y="159"/>
                    </a:cubicBezTo>
                    <a:lnTo>
                      <a:pt x="102" y="196"/>
                    </a:lnTo>
                    <a:cubicBezTo>
                      <a:pt x="119" y="191"/>
                      <a:pt x="125" y="152"/>
                      <a:pt x="128" y="128"/>
                    </a:cubicBezTo>
                    <a:cubicBezTo>
                      <a:pt x="131" y="104"/>
                      <a:pt x="134" y="72"/>
                      <a:pt x="122" y="52"/>
                    </a:cubicBezTo>
                    <a:cubicBezTo>
                      <a:pt x="110" y="32"/>
                      <a:pt x="76" y="14"/>
                      <a:pt x="58" y="7"/>
                    </a:cubicBezTo>
                    <a:cubicBezTo>
                      <a:pt x="40" y="0"/>
                      <a:pt x="19" y="6"/>
                      <a:pt x="10" y="12"/>
                    </a:cubicBez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6" name="Freeform 630"/>
              <p:cNvSpPr>
                <a:spLocks/>
              </p:cNvSpPr>
              <p:nvPr/>
            </p:nvSpPr>
            <p:spPr bwMode="auto">
              <a:xfrm>
                <a:off x="1501" y="1926"/>
                <a:ext cx="115" cy="141"/>
              </a:xfrm>
              <a:custGeom>
                <a:avLst/>
                <a:gdLst>
                  <a:gd name="T0" fmla="*/ 87 w 115"/>
                  <a:gd name="T1" fmla="*/ 130 h 141"/>
                  <a:gd name="T2" fmla="*/ 27 w 115"/>
                  <a:gd name="T3" fmla="*/ 133 h 141"/>
                  <a:gd name="T4" fmla="*/ 3 w 115"/>
                  <a:gd name="T5" fmla="*/ 81 h 141"/>
                  <a:gd name="T6" fmla="*/ 13 w 115"/>
                  <a:gd name="T7" fmla="*/ 18 h 141"/>
                  <a:gd name="T8" fmla="*/ 47 w 115"/>
                  <a:gd name="T9" fmla="*/ 0 h 141"/>
                  <a:gd name="T10" fmla="*/ 81 w 115"/>
                  <a:gd name="T11" fmla="*/ 26 h 141"/>
                  <a:gd name="T12" fmla="*/ 87 w 115"/>
                  <a:gd name="T13" fmla="*/ 130 h 1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5" h="141">
                    <a:moveTo>
                      <a:pt x="87" y="130"/>
                    </a:moveTo>
                    <a:cubicBezTo>
                      <a:pt x="59" y="140"/>
                      <a:pt x="43" y="141"/>
                      <a:pt x="27" y="133"/>
                    </a:cubicBezTo>
                    <a:cubicBezTo>
                      <a:pt x="11" y="125"/>
                      <a:pt x="5" y="102"/>
                      <a:pt x="3" y="81"/>
                    </a:cubicBezTo>
                    <a:cubicBezTo>
                      <a:pt x="1" y="60"/>
                      <a:pt x="0" y="30"/>
                      <a:pt x="13" y="18"/>
                    </a:cubicBezTo>
                    <a:cubicBezTo>
                      <a:pt x="20" y="6"/>
                      <a:pt x="36" y="0"/>
                      <a:pt x="47" y="0"/>
                    </a:cubicBezTo>
                    <a:cubicBezTo>
                      <a:pt x="58" y="1"/>
                      <a:pt x="74" y="4"/>
                      <a:pt x="81" y="26"/>
                    </a:cubicBezTo>
                    <a:cubicBezTo>
                      <a:pt x="93" y="44"/>
                      <a:pt x="115" y="120"/>
                      <a:pt x="87" y="130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7" name="Freeform 631"/>
              <p:cNvSpPr>
                <a:spLocks/>
              </p:cNvSpPr>
              <p:nvPr/>
            </p:nvSpPr>
            <p:spPr bwMode="auto">
              <a:xfrm>
                <a:off x="1435" y="2065"/>
                <a:ext cx="281" cy="167"/>
              </a:xfrm>
              <a:custGeom>
                <a:avLst/>
                <a:gdLst>
                  <a:gd name="T0" fmla="*/ 137 w 281"/>
                  <a:gd name="T1" fmla="*/ 13 h 167"/>
                  <a:gd name="T2" fmla="*/ 177 w 281"/>
                  <a:gd name="T3" fmla="*/ 3 h 167"/>
                  <a:gd name="T4" fmla="*/ 247 w 281"/>
                  <a:gd name="T5" fmla="*/ 30 h 167"/>
                  <a:gd name="T6" fmla="*/ 277 w 281"/>
                  <a:gd name="T7" fmla="*/ 102 h 167"/>
                  <a:gd name="T8" fmla="*/ 231 w 281"/>
                  <a:gd name="T9" fmla="*/ 165 h 167"/>
                  <a:gd name="T10" fmla="*/ 129 w 281"/>
                  <a:gd name="T11" fmla="*/ 115 h 167"/>
                  <a:gd name="T12" fmla="*/ 45 w 281"/>
                  <a:gd name="T13" fmla="*/ 115 h 167"/>
                  <a:gd name="T14" fmla="*/ 1 w 281"/>
                  <a:gd name="T15" fmla="*/ 50 h 167"/>
                  <a:gd name="T16" fmla="*/ 49 w 281"/>
                  <a:gd name="T17" fmla="*/ 7 h 167"/>
                  <a:gd name="T18" fmla="*/ 137 w 281"/>
                  <a:gd name="T19" fmla="*/ 13 h 16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81" h="167">
                    <a:moveTo>
                      <a:pt x="137" y="13"/>
                    </a:moveTo>
                    <a:cubicBezTo>
                      <a:pt x="158" y="12"/>
                      <a:pt x="159" y="0"/>
                      <a:pt x="177" y="3"/>
                    </a:cubicBezTo>
                    <a:cubicBezTo>
                      <a:pt x="195" y="6"/>
                      <a:pt x="230" y="14"/>
                      <a:pt x="247" y="30"/>
                    </a:cubicBezTo>
                    <a:cubicBezTo>
                      <a:pt x="264" y="46"/>
                      <a:pt x="281" y="59"/>
                      <a:pt x="277" y="102"/>
                    </a:cubicBezTo>
                    <a:cubicBezTo>
                      <a:pt x="273" y="145"/>
                      <a:pt x="256" y="163"/>
                      <a:pt x="231" y="165"/>
                    </a:cubicBezTo>
                    <a:cubicBezTo>
                      <a:pt x="206" y="167"/>
                      <a:pt x="160" y="123"/>
                      <a:pt x="129" y="115"/>
                    </a:cubicBezTo>
                    <a:cubicBezTo>
                      <a:pt x="103" y="107"/>
                      <a:pt x="66" y="126"/>
                      <a:pt x="45" y="115"/>
                    </a:cubicBezTo>
                    <a:cubicBezTo>
                      <a:pt x="24" y="104"/>
                      <a:pt x="0" y="68"/>
                      <a:pt x="1" y="50"/>
                    </a:cubicBezTo>
                    <a:cubicBezTo>
                      <a:pt x="0" y="32"/>
                      <a:pt x="26" y="13"/>
                      <a:pt x="49" y="7"/>
                    </a:cubicBezTo>
                    <a:lnTo>
                      <a:pt x="137" y="13"/>
                    </a:ln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8" name="Freeform 632"/>
              <p:cNvSpPr>
                <a:spLocks/>
              </p:cNvSpPr>
              <p:nvPr/>
            </p:nvSpPr>
            <p:spPr bwMode="auto">
              <a:xfrm>
                <a:off x="1332" y="1985"/>
                <a:ext cx="102" cy="92"/>
              </a:xfrm>
              <a:custGeom>
                <a:avLst/>
                <a:gdLst>
                  <a:gd name="T0" fmla="*/ 10 w 102"/>
                  <a:gd name="T1" fmla="*/ 41 h 92"/>
                  <a:gd name="T2" fmla="*/ 18 w 102"/>
                  <a:gd name="T3" fmla="*/ 84 h 92"/>
                  <a:gd name="T4" fmla="*/ 92 w 102"/>
                  <a:gd name="T5" fmla="*/ 79 h 92"/>
                  <a:gd name="T6" fmla="*/ 80 w 102"/>
                  <a:gd name="T7" fmla="*/ 7 h 92"/>
                  <a:gd name="T8" fmla="*/ 10 w 102"/>
                  <a:gd name="T9" fmla="*/ 41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2" h="92">
                    <a:moveTo>
                      <a:pt x="10" y="41"/>
                    </a:moveTo>
                    <a:cubicBezTo>
                      <a:pt x="0" y="54"/>
                      <a:pt x="3" y="77"/>
                      <a:pt x="18" y="84"/>
                    </a:cubicBezTo>
                    <a:cubicBezTo>
                      <a:pt x="32" y="90"/>
                      <a:pt x="82" y="92"/>
                      <a:pt x="92" y="79"/>
                    </a:cubicBezTo>
                    <a:cubicBezTo>
                      <a:pt x="102" y="66"/>
                      <a:pt x="86" y="34"/>
                      <a:pt x="80" y="7"/>
                    </a:cubicBezTo>
                    <a:cubicBezTo>
                      <a:pt x="65" y="0"/>
                      <a:pt x="24" y="33"/>
                      <a:pt x="10" y="41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9" name="Freeform 633"/>
              <p:cNvSpPr>
                <a:spLocks/>
              </p:cNvSpPr>
              <p:nvPr/>
            </p:nvSpPr>
            <p:spPr bwMode="auto">
              <a:xfrm>
                <a:off x="1348" y="2074"/>
                <a:ext cx="118" cy="444"/>
              </a:xfrm>
              <a:custGeom>
                <a:avLst/>
                <a:gdLst>
                  <a:gd name="T0" fmla="*/ 4 w 118"/>
                  <a:gd name="T1" fmla="*/ 40 h 444"/>
                  <a:gd name="T2" fmla="*/ 42 w 118"/>
                  <a:gd name="T3" fmla="*/ 183 h 444"/>
                  <a:gd name="T4" fmla="*/ 36 w 118"/>
                  <a:gd name="T5" fmla="*/ 304 h 444"/>
                  <a:gd name="T6" fmla="*/ 84 w 118"/>
                  <a:gd name="T7" fmla="*/ 439 h 444"/>
                  <a:gd name="T8" fmla="*/ 94 w 118"/>
                  <a:gd name="T9" fmla="*/ 240 h 444"/>
                  <a:gd name="T10" fmla="*/ 104 w 118"/>
                  <a:gd name="T11" fmla="*/ 121 h 444"/>
                  <a:gd name="T12" fmla="*/ 68 w 118"/>
                  <a:gd name="T13" fmla="*/ 63 h 444"/>
                  <a:gd name="T14" fmla="*/ 80 w 118"/>
                  <a:gd name="T15" fmla="*/ 8 h 444"/>
                  <a:gd name="T16" fmla="*/ 40 w 118"/>
                  <a:gd name="T17" fmla="*/ 14 h 444"/>
                  <a:gd name="T18" fmla="*/ 6 w 118"/>
                  <a:gd name="T19" fmla="*/ 12 h 444"/>
                  <a:gd name="T20" fmla="*/ 4 w 118"/>
                  <a:gd name="T21" fmla="*/ 40 h 44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18" h="444">
                    <a:moveTo>
                      <a:pt x="4" y="40"/>
                    </a:moveTo>
                    <a:cubicBezTo>
                      <a:pt x="4" y="55"/>
                      <a:pt x="36" y="139"/>
                      <a:pt x="42" y="183"/>
                    </a:cubicBezTo>
                    <a:cubicBezTo>
                      <a:pt x="48" y="227"/>
                      <a:pt x="30" y="252"/>
                      <a:pt x="36" y="304"/>
                    </a:cubicBezTo>
                    <a:cubicBezTo>
                      <a:pt x="42" y="356"/>
                      <a:pt x="50" y="434"/>
                      <a:pt x="84" y="439"/>
                    </a:cubicBezTo>
                    <a:cubicBezTo>
                      <a:pt x="118" y="444"/>
                      <a:pt x="86" y="296"/>
                      <a:pt x="94" y="240"/>
                    </a:cubicBezTo>
                    <a:cubicBezTo>
                      <a:pt x="102" y="184"/>
                      <a:pt x="108" y="150"/>
                      <a:pt x="104" y="121"/>
                    </a:cubicBezTo>
                    <a:cubicBezTo>
                      <a:pt x="100" y="92"/>
                      <a:pt x="72" y="82"/>
                      <a:pt x="68" y="63"/>
                    </a:cubicBezTo>
                    <a:cubicBezTo>
                      <a:pt x="64" y="44"/>
                      <a:pt x="91" y="15"/>
                      <a:pt x="80" y="8"/>
                    </a:cubicBezTo>
                    <a:cubicBezTo>
                      <a:pt x="75" y="0"/>
                      <a:pt x="52" y="13"/>
                      <a:pt x="40" y="14"/>
                    </a:cubicBezTo>
                    <a:cubicBezTo>
                      <a:pt x="28" y="15"/>
                      <a:pt x="12" y="8"/>
                      <a:pt x="6" y="12"/>
                    </a:cubicBezTo>
                    <a:cubicBezTo>
                      <a:pt x="0" y="16"/>
                      <a:pt x="4" y="34"/>
                      <a:pt x="4" y="40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0" name="Freeform 634"/>
              <p:cNvSpPr>
                <a:spLocks/>
              </p:cNvSpPr>
              <p:nvPr/>
            </p:nvSpPr>
            <p:spPr bwMode="auto">
              <a:xfrm>
                <a:off x="1462" y="2188"/>
                <a:ext cx="208" cy="156"/>
              </a:xfrm>
              <a:custGeom>
                <a:avLst/>
                <a:gdLst>
                  <a:gd name="T0" fmla="*/ 106 w 208"/>
                  <a:gd name="T1" fmla="*/ 14 h 156"/>
                  <a:gd name="T2" fmla="*/ 146 w 208"/>
                  <a:gd name="T3" fmla="*/ 40 h 156"/>
                  <a:gd name="T4" fmla="*/ 206 w 208"/>
                  <a:gd name="T5" fmla="*/ 87 h 156"/>
                  <a:gd name="T6" fmla="*/ 172 w 208"/>
                  <a:gd name="T7" fmla="*/ 139 h 156"/>
                  <a:gd name="T8" fmla="*/ 86 w 208"/>
                  <a:gd name="T9" fmla="*/ 141 h 156"/>
                  <a:gd name="T10" fmla="*/ 22 w 208"/>
                  <a:gd name="T11" fmla="*/ 139 h 156"/>
                  <a:gd name="T12" fmla="*/ 4 w 208"/>
                  <a:gd name="T13" fmla="*/ 71 h 156"/>
                  <a:gd name="T14" fmla="*/ 20 w 208"/>
                  <a:gd name="T15" fmla="*/ 15 h 156"/>
                  <a:gd name="T16" fmla="*/ 106 w 208"/>
                  <a:gd name="T17" fmla="*/ 14 h 1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08" h="156">
                    <a:moveTo>
                      <a:pt x="106" y="14"/>
                    </a:moveTo>
                    <a:cubicBezTo>
                      <a:pt x="130" y="28"/>
                      <a:pt x="128" y="26"/>
                      <a:pt x="146" y="40"/>
                    </a:cubicBezTo>
                    <a:cubicBezTo>
                      <a:pt x="164" y="54"/>
                      <a:pt x="204" y="50"/>
                      <a:pt x="206" y="87"/>
                    </a:cubicBezTo>
                    <a:cubicBezTo>
                      <a:pt x="208" y="124"/>
                      <a:pt x="200" y="140"/>
                      <a:pt x="172" y="139"/>
                    </a:cubicBezTo>
                    <a:cubicBezTo>
                      <a:pt x="144" y="138"/>
                      <a:pt x="132" y="126"/>
                      <a:pt x="86" y="141"/>
                    </a:cubicBezTo>
                    <a:cubicBezTo>
                      <a:pt x="40" y="156"/>
                      <a:pt x="44" y="144"/>
                      <a:pt x="22" y="139"/>
                    </a:cubicBezTo>
                    <a:cubicBezTo>
                      <a:pt x="0" y="134"/>
                      <a:pt x="4" y="92"/>
                      <a:pt x="4" y="71"/>
                    </a:cubicBezTo>
                    <a:cubicBezTo>
                      <a:pt x="4" y="50"/>
                      <a:pt x="3" y="23"/>
                      <a:pt x="20" y="15"/>
                    </a:cubicBezTo>
                    <a:cubicBezTo>
                      <a:pt x="37" y="7"/>
                      <a:pt x="82" y="0"/>
                      <a:pt x="106" y="14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1" name="Freeform 635"/>
              <p:cNvSpPr>
                <a:spLocks/>
              </p:cNvSpPr>
              <p:nvPr/>
            </p:nvSpPr>
            <p:spPr bwMode="auto">
              <a:xfrm>
                <a:off x="1448" y="2318"/>
                <a:ext cx="220" cy="240"/>
              </a:xfrm>
              <a:custGeom>
                <a:avLst/>
                <a:gdLst>
                  <a:gd name="T0" fmla="*/ 28 w 220"/>
                  <a:gd name="T1" fmla="*/ 105 h 240"/>
                  <a:gd name="T2" fmla="*/ 22 w 220"/>
                  <a:gd name="T3" fmla="*/ 219 h 240"/>
                  <a:gd name="T4" fmla="*/ 100 w 220"/>
                  <a:gd name="T5" fmla="*/ 231 h 240"/>
                  <a:gd name="T6" fmla="*/ 184 w 220"/>
                  <a:gd name="T7" fmla="*/ 190 h 240"/>
                  <a:gd name="T8" fmla="*/ 206 w 220"/>
                  <a:gd name="T9" fmla="*/ 42 h 240"/>
                  <a:gd name="T10" fmla="*/ 90 w 220"/>
                  <a:gd name="T11" fmla="*/ 38 h 240"/>
                  <a:gd name="T12" fmla="*/ 10 w 220"/>
                  <a:gd name="T13" fmla="*/ 28 h 240"/>
                  <a:gd name="T14" fmla="*/ 28 w 220"/>
                  <a:gd name="T15" fmla="*/ 105 h 24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20" h="240">
                    <a:moveTo>
                      <a:pt x="28" y="105"/>
                    </a:moveTo>
                    <a:cubicBezTo>
                      <a:pt x="30" y="137"/>
                      <a:pt x="10" y="198"/>
                      <a:pt x="22" y="219"/>
                    </a:cubicBezTo>
                    <a:cubicBezTo>
                      <a:pt x="34" y="240"/>
                      <a:pt x="72" y="239"/>
                      <a:pt x="100" y="231"/>
                    </a:cubicBezTo>
                    <a:cubicBezTo>
                      <a:pt x="128" y="223"/>
                      <a:pt x="166" y="222"/>
                      <a:pt x="184" y="190"/>
                    </a:cubicBezTo>
                    <a:cubicBezTo>
                      <a:pt x="184" y="190"/>
                      <a:pt x="220" y="84"/>
                      <a:pt x="206" y="42"/>
                    </a:cubicBezTo>
                    <a:cubicBezTo>
                      <a:pt x="192" y="0"/>
                      <a:pt x="123" y="40"/>
                      <a:pt x="90" y="38"/>
                    </a:cubicBezTo>
                    <a:cubicBezTo>
                      <a:pt x="58" y="35"/>
                      <a:pt x="20" y="17"/>
                      <a:pt x="10" y="28"/>
                    </a:cubicBezTo>
                    <a:cubicBezTo>
                      <a:pt x="0" y="39"/>
                      <a:pt x="26" y="73"/>
                      <a:pt x="28" y="105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2" name="Freeform 636"/>
              <p:cNvSpPr>
                <a:spLocks/>
              </p:cNvSpPr>
              <p:nvPr/>
            </p:nvSpPr>
            <p:spPr bwMode="auto">
              <a:xfrm>
                <a:off x="1411" y="2520"/>
                <a:ext cx="234" cy="188"/>
              </a:xfrm>
              <a:custGeom>
                <a:avLst/>
                <a:gdLst>
                  <a:gd name="T0" fmla="*/ 17 w 234"/>
                  <a:gd name="T1" fmla="*/ 117 h 188"/>
                  <a:gd name="T2" fmla="*/ 101 w 234"/>
                  <a:gd name="T3" fmla="*/ 186 h 188"/>
                  <a:gd name="T4" fmla="*/ 201 w 234"/>
                  <a:gd name="T5" fmla="*/ 116 h 188"/>
                  <a:gd name="T6" fmla="*/ 217 w 234"/>
                  <a:gd name="T7" fmla="*/ 34 h 188"/>
                  <a:gd name="T8" fmla="*/ 87 w 234"/>
                  <a:gd name="T9" fmla="*/ 54 h 188"/>
                  <a:gd name="T10" fmla="*/ 17 w 234"/>
                  <a:gd name="T11" fmla="*/ 10 h 188"/>
                  <a:gd name="T12" fmla="*/ 17 w 234"/>
                  <a:gd name="T13" fmla="*/ 117 h 1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34" h="188">
                    <a:moveTo>
                      <a:pt x="17" y="117"/>
                    </a:moveTo>
                    <a:cubicBezTo>
                      <a:pt x="29" y="152"/>
                      <a:pt x="29" y="188"/>
                      <a:pt x="101" y="186"/>
                    </a:cubicBezTo>
                    <a:cubicBezTo>
                      <a:pt x="173" y="184"/>
                      <a:pt x="183" y="144"/>
                      <a:pt x="201" y="116"/>
                    </a:cubicBezTo>
                    <a:cubicBezTo>
                      <a:pt x="219" y="88"/>
                      <a:pt x="234" y="45"/>
                      <a:pt x="217" y="34"/>
                    </a:cubicBezTo>
                    <a:cubicBezTo>
                      <a:pt x="200" y="23"/>
                      <a:pt x="119" y="57"/>
                      <a:pt x="87" y="54"/>
                    </a:cubicBezTo>
                    <a:cubicBezTo>
                      <a:pt x="55" y="51"/>
                      <a:pt x="34" y="0"/>
                      <a:pt x="17" y="10"/>
                    </a:cubicBezTo>
                    <a:cubicBezTo>
                      <a:pt x="0" y="20"/>
                      <a:pt x="5" y="82"/>
                      <a:pt x="17" y="117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3" name="Freeform 637"/>
              <p:cNvSpPr>
                <a:spLocks/>
              </p:cNvSpPr>
              <p:nvPr/>
            </p:nvSpPr>
            <p:spPr bwMode="auto">
              <a:xfrm>
                <a:off x="1417" y="1922"/>
                <a:ext cx="85" cy="149"/>
              </a:xfrm>
              <a:custGeom>
                <a:avLst/>
                <a:gdLst>
                  <a:gd name="T0" fmla="*/ 7 w 85"/>
                  <a:gd name="T1" fmla="*/ 46 h 149"/>
                  <a:gd name="T2" fmla="*/ 79 w 85"/>
                  <a:gd name="T3" fmla="*/ 24 h 149"/>
                  <a:gd name="T4" fmla="*/ 71 w 85"/>
                  <a:gd name="T5" fmla="*/ 70 h 149"/>
                  <a:gd name="T6" fmla="*/ 85 w 85"/>
                  <a:gd name="T7" fmla="*/ 132 h 149"/>
                  <a:gd name="T8" fmla="*/ 29 w 85"/>
                  <a:gd name="T9" fmla="*/ 135 h 149"/>
                  <a:gd name="T10" fmla="*/ 7 w 85"/>
                  <a:gd name="T11" fmla="*/ 46 h 14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5" h="149">
                    <a:moveTo>
                      <a:pt x="7" y="46"/>
                    </a:moveTo>
                    <a:cubicBezTo>
                      <a:pt x="14" y="26"/>
                      <a:pt x="79" y="0"/>
                      <a:pt x="79" y="24"/>
                    </a:cubicBezTo>
                    <a:cubicBezTo>
                      <a:pt x="79" y="48"/>
                      <a:pt x="71" y="46"/>
                      <a:pt x="71" y="70"/>
                    </a:cubicBezTo>
                    <a:cubicBezTo>
                      <a:pt x="71" y="94"/>
                      <a:pt x="85" y="132"/>
                      <a:pt x="85" y="132"/>
                    </a:cubicBezTo>
                    <a:cubicBezTo>
                      <a:pt x="85" y="132"/>
                      <a:pt x="41" y="149"/>
                      <a:pt x="29" y="135"/>
                    </a:cubicBezTo>
                    <a:cubicBezTo>
                      <a:pt x="17" y="121"/>
                      <a:pt x="0" y="66"/>
                      <a:pt x="7" y="46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4" name="Freeform 638"/>
              <p:cNvSpPr>
                <a:spLocks/>
              </p:cNvSpPr>
              <p:nvPr/>
            </p:nvSpPr>
            <p:spPr bwMode="auto">
              <a:xfrm>
                <a:off x="1458" y="1170"/>
                <a:ext cx="47" cy="89"/>
              </a:xfrm>
              <a:custGeom>
                <a:avLst/>
                <a:gdLst>
                  <a:gd name="T0" fmla="*/ 12 w 47"/>
                  <a:gd name="T1" fmla="*/ 52 h 89"/>
                  <a:gd name="T2" fmla="*/ 2 w 47"/>
                  <a:gd name="T3" fmla="*/ 78 h 89"/>
                  <a:gd name="T4" fmla="*/ 22 w 47"/>
                  <a:gd name="T5" fmla="*/ 83 h 89"/>
                  <a:gd name="T6" fmla="*/ 41 w 47"/>
                  <a:gd name="T7" fmla="*/ 84 h 89"/>
                  <a:gd name="T8" fmla="*/ 34 w 47"/>
                  <a:gd name="T9" fmla="*/ 52 h 89"/>
                  <a:gd name="T10" fmla="*/ 44 w 47"/>
                  <a:gd name="T11" fmla="*/ 20 h 89"/>
                  <a:gd name="T12" fmla="*/ 16 w 47"/>
                  <a:gd name="T13" fmla="*/ 12 h 89"/>
                  <a:gd name="T14" fmla="*/ 12 w 47"/>
                  <a:gd name="T15" fmla="*/ 52 h 8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7" h="89">
                    <a:moveTo>
                      <a:pt x="12" y="52"/>
                    </a:moveTo>
                    <a:cubicBezTo>
                      <a:pt x="11" y="65"/>
                      <a:pt x="0" y="73"/>
                      <a:pt x="2" y="78"/>
                    </a:cubicBezTo>
                    <a:cubicBezTo>
                      <a:pt x="4" y="83"/>
                      <a:pt x="16" y="84"/>
                      <a:pt x="22" y="83"/>
                    </a:cubicBezTo>
                    <a:cubicBezTo>
                      <a:pt x="29" y="85"/>
                      <a:pt x="39" y="89"/>
                      <a:pt x="41" y="84"/>
                    </a:cubicBezTo>
                    <a:cubicBezTo>
                      <a:pt x="43" y="79"/>
                      <a:pt x="34" y="63"/>
                      <a:pt x="34" y="52"/>
                    </a:cubicBezTo>
                    <a:cubicBezTo>
                      <a:pt x="34" y="41"/>
                      <a:pt x="47" y="27"/>
                      <a:pt x="44" y="20"/>
                    </a:cubicBezTo>
                    <a:cubicBezTo>
                      <a:pt x="41" y="13"/>
                      <a:pt x="32" y="0"/>
                      <a:pt x="16" y="12"/>
                    </a:cubicBezTo>
                    <a:cubicBezTo>
                      <a:pt x="0" y="24"/>
                      <a:pt x="13" y="39"/>
                      <a:pt x="12" y="52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5" name="Freeform 639"/>
              <p:cNvSpPr>
                <a:spLocks/>
              </p:cNvSpPr>
              <p:nvPr/>
            </p:nvSpPr>
            <p:spPr bwMode="auto">
              <a:xfrm rot="2658934">
                <a:off x="1430" y="1267"/>
                <a:ext cx="87" cy="86"/>
              </a:xfrm>
              <a:custGeom>
                <a:avLst/>
                <a:gdLst>
                  <a:gd name="T0" fmla="*/ 24 w 153"/>
                  <a:gd name="T1" fmla="*/ 47 h 151"/>
                  <a:gd name="T2" fmla="*/ 54 w 153"/>
                  <a:gd name="T3" fmla="*/ 84 h 151"/>
                  <a:gd name="T4" fmla="*/ 85 w 153"/>
                  <a:gd name="T5" fmla="*/ 58 h 151"/>
                  <a:gd name="T6" fmla="*/ 47 w 153"/>
                  <a:gd name="T7" fmla="*/ 28 h 151"/>
                  <a:gd name="T8" fmla="*/ 35 w 153"/>
                  <a:gd name="T9" fmla="*/ 2 h 151"/>
                  <a:gd name="T10" fmla="*/ 2 w 153"/>
                  <a:gd name="T11" fmla="*/ 26 h 151"/>
                  <a:gd name="T12" fmla="*/ 24 w 153"/>
                  <a:gd name="T13" fmla="*/ 47 h 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3" h="151">
                    <a:moveTo>
                      <a:pt x="42" y="82"/>
                    </a:moveTo>
                    <a:cubicBezTo>
                      <a:pt x="59" y="101"/>
                      <a:pt x="76" y="143"/>
                      <a:pt x="95" y="147"/>
                    </a:cubicBezTo>
                    <a:cubicBezTo>
                      <a:pt x="114" y="151"/>
                      <a:pt x="153" y="120"/>
                      <a:pt x="149" y="101"/>
                    </a:cubicBezTo>
                    <a:cubicBezTo>
                      <a:pt x="130" y="78"/>
                      <a:pt x="97" y="67"/>
                      <a:pt x="82" y="50"/>
                    </a:cubicBezTo>
                    <a:cubicBezTo>
                      <a:pt x="67" y="33"/>
                      <a:pt x="74" y="4"/>
                      <a:pt x="61" y="3"/>
                    </a:cubicBezTo>
                    <a:cubicBezTo>
                      <a:pt x="49" y="0"/>
                      <a:pt x="7" y="27"/>
                      <a:pt x="3" y="45"/>
                    </a:cubicBezTo>
                    <a:cubicBezTo>
                      <a:pt x="0" y="58"/>
                      <a:pt x="25" y="63"/>
                      <a:pt x="42" y="82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6" name="Freeform 640"/>
              <p:cNvSpPr>
                <a:spLocks/>
              </p:cNvSpPr>
              <p:nvPr/>
            </p:nvSpPr>
            <p:spPr bwMode="auto">
              <a:xfrm>
                <a:off x="1325" y="1435"/>
                <a:ext cx="79" cy="193"/>
              </a:xfrm>
              <a:custGeom>
                <a:avLst/>
                <a:gdLst>
                  <a:gd name="T0" fmla="*/ 19 w 79"/>
                  <a:gd name="T1" fmla="*/ 78 h 171"/>
                  <a:gd name="T2" fmla="*/ 3 w 79"/>
                  <a:gd name="T3" fmla="*/ 179 h 171"/>
                  <a:gd name="T4" fmla="*/ 47 w 79"/>
                  <a:gd name="T5" fmla="*/ 172 h 171"/>
                  <a:gd name="T6" fmla="*/ 75 w 79"/>
                  <a:gd name="T7" fmla="*/ 182 h 171"/>
                  <a:gd name="T8" fmla="*/ 59 w 79"/>
                  <a:gd name="T9" fmla="*/ 125 h 171"/>
                  <a:gd name="T10" fmla="*/ 53 w 79"/>
                  <a:gd name="T11" fmla="*/ 76 h 171"/>
                  <a:gd name="T12" fmla="*/ 57 w 79"/>
                  <a:gd name="T13" fmla="*/ 12 h 171"/>
                  <a:gd name="T14" fmla="*/ 11 w 79"/>
                  <a:gd name="T15" fmla="*/ 15 h 171"/>
                  <a:gd name="T16" fmla="*/ 19 w 79"/>
                  <a:gd name="T17" fmla="*/ 78 h 17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9" h="171">
                    <a:moveTo>
                      <a:pt x="19" y="69"/>
                    </a:moveTo>
                    <a:cubicBezTo>
                      <a:pt x="20" y="97"/>
                      <a:pt x="0" y="144"/>
                      <a:pt x="3" y="159"/>
                    </a:cubicBezTo>
                    <a:cubicBezTo>
                      <a:pt x="7" y="171"/>
                      <a:pt x="30" y="146"/>
                      <a:pt x="47" y="152"/>
                    </a:cubicBezTo>
                    <a:cubicBezTo>
                      <a:pt x="63" y="157"/>
                      <a:pt x="67" y="169"/>
                      <a:pt x="75" y="161"/>
                    </a:cubicBezTo>
                    <a:cubicBezTo>
                      <a:pt x="79" y="155"/>
                      <a:pt x="63" y="127"/>
                      <a:pt x="59" y="111"/>
                    </a:cubicBezTo>
                    <a:cubicBezTo>
                      <a:pt x="55" y="95"/>
                      <a:pt x="53" y="87"/>
                      <a:pt x="53" y="67"/>
                    </a:cubicBezTo>
                    <a:cubicBezTo>
                      <a:pt x="53" y="50"/>
                      <a:pt x="64" y="20"/>
                      <a:pt x="57" y="11"/>
                    </a:cubicBezTo>
                    <a:cubicBezTo>
                      <a:pt x="34" y="0"/>
                      <a:pt x="14" y="1"/>
                      <a:pt x="11" y="13"/>
                    </a:cubicBezTo>
                    <a:cubicBezTo>
                      <a:pt x="4" y="26"/>
                      <a:pt x="19" y="41"/>
                      <a:pt x="19" y="69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7" name="Freeform 641"/>
              <p:cNvSpPr>
                <a:spLocks/>
              </p:cNvSpPr>
              <p:nvPr/>
            </p:nvSpPr>
            <p:spPr bwMode="auto">
              <a:xfrm rot="1383912">
                <a:off x="1257" y="1632"/>
                <a:ext cx="207" cy="370"/>
              </a:xfrm>
              <a:custGeom>
                <a:avLst/>
                <a:gdLst>
                  <a:gd name="T0" fmla="*/ 4 w 302"/>
                  <a:gd name="T1" fmla="*/ 51 h 505"/>
                  <a:gd name="T2" fmla="*/ 46 w 302"/>
                  <a:gd name="T3" fmla="*/ 117 h 505"/>
                  <a:gd name="T4" fmla="*/ 103 w 302"/>
                  <a:gd name="T5" fmla="*/ 254 h 505"/>
                  <a:gd name="T6" fmla="*/ 127 w 302"/>
                  <a:gd name="T7" fmla="*/ 340 h 505"/>
                  <a:gd name="T8" fmla="*/ 169 w 302"/>
                  <a:gd name="T9" fmla="*/ 352 h 505"/>
                  <a:gd name="T10" fmla="*/ 207 w 302"/>
                  <a:gd name="T11" fmla="*/ 307 h 505"/>
                  <a:gd name="T12" fmla="*/ 154 w 302"/>
                  <a:gd name="T13" fmla="*/ 237 h 505"/>
                  <a:gd name="T14" fmla="*/ 97 w 302"/>
                  <a:gd name="T15" fmla="*/ 156 h 505"/>
                  <a:gd name="T16" fmla="*/ 71 w 302"/>
                  <a:gd name="T17" fmla="*/ 81 h 505"/>
                  <a:gd name="T18" fmla="*/ 74 w 302"/>
                  <a:gd name="T19" fmla="*/ 45 h 505"/>
                  <a:gd name="T20" fmla="*/ 62 w 302"/>
                  <a:gd name="T21" fmla="*/ 5 h 505"/>
                  <a:gd name="T22" fmla="*/ 23 w 302"/>
                  <a:gd name="T23" fmla="*/ 11 h 505"/>
                  <a:gd name="T24" fmla="*/ 4 w 302"/>
                  <a:gd name="T25" fmla="*/ 51 h 5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2" h="505">
                    <a:moveTo>
                      <a:pt x="6" y="69"/>
                    </a:moveTo>
                    <a:cubicBezTo>
                      <a:pt x="12" y="92"/>
                      <a:pt x="43" y="112"/>
                      <a:pt x="67" y="160"/>
                    </a:cubicBezTo>
                    <a:cubicBezTo>
                      <a:pt x="91" y="206"/>
                      <a:pt x="131" y="295"/>
                      <a:pt x="151" y="346"/>
                    </a:cubicBezTo>
                    <a:cubicBezTo>
                      <a:pt x="171" y="397"/>
                      <a:pt x="171" y="440"/>
                      <a:pt x="185" y="464"/>
                    </a:cubicBezTo>
                    <a:cubicBezTo>
                      <a:pt x="201" y="486"/>
                      <a:pt x="234" y="505"/>
                      <a:pt x="246" y="481"/>
                    </a:cubicBezTo>
                    <a:cubicBezTo>
                      <a:pt x="258" y="457"/>
                      <a:pt x="301" y="443"/>
                      <a:pt x="302" y="419"/>
                    </a:cubicBezTo>
                    <a:cubicBezTo>
                      <a:pt x="294" y="405"/>
                      <a:pt x="247" y="356"/>
                      <a:pt x="224" y="323"/>
                    </a:cubicBezTo>
                    <a:cubicBezTo>
                      <a:pt x="201" y="290"/>
                      <a:pt x="165" y="252"/>
                      <a:pt x="142" y="213"/>
                    </a:cubicBezTo>
                    <a:cubicBezTo>
                      <a:pt x="119" y="174"/>
                      <a:pt x="109" y="135"/>
                      <a:pt x="103" y="110"/>
                    </a:cubicBezTo>
                    <a:cubicBezTo>
                      <a:pt x="97" y="85"/>
                      <a:pt x="110" y="78"/>
                      <a:pt x="108" y="61"/>
                    </a:cubicBezTo>
                    <a:cubicBezTo>
                      <a:pt x="108" y="21"/>
                      <a:pt x="103" y="14"/>
                      <a:pt x="90" y="7"/>
                    </a:cubicBezTo>
                    <a:cubicBezTo>
                      <a:pt x="77" y="0"/>
                      <a:pt x="46" y="6"/>
                      <a:pt x="34" y="15"/>
                    </a:cubicBezTo>
                    <a:cubicBezTo>
                      <a:pt x="23" y="25"/>
                      <a:pt x="0" y="46"/>
                      <a:pt x="6" y="69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8" name="Freeform 642"/>
              <p:cNvSpPr>
                <a:spLocks/>
              </p:cNvSpPr>
              <p:nvPr/>
            </p:nvSpPr>
            <p:spPr bwMode="auto">
              <a:xfrm rot="272714">
                <a:off x="1428" y="1363"/>
                <a:ext cx="79" cy="203"/>
              </a:xfrm>
              <a:custGeom>
                <a:avLst/>
                <a:gdLst>
                  <a:gd name="T0" fmla="*/ 19 w 79"/>
                  <a:gd name="T1" fmla="*/ 82 h 171"/>
                  <a:gd name="T2" fmla="*/ 3 w 79"/>
                  <a:gd name="T3" fmla="*/ 189 h 171"/>
                  <a:gd name="T4" fmla="*/ 47 w 79"/>
                  <a:gd name="T5" fmla="*/ 180 h 171"/>
                  <a:gd name="T6" fmla="*/ 75 w 79"/>
                  <a:gd name="T7" fmla="*/ 191 h 171"/>
                  <a:gd name="T8" fmla="*/ 59 w 79"/>
                  <a:gd name="T9" fmla="*/ 132 h 171"/>
                  <a:gd name="T10" fmla="*/ 53 w 79"/>
                  <a:gd name="T11" fmla="*/ 80 h 171"/>
                  <a:gd name="T12" fmla="*/ 57 w 79"/>
                  <a:gd name="T13" fmla="*/ 13 h 171"/>
                  <a:gd name="T14" fmla="*/ 11 w 79"/>
                  <a:gd name="T15" fmla="*/ 15 h 171"/>
                  <a:gd name="T16" fmla="*/ 19 w 79"/>
                  <a:gd name="T17" fmla="*/ 82 h 17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9" h="171">
                    <a:moveTo>
                      <a:pt x="19" y="69"/>
                    </a:moveTo>
                    <a:cubicBezTo>
                      <a:pt x="20" y="97"/>
                      <a:pt x="0" y="144"/>
                      <a:pt x="3" y="159"/>
                    </a:cubicBezTo>
                    <a:cubicBezTo>
                      <a:pt x="7" y="171"/>
                      <a:pt x="30" y="146"/>
                      <a:pt x="47" y="152"/>
                    </a:cubicBezTo>
                    <a:cubicBezTo>
                      <a:pt x="63" y="157"/>
                      <a:pt x="67" y="169"/>
                      <a:pt x="75" y="161"/>
                    </a:cubicBezTo>
                    <a:cubicBezTo>
                      <a:pt x="79" y="155"/>
                      <a:pt x="63" y="127"/>
                      <a:pt x="59" y="111"/>
                    </a:cubicBezTo>
                    <a:cubicBezTo>
                      <a:pt x="55" y="95"/>
                      <a:pt x="53" y="87"/>
                      <a:pt x="53" y="67"/>
                    </a:cubicBezTo>
                    <a:cubicBezTo>
                      <a:pt x="53" y="50"/>
                      <a:pt x="64" y="20"/>
                      <a:pt x="57" y="11"/>
                    </a:cubicBezTo>
                    <a:cubicBezTo>
                      <a:pt x="34" y="0"/>
                      <a:pt x="14" y="1"/>
                      <a:pt x="11" y="13"/>
                    </a:cubicBezTo>
                    <a:cubicBezTo>
                      <a:pt x="4" y="26"/>
                      <a:pt x="19" y="41"/>
                      <a:pt x="19" y="69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9" name="Freeform 643"/>
              <p:cNvSpPr>
                <a:spLocks/>
              </p:cNvSpPr>
              <p:nvPr/>
            </p:nvSpPr>
            <p:spPr bwMode="auto">
              <a:xfrm rot="1683934">
                <a:off x="1337" y="1568"/>
                <a:ext cx="207" cy="387"/>
              </a:xfrm>
              <a:custGeom>
                <a:avLst/>
                <a:gdLst>
                  <a:gd name="T0" fmla="*/ 4 w 302"/>
                  <a:gd name="T1" fmla="*/ 53 h 505"/>
                  <a:gd name="T2" fmla="*/ 46 w 302"/>
                  <a:gd name="T3" fmla="*/ 123 h 505"/>
                  <a:gd name="T4" fmla="*/ 103 w 302"/>
                  <a:gd name="T5" fmla="*/ 265 h 505"/>
                  <a:gd name="T6" fmla="*/ 127 w 302"/>
                  <a:gd name="T7" fmla="*/ 356 h 505"/>
                  <a:gd name="T8" fmla="*/ 169 w 302"/>
                  <a:gd name="T9" fmla="*/ 369 h 505"/>
                  <a:gd name="T10" fmla="*/ 207 w 302"/>
                  <a:gd name="T11" fmla="*/ 321 h 505"/>
                  <a:gd name="T12" fmla="*/ 154 w 302"/>
                  <a:gd name="T13" fmla="*/ 248 h 505"/>
                  <a:gd name="T14" fmla="*/ 97 w 302"/>
                  <a:gd name="T15" fmla="*/ 163 h 505"/>
                  <a:gd name="T16" fmla="*/ 71 w 302"/>
                  <a:gd name="T17" fmla="*/ 84 h 505"/>
                  <a:gd name="T18" fmla="*/ 74 w 302"/>
                  <a:gd name="T19" fmla="*/ 47 h 505"/>
                  <a:gd name="T20" fmla="*/ 62 w 302"/>
                  <a:gd name="T21" fmla="*/ 5 h 505"/>
                  <a:gd name="T22" fmla="*/ 23 w 302"/>
                  <a:gd name="T23" fmla="*/ 11 h 505"/>
                  <a:gd name="T24" fmla="*/ 4 w 302"/>
                  <a:gd name="T25" fmla="*/ 53 h 5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2" h="505">
                    <a:moveTo>
                      <a:pt x="6" y="69"/>
                    </a:moveTo>
                    <a:cubicBezTo>
                      <a:pt x="12" y="92"/>
                      <a:pt x="43" y="112"/>
                      <a:pt x="67" y="160"/>
                    </a:cubicBezTo>
                    <a:cubicBezTo>
                      <a:pt x="91" y="206"/>
                      <a:pt x="131" y="295"/>
                      <a:pt x="151" y="346"/>
                    </a:cubicBezTo>
                    <a:cubicBezTo>
                      <a:pt x="171" y="397"/>
                      <a:pt x="171" y="440"/>
                      <a:pt x="185" y="464"/>
                    </a:cubicBezTo>
                    <a:cubicBezTo>
                      <a:pt x="201" y="486"/>
                      <a:pt x="234" y="505"/>
                      <a:pt x="246" y="481"/>
                    </a:cubicBezTo>
                    <a:cubicBezTo>
                      <a:pt x="258" y="457"/>
                      <a:pt x="301" y="443"/>
                      <a:pt x="302" y="419"/>
                    </a:cubicBezTo>
                    <a:cubicBezTo>
                      <a:pt x="294" y="405"/>
                      <a:pt x="247" y="356"/>
                      <a:pt x="224" y="323"/>
                    </a:cubicBezTo>
                    <a:cubicBezTo>
                      <a:pt x="201" y="290"/>
                      <a:pt x="165" y="252"/>
                      <a:pt x="142" y="213"/>
                    </a:cubicBezTo>
                    <a:cubicBezTo>
                      <a:pt x="119" y="174"/>
                      <a:pt x="109" y="135"/>
                      <a:pt x="103" y="110"/>
                    </a:cubicBezTo>
                    <a:cubicBezTo>
                      <a:pt x="97" y="85"/>
                      <a:pt x="110" y="78"/>
                      <a:pt x="108" y="61"/>
                    </a:cubicBezTo>
                    <a:cubicBezTo>
                      <a:pt x="108" y="21"/>
                      <a:pt x="103" y="14"/>
                      <a:pt x="90" y="7"/>
                    </a:cubicBezTo>
                    <a:cubicBezTo>
                      <a:pt x="77" y="0"/>
                      <a:pt x="46" y="6"/>
                      <a:pt x="34" y="15"/>
                    </a:cubicBezTo>
                    <a:cubicBezTo>
                      <a:pt x="23" y="25"/>
                      <a:pt x="0" y="46"/>
                      <a:pt x="6" y="69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0" name="Freeform 644"/>
              <p:cNvSpPr>
                <a:spLocks/>
              </p:cNvSpPr>
              <p:nvPr/>
            </p:nvSpPr>
            <p:spPr bwMode="auto">
              <a:xfrm>
                <a:off x="1544" y="1126"/>
                <a:ext cx="51" cy="107"/>
              </a:xfrm>
              <a:custGeom>
                <a:avLst/>
                <a:gdLst>
                  <a:gd name="T0" fmla="*/ 13 w 47"/>
                  <a:gd name="T1" fmla="*/ 63 h 89"/>
                  <a:gd name="T2" fmla="*/ 2 w 47"/>
                  <a:gd name="T3" fmla="*/ 94 h 89"/>
                  <a:gd name="T4" fmla="*/ 24 w 47"/>
                  <a:gd name="T5" fmla="*/ 100 h 89"/>
                  <a:gd name="T6" fmla="*/ 44 w 47"/>
                  <a:gd name="T7" fmla="*/ 101 h 89"/>
                  <a:gd name="T8" fmla="*/ 37 w 47"/>
                  <a:gd name="T9" fmla="*/ 63 h 89"/>
                  <a:gd name="T10" fmla="*/ 48 w 47"/>
                  <a:gd name="T11" fmla="*/ 24 h 89"/>
                  <a:gd name="T12" fmla="*/ 17 w 47"/>
                  <a:gd name="T13" fmla="*/ 14 h 89"/>
                  <a:gd name="T14" fmla="*/ 13 w 47"/>
                  <a:gd name="T15" fmla="*/ 63 h 8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7" h="89">
                    <a:moveTo>
                      <a:pt x="12" y="52"/>
                    </a:moveTo>
                    <a:cubicBezTo>
                      <a:pt x="11" y="65"/>
                      <a:pt x="0" y="73"/>
                      <a:pt x="2" y="78"/>
                    </a:cubicBezTo>
                    <a:cubicBezTo>
                      <a:pt x="4" y="83"/>
                      <a:pt x="16" y="84"/>
                      <a:pt x="22" y="83"/>
                    </a:cubicBezTo>
                    <a:cubicBezTo>
                      <a:pt x="29" y="85"/>
                      <a:pt x="39" y="89"/>
                      <a:pt x="41" y="84"/>
                    </a:cubicBezTo>
                    <a:cubicBezTo>
                      <a:pt x="43" y="79"/>
                      <a:pt x="34" y="63"/>
                      <a:pt x="34" y="52"/>
                    </a:cubicBezTo>
                    <a:cubicBezTo>
                      <a:pt x="34" y="41"/>
                      <a:pt x="47" y="27"/>
                      <a:pt x="44" y="20"/>
                    </a:cubicBezTo>
                    <a:cubicBezTo>
                      <a:pt x="41" y="13"/>
                      <a:pt x="32" y="0"/>
                      <a:pt x="16" y="12"/>
                    </a:cubicBezTo>
                    <a:cubicBezTo>
                      <a:pt x="0" y="24"/>
                      <a:pt x="13" y="39"/>
                      <a:pt x="12" y="52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1" name="Freeform 645"/>
              <p:cNvSpPr>
                <a:spLocks/>
              </p:cNvSpPr>
              <p:nvPr/>
            </p:nvSpPr>
            <p:spPr bwMode="auto">
              <a:xfrm rot="2658934">
                <a:off x="1519" y="1238"/>
                <a:ext cx="87" cy="96"/>
              </a:xfrm>
              <a:custGeom>
                <a:avLst/>
                <a:gdLst>
                  <a:gd name="T0" fmla="*/ 24 w 153"/>
                  <a:gd name="T1" fmla="*/ 52 h 151"/>
                  <a:gd name="T2" fmla="*/ 54 w 153"/>
                  <a:gd name="T3" fmla="*/ 93 h 151"/>
                  <a:gd name="T4" fmla="*/ 85 w 153"/>
                  <a:gd name="T5" fmla="*/ 64 h 151"/>
                  <a:gd name="T6" fmla="*/ 47 w 153"/>
                  <a:gd name="T7" fmla="*/ 32 h 151"/>
                  <a:gd name="T8" fmla="*/ 35 w 153"/>
                  <a:gd name="T9" fmla="*/ 2 h 151"/>
                  <a:gd name="T10" fmla="*/ 2 w 153"/>
                  <a:gd name="T11" fmla="*/ 29 h 151"/>
                  <a:gd name="T12" fmla="*/ 24 w 153"/>
                  <a:gd name="T13" fmla="*/ 52 h 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3" h="151">
                    <a:moveTo>
                      <a:pt x="42" y="82"/>
                    </a:moveTo>
                    <a:cubicBezTo>
                      <a:pt x="59" y="101"/>
                      <a:pt x="76" y="143"/>
                      <a:pt x="95" y="147"/>
                    </a:cubicBezTo>
                    <a:cubicBezTo>
                      <a:pt x="114" y="151"/>
                      <a:pt x="153" y="120"/>
                      <a:pt x="149" y="101"/>
                    </a:cubicBezTo>
                    <a:cubicBezTo>
                      <a:pt x="130" y="78"/>
                      <a:pt x="97" y="67"/>
                      <a:pt x="82" y="50"/>
                    </a:cubicBezTo>
                    <a:cubicBezTo>
                      <a:pt x="67" y="33"/>
                      <a:pt x="74" y="4"/>
                      <a:pt x="61" y="3"/>
                    </a:cubicBezTo>
                    <a:cubicBezTo>
                      <a:pt x="49" y="0"/>
                      <a:pt x="7" y="27"/>
                      <a:pt x="3" y="45"/>
                    </a:cubicBezTo>
                    <a:cubicBezTo>
                      <a:pt x="0" y="58"/>
                      <a:pt x="25" y="63"/>
                      <a:pt x="42" y="82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2" name="Freeform 646"/>
              <p:cNvSpPr>
                <a:spLocks/>
              </p:cNvSpPr>
              <p:nvPr/>
            </p:nvSpPr>
            <p:spPr bwMode="auto">
              <a:xfrm>
                <a:off x="1508" y="1340"/>
                <a:ext cx="76" cy="203"/>
              </a:xfrm>
              <a:custGeom>
                <a:avLst/>
                <a:gdLst>
                  <a:gd name="T0" fmla="*/ 26 w 76"/>
                  <a:gd name="T1" fmla="*/ 81 h 203"/>
                  <a:gd name="T2" fmla="*/ 2 w 76"/>
                  <a:gd name="T3" fmla="*/ 186 h 203"/>
                  <a:gd name="T4" fmla="*/ 46 w 76"/>
                  <a:gd name="T5" fmla="*/ 181 h 203"/>
                  <a:gd name="T6" fmla="*/ 68 w 76"/>
                  <a:gd name="T7" fmla="*/ 194 h 203"/>
                  <a:gd name="T8" fmla="*/ 62 w 76"/>
                  <a:gd name="T9" fmla="*/ 134 h 203"/>
                  <a:gd name="T10" fmla="*/ 60 w 76"/>
                  <a:gd name="T11" fmla="*/ 82 h 203"/>
                  <a:gd name="T12" fmla="*/ 69 w 76"/>
                  <a:gd name="T13" fmla="*/ 15 h 203"/>
                  <a:gd name="T14" fmla="*/ 23 w 76"/>
                  <a:gd name="T15" fmla="*/ 13 h 203"/>
                  <a:gd name="T16" fmla="*/ 26 w 76"/>
                  <a:gd name="T17" fmla="*/ 81 h 20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6" h="203">
                    <a:moveTo>
                      <a:pt x="26" y="81"/>
                    </a:moveTo>
                    <a:cubicBezTo>
                      <a:pt x="25" y="114"/>
                      <a:pt x="0" y="168"/>
                      <a:pt x="2" y="186"/>
                    </a:cubicBezTo>
                    <a:cubicBezTo>
                      <a:pt x="5" y="201"/>
                      <a:pt x="30" y="172"/>
                      <a:pt x="46" y="181"/>
                    </a:cubicBezTo>
                    <a:cubicBezTo>
                      <a:pt x="62" y="188"/>
                      <a:pt x="60" y="203"/>
                      <a:pt x="68" y="194"/>
                    </a:cubicBezTo>
                    <a:cubicBezTo>
                      <a:pt x="73" y="187"/>
                      <a:pt x="65" y="153"/>
                      <a:pt x="62" y="134"/>
                    </a:cubicBezTo>
                    <a:cubicBezTo>
                      <a:pt x="60" y="115"/>
                      <a:pt x="58" y="105"/>
                      <a:pt x="60" y="82"/>
                    </a:cubicBezTo>
                    <a:cubicBezTo>
                      <a:pt x="62" y="61"/>
                      <a:pt x="76" y="27"/>
                      <a:pt x="69" y="15"/>
                    </a:cubicBezTo>
                    <a:cubicBezTo>
                      <a:pt x="48" y="0"/>
                      <a:pt x="28" y="0"/>
                      <a:pt x="23" y="13"/>
                    </a:cubicBezTo>
                    <a:cubicBezTo>
                      <a:pt x="15" y="29"/>
                      <a:pt x="29" y="48"/>
                      <a:pt x="26" y="81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3" name="Freeform 647"/>
              <p:cNvSpPr>
                <a:spLocks/>
              </p:cNvSpPr>
              <p:nvPr/>
            </p:nvSpPr>
            <p:spPr bwMode="auto">
              <a:xfrm>
                <a:off x="1471" y="1539"/>
                <a:ext cx="108" cy="392"/>
              </a:xfrm>
              <a:custGeom>
                <a:avLst/>
                <a:gdLst>
                  <a:gd name="T0" fmla="*/ 39 w 108"/>
                  <a:gd name="T1" fmla="*/ 33 h 392"/>
                  <a:gd name="T2" fmla="*/ 38 w 108"/>
                  <a:gd name="T3" fmla="*/ 111 h 392"/>
                  <a:gd name="T4" fmla="*/ 22 w 108"/>
                  <a:gd name="T5" fmla="*/ 263 h 392"/>
                  <a:gd name="T6" fmla="*/ 0 w 108"/>
                  <a:gd name="T7" fmla="*/ 354 h 392"/>
                  <a:gd name="T8" fmla="*/ 31 w 108"/>
                  <a:gd name="T9" fmla="*/ 386 h 392"/>
                  <a:gd name="T10" fmla="*/ 61 w 108"/>
                  <a:gd name="T11" fmla="*/ 377 h 392"/>
                  <a:gd name="T12" fmla="*/ 57 w 108"/>
                  <a:gd name="T13" fmla="*/ 271 h 392"/>
                  <a:gd name="T14" fmla="*/ 64 w 108"/>
                  <a:gd name="T15" fmla="*/ 170 h 392"/>
                  <a:gd name="T16" fmla="*/ 83 w 108"/>
                  <a:gd name="T17" fmla="*/ 103 h 392"/>
                  <a:gd name="T18" fmla="*/ 93 w 108"/>
                  <a:gd name="T19" fmla="*/ 61 h 392"/>
                  <a:gd name="T20" fmla="*/ 95 w 108"/>
                  <a:gd name="T21" fmla="*/ 15 h 392"/>
                  <a:gd name="T22" fmla="*/ 70 w 108"/>
                  <a:gd name="T23" fmla="*/ 1 h 392"/>
                  <a:gd name="T24" fmla="*/ 39 w 108"/>
                  <a:gd name="T25" fmla="*/ 33 h 39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08" h="392">
                    <a:moveTo>
                      <a:pt x="39" y="33"/>
                    </a:moveTo>
                    <a:cubicBezTo>
                      <a:pt x="43" y="59"/>
                      <a:pt x="41" y="73"/>
                      <a:pt x="38" y="111"/>
                    </a:cubicBezTo>
                    <a:cubicBezTo>
                      <a:pt x="35" y="149"/>
                      <a:pt x="28" y="222"/>
                      <a:pt x="22" y="263"/>
                    </a:cubicBezTo>
                    <a:cubicBezTo>
                      <a:pt x="15" y="304"/>
                      <a:pt x="0" y="333"/>
                      <a:pt x="0" y="354"/>
                    </a:cubicBezTo>
                    <a:cubicBezTo>
                      <a:pt x="2" y="374"/>
                      <a:pt x="21" y="382"/>
                      <a:pt x="31" y="386"/>
                    </a:cubicBezTo>
                    <a:cubicBezTo>
                      <a:pt x="47" y="373"/>
                      <a:pt x="51" y="392"/>
                      <a:pt x="61" y="377"/>
                    </a:cubicBezTo>
                    <a:cubicBezTo>
                      <a:pt x="61" y="365"/>
                      <a:pt x="59" y="300"/>
                      <a:pt x="57" y="271"/>
                    </a:cubicBezTo>
                    <a:cubicBezTo>
                      <a:pt x="55" y="240"/>
                      <a:pt x="64" y="204"/>
                      <a:pt x="64" y="170"/>
                    </a:cubicBezTo>
                    <a:cubicBezTo>
                      <a:pt x="65" y="136"/>
                      <a:pt x="78" y="121"/>
                      <a:pt x="83" y="103"/>
                    </a:cubicBezTo>
                    <a:cubicBezTo>
                      <a:pt x="88" y="85"/>
                      <a:pt x="91" y="76"/>
                      <a:pt x="93" y="61"/>
                    </a:cubicBezTo>
                    <a:cubicBezTo>
                      <a:pt x="108" y="33"/>
                      <a:pt x="100" y="24"/>
                      <a:pt x="95" y="15"/>
                    </a:cubicBezTo>
                    <a:cubicBezTo>
                      <a:pt x="90" y="6"/>
                      <a:pt x="81" y="0"/>
                      <a:pt x="70" y="1"/>
                    </a:cubicBezTo>
                    <a:cubicBezTo>
                      <a:pt x="60" y="5"/>
                      <a:pt x="35" y="7"/>
                      <a:pt x="39" y="33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4" name="Freeform 648"/>
              <p:cNvSpPr>
                <a:spLocks/>
              </p:cNvSpPr>
              <p:nvPr/>
            </p:nvSpPr>
            <p:spPr bwMode="auto">
              <a:xfrm>
                <a:off x="1672" y="1144"/>
                <a:ext cx="60" cy="81"/>
              </a:xfrm>
              <a:custGeom>
                <a:avLst/>
                <a:gdLst>
                  <a:gd name="T0" fmla="*/ 40 w 60"/>
                  <a:gd name="T1" fmla="*/ 48 h 81"/>
                  <a:gd name="T2" fmla="*/ 43 w 60"/>
                  <a:gd name="T3" fmla="*/ 77 h 81"/>
                  <a:gd name="T4" fmla="*/ 21 w 60"/>
                  <a:gd name="T5" fmla="*/ 75 h 81"/>
                  <a:gd name="T6" fmla="*/ 2 w 60"/>
                  <a:gd name="T7" fmla="*/ 71 h 81"/>
                  <a:gd name="T8" fmla="*/ 10 w 60"/>
                  <a:gd name="T9" fmla="*/ 42 h 81"/>
                  <a:gd name="T10" fmla="*/ 18 w 60"/>
                  <a:gd name="T11" fmla="*/ 12 h 81"/>
                  <a:gd name="T12" fmla="*/ 48 w 60"/>
                  <a:gd name="T13" fmla="*/ 6 h 81"/>
                  <a:gd name="T14" fmla="*/ 40 w 60"/>
                  <a:gd name="T15" fmla="*/ 48 h 8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0" h="81">
                    <a:moveTo>
                      <a:pt x="40" y="48"/>
                    </a:moveTo>
                    <a:cubicBezTo>
                      <a:pt x="38" y="61"/>
                      <a:pt x="46" y="71"/>
                      <a:pt x="43" y="77"/>
                    </a:cubicBezTo>
                    <a:cubicBezTo>
                      <a:pt x="39" y="81"/>
                      <a:pt x="27" y="78"/>
                      <a:pt x="21" y="75"/>
                    </a:cubicBezTo>
                    <a:cubicBezTo>
                      <a:pt x="14" y="75"/>
                      <a:pt x="4" y="76"/>
                      <a:pt x="2" y="71"/>
                    </a:cubicBezTo>
                    <a:cubicBezTo>
                      <a:pt x="0" y="66"/>
                      <a:pt x="7" y="52"/>
                      <a:pt x="10" y="42"/>
                    </a:cubicBezTo>
                    <a:cubicBezTo>
                      <a:pt x="13" y="32"/>
                      <a:pt x="12" y="18"/>
                      <a:pt x="18" y="12"/>
                    </a:cubicBezTo>
                    <a:cubicBezTo>
                      <a:pt x="24" y="6"/>
                      <a:pt x="44" y="0"/>
                      <a:pt x="48" y="6"/>
                    </a:cubicBezTo>
                    <a:cubicBezTo>
                      <a:pt x="60" y="23"/>
                      <a:pt x="43" y="34"/>
                      <a:pt x="40" y="48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5" name="Freeform 649"/>
              <p:cNvSpPr>
                <a:spLocks/>
              </p:cNvSpPr>
              <p:nvPr/>
            </p:nvSpPr>
            <p:spPr bwMode="auto">
              <a:xfrm>
                <a:off x="1633" y="1224"/>
                <a:ext cx="85" cy="101"/>
              </a:xfrm>
              <a:custGeom>
                <a:avLst/>
                <a:gdLst>
                  <a:gd name="T0" fmla="*/ 55 w 85"/>
                  <a:gd name="T1" fmla="*/ 48 h 101"/>
                  <a:gd name="T2" fmla="*/ 57 w 85"/>
                  <a:gd name="T3" fmla="*/ 94 h 101"/>
                  <a:gd name="T4" fmla="*/ 5 w 85"/>
                  <a:gd name="T5" fmla="*/ 92 h 101"/>
                  <a:gd name="T6" fmla="*/ 29 w 85"/>
                  <a:gd name="T7" fmla="*/ 54 h 101"/>
                  <a:gd name="T8" fmla="*/ 33 w 85"/>
                  <a:gd name="T9" fmla="*/ 8 h 101"/>
                  <a:gd name="T10" fmla="*/ 55 w 85"/>
                  <a:gd name="T11" fmla="*/ 10 h 101"/>
                  <a:gd name="T12" fmla="*/ 79 w 85"/>
                  <a:gd name="T13" fmla="*/ 16 h 101"/>
                  <a:gd name="T14" fmla="*/ 55 w 85"/>
                  <a:gd name="T15" fmla="*/ 48 h 10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5" h="101">
                    <a:moveTo>
                      <a:pt x="55" y="48"/>
                    </a:moveTo>
                    <a:cubicBezTo>
                      <a:pt x="51" y="62"/>
                      <a:pt x="53" y="92"/>
                      <a:pt x="57" y="94"/>
                    </a:cubicBezTo>
                    <a:cubicBezTo>
                      <a:pt x="61" y="96"/>
                      <a:pt x="8" y="101"/>
                      <a:pt x="5" y="92"/>
                    </a:cubicBezTo>
                    <a:cubicBezTo>
                      <a:pt x="0" y="85"/>
                      <a:pt x="24" y="68"/>
                      <a:pt x="29" y="54"/>
                    </a:cubicBezTo>
                    <a:cubicBezTo>
                      <a:pt x="33" y="41"/>
                      <a:pt x="26" y="12"/>
                      <a:pt x="33" y="8"/>
                    </a:cubicBezTo>
                    <a:cubicBezTo>
                      <a:pt x="38" y="0"/>
                      <a:pt x="47" y="9"/>
                      <a:pt x="55" y="10"/>
                    </a:cubicBezTo>
                    <a:cubicBezTo>
                      <a:pt x="63" y="11"/>
                      <a:pt x="79" y="10"/>
                      <a:pt x="79" y="16"/>
                    </a:cubicBezTo>
                    <a:cubicBezTo>
                      <a:pt x="85" y="22"/>
                      <a:pt x="59" y="34"/>
                      <a:pt x="55" y="48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6" name="Freeform 650"/>
              <p:cNvSpPr>
                <a:spLocks/>
              </p:cNvSpPr>
              <p:nvPr/>
            </p:nvSpPr>
            <p:spPr bwMode="auto">
              <a:xfrm>
                <a:off x="1589" y="1326"/>
                <a:ext cx="100" cy="211"/>
              </a:xfrm>
              <a:custGeom>
                <a:avLst/>
                <a:gdLst>
                  <a:gd name="T0" fmla="*/ 78 w 100"/>
                  <a:gd name="T1" fmla="*/ 86 h 211"/>
                  <a:gd name="T2" fmla="*/ 79 w 100"/>
                  <a:gd name="T3" fmla="*/ 197 h 211"/>
                  <a:gd name="T4" fmla="*/ 35 w 100"/>
                  <a:gd name="T5" fmla="*/ 183 h 211"/>
                  <a:gd name="T6" fmla="*/ 3 w 100"/>
                  <a:gd name="T7" fmla="*/ 176 h 211"/>
                  <a:gd name="T8" fmla="*/ 30 w 100"/>
                  <a:gd name="T9" fmla="*/ 132 h 211"/>
                  <a:gd name="T10" fmla="*/ 44 w 100"/>
                  <a:gd name="T11" fmla="*/ 79 h 211"/>
                  <a:gd name="T12" fmla="*/ 49 w 100"/>
                  <a:gd name="T13" fmla="*/ 10 h 211"/>
                  <a:gd name="T14" fmla="*/ 95 w 100"/>
                  <a:gd name="T15" fmla="*/ 19 h 211"/>
                  <a:gd name="T16" fmla="*/ 78 w 100"/>
                  <a:gd name="T17" fmla="*/ 86 h 2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0" h="211">
                    <a:moveTo>
                      <a:pt x="78" y="86"/>
                    </a:moveTo>
                    <a:cubicBezTo>
                      <a:pt x="71" y="120"/>
                      <a:pt x="84" y="179"/>
                      <a:pt x="79" y="197"/>
                    </a:cubicBezTo>
                    <a:cubicBezTo>
                      <a:pt x="73" y="211"/>
                      <a:pt x="53" y="177"/>
                      <a:pt x="35" y="183"/>
                    </a:cubicBezTo>
                    <a:cubicBezTo>
                      <a:pt x="18" y="186"/>
                      <a:pt x="10" y="187"/>
                      <a:pt x="3" y="176"/>
                    </a:cubicBezTo>
                    <a:cubicBezTo>
                      <a:pt x="0" y="167"/>
                      <a:pt x="23" y="150"/>
                      <a:pt x="30" y="132"/>
                    </a:cubicBezTo>
                    <a:cubicBezTo>
                      <a:pt x="37" y="112"/>
                      <a:pt x="40" y="103"/>
                      <a:pt x="44" y="79"/>
                    </a:cubicBezTo>
                    <a:cubicBezTo>
                      <a:pt x="47" y="58"/>
                      <a:pt x="40" y="20"/>
                      <a:pt x="49" y="10"/>
                    </a:cubicBezTo>
                    <a:cubicBezTo>
                      <a:pt x="74" y="0"/>
                      <a:pt x="95" y="4"/>
                      <a:pt x="95" y="19"/>
                    </a:cubicBezTo>
                    <a:cubicBezTo>
                      <a:pt x="100" y="36"/>
                      <a:pt x="83" y="52"/>
                      <a:pt x="78" y="86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7" name="Freeform 651"/>
              <p:cNvSpPr>
                <a:spLocks/>
              </p:cNvSpPr>
              <p:nvPr/>
            </p:nvSpPr>
            <p:spPr bwMode="auto">
              <a:xfrm>
                <a:off x="1540" y="1520"/>
                <a:ext cx="122" cy="400"/>
              </a:xfrm>
              <a:custGeom>
                <a:avLst/>
                <a:gdLst>
                  <a:gd name="T0" fmla="*/ 122 w 122"/>
                  <a:gd name="T1" fmla="*/ 41 h 400"/>
                  <a:gd name="T2" fmla="*/ 99 w 122"/>
                  <a:gd name="T3" fmla="*/ 123 h 400"/>
                  <a:gd name="T4" fmla="*/ 74 w 122"/>
                  <a:gd name="T5" fmla="*/ 286 h 400"/>
                  <a:gd name="T6" fmla="*/ 56 w 122"/>
                  <a:gd name="T7" fmla="*/ 374 h 400"/>
                  <a:gd name="T8" fmla="*/ 30 w 122"/>
                  <a:gd name="T9" fmla="*/ 400 h 400"/>
                  <a:gd name="T10" fmla="*/ 0 w 122"/>
                  <a:gd name="T11" fmla="*/ 372 h 400"/>
                  <a:gd name="T12" fmla="*/ 23 w 122"/>
                  <a:gd name="T13" fmla="*/ 279 h 400"/>
                  <a:gd name="T14" fmla="*/ 57 w 122"/>
                  <a:gd name="T15" fmla="*/ 178 h 400"/>
                  <a:gd name="T16" fmla="*/ 63 w 122"/>
                  <a:gd name="T17" fmla="*/ 90 h 400"/>
                  <a:gd name="T18" fmla="*/ 49 w 122"/>
                  <a:gd name="T19" fmla="*/ 54 h 400"/>
                  <a:gd name="T20" fmla="*/ 51 w 122"/>
                  <a:gd name="T21" fmla="*/ 9 h 400"/>
                  <a:gd name="T22" fmla="*/ 92 w 122"/>
                  <a:gd name="T23" fmla="*/ 4 h 400"/>
                  <a:gd name="T24" fmla="*/ 122 w 122"/>
                  <a:gd name="T25" fmla="*/ 41 h 40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22" h="400">
                    <a:moveTo>
                      <a:pt x="122" y="41"/>
                    </a:moveTo>
                    <a:cubicBezTo>
                      <a:pt x="122" y="60"/>
                      <a:pt x="105" y="81"/>
                      <a:pt x="99" y="123"/>
                    </a:cubicBezTo>
                    <a:cubicBezTo>
                      <a:pt x="91" y="164"/>
                      <a:pt x="81" y="244"/>
                      <a:pt x="74" y="286"/>
                    </a:cubicBezTo>
                    <a:cubicBezTo>
                      <a:pt x="70" y="329"/>
                      <a:pt x="63" y="355"/>
                      <a:pt x="56" y="374"/>
                    </a:cubicBezTo>
                    <a:cubicBezTo>
                      <a:pt x="49" y="393"/>
                      <a:pt x="39" y="400"/>
                      <a:pt x="30" y="400"/>
                    </a:cubicBezTo>
                    <a:cubicBezTo>
                      <a:pt x="18" y="382"/>
                      <a:pt x="6" y="390"/>
                      <a:pt x="0" y="372"/>
                    </a:cubicBezTo>
                    <a:cubicBezTo>
                      <a:pt x="3" y="359"/>
                      <a:pt x="14" y="308"/>
                      <a:pt x="23" y="279"/>
                    </a:cubicBezTo>
                    <a:cubicBezTo>
                      <a:pt x="32" y="248"/>
                      <a:pt x="49" y="213"/>
                      <a:pt x="57" y="178"/>
                    </a:cubicBezTo>
                    <a:cubicBezTo>
                      <a:pt x="65" y="144"/>
                      <a:pt x="65" y="112"/>
                      <a:pt x="63" y="90"/>
                    </a:cubicBezTo>
                    <a:cubicBezTo>
                      <a:pt x="62" y="70"/>
                      <a:pt x="52" y="67"/>
                      <a:pt x="49" y="54"/>
                    </a:cubicBezTo>
                    <a:cubicBezTo>
                      <a:pt x="41" y="23"/>
                      <a:pt x="44" y="16"/>
                      <a:pt x="51" y="9"/>
                    </a:cubicBezTo>
                    <a:cubicBezTo>
                      <a:pt x="59" y="0"/>
                      <a:pt x="82" y="0"/>
                      <a:pt x="92" y="4"/>
                    </a:cubicBezTo>
                    <a:cubicBezTo>
                      <a:pt x="101" y="10"/>
                      <a:pt x="122" y="22"/>
                      <a:pt x="122" y="41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083" name="Group 652"/>
            <p:cNvGrpSpPr>
              <a:grpSpLocks/>
            </p:cNvGrpSpPr>
            <p:nvPr/>
          </p:nvGrpSpPr>
          <p:grpSpPr bwMode="auto">
            <a:xfrm flipH="1">
              <a:off x="4719" y="407"/>
              <a:ext cx="525" cy="1250"/>
              <a:chOff x="1257" y="1126"/>
              <a:chExt cx="664" cy="1582"/>
            </a:xfrm>
          </p:grpSpPr>
          <p:sp>
            <p:nvSpPr>
              <p:cNvPr id="3084" name="Freeform 653"/>
              <p:cNvSpPr>
                <a:spLocks/>
              </p:cNvSpPr>
              <p:nvPr/>
            </p:nvSpPr>
            <p:spPr bwMode="auto">
              <a:xfrm>
                <a:off x="1344" y="1332"/>
                <a:ext cx="76" cy="94"/>
              </a:xfrm>
              <a:custGeom>
                <a:avLst/>
                <a:gdLst>
                  <a:gd name="T0" fmla="*/ 44 w 76"/>
                  <a:gd name="T1" fmla="*/ 94 h 94"/>
                  <a:gd name="T2" fmla="*/ 60 w 76"/>
                  <a:gd name="T3" fmla="*/ 46 h 94"/>
                  <a:gd name="T4" fmla="*/ 60 w 76"/>
                  <a:gd name="T5" fmla="*/ 6 h 94"/>
                  <a:gd name="T6" fmla="*/ 16 w 76"/>
                  <a:gd name="T7" fmla="*/ 36 h 94"/>
                  <a:gd name="T8" fmla="*/ 0 w 76"/>
                  <a:gd name="T9" fmla="*/ 84 h 94"/>
                  <a:gd name="T10" fmla="*/ 44 w 76"/>
                  <a:gd name="T11" fmla="*/ 94 h 9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6" h="94">
                    <a:moveTo>
                      <a:pt x="44" y="94"/>
                    </a:moveTo>
                    <a:cubicBezTo>
                      <a:pt x="54" y="87"/>
                      <a:pt x="57" y="61"/>
                      <a:pt x="60" y="46"/>
                    </a:cubicBezTo>
                    <a:cubicBezTo>
                      <a:pt x="62" y="32"/>
                      <a:pt x="76" y="12"/>
                      <a:pt x="60" y="6"/>
                    </a:cubicBezTo>
                    <a:cubicBezTo>
                      <a:pt x="44" y="0"/>
                      <a:pt x="26" y="24"/>
                      <a:pt x="16" y="36"/>
                    </a:cubicBezTo>
                    <a:lnTo>
                      <a:pt x="0" y="84"/>
                    </a:lnTo>
                    <a:cubicBezTo>
                      <a:pt x="5" y="94"/>
                      <a:pt x="35" y="92"/>
                      <a:pt x="44" y="94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5" name="Freeform 654"/>
              <p:cNvSpPr>
                <a:spLocks/>
              </p:cNvSpPr>
              <p:nvPr/>
            </p:nvSpPr>
            <p:spPr bwMode="auto">
              <a:xfrm>
                <a:off x="1804" y="1176"/>
                <a:ext cx="116" cy="160"/>
              </a:xfrm>
              <a:custGeom>
                <a:avLst/>
                <a:gdLst>
                  <a:gd name="T0" fmla="*/ 24 w 116"/>
                  <a:gd name="T1" fmla="*/ 64 h 160"/>
                  <a:gd name="T2" fmla="*/ 4 w 116"/>
                  <a:gd name="T3" fmla="*/ 124 h 160"/>
                  <a:gd name="T4" fmla="*/ 50 w 116"/>
                  <a:gd name="T5" fmla="*/ 158 h 160"/>
                  <a:gd name="T6" fmla="*/ 106 w 116"/>
                  <a:gd name="T7" fmla="*/ 146 h 160"/>
                  <a:gd name="T8" fmla="*/ 102 w 116"/>
                  <a:gd name="T9" fmla="*/ 88 h 160"/>
                  <a:gd name="T10" fmla="*/ 76 w 116"/>
                  <a:gd name="T11" fmla="*/ 10 h 160"/>
                  <a:gd name="T12" fmla="*/ 24 w 116"/>
                  <a:gd name="T13" fmla="*/ 64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6" h="160">
                    <a:moveTo>
                      <a:pt x="24" y="64"/>
                    </a:moveTo>
                    <a:cubicBezTo>
                      <a:pt x="12" y="83"/>
                      <a:pt x="0" y="108"/>
                      <a:pt x="4" y="124"/>
                    </a:cubicBezTo>
                    <a:cubicBezTo>
                      <a:pt x="8" y="141"/>
                      <a:pt x="31" y="158"/>
                      <a:pt x="50" y="158"/>
                    </a:cubicBezTo>
                    <a:cubicBezTo>
                      <a:pt x="69" y="158"/>
                      <a:pt x="101" y="160"/>
                      <a:pt x="106" y="146"/>
                    </a:cubicBezTo>
                    <a:cubicBezTo>
                      <a:pt x="111" y="132"/>
                      <a:pt x="107" y="111"/>
                      <a:pt x="102" y="88"/>
                    </a:cubicBezTo>
                    <a:cubicBezTo>
                      <a:pt x="97" y="65"/>
                      <a:pt x="116" y="20"/>
                      <a:pt x="76" y="10"/>
                    </a:cubicBezTo>
                    <a:cubicBezTo>
                      <a:pt x="36" y="0"/>
                      <a:pt x="24" y="64"/>
                      <a:pt x="24" y="64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6" name="Freeform 655"/>
              <p:cNvSpPr>
                <a:spLocks/>
              </p:cNvSpPr>
              <p:nvPr/>
            </p:nvSpPr>
            <p:spPr bwMode="auto">
              <a:xfrm>
                <a:off x="1734" y="1320"/>
                <a:ext cx="187" cy="244"/>
              </a:xfrm>
              <a:custGeom>
                <a:avLst/>
                <a:gdLst>
                  <a:gd name="T0" fmla="*/ 70 w 187"/>
                  <a:gd name="T1" fmla="*/ 84 h 244"/>
                  <a:gd name="T2" fmla="*/ 32 w 187"/>
                  <a:gd name="T3" fmla="*/ 188 h 244"/>
                  <a:gd name="T4" fmla="*/ 132 w 187"/>
                  <a:gd name="T5" fmla="*/ 232 h 244"/>
                  <a:gd name="T6" fmla="*/ 160 w 187"/>
                  <a:gd name="T7" fmla="*/ 94 h 244"/>
                  <a:gd name="T8" fmla="*/ 180 w 187"/>
                  <a:gd name="T9" fmla="*/ 26 h 244"/>
                  <a:gd name="T10" fmla="*/ 118 w 187"/>
                  <a:gd name="T11" fmla="*/ 34 h 244"/>
                  <a:gd name="T12" fmla="*/ 72 w 187"/>
                  <a:gd name="T13" fmla="*/ 8 h 244"/>
                  <a:gd name="T14" fmla="*/ 70 w 187"/>
                  <a:gd name="T15" fmla="*/ 84 h 24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87" h="244">
                    <a:moveTo>
                      <a:pt x="70" y="84"/>
                    </a:moveTo>
                    <a:cubicBezTo>
                      <a:pt x="72" y="118"/>
                      <a:pt x="0" y="188"/>
                      <a:pt x="32" y="188"/>
                    </a:cubicBezTo>
                    <a:cubicBezTo>
                      <a:pt x="64" y="188"/>
                      <a:pt x="92" y="180"/>
                      <a:pt x="132" y="232"/>
                    </a:cubicBezTo>
                    <a:cubicBezTo>
                      <a:pt x="172" y="244"/>
                      <a:pt x="152" y="128"/>
                      <a:pt x="160" y="94"/>
                    </a:cubicBezTo>
                    <a:cubicBezTo>
                      <a:pt x="168" y="60"/>
                      <a:pt x="187" y="36"/>
                      <a:pt x="180" y="26"/>
                    </a:cubicBezTo>
                    <a:cubicBezTo>
                      <a:pt x="173" y="16"/>
                      <a:pt x="137" y="37"/>
                      <a:pt x="118" y="34"/>
                    </a:cubicBezTo>
                    <a:cubicBezTo>
                      <a:pt x="100" y="31"/>
                      <a:pt x="80" y="0"/>
                      <a:pt x="72" y="8"/>
                    </a:cubicBezTo>
                    <a:cubicBezTo>
                      <a:pt x="62" y="16"/>
                      <a:pt x="68" y="50"/>
                      <a:pt x="70" y="84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7" name="Freeform 656"/>
              <p:cNvSpPr>
                <a:spLocks/>
              </p:cNvSpPr>
              <p:nvPr/>
            </p:nvSpPr>
            <p:spPr bwMode="auto">
              <a:xfrm>
                <a:off x="1604" y="1520"/>
                <a:ext cx="272" cy="427"/>
              </a:xfrm>
              <a:custGeom>
                <a:avLst/>
                <a:gdLst>
                  <a:gd name="T0" fmla="*/ 150 w 272"/>
                  <a:gd name="T1" fmla="*/ 12 h 427"/>
                  <a:gd name="T2" fmla="*/ 106 w 272"/>
                  <a:gd name="T3" fmla="*/ 173 h 427"/>
                  <a:gd name="T4" fmla="*/ 6 w 272"/>
                  <a:gd name="T5" fmla="*/ 350 h 427"/>
                  <a:gd name="T6" fmla="*/ 70 w 272"/>
                  <a:gd name="T7" fmla="*/ 362 h 427"/>
                  <a:gd name="T8" fmla="*/ 140 w 272"/>
                  <a:gd name="T9" fmla="*/ 400 h 427"/>
                  <a:gd name="T10" fmla="*/ 202 w 272"/>
                  <a:gd name="T11" fmla="*/ 197 h 427"/>
                  <a:gd name="T12" fmla="*/ 268 w 272"/>
                  <a:gd name="T13" fmla="*/ 66 h 427"/>
                  <a:gd name="T14" fmla="*/ 224 w 272"/>
                  <a:gd name="T15" fmla="*/ 36 h 427"/>
                  <a:gd name="T16" fmla="*/ 198 w 272"/>
                  <a:gd name="T17" fmla="*/ 4 h 427"/>
                  <a:gd name="T18" fmla="*/ 150 w 272"/>
                  <a:gd name="T19" fmla="*/ 12 h 42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72" h="427">
                    <a:moveTo>
                      <a:pt x="150" y="12"/>
                    </a:moveTo>
                    <a:cubicBezTo>
                      <a:pt x="128" y="18"/>
                      <a:pt x="131" y="115"/>
                      <a:pt x="106" y="173"/>
                    </a:cubicBezTo>
                    <a:cubicBezTo>
                      <a:pt x="81" y="231"/>
                      <a:pt x="12" y="319"/>
                      <a:pt x="6" y="350"/>
                    </a:cubicBezTo>
                    <a:cubicBezTo>
                      <a:pt x="0" y="381"/>
                      <a:pt x="44" y="346"/>
                      <a:pt x="70" y="362"/>
                    </a:cubicBezTo>
                    <a:cubicBezTo>
                      <a:pt x="96" y="378"/>
                      <a:pt x="118" y="427"/>
                      <a:pt x="140" y="400"/>
                    </a:cubicBezTo>
                    <a:cubicBezTo>
                      <a:pt x="162" y="373"/>
                      <a:pt x="181" y="253"/>
                      <a:pt x="202" y="197"/>
                    </a:cubicBezTo>
                    <a:cubicBezTo>
                      <a:pt x="225" y="141"/>
                      <a:pt x="264" y="93"/>
                      <a:pt x="268" y="66"/>
                    </a:cubicBezTo>
                    <a:cubicBezTo>
                      <a:pt x="272" y="39"/>
                      <a:pt x="236" y="46"/>
                      <a:pt x="224" y="36"/>
                    </a:cubicBezTo>
                    <a:cubicBezTo>
                      <a:pt x="212" y="26"/>
                      <a:pt x="210" y="8"/>
                      <a:pt x="198" y="4"/>
                    </a:cubicBezTo>
                    <a:cubicBezTo>
                      <a:pt x="186" y="0"/>
                      <a:pt x="172" y="6"/>
                      <a:pt x="150" y="12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8" name="Freeform 657"/>
              <p:cNvSpPr>
                <a:spLocks/>
              </p:cNvSpPr>
              <p:nvPr/>
            </p:nvSpPr>
            <p:spPr bwMode="auto">
              <a:xfrm>
                <a:off x="1596" y="1891"/>
                <a:ext cx="134" cy="196"/>
              </a:xfrm>
              <a:custGeom>
                <a:avLst/>
                <a:gdLst>
                  <a:gd name="T0" fmla="*/ 0 w 134"/>
                  <a:gd name="T1" fmla="*/ 46 h 196"/>
                  <a:gd name="T2" fmla="*/ 14 w 134"/>
                  <a:gd name="T3" fmla="*/ 96 h 196"/>
                  <a:gd name="T4" fmla="*/ 28 w 134"/>
                  <a:gd name="T5" fmla="*/ 159 h 196"/>
                  <a:gd name="T6" fmla="*/ 102 w 134"/>
                  <a:gd name="T7" fmla="*/ 196 h 196"/>
                  <a:gd name="T8" fmla="*/ 128 w 134"/>
                  <a:gd name="T9" fmla="*/ 128 h 196"/>
                  <a:gd name="T10" fmla="*/ 122 w 134"/>
                  <a:gd name="T11" fmla="*/ 52 h 196"/>
                  <a:gd name="T12" fmla="*/ 58 w 134"/>
                  <a:gd name="T13" fmla="*/ 7 h 196"/>
                  <a:gd name="T14" fmla="*/ 10 w 134"/>
                  <a:gd name="T15" fmla="*/ 12 h 196"/>
                  <a:gd name="T16" fmla="*/ 0 w 134"/>
                  <a:gd name="T17" fmla="*/ 46 h 19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34" h="196">
                    <a:moveTo>
                      <a:pt x="0" y="46"/>
                    </a:moveTo>
                    <a:cubicBezTo>
                      <a:pt x="1" y="60"/>
                      <a:pt x="9" y="77"/>
                      <a:pt x="14" y="96"/>
                    </a:cubicBezTo>
                    <a:cubicBezTo>
                      <a:pt x="19" y="115"/>
                      <a:pt x="13" y="142"/>
                      <a:pt x="28" y="159"/>
                    </a:cubicBezTo>
                    <a:lnTo>
                      <a:pt x="102" y="196"/>
                    </a:lnTo>
                    <a:cubicBezTo>
                      <a:pt x="119" y="191"/>
                      <a:pt x="125" y="152"/>
                      <a:pt x="128" y="128"/>
                    </a:cubicBezTo>
                    <a:cubicBezTo>
                      <a:pt x="131" y="104"/>
                      <a:pt x="134" y="72"/>
                      <a:pt x="122" y="52"/>
                    </a:cubicBezTo>
                    <a:cubicBezTo>
                      <a:pt x="110" y="32"/>
                      <a:pt x="76" y="14"/>
                      <a:pt x="58" y="7"/>
                    </a:cubicBezTo>
                    <a:cubicBezTo>
                      <a:pt x="40" y="0"/>
                      <a:pt x="19" y="6"/>
                      <a:pt x="10" y="12"/>
                    </a:cubicBez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9" name="Freeform 658"/>
              <p:cNvSpPr>
                <a:spLocks/>
              </p:cNvSpPr>
              <p:nvPr/>
            </p:nvSpPr>
            <p:spPr bwMode="auto">
              <a:xfrm>
                <a:off x="1501" y="1926"/>
                <a:ext cx="115" cy="141"/>
              </a:xfrm>
              <a:custGeom>
                <a:avLst/>
                <a:gdLst>
                  <a:gd name="T0" fmla="*/ 87 w 115"/>
                  <a:gd name="T1" fmla="*/ 130 h 141"/>
                  <a:gd name="T2" fmla="*/ 27 w 115"/>
                  <a:gd name="T3" fmla="*/ 133 h 141"/>
                  <a:gd name="T4" fmla="*/ 3 w 115"/>
                  <a:gd name="T5" fmla="*/ 81 h 141"/>
                  <a:gd name="T6" fmla="*/ 13 w 115"/>
                  <a:gd name="T7" fmla="*/ 18 h 141"/>
                  <a:gd name="T8" fmla="*/ 47 w 115"/>
                  <a:gd name="T9" fmla="*/ 0 h 141"/>
                  <a:gd name="T10" fmla="*/ 81 w 115"/>
                  <a:gd name="T11" fmla="*/ 26 h 141"/>
                  <a:gd name="T12" fmla="*/ 87 w 115"/>
                  <a:gd name="T13" fmla="*/ 130 h 1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5" h="141">
                    <a:moveTo>
                      <a:pt x="87" y="130"/>
                    </a:moveTo>
                    <a:cubicBezTo>
                      <a:pt x="59" y="140"/>
                      <a:pt x="43" y="141"/>
                      <a:pt x="27" y="133"/>
                    </a:cubicBezTo>
                    <a:cubicBezTo>
                      <a:pt x="11" y="125"/>
                      <a:pt x="5" y="102"/>
                      <a:pt x="3" y="81"/>
                    </a:cubicBezTo>
                    <a:cubicBezTo>
                      <a:pt x="1" y="60"/>
                      <a:pt x="0" y="30"/>
                      <a:pt x="13" y="18"/>
                    </a:cubicBezTo>
                    <a:cubicBezTo>
                      <a:pt x="20" y="6"/>
                      <a:pt x="36" y="0"/>
                      <a:pt x="47" y="0"/>
                    </a:cubicBezTo>
                    <a:cubicBezTo>
                      <a:pt x="58" y="1"/>
                      <a:pt x="74" y="4"/>
                      <a:pt x="81" y="26"/>
                    </a:cubicBezTo>
                    <a:cubicBezTo>
                      <a:pt x="93" y="44"/>
                      <a:pt x="115" y="120"/>
                      <a:pt x="87" y="130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0" name="Freeform 659"/>
              <p:cNvSpPr>
                <a:spLocks/>
              </p:cNvSpPr>
              <p:nvPr/>
            </p:nvSpPr>
            <p:spPr bwMode="auto">
              <a:xfrm>
                <a:off x="1435" y="2065"/>
                <a:ext cx="281" cy="167"/>
              </a:xfrm>
              <a:custGeom>
                <a:avLst/>
                <a:gdLst>
                  <a:gd name="T0" fmla="*/ 137 w 281"/>
                  <a:gd name="T1" fmla="*/ 13 h 167"/>
                  <a:gd name="T2" fmla="*/ 177 w 281"/>
                  <a:gd name="T3" fmla="*/ 3 h 167"/>
                  <a:gd name="T4" fmla="*/ 247 w 281"/>
                  <a:gd name="T5" fmla="*/ 30 h 167"/>
                  <a:gd name="T6" fmla="*/ 277 w 281"/>
                  <a:gd name="T7" fmla="*/ 102 h 167"/>
                  <a:gd name="T8" fmla="*/ 231 w 281"/>
                  <a:gd name="T9" fmla="*/ 165 h 167"/>
                  <a:gd name="T10" fmla="*/ 129 w 281"/>
                  <a:gd name="T11" fmla="*/ 115 h 167"/>
                  <a:gd name="T12" fmla="*/ 45 w 281"/>
                  <a:gd name="T13" fmla="*/ 115 h 167"/>
                  <a:gd name="T14" fmla="*/ 1 w 281"/>
                  <a:gd name="T15" fmla="*/ 50 h 167"/>
                  <a:gd name="T16" fmla="*/ 49 w 281"/>
                  <a:gd name="T17" fmla="*/ 7 h 167"/>
                  <a:gd name="T18" fmla="*/ 137 w 281"/>
                  <a:gd name="T19" fmla="*/ 13 h 16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81" h="167">
                    <a:moveTo>
                      <a:pt x="137" y="13"/>
                    </a:moveTo>
                    <a:cubicBezTo>
                      <a:pt x="158" y="12"/>
                      <a:pt x="159" y="0"/>
                      <a:pt x="177" y="3"/>
                    </a:cubicBezTo>
                    <a:cubicBezTo>
                      <a:pt x="195" y="6"/>
                      <a:pt x="230" y="14"/>
                      <a:pt x="247" y="30"/>
                    </a:cubicBezTo>
                    <a:cubicBezTo>
                      <a:pt x="264" y="46"/>
                      <a:pt x="281" y="59"/>
                      <a:pt x="277" y="102"/>
                    </a:cubicBezTo>
                    <a:cubicBezTo>
                      <a:pt x="273" y="145"/>
                      <a:pt x="256" y="163"/>
                      <a:pt x="231" y="165"/>
                    </a:cubicBezTo>
                    <a:cubicBezTo>
                      <a:pt x="206" y="167"/>
                      <a:pt x="160" y="123"/>
                      <a:pt x="129" y="115"/>
                    </a:cubicBezTo>
                    <a:cubicBezTo>
                      <a:pt x="103" y="107"/>
                      <a:pt x="66" y="126"/>
                      <a:pt x="45" y="115"/>
                    </a:cubicBezTo>
                    <a:cubicBezTo>
                      <a:pt x="24" y="104"/>
                      <a:pt x="0" y="68"/>
                      <a:pt x="1" y="50"/>
                    </a:cubicBezTo>
                    <a:cubicBezTo>
                      <a:pt x="0" y="32"/>
                      <a:pt x="26" y="13"/>
                      <a:pt x="49" y="7"/>
                    </a:cubicBezTo>
                    <a:lnTo>
                      <a:pt x="137" y="13"/>
                    </a:ln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" name="Freeform 660"/>
              <p:cNvSpPr>
                <a:spLocks/>
              </p:cNvSpPr>
              <p:nvPr/>
            </p:nvSpPr>
            <p:spPr bwMode="auto">
              <a:xfrm>
                <a:off x="1332" y="1985"/>
                <a:ext cx="102" cy="92"/>
              </a:xfrm>
              <a:custGeom>
                <a:avLst/>
                <a:gdLst>
                  <a:gd name="T0" fmla="*/ 10 w 102"/>
                  <a:gd name="T1" fmla="*/ 41 h 92"/>
                  <a:gd name="T2" fmla="*/ 18 w 102"/>
                  <a:gd name="T3" fmla="*/ 84 h 92"/>
                  <a:gd name="T4" fmla="*/ 92 w 102"/>
                  <a:gd name="T5" fmla="*/ 79 h 92"/>
                  <a:gd name="T6" fmla="*/ 80 w 102"/>
                  <a:gd name="T7" fmla="*/ 7 h 92"/>
                  <a:gd name="T8" fmla="*/ 10 w 102"/>
                  <a:gd name="T9" fmla="*/ 41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2" h="92">
                    <a:moveTo>
                      <a:pt x="10" y="41"/>
                    </a:moveTo>
                    <a:cubicBezTo>
                      <a:pt x="0" y="54"/>
                      <a:pt x="3" y="77"/>
                      <a:pt x="18" y="84"/>
                    </a:cubicBezTo>
                    <a:cubicBezTo>
                      <a:pt x="32" y="90"/>
                      <a:pt x="82" y="92"/>
                      <a:pt x="92" y="79"/>
                    </a:cubicBezTo>
                    <a:cubicBezTo>
                      <a:pt x="102" y="66"/>
                      <a:pt x="86" y="34"/>
                      <a:pt x="80" y="7"/>
                    </a:cubicBezTo>
                    <a:cubicBezTo>
                      <a:pt x="65" y="0"/>
                      <a:pt x="24" y="33"/>
                      <a:pt x="10" y="41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2" name="Freeform 661"/>
              <p:cNvSpPr>
                <a:spLocks/>
              </p:cNvSpPr>
              <p:nvPr/>
            </p:nvSpPr>
            <p:spPr bwMode="auto">
              <a:xfrm>
                <a:off x="1348" y="2074"/>
                <a:ext cx="118" cy="444"/>
              </a:xfrm>
              <a:custGeom>
                <a:avLst/>
                <a:gdLst>
                  <a:gd name="T0" fmla="*/ 4 w 118"/>
                  <a:gd name="T1" fmla="*/ 40 h 444"/>
                  <a:gd name="T2" fmla="*/ 42 w 118"/>
                  <a:gd name="T3" fmla="*/ 183 h 444"/>
                  <a:gd name="T4" fmla="*/ 36 w 118"/>
                  <a:gd name="T5" fmla="*/ 304 h 444"/>
                  <a:gd name="T6" fmla="*/ 84 w 118"/>
                  <a:gd name="T7" fmla="*/ 439 h 444"/>
                  <a:gd name="T8" fmla="*/ 94 w 118"/>
                  <a:gd name="T9" fmla="*/ 240 h 444"/>
                  <a:gd name="T10" fmla="*/ 104 w 118"/>
                  <a:gd name="T11" fmla="*/ 121 h 444"/>
                  <a:gd name="T12" fmla="*/ 68 w 118"/>
                  <a:gd name="T13" fmla="*/ 63 h 444"/>
                  <a:gd name="T14" fmla="*/ 80 w 118"/>
                  <a:gd name="T15" fmla="*/ 8 h 444"/>
                  <a:gd name="T16" fmla="*/ 40 w 118"/>
                  <a:gd name="T17" fmla="*/ 14 h 444"/>
                  <a:gd name="T18" fmla="*/ 6 w 118"/>
                  <a:gd name="T19" fmla="*/ 12 h 444"/>
                  <a:gd name="T20" fmla="*/ 4 w 118"/>
                  <a:gd name="T21" fmla="*/ 40 h 44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18" h="444">
                    <a:moveTo>
                      <a:pt x="4" y="40"/>
                    </a:moveTo>
                    <a:cubicBezTo>
                      <a:pt x="4" y="55"/>
                      <a:pt x="36" y="139"/>
                      <a:pt x="42" y="183"/>
                    </a:cubicBezTo>
                    <a:cubicBezTo>
                      <a:pt x="48" y="227"/>
                      <a:pt x="30" y="252"/>
                      <a:pt x="36" y="304"/>
                    </a:cubicBezTo>
                    <a:cubicBezTo>
                      <a:pt x="42" y="356"/>
                      <a:pt x="50" y="434"/>
                      <a:pt x="84" y="439"/>
                    </a:cubicBezTo>
                    <a:cubicBezTo>
                      <a:pt x="118" y="444"/>
                      <a:pt x="86" y="296"/>
                      <a:pt x="94" y="240"/>
                    </a:cubicBezTo>
                    <a:cubicBezTo>
                      <a:pt x="102" y="184"/>
                      <a:pt x="108" y="150"/>
                      <a:pt x="104" y="121"/>
                    </a:cubicBezTo>
                    <a:cubicBezTo>
                      <a:pt x="100" y="92"/>
                      <a:pt x="72" y="82"/>
                      <a:pt x="68" y="63"/>
                    </a:cubicBezTo>
                    <a:cubicBezTo>
                      <a:pt x="64" y="44"/>
                      <a:pt x="91" y="15"/>
                      <a:pt x="80" y="8"/>
                    </a:cubicBezTo>
                    <a:cubicBezTo>
                      <a:pt x="75" y="0"/>
                      <a:pt x="52" y="13"/>
                      <a:pt x="40" y="14"/>
                    </a:cubicBezTo>
                    <a:cubicBezTo>
                      <a:pt x="28" y="15"/>
                      <a:pt x="12" y="8"/>
                      <a:pt x="6" y="12"/>
                    </a:cubicBezTo>
                    <a:cubicBezTo>
                      <a:pt x="0" y="16"/>
                      <a:pt x="4" y="34"/>
                      <a:pt x="4" y="40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3" name="Freeform 662"/>
              <p:cNvSpPr>
                <a:spLocks/>
              </p:cNvSpPr>
              <p:nvPr/>
            </p:nvSpPr>
            <p:spPr bwMode="auto">
              <a:xfrm>
                <a:off x="1462" y="2188"/>
                <a:ext cx="208" cy="156"/>
              </a:xfrm>
              <a:custGeom>
                <a:avLst/>
                <a:gdLst>
                  <a:gd name="T0" fmla="*/ 106 w 208"/>
                  <a:gd name="T1" fmla="*/ 14 h 156"/>
                  <a:gd name="T2" fmla="*/ 146 w 208"/>
                  <a:gd name="T3" fmla="*/ 40 h 156"/>
                  <a:gd name="T4" fmla="*/ 206 w 208"/>
                  <a:gd name="T5" fmla="*/ 87 h 156"/>
                  <a:gd name="T6" fmla="*/ 172 w 208"/>
                  <a:gd name="T7" fmla="*/ 139 h 156"/>
                  <a:gd name="T8" fmla="*/ 86 w 208"/>
                  <a:gd name="T9" fmla="*/ 141 h 156"/>
                  <a:gd name="T10" fmla="*/ 22 w 208"/>
                  <a:gd name="T11" fmla="*/ 139 h 156"/>
                  <a:gd name="T12" fmla="*/ 4 w 208"/>
                  <a:gd name="T13" fmla="*/ 71 h 156"/>
                  <a:gd name="T14" fmla="*/ 20 w 208"/>
                  <a:gd name="T15" fmla="*/ 15 h 156"/>
                  <a:gd name="T16" fmla="*/ 106 w 208"/>
                  <a:gd name="T17" fmla="*/ 14 h 1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08" h="156">
                    <a:moveTo>
                      <a:pt x="106" y="14"/>
                    </a:moveTo>
                    <a:cubicBezTo>
                      <a:pt x="130" y="28"/>
                      <a:pt x="128" y="26"/>
                      <a:pt x="146" y="40"/>
                    </a:cubicBezTo>
                    <a:cubicBezTo>
                      <a:pt x="164" y="54"/>
                      <a:pt x="204" y="50"/>
                      <a:pt x="206" y="87"/>
                    </a:cubicBezTo>
                    <a:cubicBezTo>
                      <a:pt x="208" y="124"/>
                      <a:pt x="200" y="140"/>
                      <a:pt x="172" y="139"/>
                    </a:cubicBezTo>
                    <a:cubicBezTo>
                      <a:pt x="144" y="138"/>
                      <a:pt x="132" y="126"/>
                      <a:pt x="86" y="141"/>
                    </a:cubicBezTo>
                    <a:cubicBezTo>
                      <a:pt x="40" y="156"/>
                      <a:pt x="44" y="144"/>
                      <a:pt x="22" y="139"/>
                    </a:cubicBezTo>
                    <a:cubicBezTo>
                      <a:pt x="0" y="134"/>
                      <a:pt x="4" y="92"/>
                      <a:pt x="4" y="71"/>
                    </a:cubicBezTo>
                    <a:cubicBezTo>
                      <a:pt x="4" y="50"/>
                      <a:pt x="3" y="23"/>
                      <a:pt x="20" y="15"/>
                    </a:cubicBezTo>
                    <a:cubicBezTo>
                      <a:pt x="37" y="7"/>
                      <a:pt x="82" y="0"/>
                      <a:pt x="106" y="14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4" name="Freeform 663"/>
              <p:cNvSpPr>
                <a:spLocks/>
              </p:cNvSpPr>
              <p:nvPr/>
            </p:nvSpPr>
            <p:spPr bwMode="auto">
              <a:xfrm>
                <a:off x="1448" y="2318"/>
                <a:ext cx="220" cy="240"/>
              </a:xfrm>
              <a:custGeom>
                <a:avLst/>
                <a:gdLst>
                  <a:gd name="T0" fmla="*/ 28 w 220"/>
                  <a:gd name="T1" fmla="*/ 105 h 240"/>
                  <a:gd name="T2" fmla="*/ 22 w 220"/>
                  <a:gd name="T3" fmla="*/ 219 h 240"/>
                  <a:gd name="T4" fmla="*/ 100 w 220"/>
                  <a:gd name="T5" fmla="*/ 231 h 240"/>
                  <a:gd name="T6" fmla="*/ 184 w 220"/>
                  <a:gd name="T7" fmla="*/ 190 h 240"/>
                  <a:gd name="T8" fmla="*/ 206 w 220"/>
                  <a:gd name="T9" fmla="*/ 42 h 240"/>
                  <a:gd name="T10" fmla="*/ 90 w 220"/>
                  <a:gd name="T11" fmla="*/ 38 h 240"/>
                  <a:gd name="T12" fmla="*/ 10 w 220"/>
                  <a:gd name="T13" fmla="*/ 28 h 240"/>
                  <a:gd name="T14" fmla="*/ 28 w 220"/>
                  <a:gd name="T15" fmla="*/ 105 h 24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20" h="240">
                    <a:moveTo>
                      <a:pt x="28" y="105"/>
                    </a:moveTo>
                    <a:cubicBezTo>
                      <a:pt x="30" y="137"/>
                      <a:pt x="10" y="198"/>
                      <a:pt x="22" y="219"/>
                    </a:cubicBezTo>
                    <a:cubicBezTo>
                      <a:pt x="34" y="240"/>
                      <a:pt x="72" y="239"/>
                      <a:pt x="100" y="231"/>
                    </a:cubicBezTo>
                    <a:cubicBezTo>
                      <a:pt x="128" y="223"/>
                      <a:pt x="166" y="222"/>
                      <a:pt x="184" y="190"/>
                    </a:cubicBezTo>
                    <a:cubicBezTo>
                      <a:pt x="184" y="190"/>
                      <a:pt x="220" y="84"/>
                      <a:pt x="206" y="42"/>
                    </a:cubicBezTo>
                    <a:cubicBezTo>
                      <a:pt x="192" y="0"/>
                      <a:pt x="123" y="40"/>
                      <a:pt x="90" y="38"/>
                    </a:cubicBezTo>
                    <a:cubicBezTo>
                      <a:pt x="58" y="35"/>
                      <a:pt x="20" y="17"/>
                      <a:pt x="10" y="28"/>
                    </a:cubicBezTo>
                    <a:cubicBezTo>
                      <a:pt x="0" y="39"/>
                      <a:pt x="26" y="73"/>
                      <a:pt x="28" y="105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5" name="Freeform 664"/>
              <p:cNvSpPr>
                <a:spLocks/>
              </p:cNvSpPr>
              <p:nvPr/>
            </p:nvSpPr>
            <p:spPr bwMode="auto">
              <a:xfrm>
                <a:off x="1411" y="2520"/>
                <a:ext cx="234" cy="188"/>
              </a:xfrm>
              <a:custGeom>
                <a:avLst/>
                <a:gdLst>
                  <a:gd name="T0" fmla="*/ 17 w 234"/>
                  <a:gd name="T1" fmla="*/ 117 h 188"/>
                  <a:gd name="T2" fmla="*/ 101 w 234"/>
                  <a:gd name="T3" fmla="*/ 186 h 188"/>
                  <a:gd name="T4" fmla="*/ 201 w 234"/>
                  <a:gd name="T5" fmla="*/ 116 h 188"/>
                  <a:gd name="T6" fmla="*/ 217 w 234"/>
                  <a:gd name="T7" fmla="*/ 34 h 188"/>
                  <a:gd name="T8" fmla="*/ 87 w 234"/>
                  <a:gd name="T9" fmla="*/ 54 h 188"/>
                  <a:gd name="T10" fmla="*/ 17 w 234"/>
                  <a:gd name="T11" fmla="*/ 10 h 188"/>
                  <a:gd name="T12" fmla="*/ 17 w 234"/>
                  <a:gd name="T13" fmla="*/ 117 h 1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34" h="188">
                    <a:moveTo>
                      <a:pt x="17" y="117"/>
                    </a:moveTo>
                    <a:cubicBezTo>
                      <a:pt x="29" y="152"/>
                      <a:pt x="29" y="188"/>
                      <a:pt x="101" y="186"/>
                    </a:cubicBezTo>
                    <a:cubicBezTo>
                      <a:pt x="173" y="184"/>
                      <a:pt x="183" y="144"/>
                      <a:pt x="201" y="116"/>
                    </a:cubicBezTo>
                    <a:cubicBezTo>
                      <a:pt x="219" y="88"/>
                      <a:pt x="234" y="45"/>
                      <a:pt x="217" y="34"/>
                    </a:cubicBezTo>
                    <a:cubicBezTo>
                      <a:pt x="200" y="23"/>
                      <a:pt x="119" y="57"/>
                      <a:pt x="87" y="54"/>
                    </a:cubicBezTo>
                    <a:cubicBezTo>
                      <a:pt x="55" y="51"/>
                      <a:pt x="34" y="0"/>
                      <a:pt x="17" y="10"/>
                    </a:cubicBezTo>
                    <a:cubicBezTo>
                      <a:pt x="0" y="20"/>
                      <a:pt x="5" y="82"/>
                      <a:pt x="17" y="117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6" name="Freeform 665"/>
              <p:cNvSpPr>
                <a:spLocks/>
              </p:cNvSpPr>
              <p:nvPr/>
            </p:nvSpPr>
            <p:spPr bwMode="auto">
              <a:xfrm>
                <a:off x="1417" y="1922"/>
                <a:ext cx="85" cy="149"/>
              </a:xfrm>
              <a:custGeom>
                <a:avLst/>
                <a:gdLst>
                  <a:gd name="T0" fmla="*/ 7 w 85"/>
                  <a:gd name="T1" fmla="*/ 46 h 149"/>
                  <a:gd name="T2" fmla="*/ 79 w 85"/>
                  <a:gd name="T3" fmla="*/ 24 h 149"/>
                  <a:gd name="T4" fmla="*/ 71 w 85"/>
                  <a:gd name="T5" fmla="*/ 70 h 149"/>
                  <a:gd name="T6" fmla="*/ 85 w 85"/>
                  <a:gd name="T7" fmla="*/ 132 h 149"/>
                  <a:gd name="T8" fmla="*/ 29 w 85"/>
                  <a:gd name="T9" fmla="*/ 135 h 149"/>
                  <a:gd name="T10" fmla="*/ 7 w 85"/>
                  <a:gd name="T11" fmla="*/ 46 h 14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5" h="149">
                    <a:moveTo>
                      <a:pt x="7" y="46"/>
                    </a:moveTo>
                    <a:cubicBezTo>
                      <a:pt x="14" y="26"/>
                      <a:pt x="79" y="0"/>
                      <a:pt x="79" y="24"/>
                    </a:cubicBezTo>
                    <a:cubicBezTo>
                      <a:pt x="79" y="48"/>
                      <a:pt x="71" y="46"/>
                      <a:pt x="71" y="70"/>
                    </a:cubicBezTo>
                    <a:cubicBezTo>
                      <a:pt x="71" y="94"/>
                      <a:pt x="85" y="132"/>
                      <a:pt x="85" y="132"/>
                    </a:cubicBezTo>
                    <a:cubicBezTo>
                      <a:pt x="85" y="132"/>
                      <a:pt x="41" y="149"/>
                      <a:pt x="29" y="135"/>
                    </a:cubicBezTo>
                    <a:cubicBezTo>
                      <a:pt x="17" y="121"/>
                      <a:pt x="0" y="66"/>
                      <a:pt x="7" y="46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7" name="Freeform 666"/>
              <p:cNvSpPr>
                <a:spLocks/>
              </p:cNvSpPr>
              <p:nvPr/>
            </p:nvSpPr>
            <p:spPr bwMode="auto">
              <a:xfrm>
                <a:off x="1458" y="1170"/>
                <a:ext cx="47" cy="89"/>
              </a:xfrm>
              <a:custGeom>
                <a:avLst/>
                <a:gdLst>
                  <a:gd name="T0" fmla="*/ 12 w 47"/>
                  <a:gd name="T1" fmla="*/ 52 h 89"/>
                  <a:gd name="T2" fmla="*/ 2 w 47"/>
                  <a:gd name="T3" fmla="*/ 78 h 89"/>
                  <a:gd name="T4" fmla="*/ 22 w 47"/>
                  <a:gd name="T5" fmla="*/ 83 h 89"/>
                  <a:gd name="T6" fmla="*/ 41 w 47"/>
                  <a:gd name="T7" fmla="*/ 84 h 89"/>
                  <a:gd name="T8" fmla="*/ 34 w 47"/>
                  <a:gd name="T9" fmla="*/ 52 h 89"/>
                  <a:gd name="T10" fmla="*/ 44 w 47"/>
                  <a:gd name="T11" fmla="*/ 20 h 89"/>
                  <a:gd name="T12" fmla="*/ 16 w 47"/>
                  <a:gd name="T13" fmla="*/ 12 h 89"/>
                  <a:gd name="T14" fmla="*/ 12 w 47"/>
                  <a:gd name="T15" fmla="*/ 52 h 8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7" h="89">
                    <a:moveTo>
                      <a:pt x="12" y="52"/>
                    </a:moveTo>
                    <a:cubicBezTo>
                      <a:pt x="11" y="65"/>
                      <a:pt x="0" y="73"/>
                      <a:pt x="2" y="78"/>
                    </a:cubicBezTo>
                    <a:cubicBezTo>
                      <a:pt x="4" y="83"/>
                      <a:pt x="16" y="84"/>
                      <a:pt x="22" y="83"/>
                    </a:cubicBezTo>
                    <a:cubicBezTo>
                      <a:pt x="29" y="85"/>
                      <a:pt x="39" y="89"/>
                      <a:pt x="41" y="84"/>
                    </a:cubicBezTo>
                    <a:cubicBezTo>
                      <a:pt x="43" y="79"/>
                      <a:pt x="34" y="63"/>
                      <a:pt x="34" y="52"/>
                    </a:cubicBezTo>
                    <a:cubicBezTo>
                      <a:pt x="34" y="41"/>
                      <a:pt x="47" y="27"/>
                      <a:pt x="44" y="20"/>
                    </a:cubicBezTo>
                    <a:cubicBezTo>
                      <a:pt x="41" y="13"/>
                      <a:pt x="32" y="0"/>
                      <a:pt x="16" y="12"/>
                    </a:cubicBezTo>
                    <a:cubicBezTo>
                      <a:pt x="0" y="24"/>
                      <a:pt x="13" y="39"/>
                      <a:pt x="12" y="52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8" name="Freeform 667"/>
              <p:cNvSpPr>
                <a:spLocks/>
              </p:cNvSpPr>
              <p:nvPr/>
            </p:nvSpPr>
            <p:spPr bwMode="auto">
              <a:xfrm rot="2658934">
                <a:off x="1430" y="1267"/>
                <a:ext cx="87" cy="86"/>
              </a:xfrm>
              <a:custGeom>
                <a:avLst/>
                <a:gdLst>
                  <a:gd name="T0" fmla="*/ 24 w 153"/>
                  <a:gd name="T1" fmla="*/ 47 h 151"/>
                  <a:gd name="T2" fmla="*/ 54 w 153"/>
                  <a:gd name="T3" fmla="*/ 84 h 151"/>
                  <a:gd name="T4" fmla="*/ 85 w 153"/>
                  <a:gd name="T5" fmla="*/ 58 h 151"/>
                  <a:gd name="T6" fmla="*/ 47 w 153"/>
                  <a:gd name="T7" fmla="*/ 28 h 151"/>
                  <a:gd name="T8" fmla="*/ 35 w 153"/>
                  <a:gd name="T9" fmla="*/ 2 h 151"/>
                  <a:gd name="T10" fmla="*/ 2 w 153"/>
                  <a:gd name="T11" fmla="*/ 26 h 151"/>
                  <a:gd name="T12" fmla="*/ 24 w 153"/>
                  <a:gd name="T13" fmla="*/ 47 h 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3" h="151">
                    <a:moveTo>
                      <a:pt x="42" y="82"/>
                    </a:moveTo>
                    <a:cubicBezTo>
                      <a:pt x="59" y="101"/>
                      <a:pt x="76" y="143"/>
                      <a:pt x="95" y="147"/>
                    </a:cubicBezTo>
                    <a:cubicBezTo>
                      <a:pt x="114" y="151"/>
                      <a:pt x="153" y="120"/>
                      <a:pt x="149" y="101"/>
                    </a:cubicBezTo>
                    <a:cubicBezTo>
                      <a:pt x="130" y="78"/>
                      <a:pt x="97" y="67"/>
                      <a:pt x="82" y="50"/>
                    </a:cubicBezTo>
                    <a:cubicBezTo>
                      <a:pt x="67" y="33"/>
                      <a:pt x="74" y="4"/>
                      <a:pt x="61" y="3"/>
                    </a:cubicBezTo>
                    <a:cubicBezTo>
                      <a:pt x="49" y="0"/>
                      <a:pt x="7" y="27"/>
                      <a:pt x="3" y="45"/>
                    </a:cubicBezTo>
                    <a:cubicBezTo>
                      <a:pt x="0" y="58"/>
                      <a:pt x="25" y="63"/>
                      <a:pt x="42" y="82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9" name="Freeform 668"/>
              <p:cNvSpPr>
                <a:spLocks/>
              </p:cNvSpPr>
              <p:nvPr/>
            </p:nvSpPr>
            <p:spPr bwMode="auto">
              <a:xfrm>
                <a:off x="1325" y="1435"/>
                <a:ext cx="79" cy="193"/>
              </a:xfrm>
              <a:custGeom>
                <a:avLst/>
                <a:gdLst>
                  <a:gd name="T0" fmla="*/ 19 w 79"/>
                  <a:gd name="T1" fmla="*/ 78 h 171"/>
                  <a:gd name="T2" fmla="*/ 3 w 79"/>
                  <a:gd name="T3" fmla="*/ 179 h 171"/>
                  <a:gd name="T4" fmla="*/ 47 w 79"/>
                  <a:gd name="T5" fmla="*/ 172 h 171"/>
                  <a:gd name="T6" fmla="*/ 75 w 79"/>
                  <a:gd name="T7" fmla="*/ 182 h 171"/>
                  <a:gd name="T8" fmla="*/ 59 w 79"/>
                  <a:gd name="T9" fmla="*/ 125 h 171"/>
                  <a:gd name="T10" fmla="*/ 53 w 79"/>
                  <a:gd name="T11" fmla="*/ 76 h 171"/>
                  <a:gd name="T12" fmla="*/ 57 w 79"/>
                  <a:gd name="T13" fmla="*/ 12 h 171"/>
                  <a:gd name="T14" fmla="*/ 11 w 79"/>
                  <a:gd name="T15" fmla="*/ 15 h 171"/>
                  <a:gd name="T16" fmla="*/ 19 w 79"/>
                  <a:gd name="T17" fmla="*/ 78 h 17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9" h="171">
                    <a:moveTo>
                      <a:pt x="19" y="69"/>
                    </a:moveTo>
                    <a:cubicBezTo>
                      <a:pt x="20" y="97"/>
                      <a:pt x="0" y="144"/>
                      <a:pt x="3" y="159"/>
                    </a:cubicBezTo>
                    <a:cubicBezTo>
                      <a:pt x="7" y="171"/>
                      <a:pt x="30" y="146"/>
                      <a:pt x="47" y="152"/>
                    </a:cubicBezTo>
                    <a:cubicBezTo>
                      <a:pt x="63" y="157"/>
                      <a:pt x="67" y="169"/>
                      <a:pt x="75" y="161"/>
                    </a:cubicBezTo>
                    <a:cubicBezTo>
                      <a:pt x="79" y="155"/>
                      <a:pt x="63" y="127"/>
                      <a:pt x="59" y="111"/>
                    </a:cubicBezTo>
                    <a:cubicBezTo>
                      <a:pt x="55" y="95"/>
                      <a:pt x="53" y="87"/>
                      <a:pt x="53" y="67"/>
                    </a:cubicBezTo>
                    <a:cubicBezTo>
                      <a:pt x="53" y="50"/>
                      <a:pt x="64" y="20"/>
                      <a:pt x="57" y="11"/>
                    </a:cubicBezTo>
                    <a:cubicBezTo>
                      <a:pt x="34" y="0"/>
                      <a:pt x="14" y="1"/>
                      <a:pt x="11" y="13"/>
                    </a:cubicBezTo>
                    <a:cubicBezTo>
                      <a:pt x="4" y="26"/>
                      <a:pt x="19" y="41"/>
                      <a:pt x="19" y="69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0" name="Freeform 669"/>
              <p:cNvSpPr>
                <a:spLocks/>
              </p:cNvSpPr>
              <p:nvPr/>
            </p:nvSpPr>
            <p:spPr bwMode="auto">
              <a:xfrm rot="1383912">
                <a:off x="1257" y="1632"/>
                <a:ext cx="207" cy="370"/>
              </a:xfrm>
              <a:custGeom>
                <a:avLst/>
                <a:gdLst>
                  <a:gd name="T0" fmla="*/ 4 w 302"/>
                  <a:gd name="T1" fmla="*/ 51 h 505"/>
                  <a:gd name="T2" fmla="*/ 46 w 302"/>
                  <a:gd name="T3" fmla="*/ 117 h 505"/>
                  <a:gd name="T4" fmla="*/ 103 w 302"/>
                  <a:gd name="T5" fmla="*/ 254 h 505"/>
                  <a:gd name="T6" fmla="*/ 127 w 302"/>
                  <a:gd name="T7" fmla="*/ 340 h 505"/>
                  <a:gd name="T8" fmla="*/ 169 w 302"/>
                  <a:gd name="T9" fmla="*/ 352 h 505"/>
                  <a:gd name="T10" fmla="*/ 207 w 302"/>
                  <a:gd name="T11" fmla="*/ 307 h 505"/>
                  <a:gd name="T12" fmla="*/ 154 w 302"/>
                  <a:gd name="T13" fmla="*/ 237 h 505"/>
                  <a:gd name="T14" fmla="*/ 97 w 302"/>
                  <a:gd name="T15" fmla="*/ 156 h 505"/>
                  <a:gd name="T16" fmla="*/ 71 w 302"/>
                  <a:gd name="T17" fmla="*/ 81 h 505"/>
                  <a:gd name="T18" fmla="*/ 74 w 302"/>
                  <a:gd name="T19" fmla="*/ 45 h 505"/>
                  <a:gd name="T20" fmla="*/ 62 w 302"/>
                  <a:gd name="T21" fmla="*/ 5 h 505"/>
                  <a:gd name="T22" fmla="*/ 23 w 302"/>
                  <a:gd name="T23" fmla="*/ 11 h 505"/>
                  <a:gd name="T24" fmla="*/ 4 w 302"/>
                  <a:gd name="T25" fmla="*/ 51 h 5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2" h="505">
                    <a:moveTo>
                      <a:pt x="6" y="69"/>
                    </a:moveTo>
                    <a:cubicBezTo>
                      <a:pt x="12" y="92"/>
                      <a:pt x="43" y="112"/>
                      <a:pt x="67" y="160"/>
                    </a:cubicBezTo>
                    <a:cubicBezTo>
                      <a:pt x="91" y="206"/>
                      <a:pt x="131" y="295"/>
                      <a:pt x="151" y="346"/>
                    </a:cubicBezTo>
                    <a:cubicBezTo>
                      <a:pt x="171" y="397"/>
                      <a:pt x="171" y="440"/>
                      <a:pt x="185" y="464"/>
                    </a:cubicBezTo>
                    <a:cubicBezTo>
                      <a:pt x="201" y="486"/>
                      <a:pt x="234" y="505"/>
                      <a:pt x="246" y="481"/>
                    </a:cubicBezTo>
                    <a:cubicBezTo>
                      <a:pt x="258" y="457"/>
                      <a:pt x="301" y="443"/>
                      <a:pt x="302" y="419"/>
                    </a:cubicBezTo>
                    <a:cubicBezTo>
                      <a:pt x="294" y="405"/>
                      <a:pt x="247" y="356"/>
                      <a:pt x="224" y="323"/>
                    </a:cubicBezTo>
                    <a:cubicBezTo>
                      <a:pt x="201" y="290"/>
                      <a:pt x="165" y="252"/>
                      <a:pt x="142" y="213"/>
                    </a:cubicBezTo>
                    <a:cubicBezTo>
                      <a:pt x="119" y="174"/>
                      <a:pt x="109" y="135"/>
                      <a:pt x="103" y="110"/>
                    </a:cubicBezTo>
                    <a:cubicBezTo>
                      <a:pt x="97" y="85"/>
                      <a:pt x="110" y="78"/>
                      <a:pt x="108" y="61"/>
                    </a:cubicBezTo>
                    <a:cubicBezTo>
                      <a:pt x="108" y="21"/>
                      <a:pt x="103" y="14"/>
                      <a:pt x="90" y="7"/>
                    </a:cubicBezTo>
                    <a:cubicBezTo>
                      <a:pt x="77" y="0"/>
                      <a:pt x="46" y="6"/>
                      <a:pt x="34" y="15"/>
                    </a:cubicBezTo>
                    <a:cubicBezTo>
                      <a:pt x="23" y="25"/>
                      <a:pt x="0" y="46"/>
                      <a:pt x="6" y="69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1" name="Freeform 670"/>
              <p:cNvSpPr>
                <a:spLocks/>
              </p:cNvSpPr>
              <p:nvPr/>
            </p:nvSpPr>
            <p:spPr bwMode="auto">
              <a:xfrm rot="272714">
                <a:off x="1428" y="1363"/>
                <a:ext cx="79" cy="203"/>
              </a:xfrm>
              <a:custGeom>
                <a:avLst/>
                <a:gdLst>
                  <a:gd name="T0" fmla="*/ 19 w 79"/>
                  <a:gd name="T1" fmla="*/ 82 h 171"/>
                  <a:gd name="T2" fmla="*/ 3 w 79"/>
                  <a:gd name="T3" fmla="*/ 189 h 171"/>
                  <a:gd name="T4" fmla="*/ 47 w 79"/>
                  <a:gd name="T5" fmla="*/ 180 h 171"/>
                  <a:gd name="T6" fmla="*/ 75 w 79"/>
                  <a:gd name="T7" fmla="*/ 191 h 171"/>
                  <a:gd name="T8" fmla="*/ 59 w 79"/>
                  <a:gd name="T9" fmla="*/ 132 h 171"/>
                  <a:gd name="T10" fmla="*/ 53 w 79"/>
                  <a:gd name="T11" fmla="*/ 80 h 171"/>
                  <a:gd name="T12" fmla="*/ 57 w 79"/>
                  <a:gd name="T13" fmla="*/ 13 h 171"/>
                  <a:gd name="T14" fmla="*/ 11 w 79"/>
                  <a:gd name="T15" fmla="*/ 15 h 171"/>
                  <a:gd name="T16" fmla="*/ 19 w 79"/>
                  <a:gd name="T17" fmla="*/ 82 h 17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9" h="171">
                    <a:moveTo>
                      <a:pt x="19" y="69"/>
                    </a:moveTo>
                    <a:cubicBezTo>
                      <a:pt x="20" y="97"/>
                      <a:pt x="0" y="144"/>
                      <a:pt x="3" y="159"/>
                    </a:cubicBezTo>
                    <a:cubicBezTo>
                      <a:pt x="7" y="171"/>
                      <a:pt x="30" y="146"/>
                      <a:pt x="47" y="152"/>
                    </a:cubicBezTo>
                    <a:cubicBezTo>
                      <a:pt x="63" y="157"/>
                      <a:pt x="67" y="169"/>
                      <a:pt x="75" y="161"/>
                    </a:cubicBezTo>
                    <a:cubicBezTo>
                      <a:pt x="79" y="155"/>
                      <a:pt x="63" y="127"/>
                      <a:pt x="59" y="111"/>
                    </a:cubicBezTo>
                    <a:cubicBezTo>
                      <a:pt x="55" y="95"/>
                      <a:pt x="53" y="87"/>
                      <a:pt x="53" y="67"/>
                    </a:cubicBezTo>
                    <a:cubicBezTo>
                      <a:pt x="53" y="50"/>
                      <a:pt x="64" y="20"/>
                      <a:pt x="57" y="11"/>
                    </a:cubicBezTo>
                    <a:cubicBezTo>
                      <a:pt x="34" y="0"/>
                      <a:pt x="14" y="1"/>
                      <a:pt x="11" y="13"/>
                    </a:cubicBezTo>
                    <a:cubicBezTo>
                      <a:pt x="4" y="26"/>
                      <a:pt x="19" y="41"/>
                      <a:pt x="19" y="69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2" name="Freeform 671"/>
              <p:cNvSpPr>
                <a:spLocks/>
              </p:cNvSpPr>
              <p:nvPr/>
            </p:nvSpPr>
            <p:spPr bwMode="auto">
              <a:xfrm rot="1683934">
                <a:off x="1337" y="1568"/>
                <a:ext cx="207" cy="387"/>
              </a:xfrm>
              <a:custGeom>
                <a:avLst/>
                <a:gdLst>
                  <a:gd name="T0" fmla="*/ 4 w 302"/>
                  <a:gd name="T1" fmla="*/ 53 h 505"/>
                  <a:gd name="T2" fmla="*/ 46 w 302"/>
                  <a:gd name="T3" fmla="*/ 123 h 505"/>
                  <a:gd name="T4" fmla="*/ 103 w 302"/>
                  <a:gd name="T5" fmla="*/ 265 h 505"/>
                  <a:gd name="T6" fmla="*/ 127 w 302"/>
                  <a:gd name="T7" fmla="*/ 356 h 505"/>
                  <a:gd name="T8" fmla="*/ 169 w 302"/>
                  <a:gd name="T9" fmla="*/ 369 h 505"/>
                  <a:gd name="T10" fmla="*/ 207 w 302"/>
                  <a:gd name="T11" fmla="*/ 321 h 505"/>
                  <a:gd name="T12" fmla="*/ 154 w 302"/>
                  <a:gd name="T13" fmla="*/ 248 h 505"/>
                  <a:gd name="T14" fmla="*/ 97 w 302"/>
                  <a:gd name="T15" fmla="*/ 163 h 505"/>
                  <a:gd name="T16" fmla="*/ 71 w 302"/>
                  <a:gd name="T17" fmla="*/ 84 h 505"/>
                  <a:gd name="T18" fmla="*/ 74 w 302"/>
                  <a:gd name="T19" fmla="*/ 47 h 505"/>
                  <a:gd name="T20" fmla="*/ 62 w 302"/>
                  <a:gd name="T21" fmla="*/ 5 h 505"/>
                  <a:gd name="T22" fmla="*/ 23 w 302"/>
                  <a:gd name="T23" fmla="*/ 11 h 505"/>
                  <a:gd name="T24" fmla="*/ 4 w 302"/>
                  <a:gd name="T25" fmla="*/ 53 h 5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2" h="505">
                    <a:moveTo>
                      <a:pt x="6" y="69"/>
                    </a:moveTo>
                    <a:cubicBezTo>
                      <a:pt x="12" y="92"/>
                      <a:pt x="43" y="112"/>
                      <a:pt x="67" y="160"/>
                    </a:cubicBezTo>
                    <a:cubicBezTo>
                      <a:pt x="91" y="206"/>
                      <a:pt x="131" y="295"/>
                      <a:pt x="151" y="346"/>
                    </a:cubicBezTo>
                    <a:cubicBezTo>
                      <a:pt x="171" y="397"/>
                      <a:pt x="171" y="440"/>
                      <a:pt x="185" y="464"/>
                    </a:cubicBezTo>
                    <a:cubicBezTo>
                      <a:pt x="201" y="486"/>
                      <a:pt x="234" y="505"/>
                      <a:pt x="246" y="481"/>
                    </a:cubicBezTo>
                    <a:cubicBezTo>
                      <a:pt x="258" y="457"/>
                      <a:pt x="301" y="443"/>
                      <a:pt x="302" y="419"/>
                    </a:cubicBezTo>
                    <a:cubicBezTo>
                      <a:pt x="294" y="405"/>
                      <a:pt x="247" y="356"/>
                      <a:pt x="224" y="323"/>
                    </a:cubicBezTo>
                    <a:cubicBezTo>
                      <a:pt x="201" y="290"/>
                      <a:pt x="165" y="252"/>
                      <a:pt x="142" y="213"/>
                    </a:cubicBezTo>
                    <a:cubicBezTo>
                      <a:pt x="119" y="174"/>
                      <a:pt x="109" y="135"/>
                      <a:pt x="103" y="110"/>
                    </a:cubicBezTo>
                    <a:cubicBezTo>
                      <a:pt x="97" y="85"/>
                      <a:pt x="110" y="78"/>
                      <a:pt x="108" y="61"/>
                    </a:cubicBezTo>
                    <a:cubicBezTo>
                      <a:pt x="108" y="21"/>
                      <a:pt x="103" y="14"/>
                      <a:pt x="90" y="7"/>
                    </a:cubicBezTo>
                    <a:cubicBezTo>
                      <a:pt x="77" y="0"/>
                      <a:pt x="46" y="6"/>
                      <a:pt x="34" y="15"/>
                    </a:cubicBezTo>
                    <a:cubicBezTo>
                      <a:pt x="23" y="25"/>
                      <a:pt x="0" y="46"/>
                      <a:pt x="6" y="69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3" name="Freeform 672"/>
              <p:cNvSpPr>
                <a:spLocks/>
              </p:cNvSpPr>
              <p:nvPr/>
            </p:nvSpPr>
            <p:spPr bwMode="auto">
              <a:xfrm>
                <a:off x="1544" y="1126"/>
                <a:ext cx="51" cy="107"/>
              </a:xfrm>
              <a:custGeom>
                <a:avLst/>
                <a:gdLst>
                  <a:gd name="T0" fmla="*/ 13 w 47"/>
                  <a:gd name="T1" fmla="*/ 63 h 89"/>
                  <a:gd name="T2" fmla="*/ 2 w 47"/>
                  <a:gd name="T3" fmla="*/ 94 h 89"/>
                  <a:gd name="T4" fmla="*/ 24 w 47"/>
                  <a:gd name="T5" fmla="*/ 100 h 89"/>
                  <a:gd name="T6" fmla="*/ 44 w 47"/>
                  <a:gd name="T7" fmla="*/ 101 h 89"/>
                  <a:gd name="T8" fmla="*/ 37 w 47"/>
                  <a:gd name="T9" fmla="*/ 63 h 89"/>
                  <a:gd name="T10" fmla="*/ 48 w 47"/>
                  <a:gd name="T11" fmla="*/ 24 h 89"/>
                  <a:gd name="T12" fmla="*/ 17 w 47"/>
                  <a:gd name="T13" fmla="*/ 14 h 89"/>
                  <a:gd name="T14" fmla="*/ 13 w 47"/>
                  <a:gd name="T15" fmla="*/ 63 h 8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7" h="89">
                    <a:moveTo>
                      <a:pt x="12" y="52"/>
                    </a:moveTo>
                    <a:cubicBezTo>
                      <a:pt x="11" y="65"/>
                      <a:pt x="0" y="73"/>
                      <a:pt x="2" y="78"/>
                    </a:cubicBezTo>
                    <a:cubicBezTo>
                      <a:pt x="4" y="83"/>
                      <a:pt x="16" y="84"/>
                      <a:pt x="22" y="83"/>
                    </a:cubicBezTo>
                    <a:cubicBezTo>
                      <a:pt x="29" y="85"/>
                      <a:pt x="39" y="89"/>
                      <a:pt x="41" y="84"/>
                    </a:cubicBezTo>
                    <a:cubicBezTo>
                      <a:pt x="43" y="79"/>
                      <a:pt x="34" y="63"/>
                      <a:pt x="34" y="52"/>
                    </a:cubicBezTo>
                    <a:cubicBezTo>
                      <a:pt x="34" y="41"/>
                      <a:pt x="47" y="27"/>
                      <a:pt x="44" y="20"/>
                    </a:cubicBezTo>
                    <a:cubicBezTo>
                      <a:pt x="41" y="13"/>
                      <a:pt x="32" y="0"/>
                      <a:pt x="16" y="12"/>
                    </a:cubicBezTo>
                    <a:cubicBezTo>
                      <a:pt x="0" y="24"/>
                      <a:pt x="13" y="39"/>
                      <a:pt x="12" y="52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4" name="Freeform 673"/>
              <p:cNvSpPr>
                <a:spLocks/>
              </p:cNvSpPr>
              <p:nvPr/>
            </p:nvSpPr>
            <p:spPr bwMode="auto">
              <a:xfrm rot="2658934">
                <a:off x="1519" y="1238"/>
                <a:ext cx="87" cy="96"/>
              </a:xfrm>
              <a:custGeom>
                <a:avLst/>
                <a:gdLst>
                  <a:gd name="T0" fmla="*/ 24 w 153"/>
                  <a:gd name="T1" fmla="*/ 52 h 151"/>
                  <a:gd name="T2" fmla="*/ 54 w 153"/>
                  <a:gd name="T3" fmla="*/ 93 h 151"/>
                  <a:gd name="T4" fmla="*/ 85 w 153"/>
                  <a:gd name="T5" fmla="*/ 64 h 151"/>
                  <a:gd name="T6" fmla="*/ 47 w 153"/>
                  <a:gd name="T7" fmla="*/ 32 h 151"/>
                  <a:gd name="T8" fmla="*/ 35 w 153"/>
                  <a:gd name="T9" fmla="*/ 2 h 151"/>
                  <a:gd name="T10" fmla="*/ 2 w 153"/>
                  <a:gd name="T11" fmla="*/ 29 h 151"/>
                  <a:gd name="T12" fmla="*/ 24 w 153"/>
                  <a:gd name="T13" fmla="*/ 52 h 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3" h="151">
                    <a:moveTo>
                      <a:pt x="42" y="82"/>
                    </a:moveTo>
                    <a:cubicBezTo>
                      <a:pt x="59" y="101"/>
                      <a:pt x="76" y="143"/>
                      <a:pt x="95" y="147"/>
                    </a:cubicBezTo>
                    <a:cubicBezTo>
                      <a:pt x="114" y="151"/>
                      <a:pt x="153" y="120"/>
                      <a:pt x="149" y="101"/>
                    </a:cubicBezTo>
                    <a:cubicBezTo>
                      <a:pt x="130" y="78"/>
                      <a:pt x="97" y="67"/>
                      <a:pt x="82" y="50"/>
                    </a:cubicBezTo>
                    <a:cubicBezTo>
                      <a:pt x="67" y="33"/>
                      <a:pt x="74" y="4"/>
                      <a:pt x="61" y="3"/>
                    </a:cubicBezTo>
                    <a:cubicBezTo>
                      <a:pt x="49" y="0"/>
                      <a:pt x="7" y="27"/>
                      <a:pt x="3" y="45"/>
                    </a:cubicBezTo>
                    <a:cubicBezTo>
                      <a:pt x="0" y="58"/>
                      <a:pt x="25" y="63"/>
                      <a:pt x="42" y="82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5" name="Freeform 674"/>
              <p:cNvSpPr>
                <a:spLocks/>
              </p:cNvSpPr>
              <p:nvPr/>
            </p:nvSpPr>
            <p:spPr bwMode="auto">
              <a:xfrm>
                <a:off x="1508" y="1340"/>
                <a:ext cx="76" cy="203"/>
              </a:xfrm>
              <a:custGeom>
                <a:avLst/>
                <a:gdLst>
                  <a:gd name="T0" fmla="*/ 26 w 76"/>
                  <a:gd name="T1" fmla="*/ 81 h 203"/>
                  <a:gd name="T2" fmla="*/ 2 w 76"/>
                  <a:gd name="T3" fmla="*/ 186 h 203"/>
                  <a:gd name="T4" fmla="*/ 46 w 76"/>
                  <a:gd name="T5" fmla="*/ 181 h 203"/>
                  <a:gd name="T6" fmla="*/ 68 w 76"/>
                  <a:gd name="T7" fmla="*/ 194 h 203"/>
                  <a:gd name="T8" fmla="*/ 62 w 76"/>
                  <a:gd name="T9" fmla="*/ 134 h 203"/>
                  <a:gd name="T10" fmla="*/ 60 w 76"/>
                  <a:gd name="T11" fmla="*/ 82 h 203"/>
                  <a:gd name="T12" fmla="*/ 69 w 76"/>
                  <a:gd name="T13" fmla="*/ 15 h 203"/>
                  <a:gd name="T14" fmla="*/ 23 w 76"/>
                  <a:gd name="T15" fmla="*/ 13 h 203"/>
                  <a:gd name="T16" fmla="*/ 26 w 76"/>
                  <a:gd name="T17" fmla="*/ 81 h 20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6" h="203">
                    <a:moveTo>
                      <a:pt x="26" y="81"/>
                    </a:moveTo>
                    <a:cubicBezTo>
                      <a:pt x="25" y="114"/>
                      <a:pt x="0" y="168"/>
                      <a:pt x="2" y="186"/>
                    </a:cubicBezTo>
                    <a:cubicBezTo>
                      <a:pt x="5" y="201"/>
                      <a:pt x="30" y="172"/>
                      <a:pt x="46" y="181"/>
                    </a:cubicBezTo>
                    <a:cubicBezTo>
                      <a:pt x="62" y="188"/>
                      <a:pt x="60" y="203"/>
                      <a:pt x="68" y="194"/>
                    </a:cubicBezTo>
                    <a:cubicBezTo>
                      <a:pt x="73" y="187"/>
                      <a:pt x="65" y="153"/>
                      <a:pt x="62" y="134"/>
                    </a:cubicBezTo>
                    <a:cubicBezTo>
                      <a:pt x="60" y="115"/>
                      <a:pt x="58" y="105"/>
                      <a:pt x="60" y="82"/>
                    </a:cubicBezTo>
                    <a:cubicBezTo>
                      <a:pt x="62" y="61"/>
                      <a:pt x="76" y="27"/>
                      <a:pt x="69" y="15"/>
                    </a:cubicBezTo>
                    <a:cubicBezTo>
                      <a:pt x="48" y="0"/>
                      <a:pt x="28" y="0"/>
                      <a:pt x="23" y="13"/>
                    </a:cubicBezTo>
                    <a:cubicBezTo>
                      <a:pt x="15" y="29"/>
                      <a:pt x="29" y="48"/>
                      <a:pt x="26" y="81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6" name="Freeform 675"/>
              <p:cNvSpPr>
                <a:spLocks/>
              </p:cNvSpPr>
              <p:nvPr/>
            </p:nvSpPr>
            <p:spPr bwMode="auto">
              <a:xfrm>
                <a:off x="1471" y="1539"/>
                <a:ext cx="108" cy="392"/>
              </a:xfrm>
              <a:custGeom>
                <a:avLst/>
                <a:gdLst>
                  <a:gd name="T0" fmla="*/ 39 w 108"/>
                  <a:gd name="T1" fmla="*/ 33 h 392"/>
                  <a:gd name="T2" fmla="*/ 38 w 108"/>
                  <a:gd name="T3" fmla="*/ 111 h 392"/>
                  <a:gd name="T4" fmla="*/ 22 w 108"/>
                  <a:gd name="T5" fmla="*/ 263 h 392"/>
                  <a:gd name="T6" fmla="*/ 0 w 108"/>
                  <a:gd name="T7" fmla="*/ 354 h 392"/>
                  <a:gd name="T8" fmla="*/ 31 w 108"/>
                  <a:gd name="T9" fmla="*/ 386 h 392"/>
                  <a:gd name="T10" fmla="*/ 61 w 108"/>
                  <a:gd name="T11" fmla="*/ 377 h 392"/>
                  <a:gd name="T12" fmla="*/ 57 w 108"/>
                  <a:gd name="T13" fmla="*/ 271 h 392"/>
                  <a:gd name="T14" fmla="*/ 64 w 108"/>
                  <a:gd name="T15" fmla="*/ 170 h 392"/>
                  <a:gd name="T16" fmla="*/ 83 w 108"/>
                  <a:gd name="T17" fmla="*/ 103 h 392"/>
                  <a:gd name="T18" fmla="*/ 93 w 108"/>
                  <a:gd name="T19" fmla="*/ 61 h 392"/>
                  <a:gd name="T20" fmla="*/ 95 w 108"/>
                  <a:gd name="T21" fmla="*/ 15 h 392"/>
                  <a:gd name="T22" fmla="*/ 70 w 108"/>
                  <a:gd name="T23" fmla="*/ 1 h 392"/>
                  <a:gd name="T24" fmla="*/ 39 w 108"/>
                  <a:gd name="T25" fmla="*/ 33 h 39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08" h="392">
                    <a:moveTo>
                      <a:pt x="39" y="33"/>
                    </a:moveTo>
                    <a:cubicBezTo>
                      <a:pt x="43" y="59"/>
                      <a:pt x="41" y="73"/>
                      <a:pt x="38" y="111"/>
                    </a:cubicBezTo>
                    <a:cubicBezTo>
                      <a:pt x="35" y="149"/>
                      <a:pt x="28" y="222"/>
                      <a:pt x="22" y="263"/>
                    </a:cubicBezTo>
                    <a:cubicBezTo>
                      <a:pt x="15" y="304"/>
                      <a:pt x="0" y="333"/>
                      <a:pt x="0" y="354"/>
                    </a:cubicBezTo>
                    <a:cubicBezTo>
                      <a:pt x="2" y="374"/>
                      <a:pt x="21" y="382"/>
                      <a:pt x="31" y="386"/>
                    </a:cubicBezTo>
                    <a:cubicBezTo>
                      <a:pt x="47" y="373"/>
                      <a:pt x="51" y="392"/>
                      <a:pt x="61" y="377"/>
                    </a:cubicBezTo>
                    <a:cubicBezTo>
                      <a:pt x="61" y="365"/>
                      <a:pt x="59" y="300"/>
                      <a:pt x="57" y="271"/>
                    </a:cubicBezTo>
                    <a:cubicBezTo>
                      <a:pt x="55" y="240"/>
                      <a:pt x="64" y="204"/>
                      <a:pt x="64" y="170"/>
                    </a:cubicBezTo>
                    <a:cubicBezTo>
                      <a:pt x="65" y="136"/>
                      <a:pt x="78" y="121"/>
                      <a:pt x="83" y="103"/>
                    </a:cubicBezTo>
                    <a:cubicBezTo>
                      <a:pt x="88" y="85"/>
                      <a:pt x="91" y="76"/>
                      <a:pt x="93" y="61"/>
                    </a:cubicBezTo>
                    <a:cubicBezTo>
                      <a:pt x="108" y="33"/>
                      <a:pt x="100" y="24"/>
                      <a:pt x="95" y="15"/>
                    </a:cubicBezTo>
                    <a:cubicBezTo>
                      <a:pt x="90" y="6"/>
                      <a:pt x="81" y="0"/>
                      <a:pt x="70" y="1"/>
                    </a:cubicBezTo>
                    <a:cubicBezTo>
                      <a:pt x="60" y="5"/>
                      <a:pt x="35" y="7"/>
                      <a:pt x="39" y="33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7" name="Freeform 676"/>
              <p:cNvSpPr>
                <a:spLocks/>
              </p:cNvSpPr>
              <p:nvPr/>
            </p:nvSpPr>
            <p:spPr bwMode="auto">
              <a:xfrm>
                <a:off x="1672" y="1144"/>
                <a:ext cx="60" cy="81"/>
              </a:xfrm>
              <a:custGeom>
                <a:avLst/>
                <a:gdLst>
                  <a:gd name="T0" fmla="*/ 40 w 60"/>
                  <a:gd name="T1" fmla="*/ 48 h 81"/>
                  <a:gd name="T2" fmla="*/ 43 w 60"/>
                  <a:gd name="T3" fmla="*/ 77 h 81"/>
                  <a:gd name="T4" fmla="*/ 21 w 60"/>
                  <a:gd name="T5" fmla="*/ 75 h 81"/>
                  <a:gd name="T6" fmla="*/ 2 w 60"/>
                  <a:gd name="T7" fmla="*/ 71 h 81"/>
                  <a:gd name="T8" fmla="*/ 10 w 60"/>
                  <a:gd name="T9" fmla="*/ 42 h 81"/>
                  <a:gd name="T10" fmla="*/ 18 w 60"/>
                  <a:gd name="T11" fmla="*/ 12 h 81"/>
                  <a:gd name="T12" fmla="*/ 48 w 60"/>
                  <a:gd name="T13" fmla="*/ 6 h 81"/>
                  <a:gd name="T14" fmla="*/ 40 w 60"/>
                  <a:gd name="T15" fmla="*/ 48 h 8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0" h="81">
                    <a:moveTo>
                      <a:pt x="40" y="48"/>
                    </a:moveTo>
                    <a:cubicBezTo>
                      <a:pt x="38" y="61"/>
                      <a:pt x="46" y="71"/>
                      <a:pt x="43" y="77"/>
                    </a:cubicBezTo>
                    <a:cubicBezTo>
                      <a:pt x="39" y="81"/>
                      <a:pt x="27" y="78"/>
                      <a:pt x="21" y="75"/>
                    </a:cubicBezTo>
                    <a:cubicBezTo>
                      <a:pt x="14" y="75"/>
                      <a:pt x="4" y="76"/>
                      <a:pt x="2" y="71"/>
                    </a:cubicBezTo>
                    <a:cubicBezTo>
                      <a:pt x="0" y="66"/>
                      <a:pt x="7" y="52"/>
                      <a:pt x="10" y="42"/>
                    </a:cubicBezTo>
                    <a:cubicBezTo>
                      <a:pt x="13" y="32"/>
                      <a:pt x="12" y="18"/>
                      <a:pt x="18" y="12"/>
                    </a:cubicBezTo>
                    <a:cubicBezTo>
                      <a:pt x="24" y="6"/>
                      <a:pt x="44" y="0"/>
                      <a:pt x="48" y="6"/>
                    </a:cubicBezTo>
                    <a:cubicBezTo>
                      <a:pt x="60" y="23"/>
                      <a:pt x="43" y="34"/>
                      <a:pt x="40" y="48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8" name="Freeform 677"/>
              <p:cNvSpPr>
                <a:spLocks/>
              </p:cNvSpPr>
              <p:nvPr/>
            </p:nvSpPr>
            <p:spPr bwMode="auto">
              <a:xfrm>
                <a:off x="1633" y="1224"/>
                <a:ext cx="85" cy="101"/>
              </a:xfrm>
              <a:custGeom>
                <a:avLst/>
                <a:gdLst>
                  <a:gd name="T0" fmla="*/ 55 w 85"/>
                  <a:gd name="T1" fmla="*/ 48 h 101"/>
                  <a:gd name="T2" fmla="*/ 57 w 85"/>
                  <a:gd name="T3" fmla="*/ 94 h 101"/>
                  <a:gd name="T4" fmla="*/ 5 w 85"/>
                  <a:gd name="T5" fmla="*/ 92 h 101"/>
                  <a:gd name="T6" fmla="*/ 29 w 85"/>
                  <a:gd name="T7" fmla="*/ 54 h 101"/>
                  <a:gd name="T8" fmla="*/ 33 w 85"/>
                  <a:gd name="T9" fmla="*/ 8 h 101"/>
                  <a:gd name="T10" fmla="*/ 55 w 85"/>
                  <a:gd name="T11" fmla="*/ 10 h 101"/>
                  <a:gd name="T12" fmla="*/ 79 w 85"/>
                  <a:gd name="T13" fmla="*/ 16 h 101"/>
                  <a:gd name="T14" fmla="*/ 55 w 85"/>
                  <a:gd name="T15" fmla="*/ 48 h 10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5" h="101">
                    <a:moveTo>
                      <a:pt x="55" y="48"/>
                    </a:moveTo>
                    <a:cubicBezTo>
                      <a:pt x="51" y="62"/>
                      <a:pt x="53" y="92"/>
                      <a:pt x="57" y="94"/>
                    </a:cubicBezTo>
                    <a:cubicBezTo>
                      <a:pt x="61" y="96"/>
                      <a:pt x="8" y="101"/>
                      <a:pt x="5" y="92"/>
                    </a:cubicBezTo>
                    <a:cubicBezTo>
                      <a:pt x="0" y="85"/>
                      <a:pt x="24" y="68"/>
                      <a:pt x="29" y="54"/>
                    </a:cubicBezTo>
                    <a:cubicBezTo>
                      <a:pt x="33" y="41"/>
                      <a:pt x="26" y="12"/>
                      <a:pt x="33" y="8"/>
                    </a:cubicBezTo>
                    <a:cubicBezTo>
                      <a:pt x="38" y="0"/>
                      <a:pt x="47" y="9"/>
                      <a:pt x="55" y="10"/>
                    </a:cubicBezTo>
                    <a:cubicBezTo>
                      <a:pt x="63" y="11"/>
                      <a:pt x="79" y="10"/>
                      <a:pt x="79" y="16"/>
                    </a:cubicBezTo>
                    <a:cubicBezTo>
                      <a:pt x="85" y="22"/>
                      <a:pt x="59" y="34"/>
                      <a:pt x="55" y="48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9" name="Freeform 678"/>
              <p:cNvSpPr>
                <a:spLocks/>
              </p:cNvSpPr>
              <p:nvPr/>
            </p:nvSpPr>
            <p:spPr bwMode="auto">
              <a:xfrm>
                <a:off x="1589" y="1326"/>
                <a:ext cx="100" cy="211"/>
              </a:xfrm>
              <a:custGeom>
                <a:avLst/>
                <a:gdLst>
                  <a:gd name="T0" fmla="*/ 78 w 100"/>
                  <a:gd name="T1" fmla="*/ 86 h 211"/>
                  <a:gd name="T2" fmla="*/ 79 w 100"/>
                  <a:gd name="T3" fmla="*/ 197 h 211"/>
                  <a:gd name="T4" fmla="*/ 35 w 100"/>
                  <a:gd name="T5" fmla="*/ 183 h 211"/>
                  <a:gd name="T6" fmla="*/ 3 w 100"/>
                  <a:gd name="T7" fmla="*/ 176 h 211"/>
                  <a:gd name="T8" fmla="*/ 30 w 100"/>
                  <a:gd name="T9" fmla="*/ 132 h 211"/>
                  <a:gd name="T10" fmla="*/ 44 w 100"/>
                  <a:gd name="T11" fmla="*/ 79 h 211"/>
                  <a:gd name="T12" fmla="*/ 49 w 100"/>
                  <a:gd name="T13" fmla="*/ 10 h 211"/>
                  <a:gd name="T14" fmla="*/ 95 w 100"/>
                  <a:gd name="T15" fmla="*/ 19 h 211"/>
                  <a:gd name="T16" fmla="*/ 78 w 100"/>
                  <a:gd name="T17" fmla="*/ 86 h 2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0" h="211">
                    <a:moveTo>
                      <a:pt x="78" y="86"/>
                    </a:moveTo>
                    <a:cubicBezTo>
                      <a:pt x="71" y="120"/>
                      <a:pt x="84" y="179"/>
                      <a:pt x="79" y="197"/>
                    </a:cubicBezTo>
                    <a:cubicBezTo>
                      <a:pt x="73" y="211"/>
                      <a:pt x="53" y="177"/>
                      <a:pt x="35" y="183"/>
                    </a:cubicBezTo>
                    <a:cubicBezTo>
                      <a:pt x="18" y="186"/>
                      <a:pt x="10" y="187"/>
                      <a:pt x="3" y="176"/>
                    </a:cubicBezTo>
                    <a:cubicBezTo>
                      <a:pt x="0" y="167"/>
                      <a:pt x="23" y="150"/>
                      <a:pt x="30" y="132"/>
                    </a:cubicBezTo>
                    <a:cubicBezTo>
                      <a:pt x="37" y="112"/>
                      <a:pt x="40" y="103"/>
                      <a:pt x="44" y="79"/>
                    </a:cubicBezTo>
                    <a:cubicBezTo>
                      <a:pt x="47" y="58"/>
                      <a:pt x="40" y="20"/>
                      <a:pt x="49" y="10"/>
                    </a:cubicBezTo>
                    <a:cubicBezTo>
                      <a:pt x="74" y="0"/>
                      <a:pt x="95" y="4"/>
                      <a:pt x="95" y="19"/>
                    </a:cubicBezTo>
                    <a:cubicBezTo>
                      <a:pt x="100" y="36"/>
                      <a:pt x="83" y="52"/>
                      <a:pt x="78" y="86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0" name="Freeform 679"/>
              <p:cNvSpPr>
                <a:spLocks/>
              </p:cNvSpPr>
              <p:nvPr/>
            </p:nvSpPr>
            <p:spPr bwMode="auto">
              <a:xfrm>
                <a:off x="1540" y="1520"/>
                <a:ext cx="122" cy="400"/>
              </a:xfrm>
              <a:custGeom>
                <a:avLst/>
                <a:gdLst>
                  <a:gd name="T0" fmla="*/ 122 w 122"/>
                  <a:gd name="T1" fmla="*/ 41 h 400"/>
                  <a:gd name="T2" fmla="*/ 99 w 122"/>
                  <a:gd name="T3" fmla="*/ 123 h 400"/>
                  <a:gd name="T4" fmla="*/ 74 w 122"/>
                  <a:gd name="T5" fmla="*/ 286 h 400"/>
                  <a:gd name="T6" fmla="*/ 56 w 122"/>
                  <a:gd name="T7" fmla="*/ 374 h 400"/>
                  <a:gd name="T8" fmla="*/ 30 w 122"/>
                  <a:gd name="T9" fmla="*/ 400 h 400"/>
                  <a:gd name="T10" fmla="*/ 0 w 122"/>
                  <a:gd name="T11" fmla="*/ 372 h 400"/>
                  <a:gd name="T12" fmla="*/ 23 w 122"/>
                  <a:gd name="T13" fmla="*/ 279 h 400"/>
                  <a:gd name="T14" fmla="*/ 57 w 122"/>
                  <a:gd name="T15" fmla="*/ 178 h 400"/>
                  <a:gd name="T16" fmla="*/ 63 w 122"/>
                  <a:gd name="T17" fmla="*/ 90 h 400"/>
                  <a:gd name="T18" fmla="*/ 49 w 122"/>
                  <a:gd name="T19" fmla="*/ 54 h 400"/>
                  <a:gd name="T20" fmla="*/ 51 w 122"/>
                  <a:gd name="T21" fmla="*/ 9 h 400"/>
                  <a:gd name="T22" fmla="*/ 92 w 122"/>
                  <a:gd name="T23" fmla="*/ 4 h 400"/>
                  <a:gd name="T24" fmla="*/ 122 w 122"/>
                  <a:gd name="T25" fmla="*/ 41 h 40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22" h="400">
                    <a:moveTo>
                      <a:pt x="122" y="41"/>
                    </a:moveTo>
                    <a:cubicBezTo>
                      <a:pt x="122" y="60"/>
                      <a:pt x="105" y="81"/>
                      <a:pt x="99" y="123"/>
                    </a:cubicBezTo>
                    <a:cubicBezTo>
                      <a:pt x="91" y="164"/>
                      <a:pt x="81" y="244"/>
                      <a:pt x="74" y="286"/>
                    </a:cubicBezTo>
                    <a:cubicBezTo>
                      <a:pt x="70" y="329"/>
                      <a:pt x="63" y="355"/>
                      <a:pt x="56" y="374"/>
                    </a:cubicBezTo>
                    <a:cubicBezTo>
                      <a:pt x="49" y="393"/>
                      <a:pt x="39" y="400"/>
                      <a:pt x="30" y="400"/>
                    </a:cubicBezTo>
                    <a:cubicBezTo>
                      <a:pt x="18" y="382"/>
                      <a:pt x="6" y="390"/>
                      <a:pt x="0" y="372"/>
                    </a:cubicBezTo>
                    <a:cubicBezTo>
                      <a:pt x="3" y="359"/>
                      <a:pt x="14" y="308"/>
                      <a:pt x="23" y="279"/>
                    </a:cubicBezTo>
                    <a:cubicBezTo>
                      <a:pt x="32" y="248"/>
                      <a:pt x="49" y="213"/>
                      <a:pt x="57" y="178"/>
                    </a:cubicBezTo>
                    <a:cubicBezTo>
                      <a:pt x="65" y="144"/>
                      <a:pt x="65" y="112"/>
                      <a:pt x="63" y="90"/>
                    </a:cubicBezTo>
                    <a:cubicBezTo>
                      <a:pt x="62" y="70"/>
                      <a:pt x="52" y="67"/>
                      <a:pt x="49" y="54"/>
                    </a:cubicBezTo>
                    <a:cubicBezTo>
                      <a:pt x="41" y="23"/>
                      <a:pt x="44" y="16"/>
                      <a:pt x="51" y="9"/>
                    </a:cubicBezTo>
                    <a:cubicBezTo>
                      <a:pt x="59" y="0"/>
                      <a:pt x="82" y="0"/>
                      <a:pt x="92" y="4"/>
                    </a:cubicBezTo>
                    <a:cubicBezTo>
                      <a:pt x="101" y="10"/>
                      <a:pt x="122" y="22"/>
                      <a:pt x="122" y="41"/>
                    </a:cubicBezTo>
                    <a:close/>
                  </a:path>
                </a:pathLst>
              </a:custGeom>
              <a:solidFill>
                <a:srgbClr val="FDFFE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305"/>
          <p:cNvSpPr>
            <a:spLocks/>
          </p:cNvSpPr>
          <p:nvPr/>
        </p:nvSpPr>
        <p:spPr bwMode="auto">
          <a:xfrm>
            <a:off x="1471613" y="1363663"/>
            <a:ext cx="1143000" cy="3375025"/>
          </a:xfrm>
          <a:custGeom>
            <a:avLst/>
            <a:gdLst>
              <a:gd name="T0" fmla="*/ 310624 w 471"/>
              <a:gd name="T1" fmla="*/ 3005958 h 1390"/>
              <a:gd name="T2" fmla="*/ 596981 w 471"/>
              <a:gd name="T3" fmla="*/ 3358028 h 1390"/>
              <a:gd name="T4" fmla="*/ 975554 w 471"/>
              <a:gd name="T5" fmla="*/ 3120077 h 1390"/>
              <a:gd name="T6" fmla="*/ 951287 w 471"/>
              <a:gd name="T7" fmla="*/ 2549479 h 1390"/>
              <a:gd name="T8" fmla="*/ 1126013 w 471"/>
              <a:gd name="T9" fmla="*/ 1102346 h 1390"/>
              <a:gd name="T10" fmla="*/ 1053210 w 471"/>
              <a:gd name="T11" fmla="*/ 687145 h 1390"/>
              <a:gd name="T12" fmla="*/ 1038650 w 471"/>
              <a:gd name="T13" fmla="*/ 337503 h 1390"/>
              <a:gd name="T14" fmla="*/ 868777 w 471"/>
              <a:gd name="T15" fmla="*/ 16997 h 1390"/>
              <a:gd name="T16" fmla="*/ 694051 w 471"/>
              <a:gd name="T17" fmla="*/ 131116 h 1390"/>
              <a:gd name="T18" fmla="*/ 694051 w 471"/>
              <a:gd name="T19" fmla="*/ 415201 h 1390"/>
              <a:gd name="T20" fmla="*/ 771707 w 471"/>
              <a:gd name="T21" fmla="*/ 740563 h 1390"/>
              <a:gd name="T22" fmla="*/ 694051 w 471"/>
              <a:gd name="T23" fmla="*/ 711426 h 1390"/>
              <a:gd name="T24" fmla="*/ 650369 w 471"/>
              <a:gd name="T25" fmla="*/ 441910 h 1390"/>
              <a:gd name="T26" fmla="*/ 499911 w 471"/>
              <a:gd name="T27" fmla="*/ 84983 h 1390"/>
              <a:gd name="T28" fmla="*/ 441669 w 471"/>
              <a:gd name="T29" fmla="*/ 262232 h 1390"/>
              <a:gd name="T30" fmla="*/ 490204 w 471"/>
              <a:gd name="T31" fmla="*/ 451622 h 1390"/>
              <a:gd name="T32" fmla="*/ 519325 w 471"/>
              <a:gd name="T33" fmla="*/ 660437 h 1390"/>
              <a:gd name="T34" fmla="*/ 470790 w 471"/>
              <a:gd name="T35" fmla="*/ 551173 h 1390"/>
              <a:gd name="T36" fmla="*/ 436815 w 471"/>
              <a:gd name="T37" fmla="*/ 449194 h 1390"/>
              <a:gd name="T38" fmla="*/ 276650 w 471"/>
              <a:gd name="T39" fmla="*/ 223383 h 1390"/>
              <a:gd name="T40" fmla="*/ 257236 w 471"/>
              <a:gd name="T41" fmla="*/ 417629 h 1390"/>
              <a:gd name="T42" fmla="*/ 393134 w 471"/>
              <a:gd name="T43" fmla="*/ 803693 h 1390"/>
              <a:gd name="T44" fmla="*/ 393134 w 471"/>
              <a:gd name="T45" fmla="*/ 803693 h 1390"/>
              <a:gd name="T46" fmla="*/ 330038 w 471"/>
              <a:gd name="T47" fmla="*/ 696858 h 1390"/>
              <a:gd name="T48" fmla="*/ 271796 w 471"/>
              <a:gd name="T49" fmla="*/ 577882 h 1390"/>
              <a:gd name="T50" fmla="*/ 169873 w 471"/>
              <a:gd name="T51" fmla="*/ 383636 h 1390"/>
              <a:gd name="T52" fmla="*/ 106777 w 471"/>
              <a:gd name="T53" fmla="*/ 597307 h 1390"/>
              <a:gd name="T54" fmla="*/ 208701 w 471"/>
              <a:gd name="T55" fmla="*/ 1000367 h 1390"/>
              <a:gd name="T56" fmla="*/ 208701 w 471"/>
              <a:gd name="T57" fmla="*/ 1000367 h 1390"/>
              <a:gd name="T58" fmla="*/ 165019 w 471"/>
              <a:gd name="T59" fmla="*/ 735707 h 1390"/>
              <a:gd name="T60" fmla="*/ 53389 w 471"/>
              <a:gd name="T61" fmla="*/ 684717 h 1390"/>
              <a:gd name="T62" fmla="*/ 4854 w 471"/>
              <a:gd name="T63" fmla="*/ 803693 h 1390"/>
              <a:gd name="T64" fmla="*/ 63096 w 471"/>
              <a:gd name="T65" fmla="*/ 1024648 h 1390"/>
              <a:gd name="T66" fmla="*/ 43682 w 471"/>
              <a:gd name="T67" fmla="*/ 1252887 h 1390"/>
              <a:gd name="T68" fmla="*/ 189287 w 471"/>
              <a:gd name="T69" fmla="*/ 2000734 h 1390"/>
              <a:gd name="T70" fmla="*/ 300917 w 471"/>
              <a:gd name="T71" fmla="*/ 2673311 h 1390"/>
              <a:gd name="T72" fmla="*/ 310624 w 471"/>
              <a:gd name="T73" fmla="*/ 3005958 h 139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471" h="1390">
                <a:moveTo>
                  <a:pt x="128" y="1238"/>
                </a:moveTo>
                <a:cubicBezTo>
                  <a:pt x="132" y="1286"/>
                  <a:pt x="172" y="1376"/>
                  <a:pt x="246" y="1383"/>
                </a:cubicBezTo>
                <a:cubicBezTo>
                  <a:pt x="320" y="1390"/>
                  <a:pt x="384" y="1358"/>
                  <a:pt x="402" y="1285"/>
                </a:cubicBezTo>
                <a:cubicBezTo>
                  <a:pt x="420" y="1212"/>
                  <a:pt x="390" y="1182"/>
                  <a:pt x="392" y="1050"/>
                </a:cubicBezTo>
                <a:cubicBezTo>
                  <a:pt x="394" y="918"/>
                  <a:pt x="457" y="582"/>
                  <a:pt x="464" y="454"/>
                </a:cubicBezTo>
                <a:cubicBezTo>
                  <a:pt x="471" y="326"/>
                  <a:pt x="440" y="335"/>
                  <a:pt x="434" y="283"/>
                </a:cubicBezTo>
                <a:cubicBezTo>
                  <a:pt x="428" y="231"/>
                  <a:pt x="441" y="185"/>
                  <a:pt x="428" y="139"/>
                </a:cubicBezTo>
                <a:cubicBezTo>
                  <a:pt x="415" y="93"/>
                  <a:pt x="390" y="14"/>
                  <a:pt x="358" y="7"/>
                </a:cubicBezTo>
                <a:cubicBezTo>
                  <a:pt x="326" y="0"/>
                  <a:pt x="298" y="27"/>
                  <a:pt x="286" y="54"/>
                </a:cubicBezTo>
                <a:cubicBezTo>
                  <a:pt x="274" y="81"/>
                  <a:pt x="279" y="131"/>
                  <a:pt x="286" y="171"/>
                </a:cubicBezTo>
                <a:lnTo>
                  <a:pt x="318" y="305"/>
                </a:lnTo>
                <a:cubicBezTo>
                  <a:pt x="318" y="325"/>
                  <a:pt x="294" y="313"/>
                  <a:pt x="286" y="293"/>
                </a:cubicBezTo>
                <a:cubicBezTo>
                  <a:pt x="278" y="273"/>
                  <a:pt x="282" y="248"/>
                  <a:pt x="268" y="182"/>
                </a:cubicBezTo>
                <a:cubicBezTo>
                  <a:pt x="254" y="116"/>
                  <a:pt x="256" y="30"/>
                  <a:pt x="206" y="35"/>
                </a:cubicBezTo>
                <a:cubicBezTo>
                  <a:pt x="156" y="40"/>
                  <a:pt x="166" y="80"/>
                  <a:pt x="182" y="108"/>
                </a:cubicBezTo>
                <a:cubicBezTo>
                  <a:pt x="198" y="136"/>
                  <a:pt x="197" y="160"/>
                  <a:pt x="202" y="186"/>
                </a:cubicBezTo>
                <a:lnTo>
                  <a:pt x="214" y="272"/>
                </a:lnTo>
                <a:lnTo>
                  <a:pt x="194" y="227"/>
                </a:lnTo>
                <a:lnTo>
                  <a:pt x="180" y="185"/>
                </a:lnTo>
                <a:cubicBezTo>
                  <a:pt x="167" y="163"/>
                  <a:pt x="164" y="58"/>
                  <a:pt x="114" y="92"/>
                </a:cubicBezTo>
                <a:cubicBezTo>
                  <a:pt x="64" y="126"/>
                  <a:pt x="98" y="144"/>
                  <a:pt x="106" y="172"/>
                </a:cubicBezTo>
                <a:cubicBezTo>
                  <a:pt x="114" y="200"/>
                  <a:pt x="153" y="304"/>
                  <a:pt x="162" y="331"/>
                </a:cubicBezTo>
                <a:lnTo>
                  <a:pt x="136" y="287"/>
                </a:lnTo>
                <a:lnTo>
                  <a:pt x="112" y="238"/>
                </a:lnTo>
                <a:cubicBezTo>
                  <a:pt x="101" y="217"/>
                  <a:pt x="100" y="156"/>
                  <a:pt x="70" y="158"/>
                </a:cubicBezTo>
                <a:cubicBezTo>
                  <a:pt x="40" y="160"/>
                  <a:pt x="10" y="206"/>
                  <a:pt x="44" y="246"/>
                </a:cubicBezTo>
                <a:cubicBezTo>
                  <a:pt x="78" y="286"/>
                  <a:pt x="112" y="334"/>
                  <a:pt x="86" y="412"/>
                </a:cubicBezTo>
                <a:cubicBezTo>
                  <a:pt x="86" y="412"/>
                  <a:pt x="86" y="412"/>
                  <a:pt x="86" y="412"/>
                </a:cubicBezTo>
                <a:cubicBezTo>
                  <a:pt x="86" y="412"/>
                  <a:pt x="79" y="325"/>
                  <a:pt x="68" y="303"/>
                </a:cubicBezTo>
                <a:cubicBezTo>
                  <a:pt x="57" y="281"/>
                  <a:pt x="33" y="277"/>
                  <a:pt x="22" y="282"/>
                </a:cubicBezTo>
                <a:cubicBezTo>
                  <a:pt x="11" y="287"/>
                  <a:pt x="0" y="310"/>
                  <a:pt x="2" y="331"/>
                </a:cubicBezTo>
                <a:cubicBezTo>
                  <a:pt x="4" y="352"/>
                  <a:pt x="16" y="388"/>
                  <a:pt x="26" y="422"/>
                </a:cubicBezTo>
                <a:cubicBezTo>
                  <a:pt x="36" y="456"/>
                  <a:pt x="9" y="452"/>
                  <a:pt x="18" y="516"/>
                </a:cubicBezTo>
                <a:cubicBezTo>
                  <a:pt x="27" y="580"/>
                  <a:pt x="60" y="727"/>
                  <a:pt x="78" y="824"/>
                </a:cubicBezTo>
                <a:lnTo>
                  <a:pt x="124" y="1101"/>
                </a:lnTo>
                <a:cubicBezTo>
                  <a:pt x="132" y="1170"/>
                  <a:pt x="124" y="1190"/>
                  <a:pt x="128" y="1238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123" name="Group 320"/>
          <p:cNvGrpSpPr>
            <a:grpSpLocks/>
          </p:cNvGrpSpPr>
          <p:nvPr/>
        </p:nvGrpSpPr>
        <p:grpSpPr bwMode="auto">
          <a:xfrm>
            <a:off x="5143500" y="1641475"/>
            <a:ext cx="1250950" cy="2994025"/>
            <a:chOff x="2994" y="1495"/>
            <a:chExt cx="515" cy="1233"/>
          </a:xfrm>
        </p:grpSpPr>
        <p:sp>
          <p:nvSpPr>
            <p:cNvPr id="5132" name="Freeform 313"/>
            <p:cNvSpPr>
              <a:spLocks/>
            </p:cNvSpPr>
            <p:nvPr/>
          </p:nvSpPr>
          <p:spPr bwMode="auto">
            <a:xfrm>
              <a:off x="3038" y="1783"/>
              <a:ext cx="457" cy="945"/>
            </a:xfrm>
            <a:custGeom>
              <a:avLst/>
              <a:gdLst>
                <a:gd name="T0" fmla="*/ 10 w 457"/>
                <a:gd name="T1" fmla="*/ 147 h 945"/>
                <a:gd name="T2" fmla="*/ 112 w 457"/>
                <a:gd name="T3" fmla="*/ 443 h 945"/>
                <a:gd name="T4" fmla="*/ 166 w 457"/>
                <a:gd name="T5" fmla="*/ 823 h 945"/>
                <a:gd name="T6" fmla="*/ 315 w 457"/>
                <a:gd name="T7" fmla="*/ 944 h 945"/>
                <a:gd name="T8" fmla="*/ 450 w 457"/>
                <a:gd name="T9" fmla="*/ 779 h 945"/>
                <a:gd name="T10" fmla="*/ 344 w 457"/>
                <a:gd name="T11" fmla="*/ 603 h 945"/>
                <a:gd name="T12" fmla="*/ 347 w 457"/>
                <a:gd name="T13" fmla="*/ 405 h 945"/>
                <a:gd name="T14" fmla="*/ 428 w 457"/>
                <a:gd name="T15" fmla="*/ 155 h 945"/>
                <a:gd name="T16" fmla="*/ 441 w 457"/>
                <a:gd name="T17" fmla="*/ 24 h 945"/>
                <a:gd name="T18" fmla="*/ 331 w 457"/>
                <a:gd name="T19" fmla="*/ 8 h 945"/>
                <a:gd name="T20" fmla="*/ 159 w 457"/>
                <a:gd name="T21" fmla="*/ 59 h 945"/>
                <a:gd name="T22" fmla="*/ 10 w 457"/>
                <a:gd name="T23" fmla="*/ 147 h 9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57" h="945">
                  <a:moveTo>
                    <a:pt x="10" y="147"/>
                  </a:moveTo>
                  <a:cubicBezTo>
                    <a:pt x="0" y="211"/>
                    <a:pt x="85" y="330"/>
                    <a:pt x="112" y="443"/>
                  </a:cubicBezTo>
                  <a:cubicBezTo>
                    <a:pt x="139" y="556"/>
                    <a:pt x="144" y="739"/>
                    <a:pt x="166" y="823"/>
                  </a:cubicBezTo>
                  <a:cubicBezTo>
                    <a:pt x="188" y="907"/>
                    <a:pt x="226" y="945"/>
                    <a:pt x="315" y="944"/>
                  </a:cubicBezTo>
                  <a:cubicBezTo>
                    <a:pt x="404" y="943"/>
                    <a:pt x="454" y="857"/>
                    <a:pt x="450" y="779"/>
                  </a:cubicBezTo>
                  <a:cubicBezTo>
                    <a:pt x="446" y="701"/>
                    <a:pt x="359" y="662"/>
                    <a:pt x="344" y="603"/>
                  </a:cubicBezTo>
                  <a:cubicBezTo>
                    <a:pt x="329" y="544"/>
                    <a:pt x="338" y="487"/>
                    <a:pt x="347" y="405"/>
                  </a:cubicBezTo>
                  <a:cubicBezTo>
                    <a:pt x="356" y="323"/>
                    <a:pt x="412" y="218"/>
                    <a:pt x="428" y="155"/>
                  </a:cubicBezTo>
                  <a:cubicBezTo>
                    <a:pt x="444" y="92"/>
                    <a:pt x="457" y="48"/>
                    <a:pt x="441" y="24"/>
                  </a:cubicBezTo>
                  <a:cubicBezTo>
                    <a:pt x="425" y="0"/>
                    <a:pt x="378" y="2"/>
                    <a:pt x="331" y="8"/>
                  </a:cubicBezTo>
                  <a:cubicBezTo>
                    <a:pt x="284" y="14"/>
                    <a:pt x="212" y="36"/>
                    <a:pt x="159" y="59"/>
                  </a:cubicBezTo>
                  <a:cubicBezTo>
                    <a:pt x="106" y="82"/>
                    <a:pt x="20" y="83"/>
                    <a:pt x="10" y="14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314"/>
            <p:cNvSpPr>
              <a:spLocks/>
            </p:cNvSpPr>
            <p:nvPr/>
          </p:nvSpPr>
          <p:spPr bwMode="auto">
            <a:xfrm>
              <a:off x="2994" y="1718"/>
              <a:ext cx="106" cy="137"/>
            </a:xfrm>
            <a:custGeom>
              <a:avLst/>
              <a:gdLst>
                <a:gd name="T0" fmla="*/ 8 w 106"/>
                <a:gd name="T1" fmla="*/ 92 h 137"/>
                <a:gd name="T2" fmla="*/ 58 w 106"/>
                <a:gd name="T3" fmla="*/ 48 h 137"/>
                <a:gd name="T4" fmla="*/ 70 w 106"/>
                <a:gd name="T5" fmla="*/ 128 h 137"/>
                <a:gd name="T6" fmla="*/ 8 w 106"/>
                <a:gd name="T7" fmla="*/ 92 h 1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6" h="137">
                  <a:moveTo>
                    <a:pt x="8" y="92"/>
                  </a:moveTo>
                  <a:cubicBezTo>
                    <a:pt x="0" y="60"/>
                    <a:pt x="10" y="0"/>
                    <a:pt x="58" y="48"/>
                  </a:cubicBezTo>
                  <a:cubicBezTo>
                    <a:pt x="106" y="96"/>
                    <a:pt x="78" y="121"/>
                    <a:pt x="70" y="128"/>
                  </a:cubicBezTo>
                  <a:cubicBezTo>
                    <a:pt x="69" y="137"/>
                    <a:pt x="16" y="124"/>
                    <a:pt x="8" y="9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315"/>
            <p:cNvSpPr>
              <a:spLocks/>
            </p:cNvSpPr>
            <p:nvPr/>
          </p:nvSpPr>
          <p:spPr bwMode="auto">
            <a:xfrm>
              <a:off x="3054" y="1647"/>
              <a:ext cx="114" cy="165"/>
            </a:xfrm>
            <a:custGeom>
              <a:avLst/>
              <a:gdLst>
                <a:gd name="T0" fmla="*/ 69 w 114"/>
                <a:gd name="T1" fmla="*/ 70 h 165"/>
                <a:gd name="T2" fmla="*/ 53 w 114"/>
                <a:gd name="T3" fmla="*/ 10 h 165"/>
                <a:gd name="T4" fmla="*/ 13 w 114"/>
                <a:gd name="T5" fmla="*/ 10 h 165"/>
                <a:gd name="T6" fmla="*/ 15 w 114"/>
                <a:gd name="T7" fmla="*/ 68 h 165"/>
                <a:gd name="T8" fmla="*/ 84 w 114"/>
                <a:gd name="T9" fmla="*/ 147 h 165"/>
                <a:gd name="T10" fmla="*/ 69 w 114"/>
                <a:gd name="T11" fmla="*/ 70 h 1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4" h="165">
                  <a:moveTo>
                    <a:pt x="69" y="70"/>
                  </a:moveTo>
                  <a:cubicBezTo>
                    <a:pt x="60" y="51"/>
                    <a:pt x="62" y="20"/>
                    <a:pt x="53" y="10"/>
                  </a:cubicBezTo>
                  <a:cubicBezTo>
                    <a:pt x="44" y="0"/>
                    <a:pt x="19" y="0"/>
                    <a:pt x="13" y="10"/>
                  </a:cubicBezTo>
                  <a:cubicBezTo>
                    <a:pt x="7" y="20"/>
                    <a:pt x="0" y="49"/>
                    <a:pt x="15" y="68"/>
                  </a:cubicBezTo>
                  <a:cubicBezTo>
                    <a:pt x="27" y="91"/>
                    <a:pt x="54" y="165"/>
                    <a:pt x="84" y="147"/>
                  </a:cubicBezTo>
                  <a:cubicBezTo>
                    <a:pt x="114" y="129"/>
                    <a:pt x="78" y="89"/>
                    <a:pt x="69" y="7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316"/>
            <p:cNvSpPr>
              <a:spLocks/>
            </p:cNvSpPr>
            <p:nvPr/>
          </p:nvSpPr>
          <p:spPr bwMode="auto">
            <a:xfrm>
              <a:off x="3124" y="1566"/>
              <a:ext cx="122" cy="226"/>
            </a:xfrm>
            <a:custGeom>
              <a:avLst/>
              <a:gdLst>
                <a:gd name="T0" fmla="*/ 95 w 122"/>
                <a:gd name="T1" fmla="*/ 105 h 226"/>
                <a:gd name="T2" fmla="*/ 91 w 122"/>
                <a:gd name="T3" fmla="*/ 59 h 226"/>
                <a:gd name="T4" fmla="*/ 42 w 122"/>
                <a:gd name="T5" fmla="*/ 26 h 226"/>
                <a:gd name="T6" fmla="*/ 33 w 122"/>
                <a:gd name="T7" fmla="*/ 101 h 226"/>
                <a:gd name="T8" fmla="*/ 75 w 122"/>
                <a:gd name="T9" fmla="*/ 217 h 226"/>
                <a:gd name="T10" fmla="*/ 119 w 122"/>
                <a:gd name="T11" fmla="*/ 153 h 226"/>
                <a:gd name="T12" fmla="*/ 95 w 122"/>
                <a:gd name="T13" fmla="*/ 105 h 2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2" h="226">
                  <a:moveTo>
                    <a:pt x="95" y="105"/>
                  </a:moveTo>
                  <a:cubicBezTo>
                    <a:pt x="95" y="105"/>
                    <a:pt x="92" y="72"/>
                    <a:pt x="91" y="59"/>
                  </a:cubicBezTo>
                  <a:cubicBezTo>
                    <a:pt x="90" y="46"/>
                    <a:pt x="84" y="0"/>
                    <a:pt x="42" y="26"/>
                  </a:cubicBezTo>
                  <a:cubicBezTo>
                    <a:pt x="0" y="52"/>
                    <a:pt x="28" y="69"/>
                    <a:pt x="33" y="101"/>
                  </a:cubicBezTo>
                  <a:cubicBezTo>
                    <a:pt x="38" y="133"/>
                    <a:pt x="61" y="208"/>
                    <a:pt x="75" y="217"/>
                  </a:cubicBezTo>
                  <a:cubicBezTo>
                    <a:pt x="89" y="226"/>
                    <a:pt x="116" y="172"/>
                    <a:pt x="119" y="153"/>
                  </a:cubicBezTo>
                  <a:cubicBezTo>
                    <a:pt x="122" y="134"/>
                    <a:pt x="100" y="115"/>
                    <a:pt x="95" y="10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317"/>
            <p:cNvSpPr>
              <a:spLocks/>
            </p:cNvSpPr>
            <p:nvPr/>
          </p:nvSpPr>
          <p:spPr bwMode="auto">
            <a:xfrm>
              <a:off x="3251" y="1528"/>
              <a:ext cx="111" cy="232"/>
            </a:xfrm>
            <a:custGeom>
              <a:avLst/>
              <a:gdLst>
                <a:gd name="T0" fmla="*/ 82 w 111"/>
                <a:gd name="T1" fmla="*/ 109 h 232"/>
                <a:gd name="T2" fmla="*/ 75 w 111"/>
                <a:gd name="T3" fmla="*/ 22 h 232"/>
                <a:gd name="T4" fmla="*/ 4 w 111"/>
                <a:gd name="T5" fmla="*/ 27 h 232"/>
                <a:gd name="T6" fmla="*/ 31 w 111"/>
                <a:gd name="T7" fmla="*/ 126 h 232"/>
                <a:gd name="T8" fmla="*/ 35 w 111"/>
                <a:gd name="T9" fmla="*/ 202 h 232"/>
                <a:gd name="T10" fmla="*/ 106 w 111"/>
                <a:gd name="T11" fmla="*/ 187 h 232"/>
                <a:gd name="T12" fmla="*/ 82 w 111"/>
                <a:gd name="T13" fmla="*/ 109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1" h="232">
                  <a:moveTo>
                    <a:pt x="82" y="109"/>
                  </a:moveTo>
                  <a:cubicBezTo>
                    <a:pt x="82" y="109"/>
                    <a:pt x="91" y="44"/>
                    <a:pt x="75" y="22"/>
                  </a:cubicBezTo>
                  <a:cubicBezTo>
                    <a:pt x="59" y="0"/>
                    <a:pt x="12" y="7"/>
                    <a:pt x="4" y="27"/>
                  </a:cubicBezTo>
                  <a:cubicBezTo>
                    <a:pt x="0" y="48"/>
                    <a:pt x="20" y="91"/>
                    <a:pt x="31" y="126"/>
                  </a:cubicBezTo>
                  <a:cubicBezTo>
                    <a:pt x="42" y="161"/>
                    <a:pt x="20" y="179"/>
                    <a:pt x="35" y="202"/>
                  </a:cubicBezTo>
                  <a:cubicBezTo>
                    <a:pt x="50" y="225"/>
                    <a:pt x="111" y="232"/>
                    <a:pt x="106" y="187"/>
                  </a:cubicBezTo>
                  <a:cubicBezTo>
                    <a:pt x="101" y="142"/>
                    <a:pt x="82" y="109"/>
                    <a:pt x="82" y="10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318"/>
            <p:cNvSpPr>
              <a:spLocks/>
            </p:cNvSpPr>
            <p:nvPr/>
          </p:nvSpPr>
          <p:spPr bwMode="auto">
            <a:xfrm>
              <a:off x="3375" y="1495"/>
              <a:ext cx="134" cy="255"/>
            </a:xfrm>
            <a:custGeom>
              <a:avLst/>
              <a:gdLst>
                <a:gd name="T0" fmla="*/ 14 w 134"/>
                <a:gd name="T1" fmla="*/ 30 h 255"/>
                <a:gd name="T2" fmla="*/ 108 w 134"/>
                <a:gd name="T3" fmla="*/ 24 h 255"/>
                <a:gd name="T4" fmla="*/ 128 w 134"/>
                <a:gd name="T5" fmla="*/ 120 h 255"/>
                <a:gd name="T6" fmla="*/ 70 w 134"/>
                <a:gd name="T7" fmla="*/ 240 h 255"/>
                <a:gd name="T8" fmla="*/ 24 w 134"/>
                <a:gd name="T9" fmla="*/ 208 h 255"/>
                <a:gd name="T10" fmla="*/ 14 w 134"/>
                <a:gd name="T11" fmla="*/ 30 h 2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4" h="255">
                  <a:moveTo>
                    <a:pt x="14" y="30"/>
                  </a:moveTo>
                  <a:cubicBezTo>
                    <a:pt x="28" y="0"/>
                    <a:pt x="89" y="9"/>
                    <a:pt x="108" y="24"/>
                  </a:cubicBezTo>
                  <a:cubicBezTo>
                    <a:pt x="127" y="39"/>
                    <a:pt x="134" y="84"/>
                    <a:pt x="128" y="120"/>
                  </a:cubicBezTo>
                  <a:cubicBezTo>
                    <a:pt x="122" y="156"/>
                    <a:pt x="87" y="225"/>
                    <a:pt x="70" y="240"/>
                  </a:cubicBezTo>
                  <a:cubicBezTo>
                    <a:pt x="53" y="255"/>
                    <a:pt x="33" y="243"/>
                    <a:pt x="24" y="208"/>
                  </a:cubicBezTo>
                  <a:cubicBezTo>
                    <a:pt x="15" y="173"/>
                    <a:pt x="0" y="60"/>
                    <a:pt x="14" y="3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4" name="Freeform 319"/>
          <p:cNvSpPr>
            <a:spLocks/>
          </p:cNvSpPr>
          <p:nvPr/>
        </p:nvSpPr>
        <p:spPr bwMode="auto">
          <a:xfrm flipH="1">
            <a:off x="2924175" y="1390650"/>
            <a:ext cx="1143000" cy="3375025"/>
          </a:xfrm>
          <a:custGeom>
            <a:avLst/>
            <a:gdLst>
              <a:gd name="T0" fmla="*/ 310624 w 471"/>
              <a:gd name="T1" fmla="*/ 3005958 h 1390"/>
              <a:gd name="T2" fmla="*/ 596981 w 471"/>
              <a:gd name="T3" fmla="*/ 3358028 h 1390"/>
              <a:gd name="T4" fmla="*/ 975554 w 471"/>
              <a:gd name="T5" fmla="*/ 3120077 h 1390"/>
              <a:gd name="T6" fmla="*/ 951287 w 471"/>
              <a:gd name="T7" fmla="*/ 2549479 h 1390"/>
              <a:gd name="T8" fmla="*/ 1126013 w 471"/>
              <a:gd name="T9" fmla="*/ 1102346 h 1390"/>
              <a:gd name="T10" fmla="*/ 1053210 w 471"/>
              <a:gd name="T11" fmla="*/ 687145 h 1390"/>
              <a:gd name="T12" fmla="*/ 1038650 w 471"/>
              <a:gd name="T13" fmla="*/ 337503 h 1390"/>
              <a:gd name="T14" fmla="*/ 868777 w 471"/>
              <a:gd name="T15" fmla="*/ 16997 h 1390"/>
              <a:gd name="T16" fmla="*/ 694051 w 471"/>
              <a:gd name="T17" fmla="*/ 131116 h 1390"/>
              <a:gd name="T18" fmla="*/ 694051 w 471"/>
              <a:gd name="T19" fmla="*/ 415201 h 1390"/>
              <a:gd name="T20" fmla="*/ 771707 w 471"/>
              <a:gd name="T21" fmla="*/ 740563 h 1390"/>
              <a:gd name="T22" fmla="*/ 694051 w 471"/>
              <a:gd name="T23" fmla="*/ 711426 h 1390"/>
              <a:gd name="T24" fmla="*/ 650369 w 471"/>
              <a:gd name="T25" fmla="*/ 441910 h 1390"/>
              <a:gd name="T26" fmla="*/ 499911 w 471"/>
              <a:gd name="T27" fmla="*/ 84983 h 1390"/>
              <a:gd name="T28" fmla="*/ 441669 w 471"/>
              <a:gd name="T29" fmla="*/ 262232 h 1390"/>
              <a:gd name="T30" fmla="*/ 490204 w 471"/>
              <a:gd name="T31" fmla="*/ 451622 h 1390"/>
              <a:gd name="T32" fmla="*/ 519325 w 471"/>
              <a:gd name="T33" fmla="*/ 660437 h 1390"/>
              <a:gd name="T34" fmla="*/ 470790 w 471"/>
              <a:gd name="T35" fmla="*/ 551173 h 1390"/>
              <a:gd name="T36" fmla="*/ 436815 w 471"/>
              <a:gd name="T37" fmla="*/ 449194 h 1390"/>
              <a:gd name="T38" fmla="*/ 276650 w 471"/>
              <a:gd name="T39" fmla="*/ 223383 h 1390"/>
              <a:gd name="T40" fmla="*/ 257236 w 471"/>
              <a:gd name="T41" fmla="*/ 417629 h 1390"/>
              <a:gd name="T42" fmla="*/ 393134 w 471"/>
              <a:gd name="T43" fmla="*/ 803693 h 1390"/>
              <a:gd name="T44" fmla="*/ 393134 w 471"/>
              <a:gd name="T45" fmla="*/ 803693 h 1390"/>
              <a:gd name="T46" fmla="*/ 330038 w 471"/>
              <a:gd name="T47" fmla="*/ 696858 h 1390"/>
              <a:gd name="T48" fmla="*/ 271796 w 471"/>
              <a:gd name="T49" fmla="*/ 577882 h 1390"/>
              <a:gd name="T50" fmla="*/ 169873 w 471"/>
              <a:gd name="T51" fmla="*/ 383636 h 1390"/>
              <a:gd name="T52" fmla="*/ 106777 w 471"/>
              <a:gd name="T53" fmla="*/ 597307 h 1390"/>
              <a:gd name="T54" fmla="*/ 208701 w 471"/>
              <a:gd name="T55" fmla="*/ 1000367 h 1390"/>
              <a:gd name="T56" fmla="*/ 208701 w 471"/>
              <a:gd name="T57" fmla="*/ 1000367 h 1390"/>
              <a:gd name="T58" fmla="*/ 165019 w 471"/>
              <a:gd name="T59" fmla="*/ 735707 h 1390"/>
              <a:gd name="T60" fmla="*/ 53389 w 471"/>
              <a:gd name="T61" fmla="*/ 684717 h 1390"/>
              <a:gd name="T62" fmla="*/ 4854 w 471"/>
              <a:gd name="T63" fmla="*/ 803693 h 1390"/>
              <a:gd name="T64" fmla="*/ 63096 w 471"/>
              <a:gd name="T65" fmla="*/ 1024648 h 1390"/>
              <a:gd name="T66" fmla="*/ 43682 w 471"/>
              <a:gd name="T67" fmla="*/ 1252887 h 1390"/>
              <a:gd name="T68" fmla="*/ 189287 w 471"/>
              <a:gd name="T69" fmla="*/ 2000734 h 1390"/>
              <a:gd name="T70" fmla="*/ 300917 w 471"/>
              <a:gd name="T71" fmla="*/ 2673311 h 1390"/>
              <a:gd name="T72" fmla="*/ 310624 w 471"/>
              <a:gd name="T73" fmla="*/ 3005958 h 139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471" h="1390">
                <a:moveTo>
                  <a:pt x="128" y="1238"/>
                </a:moveTo>
                <a:cubicBezTo>
                  <a:pt x="132" y="1286"/>
                  <a:pt x="172" y="1376"/>
                  <a:pt x="246" y="1383"/>
                </a:cubicBezTo>
                <a:cubicBezTo>
                  <a:pt x="320" y="1390"/>
                  <a:pt x="384" y="1358"/>
                  <a:pt x="402" y="1285"/>
                </a:cubicBezTo>
                <a:cubicBezTo>
                  <a:pt x="420" y="1212"/>
                  <a:pt x="390" y="1182"/>
                  <a:pt x="392" y="1050"/>
                </a:cubicBezTo>
                <a:cubicBezTo>
                  <a:pt x="394" y="918"/>
                  <a:pt x="457" y="582"/>
                  <a:pt x="464" y="454"/>
                </a:cubicBezTo>
                <a:cubicBezTo>
                  <a:pt x="471" y="326"/>
                  <a:pt x="440" y="335"/>
                  <a:pt x="434" y="283"/>
                </a:cubicBezTo>
                <a:cubicBezTo>
                  <a:pt x="428" y="231"/>
                  <a:pt x="441" y="185"/>
                  <a:pt x="428" y="139"/>
                </a:cubicBezTo>
                <a:cubicBezTo>
                  <a:pt x="415" y="93"/>
                  <a:pt x="390" y="14"/>
                  <a:pt x="358" y="7"/>
                </a:cubicBezTo>
                <a:cubicBezTo>
                  <a:pt x="326" y="0"/>
                  <a:pt x="298" y="27"/>
                  <a:pt x="286" y="54"/>
                </a:cubicBezTo>
                <a:cubicBezTo>
                  <a:pt x="274" y="81"/>
                  <a:pt x="279" y="131"/>
                  <a:pt x="286" y="171"/>
                </a:cubicBezTo>
                <a:lnTo>
                  <a:pt x="318" y="305"/>
                </a:lnTo>
                <a:cubicBezTo>
                  <a:pt x="318" y="325"/>
                  <a:pt x="294" y="313"/>
                  <a:pt x="286" y="293"/>
                </a:cubicBezTo>
                <a:cubicBezTo>
                  <a:pt x="278" y="273"/>
                  <a:pt x="282" y="248"/>
                  <a:pt x="268" y="182"/>
                </a:cubicBezTo>
                <a:cubicBezTo>
                  <a:pt x="254" y="116"/>
                  <a:pt x="256" y="30"/>
                  <a:pt x="206" y="35"/>
                </a:cubicBezTo>
                <a:cubicBezTo>
                  <a:pt x="156" y="40"/>
                  <a:pt x="166" y="80"/>
                  <a:pt x="182" y="108"/>
                </a:cubicBezTo>
                <a:cubicBezTo>
                  <a:pt x="198" y="136"/>
                  <a:pt x="197" y="160"/>
                  <a:pt x="202" y="186"/>
                </a:cubicBezTo>
                <a:lnTo>
                  <a:pt x="214" y="272"/>
                </a:lnTo>
                <a:lnTo>
                  <a:pt x="194" y="227"/>
                </a:lnTo>
                <a:lnTo>
                  <a:pt x="180" y="185"/>
                </a:lnTo>
                <a:cubicBezTo>
                  <a:pt x="167" y="163"/>
                  <a:pt x="164" y="58"/>
                  <a:pt x="114" y="92"/>
                </a:cubicBezTo>
                <a:cubicBezTo>
                  <a:pt x="64" y="126"/>
                  <a:pt x="98" y="144"/>
                  <a:pt x="106" y="172"/>
                </a:cubicBezTo>
                <a:cubicBezTo>
                  <a:pt x="114" y="200"/>
                  <a:pt x="153" y="304"/>
                  <a:pt x="162" y="331"/>
                </a:cubicBezTo>
                <a:lnTo>
                  <a:pt x="136" y="287"/>
                </a:lnTo>
                <a:lnTo>
                  <a:pt x="112" y="238"/>
                </a:lnTo>
                <a:cubicBezTo>
                  <a:pt x="101" y="217"/>
                  <a:pt x="100" y="156"/>
                  <a:pt x="70" y="158"/>
                </a:cubicBezTo>
                <a:cubicBezTo>
                  <a:pt x="40" y="160"/>
                  <a:pt x="10" y="206"/>
                  <a:pt x="44" y="246"/>
                </a:cubicBezTo>
                <a:cubicBezTo>
                  <a:pt x="78" y="286"/>
                  <a:pt x="112" y="334"/>
                  <a:pt x="86" y="412"/>
                </a:cubicBezTo>
                <a:cubicBezTo>
                  <a:pt x="86" y="412"/>
                  <a:pt x="86" y="412"/>
                  <a:pt x="86" y="412"/>
                </a:cubicBezTo>
                <a:cubicBezTo>
                  <a:pt x="86" y="412"/>
                  <a:pt x="79" y="325"/>
                  <a:pt x="68" y="303"/>
                </a:cubicBezTo>
                <a:cubicBezTo>
                  <a:pt x="57" y="281"/>
                  <a:pt x="33" y="277"/>
                  <a:pt x="22" y="282"/>
                </a:cubicBezTo>
                <a:cubicBezTo>
                  <a:pt x="11" y="287"/>
                  <a:pt x="0" y="310"/>
                  <a:pt x="2" y="331"/>
                </a:cubicBezTo>
                <a:cubicBezTo>
                  <a:pt x="4" y="352"/>
                  <a:pt x="16" y="388"/>
                  <a:pt x="26" y="422"/>
                </a:cubicBezTo>
                <a:cubicBezTo>
                  <a:pt x="36" y="456"/>
                  <a:pt x="9" y="452"/>
                  <a:pt x="18" y="516"/>
                </a:cubicBezTo>
                <a:cubicBezTo>
                  <a:pt x="27" y="580"/>
                  <a:pt x="60" y="727"/>
                  <a:pt x="78" y="824"/>
                </a:cubicBezTo>
                <a:lnTo>
                  <a:pt x="124" y="1101"/>
                </a:lnTo>
                <a:cubicBezTo>
                  <a:pt x="132" y="1170"/>
                  <a:pt x="124" y="1190"/>
                  <a:pt x="128" y="1238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125" name="Group 321"/>
          <p:cNvGrpSpPr>
            <a:grpSpLocks/>
          </p:cNvGrpSpPr>
          <p:nvPr/>
        </p:nvGrpSpPr>
        <p:grpSpPr bwMode="auto">
          <a:xfrm flipH="1">
            <a:off x="6780213" y="1636713"/>
            <a:ext cx="1250950" cy="2994025"/>
            <a:chOff x="2994" y="1495"/>
            <a:chExt cx="515" cy="1233"/>
          </a:xfrm>
        </p:grpSpPr>
        <p:sp>
          <p:nvSpPr>
            <p:cNvPr id="5126" name="Freeform 322"/>
            <p:cNvSpPr>
              <a:spLocks/>
            </p:cNvSpPr>
            <p:nvPr/>
          </p:nvSpPr>
          <p:spPr bwMode="auto">
            <a:xfrm>
              <a:off x="3038" y="1783"/>
              <a:ext cx="457" cy="945"/>
            </a:xfrm>
            <a:custGeom>
              <a:avLst/>
              <a:gdLst>
                <a:gd name="T0" fmla="*/ 10 w 457"/>
                <a:gd name="T1" fmla="*/ 147 h 945"/>
                <a:gd name="T2" fmla="*/ 112 w 457"/>
                <a:gd name="T3" fmla="*/ 443 h 945"/>
                <a:gd name="T4" fmla="*/ 166 w 457"/>
                <a:gd name="T5" fmla="*/ 823 h 945"/>
                <a:gd name="T6" fmla="*/ 315 w 457"/>
                <a:gd name="T7" fmla="*/ 944 h 945"/>
                <a:gd name="T8" fmla="*/ 450 w 457"/>
                <a:gd name="T9" fmla="*/ 779 h 945"/>
                <a:gd name="T10" fmla="*/ 344 w 457"/>
                <a:gd name="T11" fmla="*/ 603 h 945"/>
                <a:gd name="T12" fmla="*/ 347 w 457"/>
                <a:gd name="T13" fmla="*/ 405 h 945"/>
                <a:gd name="T14" fmla="*/ 428 w 457"/>
                <a:gd name="T15" fmla="*/ 155 h 945"/>
                <a:gd name="T16" fmla="*/ 441 w 457"/>
                <a:gd name="T17" fmla="*/ 24 h 945"/>
                <a:gd name="T18" fmla="*/ 331 w 457"/>
                <a:gd name="T19" fmla="*/ 8 h 945"/>
                <a:gd name="T20" fmla="*/ 159 w 457"/>
                <a:gd name="T21" fmla="*/ 59 h 945"/>
                <a:gd name="T22" fmla="*/ 10 w 457"/>
                <a:gd name="T23" fmla="*/ 147 h 9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57" h="945">
                  <a:moveTo>
                    <a:pt x="10" y="147"/>
                  </a:moveTo>
                  <a:cubicBezTo>
                    <a:pt x="0" y="211"/>
                    <a:pt x="85" y="330"/>
                    <a:pt x="112" y="443"/>
                  </a:cubicBezTo>
                  <a:cubicBezTo>
                    <a:pt x="139" y="556"/>
                    <a:pt x="144" y="739"/>
                    <a:pt x="166" y="823"/>
                  </a:cubicBezTo>
                  <a:cubicBezTo>
                    <a:pt x="188" y="907"/>
                    <a:pt x="226" y="945"/>
                    <a:pt x="315" y="944"/>
                  </a:cubicBezTo>
                  <a:cubicBezTo>
                    <a:pt x="404" y="943"/>
                    <a:pt x="454" y="857"/>
                    <a:pt x="450" y="779"/>
                  </a:cubicBezTo>
                  <a:cubicBezTo>
                    <a:pt x="446" y="701"/>
                    <a:pt x="359" y="662"/>
                    <a:pt x="344" y="603"/>
                  </a:cubicBezTo>
                  <a:cubicBezTo>
                    <a:pt x="329" y="544"/>
                    <a:pt x="338" y="487"/>
                    <a:pt x="347" y="405"/>
                  </a:cubicBezTo>
                  <a:cubicBezTo>
                    <a:pt x="356" y="323"/>
                    <a:pt x="412" y="218"/>
                    <a:pt x="428" y="155"/>
                  </a:cubicBezTo>
                  <a:cubicBezTo>
                    <a:pt x="444" y="92"/>
                    <a:pt x="457" y="48"/>
                    <a:pt x="441" y="24"/>
                  </a:cubicBezTo>
                  <a:cubicBezTo>
                    <a:pt x="425" y="0"/>
                    <a:pt x="378" y="2"/>
                    <a:pt x="331" y="8"/>
                  </a:cubicBezTo>
                  <a:cubicBezTo>
                    <a:pt x="284" y="14"/>
                    <a:pt x="212" y="36"/>
                    <a:pt x="159" y="59"/>
                  </a:cubicBezTo>
                  <a:cubicBezTo>
                    <a:pt x="106" y="82"/>
                    <a:pt x="20" y="83"/>
                    <a:pt x="10" y="14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7" name="Freeform 323"/>
            <p:cNvSpPr>
              <a:spLocks/>
            </p:cNvSpPr>
            <p:nvPr/>
          </p:nvSpPr>
          <p:spPr bwMode="auto">
            <a:xfrm>
              <a:off x="2994" y="1718"/>
              <a:ext cx="106" cy="137"/>
            </a:xfrm>
            <a:custGeom>
              <a:avLst/>
              <a:gdLst>
                <a:gd name="T0" fmla="*/ 8 w 106"/>
                <a:gd name="T1" fmla="*/ 92 h 137"/>
                <a:gd name="T2" fmla="*/ 58 w 106"/>
                <a:gd name="T3" fmla="*/ 48 h 137"/>
                <a:gd name="T4" fmla="*/ 70 w 106"/>
                <a:gd name="T5" fmla="*/ 128 h 137"/>
                <a:gd name="T6" fmla="*/ 8 w 106"/>
                <a:gd name="T7" fmla="*/ 92 h 1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6" h="137">
                  <a:moveTo>
                    <a:pt x="8" y="92"/>
                  </a:moveTo>
                  <a:cubicBezTo>
                    <a:pt x="0" y="60"/>
                    <a:pt x="10" y="0"/>
                    <a:pt x="58" y="48"/>
                  </a:cubicBezTo>
                  <a:cubicBezTo>
                    <a:pt x="106" y="96"/>
                    <a:pt x="78" y="121"/>
                    <a:pt x="70" y="128"/>
                  </a:cubicBezTo>
                  <a:cubicBezTo>
                    <a:pt x="69" y="137"/>
                    <a:pt x="16" y="124"/>
                    <a:pt x="8" y="9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8" name="Freeform 324"/>
            <p:cNvSpPr>
              <a:spLocks/>
            </p:cNvSpPr>
            <p:nvPr/>
          </p:nvSpPr>
          <p:spPr bwMode="auto">
            <a:xfrm>
              <a:off x="3054" y="1647"/>
              <a:ext cx="114" cy="165"/>
            </a:xfrm>
            <a:custGeom>
              <a:avLst/>
              <a:gdLst>
                <a:gd name="T0" fmla="*/ 69 w 114"/>
                <a:gd name="T1" fmla="*/ 70 h 165"/>
                <a:gd name="T2" fmla="*/ 53 w 114"/>
                <a:gd name="T3" fmla="*/ 10 h 165"/>
                <a:gd name="T4" fmla="*/ 13 w 114"/>
                <a:gd name="T5" fmla="*/ 10 h 165"/>
                <a:gd name="T6" fmla="*/ 15 w 114"/>
                <a:gd name="T7" fmla="*/ 68 h 165"/>
                <a:gd name="T8" fmla="*/ 84 w 114"/>
                <a:gd name="T9" fmla="*/ 147 h 165"/>
                <a:gd name="T10" fmla="*/ 69 w 114"/>
                <a:gd name="T11" fmla="*/ 70 h 1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4" h="165">
                  <a:moveTo>
                    <a:pt x="69" y="70"/>
                  </a:moveTo>
                  <a:cubicBezTo>
                    <a:pt x="60" y="51"/>
                    <a:pt x="62" y="20"/>
                    <a:pt x="53" y="10"/>
                  </a:cubicBezTo>
                  <a:cubicBezTo>
                    <a:pt x="44" y="0"/>
                    <a:pt x="19" y="0"/>
                    <a:pt x="13" y="10"/>
                  </a:cubicBezTo>
                  <a:cubicBezTo>
                    <a:pt x="7" y="20"/>
                    <a:pt x="0" y="49"/>
                    <a:pt x="15" y="68"/>
                  </a:cubicBezTo>
                  <a:cubicBezTo>
                    <a:pt x="27" y="91"/>
                    <a:pt x="54" y="165"/>
                    <a:pt x="84" y="147"/>
                  </a:cubicBezTo>
                  <a:cubicBezTo>
                    <a:pt x="114" y="129"/>
                    <a:pt x="78" y="89"/>
                    <a:pt x="69" y="7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325"/>
            <p:cNvSpPr>
              <a:spLocks/>
            </p:cNvSpPr>
            <p:nvPr/>
          </p:nvSpPr>
          <p:spPr bwMode="auto">
            <a:xfrm>
              <a:off x="3124" y="1566"/>
              <a:ext cx="122" cy="226"/>
            </a:xfrm>
            <a:custGeom>
              <a:avLst/>
              <a:gdLst>
                <a:gd name="T0" fmla="*/ 95 w 122"/>
                <a:gd name="T1" fmla="*/ 105 h 226"/>
                <a:gd name="T2" fmla="*/ 91 w 122"/>
                <a:gd name="T3" fmla="*/ 59 h 226"/>
                <a:gd name="T4" fmla="*/ 42 w 122"/>
                <a:gd name="T5" fmla="*/ 26 h 226"/>
                <a:gd name="T6" fmla="*/ 33 w 122"/>
                <a:gd name="T7" fmla="*/ 101 h 226"/>
                <a:gd name="T8" fmla="*/ 75 w 122"/>
                <a:gd name="T9" fmla="*/ 217 h 226"/>
                <a:gd name="T10" fmla="*/ 119 w 122"/>
                <a:gd name="T11" fmla="*/ 153 h 226"/>
                <a:gd name="T12" fmla="*/ 95 w 122"/>
                <a:gd name="T13" fmla="*/ 105 h 2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2" h="226">
                  <a:moveTo>
                    <a:pt x="95" y="105"/>
                  </a:moveTo>
                  <a:cubicBezTo>
                    <a:pt x="95" y="105"/>
                    <a:pt x="92" y="72"/>
                    <a:pt x="91" y="59"/>
                  </a:cubicBezTo>
                  <a:cubicBezTo>
                    <a:pt x="90" y="46"/>
                    <a:pt x="84" y="0"/>
                    <a:pt x="42" y="26"/>
                  </a:cubicBezTo>
                  <a:cubicBezTo>
                    <a:pt x="0" y="52"/>
                    <a:pt x="28" y="69"/>
                    <a:pt x="33" y="101"/>
                  </a:cubicBezTo>
                  <a:cubicBezTo>
                    <a:pt x="38" y="133"/>
                    <a:pt x="61" y="208"/>
                    <a:pt x="75" y="217"/>
                  </a:cubicBezTo>
                  <a:cubicBezTo>
                    <a:pt x="89" y="226"/>
                    <a:pt x="116" y="172"/>
                    <a:pt x="119" y="153"/>
                  </a:cubicBezTo>
                  <a:cubicBezTo>
                    <a:pt x="122" y="134"/>
                    <a:pt x="100" y="115"/>
                    <a:pt x="95" y="10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326"/>
            <p:cNvSpPr>
              <a:spLocks/>
            </p:cNvSpPr>
            <p:nvPr/>
          </p:nvSpPr>
          <p:spPr bwMode="auto">
            <a:xfrm>
              <a:off x="3251" y="1528"/>
              <a:ext cx="111" cy="232"/>
            </a:xfrm>
            <a:custGeom>
              <a:avLst/>
              <a:gdLst>
                <a:gd name="T0" fmla="*/ 82 w 111"/>
                <a:gd name="T1" fmla="*/ 109 h 232"/>
                <a:gd name="T2" fmla="*/ 75 w 111"/>
                <a:gd name="T3" fmla="*/ 22 h 232"/>
                <a:gd name="T4" fmla="*/ 4 w 111"/>
                <a:gd name="T5" fmla="*/ 27 h 232"/>
                <a:gd name="T6" fmla="*/ 31 w 111"/>
                <a:gd name="T7" fmla="*/ 126 h 232"/>
                <a:gd name="T8" fmla="*/ 35 w 111"/>
                <a:gd name="T9" fmla="*/ 202 h 232"/>
                <a:gd name="T10" fmla="*/ 106 w 111"/>
                <a:gd name="T11" fmla="*/ 187 h 232"/>
                <a:gd name="T12" fmla="*/ 82 w 111"/>
                <a:gd name="T13" fmla="*/ 109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1" h="232">
                  <a:moveTo>
                    <a:pt x="82" y="109"/>
                  </a:moveTo>
                  <a:cubicBezTo>
                    <a:pt x="82" y="109"/>
                    <a:pt x="91" y="44"/>
                    <a:pt x="75" y="22"/>
                  </a:cubicBezTo>
                  <a:cubicBezTo>
                    <a:pt x="59" y="0"/>
                    <a:pt x="12" y="7"/>
                    <a:pt x="4" y="27"/>
                  </a:cubicBezTo>
                  <a:cubicBezTo>
                    <a:pt x="0" y="48"/>
                    <a:pt x="20" y="91"/>
                    <a:pt x="31" y="126"/>
                  </a:cubicBezTo>
                  <a:cubicBezTo>
                    <a:pt x="42" y="161"/>
                    <a:pt x="20" y="179"/>
                    <a:pt x="35" y="202"/>
                  </a:cubicBezTo>
                  <a:cubicBezTo>
                    <a:pt x="50" y="225"/>
                    <a:pt x="111" y="232"/>
                    <a:pt x="106" y="187"/>
                  </a:cubicBezTo>
                  <a:cubicBezTo>
                    <a:pt x="101" y="142"/>
                    <a:pt x="82" y="109"/>
                    <a:pt x="82" y="10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327"/>
            <p:cNvSpPr>
              <a:spLocks/>
            </p:cNvSpPr>
            <p:nvPr/>
          </p:nvSpPr>
          <p:spPr bwMode="auto">
            <a:xfrm>
              <a:off x="3375" y="1495"/>
              <a:ext cx="134" cy="255"/>
            </a:xfrm>
            <a:custGeom>
              <a:avLst/>
              <a:gdLst>
                <a:gd name="T0" fmla="*/ 14 w 134"/>
                <a:gd name="T1" fmla="*/ 30 h 255"/>
                <a:gd name="T2" fmla="*/ 108 w 134"/>
                <a:gd name="T3" fmla="*/ 24 h 255"/>
                <a:gd name="T4" fmla="*/ 128 w 134"/>
                <a:gd name="T5" fmla="*/ 120 h 255"/>
                <a:gd name="T6" fmla="*/ 70 w 134"/>
                <a:gd name="T7" fmla="*/ 240 h 255"/>
                <a:gd name="T8" fmla="*/ 24 w 134"/>
                <a:gd name="T9" fmla="*/ 208 h 255"/>
                <a:gd name="T10" fmla="*/ 14 w 134"/>
                <a:gd name="T11" fmla="*/ 30 h 2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4" h="255">
                  <a:moveTo>
                    <a:pt x="14" y="30"/>
                  </a:moveTo>
                  <a:cubicBezTo>
                    <a:pt x="28" y="0"/>
                    <a:pt x="89" y="9"/>
                    <a:pt x="108" y="24"/>
                  </a:cubicBezTo>
                  <a:cubicBezTo>
                    <a:pt x="127" y="39"/>
                    <a:pt x="134" y="84"/>
                    <a:pt x="128" y="120"/>
                  </a:cubicBezTo>
                  <a:cubicBezTo>
                    <a:pt x="122" y="156"/>
                    <a:pt x="87" y="225"/>
                    <a:pt x="70" y="240"/>
                  </a:cubicBezTo>
                  <a:cubicBezTo>
                    <a:pt x="53" y="255"/>
                    <a:pt x="33" y="243"/>
                    <a:pt x="24" y="208"/>
                  </a:cubicBezTo>
                  <a:cubicBezTo>
                    <a:pt x="15" y="173"/>
                    <a:pt x="0" y="60"/>
                    <a:pt x="14" y="3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582"/>
          <p:cNvSpPr>
            <a:spLocks/>
          </p:cNvSpPr>
          <p:nvPr/>
        </p:nvSpPr>
        <p:spPr bwMode="auto">
          <a:xfrm>
            <a:off x="485775" y="355600"/>
            <a:ext cx="1985963" cy="3260725"/>
          </a:xfrm>
          <a:custGeom>
            <a:avLst/>
            <a:gdLst>
              <a:gd name="T0" fmla="*/ 250221 w 754"/>
              <a:gd name="T1" fmla="*/ 3139567 h 1238"/>
              <a:gd name="T2" fmla="*/ 118526 w 754"/>
              <a:gd name="T3" fmla="*/ 2438959 h 1238"/>
              <a:gd name="T4" fmla="*/ 13170 w 754"/>
              <a:gd name="T5" fmla="*/ 1659335 h 1238"/>
              <a:gd name="T6" fmla="*/ 10536 w 754"/>
              <a:gd name="T7" fmla="*/ 1153633 h 1238"/>
              <a:gd name="T8" fmla="*/ 21071 w 754"/>
              <a:gd name="T9" fmla="*/ 663734 h 1238"/>
              <a:gd name="T10" fmla="*/ 136963 w 754"/>
              <a:gd name="T11" fmla="*/ 437222 h 1238"/>
              <a:gd name="T12" fmla="*/ 189641 w 754"/>
              <a:gd name="T13" fmla="*/ 750652 h 1238"/>
              <a:gd name="T14" fmla="*/ 205444 w 754"/>
              <a:gd name="T15" fmla="*/ 1243184 h 1238"/>
              <a:gd name="T16" fmla="*/ 271292 w 754"/>
              <a:gd name="T17" fmla="*/ 1214212 h 1238"/>
              <a:gd name="T18" fmla="*/ 263390 w 754"/>
              <a:gd name="T19" fmla="*/ 721679 h 1238"/>
              <a:gd name="T20" fmla="*/ 231783 w 754"/>
              <a:gd name="T21" fmla="*/ 326599 h 1238"/>
              <a:gd name="T22" fmla="*/ 342407 w 754"/>
              <a:gd name="T23" fmla="*/ 115890 h 1238"/>
              <a:gd name="T24" fmla="*/ 421425 w 754"/>
              <a:gd name="T25" fmla="*/ 405615 h 1238"/>
              <a:gd name="T26" fmla="*/ 513611 w 754"/>
              <a:gd name="T27" fmla="*/ 1103589 h 1238"/>
              <a:gd name="T28" fmla="*/ 532048 w 754"/>
              <a:gd name="T29" fmla="*/ 653199 h 1238"/>
              <a:gd name="T30" fmla="*/ 508343 w 754"/>
              <a:gd name="T31" fmla="*/ 160666 h 1238"/>
              <a:gd name="T32" fmla="*/ 600530 w 754"/>
              <a:gd name="T33" fmla="*/ 0 h 1238"/>
              <a:gd name="T34" fmla="*/ 732225 w 754"/>
              <a:gd name="T35" fmla="*/ 89551 h 1238"/>
              <a:gd name="T36" fmla="*/ 753296 w 754"/>
              <a:gd name="T37" fmla="*/ 481997 h 1238"/>
              <a:gd name="T38" fmla="*/ 779635 w 754"/>
              <a:gd name="T39" fmla="*/ 726947 h 1238"/>
              <a:gd name="T40" fmla="*/ 805974 w 754"/>
              <a:gd name="T41" fmla="*/ 1095688 h 1238"/>
              <a:gd name="T42" fmla="*/ 853385 w 754"/>
              <a:gd name="T43" fmla="*/ 1148365 h 1238"/>
              <a:gd name="T44" fmla="*/ 906063 w 754"/>
              <a:gd name="T45" fmla="*/ 808597 h 1238"/>
              <a:gd name="T46" fmla="*/ 958741 w 754"/>
              <a:gd name="T47" fmla="*/ 255485 h 1238"/>
              <a:gd name="T48" fmla="*/ 1074632 w 754"/>
              <a:gd name="T49" fmla="*/ 129059 h 1238"/>
              <a:gd name="T50" fmla="*/ 1169453 w 754"/>
              <a:gd name="T51" fmla="*/ 292359 h 1238"/>
              <a:gd name="T52" fmla="*/ 1190524 w 754"/>
              <a:gd name="T53" fmla="*/ 782258 h 1238"/>
              <a:gd name="T54" fmla="*/ 1158917 w 754"/>
              <a:gd name="T55" fmla="*/ 1240550 h 1238"/>
              <a:gd name="T56" fmla="*/ 1158917 w 754"/>
              <a:gd name="T57" fmla="*/ 1240550 h 1238"/>
              <a:gd name="T58" fmla="*/ 1158917 w 754"/>
              <a:gd name="T59" fmla="*/ 1461795 h 1238"/>
              <a:gd name="T60" fmla="*/ 1243202 w 754"/>
              <a:gd name="T61" fmla="*/ 1651433 h 1238"/>
              <a:gd name="T62" fmla="*/ 1374897 w 754"/>
              <a:gd name="T63" fmla="*/ 1519740 h 1238"/>
              <a:gd name="T64" fmla="*/ 1501325 w 754"/>
              <a:gd name="T65" fmla="*/ 1287960 h 1238"/>
              <a:gd name="T66" fmla="*/ 1838464 w 754"/>
              <a:gd name="T67" fmla="*/ 1048278 h 1238"/>
              <a:gd name="T68" fmla="*/ 1780519 w 754"/>
              <a:gd name="T69" fmla="*/ 1322200 h 1238"/>
              <a:gd name="T70" fmla="*/ 1669895 w 754"/>
              <a:gd name="T71" fmla="*/ 1617193 h 1238"/>
              <a:gd name="T72" fmla="*/ 1580342 w 754"/>
              <a:gd name="T73" fmla="*/ 1943792 h 1238"/>
              <a:gd name="T74" fmla="*/ 1111507 w 754"/>
              <a:gd name="T75" fmla="*/ 2417888 h 1238"/>
              <a:gd name="T76" fmla="*/ 1211595 w 754"/>
              <a:gd name="T77" fmla="*/ 3144835 h 1238"/>
              <a:gd name="T78" fmla="*/ 250221 w 754"/>
              <a:gd name="T79" fmla="*/ 3139567 h 123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754" h="1238">
                <a:moveTo>
                  <a:pt x="95" y="1192"/>
                </a:moveTo>
                <a:cubicBezTo>
                  <a:pt x="80" y="1154"/>
                  <a:pt x="60" y="1020"/>
                  <a:pt x="45" y="926"/>
                </a:cubicBezTo>
                <a:cubicBezTo>
                  <a:pt x="30" y="832"/>
                  <a:pt x="10" y="712"/>
                  <a:pt x="5" y="630"/>
                </a:cubicBezTo>
                <a:cubicBezTo>
                  <a:pt x="0" y="548"/>
                  <a:pt x="1" y="506"/>
                  <a:pt x="4" y="438"/>
                </a:cubicBezTo>
                <a:cubicBezTo>
                  <a:pt x="7" y="370"/>
                  <a:pt x="0" y="322"/>
                  <a:pt x="8" y="252"/>
                </a:cubicBezTo>
                <a:cubicBezTo>
                  <a:pt x="16" y="182"/>
                  <a:pt x="16" y="166"/>
                  <a:pt x="52" y="166"/>
                </a:cubicBezTo>
                <a:cubicBezTo>
                  <a:pt x="88" y="166"/>
                  <a:pt x="63" y="238"/>
                  <a:pt x="72" y="285"/>
                </a:cubicBezTo>
                <a:lnTo>
                  <a:pt x="78" y="472"/>
                </a:lnTo>
                <a:cubicBezTo>
                  <a:pt x="83" y="501"/>
                  <a:pt x="99" y="494"/>
                  <a:pt x="103" y="461"/>
                </a:cubicBezTo>
                <a:cubicBezTo>
                  <a:pt x="107" y="427"/>
                  <a:pt x="102" y="330"/>
                  <a:pt x="100" y="274"/>
                </a:cubicBezTo>
                <a:cubicBezTo>
                  <a:pt x="98" y="213"/>
                  <a:pt x="90" y="158"/>
                  <a:pt x="88" y="124"/>
                </a:cubicBezTo>
                <a:cubicBezTo>
                  <a:pt x="86" y="90"/>
                  <a:pt x="98" y="44"/>
                  <a:pt x="130" y="44"/>
                </a:cubicBezTo>
                <a:cubicBezTo>
                  <a:pt x="162" y="44"/>
                  <a:pt x="149" y="92"/>
                  <a:pt x="160" y="154"/>
                </a:cubicBezTo>
                <a:cubicBezTo>
                  <a:pt x="171" y="216"/>
                  <a:pt x="182" y="406"/>
                  <a:pt x="195" y="419"/>
                </a:cubicBezTo>
                <a:cubicBezTo>
                  <a:pt x="202" y="435"/>
                  <a:pt x="202" y="308"/>
                  <a:pt x="202" y="248"/>
                </a:cubicBezTo>
                <a:cubicBezTo>
                  <a:pt x="202" y="188"/>
                  <a:pt x="189" y="102"/>
                  <a:pt x="193" y="61"/>
                </a:cubicBezTo>
                <a:cubicBezTo>
                  <a:pt x="197" y="20"/>
                  <a:pt x="214" y="4"/>
                  <a:pt x="228" y="0"/>
                </a:cubicBezTo>
                <a:cubicBezTo>
                  <a:pt x="241" y="0"/>
                  <a:pt x="268" y="4"/>
                  <a:pt x="278" y="34"/>
                </a:cubicBezTo>
                <a:cubicBezTo>
                  <a:pt x="288" y="64"/>
                  <a:pt x="283" y="143"/>
                  <a:pt x="286" y="183"/>
                </a:cubicBezTo>
                <a:cubicBezTo>
                  <a:pt x="289" y="219"/>
                  <a:pt x="293" y="234"/>
                  <a:pt x="296" y="276"/>
                </a:cubicBezTo>
                <a:cubicBezTo>
                  <a:pt x="299" y="318"/>
                  <a:pt x="301" y="389"/>
                  <a:pt x="306" y="416"/>
                </a:cubicBezTo>
                <a:cubicBezTo>
                  <a:pt x="311" y="443"/>
                  <a:pt x="318" y="454"/>
                  <a:pt x="324" y="436"/>
                </a:cubicBezTo>
                <a:cubicBezTo>
                  <a:pt x="330" y="415"/>
                  <a:pt x="337" y="364"/>
                  <a:pt x="344" y="307"/>
                </a:cubicBezTo>
                <a:lnTo>
                  <a:pt x="364" y="97"/>
                </a:lnTo>
                <a:cubicBezTo>
                  <a:pt x="375" y="54"/>
                  <a:pt x="395" y="47"/>
                  <a:pt x="408" y="49"/>
                </a:cubicBezTo>
                <a:cubicBezTo>
                  <a:pt x="421" y="51"/>
                  <a:pt x="437" y="70"/>
                  <a:pt x="444" y="111"/>
                </a:cubicBezTo>
                <a:cubicBezTo>
                  <a:pt x="451" y="152"/>
                  <a:pt x="453" y="237"/>
                  <a:pt x="452" y="297"/>
                </a:cubicBezTo>
                <a:cubicBezTo>
                  <a:pt x="451" y="357"/>
                  <a:pt x="442" y="442"/>
                  <a:pt x="440" y="471"/>
                </a:cubicBezTo>
                <a:cubicBezTo>
                  <a:pt x="438" y="500"/>
                  <a:pt x="440" y="457"/>
                  <a:pt x="440" y="471"/>
                </a:cubicBezTo>
                <a:cubicBezTo>
                  <a:pt x="440" y="485"/>
                  <a:pt x="435" y="529"/>
                  <a:pt x="440" y="555"/>
                </a:cubicBezTo>
                <a:cubicBezTo>
                  <a:pt x="445" y="581"/>
                  <a:pt x="458" y="623"/>
                  <a:pt x="472" y="627"/>
                </a:cubicBezTo>
                <a:cubicBezTo>
                  <a:pt x="486" y="631"/>
                  <a:pt x="506" y="600"/>
                  <a:pt x="522" y="577"/>
                </a:cubicBezTo>
                <a:cubicBezTo>
                  <a:pt x="538" y="554"/>
                  <a:pt x="544" y="534"/>
                  <a:pt x="570" y="489"/>
                </a:cubicBezTo>
                <a:cubicBezTo>
                  <a:pt x="596" y="444"/>
                  <a:pt x="642" y="394"/>
                  <a:pt x="698" y="398"/>
                </a:cubicBezTo>
                <a:cubicBezTo>
                  <a:pt x="754" y="402"/>
                  <a:pt x="686" y="467"/>
                  <a:pt x="676" y="502"/>
                </a:cubicBezTo>
                <a:cubicBezTo>
                  <a:pt x="666" y="537"/>
                  <a:pt x="647" y="575"/>
                  <a:pt x="634" y="614"/>
                </a:cubicBezTo>
                <a:cubicBezTo>
                  <a:pt x="621" y="653"/>
                  <a:pt x="635" y="687"/>
                  <a:pt x="600" y="738"/>
                </a:cubicBezTo>
                <a:cubicBezTo>
                  <a:pt x="565" y="789"/>
                  <a:pt x="470" y="844"/>
                  <a:pt x="422" y="918"/>
                </a:cubicBezTo>
                <a:cubicBezTo>
                  <a:pt x="430" y="1024"/>
                  <a:pt x="484" y="1156"/>
                  <a:pt x="460" y="1194"/>
                </a:cubicBezTo>
                <a:cubicBezTo>
                  <a:pt x="436" y="1232"/>
                  <a:pt x="194" y="1238"/>
                  <a:pt x="95" y="1192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1" name="Freeform 608"/>
          <p:cNvSpPr>
            <a:spLocks/>
          </p:cNvSpPr>
          <p:nvPr/>
        </p:nvSpPr>
        <p:spPr bwMode="auto">
          <a:xfrm>
            <a:off x="2498725" y="361950"/>
            <a:ext cx="1985963" cy="3270250"/>
          </a:xfrm>
          <a:custGeom>
            <a:avLst/>
            <a:gdLst>
              <a:gd name="T0" fmla="*/ 1764715 w 754"/>
              <a:gd name="T1" fmla="*/ 3149130 h 1242"/>
              <a:gd name="T2" fmla="*/ 1791054 w 754"/>
              <a:gd name="T3" fmla="*/ 2417141 h 1242"/>
              <a:gd name="T4" fmla="*/ 1980695 w 754"/>
              <a:gd name="T5" fmla="*/ 1664089 h 1242"/>
              <a:gd name="T6" fmla="*/ 1975427 w 754"/>
              <a:gd name="T7" fmla="*/ 1153277 h 1242"/>
              <a:gd name="T8" fmla="*/ 1964892 w 754"/>
              <a:gd name="T9" fmla="*/ 663529 h 1242"/>
              <a:gd name="T10" fmla="*/ 1849000 w 754"/>
              <a:gd name="T11" fmla="*/ 437087 h 1242"/>
              <a:gd name="T12" fmla="*/ 1796322 w 754"/>
              <a:gd name="T13" fmla="*/ 750420 h 1242"/>
              <a:gd name="T14" fmla="*/ 1780519 w 754"/>
              <a:gd name="T15" fmla="*/ 1242800 h 1242"/>
              <a:gd name="T16" fmla="*/ 1714671 w 754"/>
              <a:gd name="T17" fmla="*/ 1213837 h 1242"/>
              <a:gd name="T18" fmla="*/ 1722573 w 754"/>
              <a:gd name="T19" fmla="*/ 721456 h 1242"/>
              <a:gd name="T20" fmla="*/ 1754180 w 754"/>
              <a:gd name="T21" fmla="*/ 326498 h 1242"/>
              <a:gd name="T22" fmla="*/ 1643556 w 754"/>
              <a:gd name="T23" fmla="*/ 115854 h 1242"/>
              <a:gd name="T24" fmla="*/ 1564538 w 754"/>
              <a:gd name="T25" fmla="*/ 405490 h 1242"/>
              <a:gd name="T26" fmla="*/ 1472352 w 754"/>
              <a:gd name="T27" fmla="*/ 1103249 h 1242"/>
              <a:gd name="T28" fmla="*/ 1453915 w 754"/>
              <a:gd name="T29" fmla="*/ 652997 h 1242"/>
              <a:gd name="T30" fmla="*/ 1477620 w 754"/>
              <a:gd name="T31" fmla="*/ 160616 h 1242"/>
              <a:gd name="T32" fmla="*/ 1385433 w 754"/>
              <a:gd name="T33" fmla="*/ 0 h 1242"/>
              <a:gd name="T34" fmla="*/ 1253738 w 754"/>
              <a:gd name="T35" fmla="*/ 89524 h 1242"/>
              <a:gd name="T36" fmla="*/ 1232667 w 754"/>
              <a:gd name="T37" fmla="*/ 481848 h 1242"/>
              <a:gd name="T38" fmla="*/ 1206328 w 754"/>
              <a:gd name="T39" fmla="*/ 726722 h 1242"/>
              <a:gd name="T40" fmla="*/ 1179989 w 754"/>
              <a:gd name="T41" fmla="*/ 1095349 h 1242"/>
              <a:gd name="T42" fmla="*/ 1132578 w 754"/>
              <a:gd name="T43" fmla="*/ 1148010 h 1242"/>
              <a:gd name="T44" fmla="*/ 1079900 w 754"/>
              <a:gd name="T45" fmla="*/ 808347 h 1242"/>
              <a:gd name="T46" fmla="*/ 1027222 w 754"/>
              <a:gd name="T47" fmla="*/ 255406 h 1242"/>
              <a:gd name="T48" fmla="*/ 911331 w 754"/>
              <a:gd name="T49" fmla="*/ 129020 h 1242"/>
              <a:gd name="T50" fmla="*/ 816510 w 754"/>
              <a:gd name="T51" fmla="*/ 292269 h 1242"/>
              <a:gd name="T52" fmla="*/ 795439 w 754"/>
              <a:gd name="T53" fmla="*/ 782016 h 1242"/>
              <a:gd name="T54" fmla="*/ 827046 w 754"/>
              <a:gd name="T55" fmla="*/ 1240167 h 1242"/>
              <a:gd name="T56" fmla="*/ 827046 w 754"/>
              <a:gd name="T57" fmla="*/ 1240167 h 1242"/>
              <a:gd name="T58" fmla="*/ 827046 w 754"/>
              <a:gd name="T59" fmla="*/ 1461344 h 1242"/>
              <a:gd name="T60" fmla="*/ 742761 w 754"/>
              <a:gd name="T61" fmla="*/ 1650923 h 1242"/>
              <a:gd name="T62" fmla="*/ 611066 w 754"/>
              <a:gd name="T63" fmla="*/ 1519271 h 1242"/>
              <a:gd name="T64" fmla="*/ 484638 w 754"/>
              <a:gd name="T65" fmla="*/ 1287562 h 1242"/>
              <a:gd name="T66" fmla="*/ 147499 w 754"/>
              <a:gd name="T67" fmla="*/ 1047955 h 1242"/>
              <a:gd name="T68" fmla="*/ 205444 w 754"/>
              <a:gd name="T69" fmla="*/ 1321792 h 1242"/>
              <a:gd name="T70" fmla="*/ 316068 w 754"/>
              <a:gd name="T71" fmla="*/ 1616694 h 1242"/>
              <a:gd name="T72" fmla="*/ 405621 w 754"/>
              <a:gd name="T73" fmla="*/ 1943192 h 1242"/>
              <a:gd name="T74" fmla="*/ 874456 w 754"/>
              <a:gd name="T75" fmla="*/ 2417141 h 1242"/>
              <a:gd name="T76" fmla="*/ 774368 w 754"/>
              <a:gd name="T77" fmla="*/ 3143864 h 1242"/>
              <a:gd name="T78" fmla="*/ 1764715 w 754"/>
              <a:gd name="T79" fmla="*/ 3149130 h 1242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754" h="1242">
                <a:moveTo>
                  <a:pt x="670" y="1196"/>
                </a:moveTo>
                <a:cubicBezTo>
                  <a:pt x="704" y="1178"/>
                  <a:pt x="665" y="1012"/>
                  <a:pt x="680" y="918"/>
                </a:cubicBezTo>
                <a:cubicBezTo>
                  <a:pt x="695" y="824"/>
                  <a:pt x="750" y="714"/>
                  <a:pt x="752" y="632"/>
                </a:cubicBezTo>
                <a:cubicBezTo>
                  <a:pt x="754" y="550"/>
                  <a:pt x="753" y="506"/>
                  <a:pt x="750" y="438"/>
                </a:cubicBezTo>
                <a:cubicBezTo>
                  <a:pt x="747" y="370"/>
                  <a:pt x="754" y="322"/>
                  <a:pt x="746" y="252"/>
                </a:cubicBezTo>
                <a:cubicBezTo>
                  <a:pt x="738" y="182"/>
                  <a:pt x="738" y="166"/>
                  <a:pt x="702" y="166"/>
                </a:cubicBezTo>
                <a:cubicBezTo>
                  <a:pt x="666" y="166"/>
                  <a:pt x="691" y="238"/>
                  <a:pt x="682" y="285"/>
                </a:cubicBezTo>
                <a:lnTo>
                  <a:pt x="676" y="472"/>
                </a:lnTo>
                <a:cubicBezTo>
                  <a:pt x="671" y="501"/>
                  <a:pt x="655" y="494"/>
                  <a:pt x="651" y="461"/>
                </a:cubicBezTo>
                <a:cubicBezTo>
                  <a:pt x="647" y="427"/>
                  <a:pt x="652" y="330"/>
                  <a:pt x="654" y="274"/>
                </a:cubicBezTo>
                <a:cubicBezTo>
                  <a:pt x="656" y="213"/>
                  <a:pt x="664" y="158"/>
                  <a:pt x="666" y="124"/>
                </a:cubicBezTo>
                <a:cubicBezTo>
                  <a:pt x="668" y="90"/>
                  <a:pt x="656" y="44"/>
                  <a:pt x="624" y="44"/>
                </a:cubicBezTo>
                <a:cubicBezTo>
                  <a:pt x="592" y="44"/>
                  <a:pt x="605" y="92"/>
                  <a:pt x="594" y="154"/>
                </a:cubicBezTo>
                <a:cubicBezTo>
                  <a:pt x="583" y="216"/>
                  <a:pt x="572" y="406"/>
                  <a:pt x="559" y="419"/>
                </a:cubicBezTo>
                <a:cubicBezTo>
                  <a:pt x="552" y="435"/>
                  <a:pt x="552" y="308"/>
                  <a:pt x="552" y="248"/>
                </a:cubicBezTo>
                <a:cubicBezTo>
                  <a:pt x="552" y="188"/>
                  <a:pt x="565" y="102"/>
                  <a:pt x="561" y="61"/>
                </a:cubicBezTo>
                <a:cubicBezTo>
                  <a:pt x="557" y="20"/>
                  <a:pt x="540" y="4"/>
                  <a:pt x="526" y="0"/>
                </a:cubicBezTo>
                <a:cubicBezTo>
                  <a:pt x="513" y="0"/>
                  <a:pt x="486" y="4"/>
                  <a:pt x="476" y="34"/>
                </a:cubicBezTo>
                <a:cubicBezTo>
                  <a:pt x="466" y="64"/>
                  <a:pt x="471" y="143"/>
                  <a:pt x="468" y="183"/>
                </a:cubicBezTo>
                <a:cubicBezTo>
                  <a:pt x="465" y="219"/>
                  <a:pt x="461" y="234"/>
                  <a:pt x="458" y="276"/>
                </a:cubicBezTo>
                <a:cubicBezTo>
                  <a:pt x="455" y="318"/>
                  <a:pt x="453" y="389"/>
                  <a:pt x="448" y="416"/>
                </a:cubicBezTo>
                <a:cubicBezTo>
                  <a:pt x="443" y="443"/>
                  <a:pt x="436" y="454"/>
                  <a:pt x="430" y="436"/>
                </a:cubicBezTo>
                <a:cubicBezTo>
                  <a:pt x="424" y="415"/>
                  <a:pt x="417" y="364"/>
                  <a:pt x="410" y="307"/>
                </a:cubicBezTo>
                <a:lnTo>
                  <a:pt x="390" y="97"/>
                </a:lnTo>
                <a:cubicBezTo>
                  <a:pt x="379" y="54"/>
                  <a:pt x="359" y="47"/>
                  <a:pt x="346" y="49"/>
                </a:cubicBezTo>
                <a:cubicBezTo>
                  <a:pt x="333" y="51"/>
                  <a:pt x="317" y="70"/>
                  <a:pt x="310" y="111"/>
                </a:cubicBezTo>
                <a:cubicBezTo>
                  <a:pt x="303" y="152"/>
                  <a:pt x="301" y="237"/>
                  <a:pt x="302" y="297"/>
                </a:cubicBezTo>
                <a:cubicBezTo>
                  <a:pt x="303" y="357"/>
                  <a:pt x="312" y="442"/>
                  <a:pt x="314" y="471"/>
                </a:cubicBezTo>
                <a:cubicBezTo>
                  <a:pt x="316" y="500"/>
                  <a:pt x="314" y="457"/>
                  <a:pt x="314" y="471"/>
                </a:cubicBezTo>
                <a:cubicBezTo>
                  <a:pt x="314" y="485"/>
                  <a:pt x="319" y="529"/>
                  <a:pt x="314" y="555"/>
                </a:cubicBezTo>
                <a:cubicBezTo>
                  <a:pt x="309" y="581"/>
                  <a:pt x="296" y="623"/>
                  <a:pt x="282" y="627"/>
                </a:cubicBezTo>
                <a:cubicBezTo>
                  <a:pt x="268" y="631"/>
                  <a:pt x="248" y="600"/>
                  <a:pt x="232" y="577"/>
                </a:cubicBezTo>
                <a:cubicBezTo>
                  <a:pt x="216" y="554"/>
                  <a:pt x="210" y="534"/>
                  <a:pt x="184" y="489"/>
                </a:cubicBezTo>
                <a:cubicBezTo>
                  <a:pt x="158" y="444"/>
                  <a:pt x="112" y="394"/>
                  <a:pt x="56" y="398"/>
                </a:cubicBezTo>
                <a:cubicBezTo>
                  <a:pt x="0" y="402"/>
                  <a:pt x="68" y="467"/>
                  <a:pt x="78" y="502"/>
                </a:cubicBezTo>
                <a:cubicBezTo>
                  <a:pt x="88" y="537"/>
                  <a:pt x="107" y="575"/>
                  <a:pt x="120" y="614"/>
                </a:cubicBezTo>
                <a:cubicBezTo>
                  <a:pt x="133" y="653"/>
                  <a:pt x="119" y="687"/>
                  <a:pt x="154" y="738"/>
                </a:cubicBezTo>
                <a:cubicBezTo>
                  <a:pt x="189" y="789"/>
                  <a:pt x="284" y="844"/>
                  <a:pt x="332" y="918"/>
                </a:cubicBezTo>
                <a:cubicBezTo>
                  <a:pt x="324" y="1024"/>
                  <a:pt x="270" y="1156"/>
                  <a:pt x="294" y="1194"/>
                </a:cubicBezTo>
                <a:cubicBezTo>
                  <a:pt x="318" y="1232"/>
                  <a:pt x="571" y="1242"/>
                  <a:pt x="670" y="1196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7172" name="Group 623"/>
          <p:cNvGrpSpPr>
            <a:grpSpLocks/>
          </p:cNvGrpSpPr>
          <p:nvPr/>
        </p:nvGrpSpPr>
        <p:grpSpPr bwMode="auto">
          <a:xfrm>
            <a:off x="3814763" y="3754438"/>
            <a:ext cx="2400300" cy="2867025"/>
            <a:chOff x="1834" y="2310"/>
            <a:chExt cx="960" cy="1146"/>
          </a:xfrm>
        </p:grpSpPr>
        <p:sp>
          <p:nvSpPr>
            <p:cNvPr id="7186" name="Freeform 584"/>
            <p:cNvSpPr>
              <a:spLocks/>
            </p:cNvSpPr>
            <p:nvPr/>
          </p:nvSpPr>
          <p:spPr bwMode="auto">
            <a:xfrm>
              <a:off x="2098" y="2732"/>
              <a:ext cx="696" cy="724"/>
            </a:xfrm>
            <a:custGeom>
              <a:avLst/>
              <a:gdLst>
                <a:gd name="T0" fmla="*/ 690 w 696"/>
                <a:gd name="T1" fmla="*/ 159 h 724"/>
                <a:gd name="T2" fmla="*/ 654 w 696"/>
                <a:gd name="T3" fmla="*/ 374 h 724"/>
                <a:gd name="T4" fmla="*/ 570 w 696"/>
                <a:gd name="T5" fmla="*/ 524 h 724"/>
                <a:gd name="T6" fmla="*/ 472 w 696"/>
                <a:gd name="T7" fmla="*/ 704 h 724"/>
                <a:gd name="T8" fmla="*/ 312 w 696"/>
                <a:gd name="T9" fmla="*/ 650 h 724"/>
                <a:gd name="T10" fmla="*/ 120 w 696"/>
                <a:gd name="T11" fmla="*/ 548 h 724"/>
                <a:gd name="T12" fmla="*/ 14 w 696"/>
                <a:gd name="T13" fmla="*/ 400 h 724"/>
                <a:gd name="T14" fmla="*/ 55 w 696"/>
                <a:gd name="T15" fmla="*/ 321 h 724"/>
                <a:gd name="T16" fmla="*/ 71 w 696"/>
                <a:gd name="T17" fmla="*/ 217 h 724"/>
                <a:gd name="T18" fmla="*/ 104 w 696"/>
                <a:gd name="T19" fmla="*/ 132 h 724"/>
                <a:gd name="T20" fmla="*/ 194 w 696"/>
                <a:gd name="T21" fmla="*/ 92 h 724"/>
                <a:gd name="T22" fmla="*/ 314 w 696"/>
                <a:gd name="T23" fmla="*/ 10 h 724"/>
                <a:gd name="T24" fmla="*/ 414 w 696"/>
                <a:gd name="T25" fmla="*/ 32 h 724"/>
                <a:gd name="T26" fmla="*/ 550 w 696"/>
                <a:gd name="T27" fmla="*/ 201 h 724"/>
                <a:gd name="T28" fmla="*/ 588 w 696"/>
                <a:gd name="T29" fmla="*/ 146 h 724"/>
                <a:gd name="T30" fmla="*/ 604 w 696"/>
                <a:gd name="T31" fmla="*/ 66 h 724"/>
                <a:gd name="T32" fmla="*/ 674 w 696"/>
                <a:gd name="T33" fmla="*/ 68 h 724"/>
                <a:gd name="T34" fmla="*/ 690 w 696"/>
                <a:gd name="T35" fmla="*/ 159 h 7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96" h="724">
                  <a:moveTo>
                    <a:pt x="690" y="159"/>
                  </a:moveTo>
                  <a:cubicBezTo>
                    <a:pt x="696" y="210"/>
                    <a:pt x="676" y="324"/>
                    <a:pt x="654" y="374"/>
                  </a:cubicBezTo>
                  <a:cubicBezTo>
                    <a:pt x="632" y="424"/>
                    <a:pt x="599" y="475"/>
                    <a:pt x="570" y="524"/>
                  </a:cubicBezTo>
                  <a:cubicBezTo>
                    <a:pt x="541" y="573"/>
                    <a:pt x="518" y="684"/>
                    <a:pt x="472" y="704"/>
                  </a:cubicBezTo>
                  <a:cubicBezTo>
                    <a:pt x="426" y="724"/>
                    <a:pt x="363" y="670"/>
                    <a:pt x="312" y="650"/>
                  </a:cubicBezTo>
                  <a:cubicBezTo>
                    <a:pt x="261" y="630"/>
                    <a:pt x="180" y="594"/>
                    <a:pt x="120" y="548"/>
                  </a:cubicBezTo>
                  <a:cubicBezTo>
                    <a:pt x="60" y="502"/>
                    <a:pt x="41" y="447"/>
                    <a:pt x="14" y="400"/>
                  </a:cubicBezTo>
                  <a:cubicBezTo>
                    <a:pt x="0" y="362"/>
                    <a:pt x="47" y="345"/>
                    <a:pt x="55" y="321"/>
                  </a:cubicBezTo>
                  <a:cubicBezTo>
                    <a:pt x="63" y="297"/>
                    <a:pt x="74" y="246"/>
                    <a:pt x="71" y="217"/>
                  </a:cubicBezTo>
                  <a:cubicBezTo>
                    <a:pt x="68" y="188"/>
                    <a:pt x="84" y="153"/>
                    <a:pt x="104" y="132"/>
                  </a:cubicBezTo>
                  <a:cubicBezTo>
                    <a:pt x="124" y="111"/>
                    <a:pt x="159" y="112"/>
                    <a:pt x="194" y="92"/>
                  </a:cubicBezTo>
                  <a:cubicBezTo>
                    <a:pt x="231" y="57"/>
                    <a:pt x="276" y="18"/>
                    <a:pt x="314" y="10"/>
                  </a:cubicBezTo>
                  <a:cubicBezTo>
                    <a:pt x="352" y="2"/>
                    <a:pt x="375" y="0"/>
                    <a:pt x="414" y="32"/>
                  </a:cubicBezTo>
                  <a:cubicBezTo>
                    <a:pt x="453" y="64"/>
                    <a:pt x="521" y="182"/>
                    <a:pt x="550" y="201"/>
                  </a:cubicBezTo>
                  <a:cubicBezTo>
                    <a:pt x="579" y="220"/>
                    <a:pt x="575" y="170"/>
                    <a:pt x="588" y="146"/>
                  </a:cubicBezTo>
                  <a:cubicBezTo>
                    <a:pt x="601" y="122"/>
                    <a:pt x="593" y="80"/>
                    <a:pt x="604" y="66"/>
                  </a:cubicBezTo>
                  <a:cubicBezTo>
                    <a:pt x="638" y="48"/>
                    <a:pt x="652" y="48"/>
                    <a:pt x="674" y="68"/>
                  </a:cubicBezTo>
                  <a:cubicBezTo>
                    <a:pt x="696" y="88"/>
                    <a:pt x="684" y="108"/>
                    <a:pt x="690" y="15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585"/>
            <p:cNvSpPr>
              <a:spLocks/>
            </p:cNvSpPr>
            <p:nvPr/>
          </p:nvSpPr>
          <p:spPr bwMode="auto">
            <a:xfrm>
              <a:off x="2673" y="2592"/>
              <a:ext cx="97" cy="177"/>
            </a:xfrm>
            <a:custGeom>
              <a:avLst/>
              <a:gdLst>
                <a:gd name="T0" fmla="*/ 95 w 97"/>
                <a:gd name="T1" fmla="*/ 60 h 177"/>
                <a:gd name="T2" fmla="*/ 81 w 97"/>
                <a:gd name="T3" fmla="*/ 4 h 177"/>
                <a:gd name="T4" fmla="*/ 13 w 97"/>
                <a:gd name="T5" fmla="*/ 34 h 177"/>
                <a:gd name="T6" fmla="*/ 7 w 97"/>
                <a:gd name="T7" fmla="*/ 104 h 177"/>
                <a:gd name="T8" fmla="*/ 19 w 97"/>
                <a:gd name="T9" fmla="*/ 166 h 177"/>
                <a:gd name="T10" fmla="*/ 83 w 97"/>
                <a:gd name="T11" fmla="*/ 148 h 177"/>
                <a:gd name="T12" fmla="*/ 95 w 97"/>
                <a:gd name="T13" fmla="*/ 60 h 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7" h="177">
                  <a:moveTo>
                    <a:pt x="95" y="60"/>
                  </a:moveTo>
                  <a:cubicBezTo>
                    <a:pt x="93" y="34"/>
                    <a:pt x="95" y="8"/>
                    <a:pt x="81" y="4"/>
                  </a:cubicBezTo>
                  <a:cubicBezTo>
                    <a:pt x="67" y="0"/>
                    <a:pt x="26" y="19"/>
                    <a:pt x="13" y="34"/>
                  </a:cubicBezTo>
                  <a:cubicBezTo>
                    <a:pt x="0" y="49"/>
                    <a:pt x="6" y="82"/>
                    <a:pt x="7" y="104"/>
                  </a:cubicBezTo>
                  <a:cubicBezTo>
                    <a:pt x="8" y="126"/>
                    <a:pt x="5" y="155"/>
                    <a:pt x="19" y="166"/>
                  </a:cubicBezTo>
                  <a:cubicBezTo>
                    <a:pt x="33" y="177"/>
                    <a:pt x="83" y="176"/>
                    <a:pt x="83" y="148"/>
                  </a:cubicBezTo>
                  <a:cubicBezTo>
                    <a:pt x="83" y="120"/>
                    <a:pt x="97" y="86"/>
                    <a:pt x="95" y="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586"/>
            <p:cNvSpPr>
              <a:spLocks/>
            </p:cNvSpPr>
            <p:nvPr/>
          </p:nvSpPr>
          <p:spPr bwMode="auto">
            <a:xfrm>
              <a:off x="2259" y="2310"/>
              <a:ext cx="86" cy="168"/>
            </a:xfrm>
            <a:custGeom>
              <a:avLst/>
              <a:gdLst>
                <a:gd name="T0" fmla="*/ 6 w 86"/>
                <a:gd name="T1" fmla="*/ 103 h 168"/>
                <a:gd name="T2" fmla="*/ 61 w 86"/>
                <a:gd name="T3" fmla="*/ 154 h 168"/>
                <a:gd name="T4" fmla="*/ 80 w 86"/>
                <a:gd name="T5" fmla="*/ 82 h 168"/>
                <a:gd name="T6" fmla="*/ 27 w 86"/>
                <a:gd name="T7" fmla="*/ 20 h 168"/>
                <a:gd name="T8" fmla="*/ 6 w 86"/>
                <a:gd name="T9" fmla="*/ 103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168">
                  <a:moveTo>
                    <a:pt x="6" y="103"/>
                  </a:moveTo>
                  <a:cubicBezTo>
                    <a:pt x="12" y="125"/>
                    <a:pt x="29" y="168"/>
                    <a:pt x="61" y="154"/>
                  </a:cubicBezTo>
                  <a:cubicBezTo>
                    <a:pt x="73" y="151"/>
                    <a:pt x="86" y="104"/>
                    <a:pt x="80" y="82"/>
                  </a:cubicBezTo>
                  <a:cubicBezTo>
                    <a:pt x="74" y="60"/>
                    <a:pt x="45" y="0"/>
                    <a:pt x="27" y="20"/>
                  </a:cubicBezTo>
                  <a:cubicBezTo>
                    <a:pt x="9" y="40"/>
                    <a:pt x="0" y="81"/>
                    <a:pt x="6" y="10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Freeform 587"/>
            <p:cNvSpPr>
              <a:spLocks/>
            </p:cNvSpPr>
            <p:nvPr/>
          </p:nvSpPr>
          <p:spPr bwMode="auto">
            <a:xfrm>
              <a:off x="2296" y="2481"/>
              <a:ext cx="106" cy="121"/>
            </a:xfrm>
            <a:custGeom>
              <a:avLst/>
              <a:gdLst>
                <a:gd name="T0" fmla="*/ 4 w 106"/>
                <a:gd name="T1" fmla="*/ 53 h 121"/>
                <a:gd name="T2" fmla="*/ 36 w 106"/>
                <a:gd name="T3" fmla="*/ 115 h 121"/>
                <a:gd name="T4" fmla="*/ 102 w 106"/>
                <a:gd name="T5" fmla="*/ 91 h 121"/>
                <a:gd name="T6" fmla="*/ 62 w 106"/>
                <a:gd name="T7" fmla="*/ 1 h 121"/>
                <a:gd name="T8" fmla="*/ 4 w 106"/>
                <a:gd name="T9" fmla="*/ 53 h 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6" h="121">
                  <a:moveTo>
                    <a:pt x="4" y="53"/>
                  </a:moveTo>
                  <a:cubicBezTo>
                    <a:pt x="0" y="72"/>
                    <a:pt x="19" y="109"/>
                    <a:pt x="36" y="115"/>
                  </a:cubicBezTo>
                  <a:cubicBezTo>
                    <a:pt x="53" y="121"/>
                    <a:pt x="98" y="110"/>
                    <a:pt x="102" y="91"/>
                  </a:cubicBezTo>
                  <a:cubicBezTo>
                    <a:pt x="106" y="72"/>
                    <a:pt x="78" y="2"/>
                    <a:pt x="62" y="1"/>
                  </a:cubicBezTo>
                  <a:cubicBezTo>
                    <a:pt x="46" y="0"/>
                    <a:pt x="10" y="36"/>
                    <a:pt x="4" y="5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Freeform 588"/>
            <p:cNvSpPr>
              <a:spLocks/>
            </p:cNvSpPr>
            <p:nvPr/>
          </p:nvSpPr>
          <p:spPr bwMode="auto">
            <a:xfrm>
              <a:off x="2332" y="2612"/>
              <a:ext cx="124" cy="112"/>
            </a:xfrm>
            <a:custGeom>
              <a:avLst/>
              <a:gdLst>
                <a:gd name="T0" fmla="*/ 3 w 124"/>
                <a:gd name="T1" fmla="*/ 30 h 112"/>
                <a:gd name="T2" fmla="*/ 36 w 124"/>
                <a:gd name="T3" fmla="*/ 110 h 112"/>
                <a:gd name="T4" fmla="*/ 118 w 124"/>
                <a:gd name="T5" fmla="*/ 64 h 112"/>
                <a:gd name="T6" fmla="*/ 76 w 124"/>
                <a:gd name="T7" fmla="*/ 6 h 112"/>
                <a:gd name="T8" fmla="*/ 3 w 124"/>
                <a:gd name="T9" fmla="*/ 30 h 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" h="112">
                  <a:moveTo>
                    <a:pt x="3" y="30"/>
                  </a:moveTo>
                  <a:cubicBezTo>
                    <a:pt x="6" y="60"/>
                    <a:pt x="18" y="108"/>
                    <a:pt x="36" y="110"/>
                  </a:cubicBezTo>
                  <a:cubicBezTo>
                    <a:pt x="54" y="112"/>
                    <a:pt x="124" y="82"/>
                    <a:pt x="118" y="64"/>
                  </a:cubicBezTo>
                  <a:cubicBezTo>
                    <a:pt x="112" y="46"/>
                    <a:pt x="95" y="12"/>
                    <a:pt x="76" y="6"/>
                  </a:cubicBezTo>
                  <a:cubicBezTo>
                    <a:pt x="57" y="0"/>
                    <a:pt x="0" y="0"/>
                    <a:pt x="3" y="3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1" name="Freeform 589"/>
            <p:cNvSpPr>
              <a:spLocks/>
            </p:cNvSpPr>
            <p:nvPr/>
          </p:nvSpPr>
          <p:spPr bwMode="auto">
            <a:xfrm>
              <a:off x="2010" y="2406"/>
              <a:ext cx="142" cy="136"/>
            </a:xfrm>
            <a:custGeom>
              <a:avLst/>
              <a:gdLst>
                <a:gd name="T0" fmla="*/ 21 w 142"/>
                <a:gd name="T1" fmla="*/ 96 h 136"/>
                <a:gd name="T2" fmla="*/ 107 w 142"/>
                <a:gd name="T3" fmla="*/ 122 h 136"/>
                <a:gd name="T4" fmla="*/ 91 w 142"/>
                <a:gd name="T5" fmla="*/ 26 h 136"/>
                <a:gd name="T6" fmla="*/ 12 w 142"/>
                <a:gd name="T7" fmla="*/ 12 h 136"/>
                <a:gd name="T8" fmla="*/ 21 w 142"/>
                <a:gd name="T9" fmla="*/ 96 h 1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136">
                  <a:moveTo>
                    <a:pt x="21" y="96"/>
                  </a:moveTo>
                  <a:cubicBezTo>
                    <a:pt x="42" y="116"/>
                    <a:pt x="72" y="136"/>
                    <a:pt x="107" y="122"/>
                  </a:cubicBezTo>
                  <a:cubicBezTo>
                    <a:pt x="142" y="108"/>
                    <a:pt x="107" y="44"/>
                    <a:pt x="91" y="26"/>
                  </a:cubicBezTo>
                  <a:cubicBezTo>
                    <a:pt x="75" y="8"/>
                    <a:pt x="24" y="0"/>
                    <a:pt x="12" y="12"/>
                  </a:cubicBezTo>
                  <a:cubicBezTo>
                    <a:pt x="0" y="24"/>
                    <a:pt x="0" y="76"/>
                    <a:pt x="21" y="9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2" name="Freeform 590"/>
            <p:cNvSpPr>
              <a:spLocks/>
            </p:cNvSpPr>
            <p:nvPr/>
          </p:nvSpPr>
          <p:spPr bwMode="auto">
            <a:xfrm>
              <a:off x="2144" y="2629"/>
              <a:ext cx="146" cy="169"/>
            </a:xfrm>
            <a:custGeom>
              <a:avLst/>
              <a:gdLst>
                <a:gd name="T0" fmla="*/ 29 w 146"/>
                <a:gd name="T1" fmla="*/ 111 h 169"/>
                <a:gd name="T2" fmla="*/ 117 w 146"/>
                <a:gd name="T3" fmla="*/ 155 h 169"/>
                <a:gd name="T4" fmla="*/ 106 w 146"/>
                <a:gd name="T5" fmla="*/ 71 h 169"/>
                <a:gd name="T6" fmla="*/ 70 w 146"/>
                <a:gd name="T7" fmla="*/ 3 h 169"/>
                <a:gd name="T8" fmla="*/ 7 w 146"/>
                <a:gd name="T9" fmla="*/ 55 h 169"/>
                <a:gd name="T10" fmla="*/ 29 w 146"/>
                <a:gd name="T11" fmla="*/ 111 h 1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6" h="169">
                  <a:moveTo>
                    <a:pt x="29" y="111"/>
                  </a:moveTo>
                  <a:cubicBezTo>
                    <a:pt x="47" y="128"/>
                    <a:pt x="88" y="169"/>
                    <a:pt x="117" y="155"/>
                  </a:cubicBezTo>
                  <a:cubicBezTo>
                    <a:pt x="146" y="141"/>
                    <a:pt x="130" y="99"/>
                    <a:pt x="106" y="71"/>
                  </a:cubicBezTo>
                  <a:cubicBezTo>
                    <a:pt x="82" y="43"/>
                    <a:pt x="86" y="6"/>
                    <a:pt x="70" y="3"/>
                  </a:cubicBezTo>
                  <a:cubicBezTo>
                    <a:pt x="54" y="0"/>
                    <a:pt x="14" y="37"/>
                    <a:pt x="7" y="55"/>
                  </a:cubicBezTo>
                  <a:cubicBezTo>
                    <a:pt x="0" y="73"/>
                    <a:pt x="11" y="94"/>
                    <a:pt x="29" y="11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Freeform 591"/>
            <p:cNvSpPr>
              <a:spLocks/>
            </p:cNvSpPr>
            <p:nvPr/>
          </p:nvSpPr>
          <p:spPr bwMode="auto">
            <a:xfrm>
              <a:off x="2079" y="2522"/>
              <a:ext cx="125" cy="128"/>
            </a:xfrm>
            <a:custGeom>
              <a:avLst/>
              <a:gdLst>
                <a:gd name="T0" fmla="*/ 53 w 125"/>
                <a:gd name="T1" fmla="*/ 124 h 128"/>
                <a:gd name="T2" fmla="*/ 119 w 125"/>
                <a:gd name="T3" fmla="*/ 86 h 128"/>
                <a:gd name="T4" fmla="*/ 91 w 125"/>
                <a:gd name="T5" fmla="*/ 42 h 128"/>
                <a:gd name="T6" fmla="*/ 51 w 125"/>
                <a:gd name="T7" fmla="*/ 20 h 128"/>
                <a:gd name="T8" fmla="*/ 5 w 125"/>
                <a:gd name="T9" fmla="*/ 54 h 128"/>
                <a:gd name="T10" fmla="*/ 53 w 125"/>
                <a:gd name="T11" fmla="*/ 124 h 1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5" h="128">
                  <a:moveTo>
                    <a:pt x="53" y="124"/>
                  </a:moveTo>
                  <a:cubicBezTo>
                    <a:pt x="70" y="128"/>
                    <a:pt x="113" y="100"/>
                    <a:pt x="119" y="86"/>
                  </a:cubicBezTo>
                  <a:cubicBezTo>
                    <a:pt x="125" y="72"/>
                    <a:pt x="98" y="55"/>
                    <a:pt x="91" y="42"/>
                  </a:cubicBezTo>
                  <a:cubicBezTo>
                    <a:pt x="84" y="29"/>
                    <a:pt x="77" y="0"/>
                    <a:pt x="51" y="20"/>
                  </a:cubicBezTo>
                  <a:cubicBezTo>
                    <a:pt x="25" y="40"/>
                    <a:pt x="10" y="32"/>
                    <a:pt x="5" y="54"/>
                  </a:cubicBezTo>
                  <a:cubicBezTo>
                    <a:pt x="0" y="76"/>
                    <a:pt x="36" y="120"/>
                    <a:pt x="53" y="12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Freeform 592"/>
            <p:cNvSpPr>
              <a:spLocks/>
            </p:cNvSpPr>
            <p:nvPr/>
          </p:nvSpPr>
          <p:spPr bwMode="auto">
            <a:xfrm>
              <a:off x="1888" y="2526"/>
              <a:ext cx="126" cy="190"/>
            </a:xfrm>
            <a:custGeom>
              <a:avLst/>
              <a:gdLst>
                <a:gd name="T0" fmla="*/ 15 w 126"/>
                <a:gd name="T1" fmla="*/ 106 h 190"/>
                <a:gd name="T2" fmla="*/ 105 w 126"/>
                <a:gd name="T3" fmla="*/ 172 h 190"/>
                <a:gd name="T4" fmla="*/ 78 w 126"/>
                <a:gd name="T5" fmla="*/ 62 h 190"/>
                <a:gd name="T6" fmla="*/ 15 w 126"/>
                <a:gd name="T7" fmla="*/ 26 h 190"/>
                <a:gd name="T8" fmla="*/ 15 w 126"/>
                <a:gd name="T9" fmla="*/ 106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" h="190">
                  <a:moveTo>
                    <a:pt x="15" y="106"/>
                  </a:moveTo>
                  <a:cubicBezTo>
                    <a:pt x="30" y="130"/>
                    <a:pt x="84" y="190"/>
                    <a:pt x="105" y="172"/>
                  </a:cubicBezTo>
                  <a:cubicBezTo>
                    <a:pt x="126" y="154"/>
                    <a:pt x="122" y="76"/>
                    <a:pt x="78" y="62"/>
                  </a:cubicBezTo>
                  <a:cubicBezTo>
                    <a:pt x="34" y="48"/>
                    <a:pt x="44" y="0"/>
                    <a:pt x="15" y="26"/>
                  </a:cubicBezTo>
                  <a:cubicBezTo>
                    <a:pt x="5" y="33"/>
                    <a:pt x="0" y="82"/>
                    <a:pt x="15" y="10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Freeform 593"/>
            <p:cNvSpPr>
              <a:spLocks/>
            </p:cNvSpPr>
            <p:nvPr/>
          </p:nvSpPr>
          <p:spPr bwMode="auto">
            <a:xfrm>
              <a:off x="1980" y="2692"/>
              <a:ext cx="172" cy="236"/>
            </a:xfrm>
            <a:custGeom>
              <a:avLst/>
              <a:gdLst>
                <a:gd name="T0" fmla="*/ 11 w 172"/>
                <a:gd name="T1" fmla="*/ 60 h 236"/>
                <a:gd name="T2" fmla="*/ 64 w 172"/>
                <a:gd name="T3" fmla="*/ 130 h 236"/>
                <a:gd name="T4" fmla="*/ 144 w 172"/>
                <a:gd name="T5" fmla="*/ 230 h 236"/>
                <a:gd name="T6" fmla="*/ 172 w 172"/>
                <a:gd name="T7" fmla="*/ 166 h 236"/>
                <a:gd name="T8" fmla="*/ 148 w 172"/>
                <a:gd name="T9" fmla="*/ 110 h 236"/>
                <a:gd name="T10" fmla="*/ 100 w 172"/>
                <a:gd name="T11" fmla="*/ 96 h 236"/>
                <a:gd name="T12" fmla="*/ 54 w 172"/>
                <a:gd name="T13" fmla="*/ 6 h 236"/>
                <a:gd name="T14" fmla="*/ 11 w 172"/>
                <a:gd name="T15" fmla="*/ 60 h 2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2" h="236">
                  <a:moveTo>
                    <a:pt x="11" y="60"/>
                  </a:moveTo>
                  <a:cubicBezTo>
                    <a:pt x="22" y="88"/>
                    <a:pt x="46" y="84"/>
                    <a:pt x="64" y="130"/>
                  </a:cubicBezTo>
                  <a:cubicBezTo>
                    <a:pt x="82" y="176"/>
                    <a:pt x="126" y="224"/>
                    <a:pt x="144" y="230"/>
                  </a:cubicBezTo>
                  <a:cubicBezTo>
                    <a:pt x="162" y="236"/>
                    <a:pt x="171" y="186"/>
                    <a:pt x="172" y="166"/>
                  </a:cubicBezTo>
                  <a:cubicBezTo>
                    <a:pt x="170" y="149"/>
                    <a:pt x="164" y="126"/>
                    <a:pt x="148" y="110"/>
                  </a:cubicBezTo>
                  <a:cubicBezTo>
                    <a:pt x="132" y="94"/>
                    <a:pt x="116" y="113"/>
                    <a:pt x="100" y="96"/>
                  </a:cubicBezTo>
                  <a:cubicBezTo>
                    <a:pt x="84" y="79"/>
                    <a:pt x="69" y="12"/>
                    <a:pt x="54" y="6"/>
                  </a:cubicBezTo>
                  <a:cubicBezTo>
                    <a:pt x="39" y="0"/>
                    <a:pt x="0" y="32"/>
                    <a:pt x="11" y="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6" name="Freeform 594"/>
            <p:cNvSpPr>
              <a:spLocks/>
            </p:cNvSpPr>
            <p:nvPr/>
          </p:nvSpPr>
          <p:spPr bwMode="auto">
            <a:xfrm>
              <a:off x="1834" y="2778"/>
              <a:ext cx="120" cy="158"/>
            </a:xfrm>
            <a:custGeom>
              <a:avLst/>
              <a:gdLst>
                <a:gd name="T0" fmla="*/ 41 w 120"/>
                <a:gd name="T1" fmla="*/ 93 h 158"/>
                <a:gd name="T2" fmla="*/ 99 w 120"/>
                <a:gd name="T3" fmla="*/ 129 h 158"/>
                <a:gd name="T4" fmla="*/ 85 w 120"/>
                <a:gd name="T5" fmla="*/ 59 h 158"/>
                <a:gd name="T6" fmla="*/ 21 w 120"/>
                <a:gd name="T7" fmla="*/ 27 h 158"/>
                <a:gd name="T8" fmla="*/ 41 w 120"/>
                <a:gd name="T9" fmla="*/ 93 h 1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" h="158">
                  <a:moveTo>
                    <a:pt x="41" y="93"/>
                  </a:moveTo>
                  <a:cubicBezTo>
                    <a:pt x="41" y="93"/>
                    <a:pt x="78" y="158"/>
                    <a:pt x="99" y="129"/>
                  </a:cubicBezTo>
                  <a:cubicBezTo>
                    <a:pt x="120" y="100"/>
                    <a:pt x="98" y="76"/>
                    <a:pt x="85" y="59"/>
                  </a:cubicBezTo>
                  <a:cubicBezTo>
                    <a:pt x="72" y="42"/>
                    <a:pt x="42" y="0"/>
                    <a:pt x="21" y="27"/>
                  </a:cubicBezTo>
                  <a:cubicBezTo>
                    <a:pt x="0" y="54"/>
                    <a:pt x="28" y="76"/>
                    <a:pt x="41" y="9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Freeform 595"/>
            <p:cNvSpPr>
              <a:spLocks/>
            </p:cNvSpPr>
            <p:nvPr/>
          </p:nvSpPr>
          <p:spPr bwMode="auto">
            <a:xfrm>
              <a:off x="1936" y="2910"/>
              <a:ext cx="170" cy="160"/>
            </a:xfrm>
            <a:custGeom>
              <a:avLst/>
              <a:gdLst>
                <a:gd name="T0" fmla="*/ 9 w 170"/>
                <a:gd name="T1" fmla="*/ 51 h 160"/>
                <a:gd name="T2" fmla="*/ 53 w 170"/>
                <a:gd name="T3" fmla="*/ 89 h 160"/>
                <a:gd name="T4" fmla="*/ 95 w 170"/>
                <a:gd name="T5" fmla="*/ 137 h 160"/>
                <a:gd name="T6" fmla="*/ 160 w 170"/>
                <a:gd name="T7" fmla="*/ 140 h 160"/>
                <a:gd name="T8" fmla="*/ 144 w 170"/>
                <a:gd name="T9" fmla="*/ 88 h 160"/>
                <a:gd name="T10" fmla="*/ 80 w 170"/>
                <a:gd name="T11" fmla="*/ 42 h 160"/>
                <a:gd name="T12" fmla="*/ 46 w 170"/>
                <a:gd name="T13" fmla="*/ 4 h 160"/>
                <a:gd name="T14" fmla="*/ 5 w 170"/>
                <a:gd name="T15" fmla="*/ 15 h 160"/>
                <a:gd name="T16" fmla="*/ 9 w 170"/>
                <a:gd name="T17" fmla="*/ 51 h 1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0" h="160">
                  <a:moveTo>
                    <a:pt x="9" y="51"/>
                  </a:moveTo>
                  <a:cubicBezTo>
                    <a:pt x="17" y="63"/>
                    <a:pt x="39" y="75"/>
                    <a:pt x="53" y="89"/>
                  </a:cubicBezTo>
                  <a:cubicBezTo>
                    <a:pt x="67" y="103"/>
                    <a:pt x="77" y="128"/>
                    <a:pt x="95" y="137"/>
                  </a:cubicBezTo>
                  <a:cubicBezTo>
                    <a:pt x="113" y="146"/>
                    <a:pt x="150" y="160"/>
                    <a:pt x="160" y="140"/>
                  </a:cubicBezTo>
                  <a:cubicBezTo>
                    <a:pt x="170" y="120"/>
                    <a:pt x="158" y="103"/>
                    <a:pt x="144" y="88"/>
                  </a:cubicBezTo>
                  <a:cubicBezTo>
                    <a:pt x="130" y="73"/>
                    <a:pt x="98" y="54"/>
                    <a:pt x="80" y="42"/>
                  </a:cubicBezTo>
                  <a:cubicBezTo>
                    <a:pt x="62" y="30"/>
                    <a:pt x="58" y="8"/>
                    <a:pt x="46" y="4"/>
                  </a:cubicBezTo>
                  <a:cubicBezTo>
                    <a:pt x="34" y="0"/>
                    <a:pt x="11" y="7"/>
                    <a:pt x="5" y="15"/>
                  </a:cubicBezTo>
                  <a:cubicBezTo>
                    <a:pt x="0" y="20"/>
                    <a:pt x="1" y="39"/>
                    <a:pt x="9" y="5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3" name="Group 622"/>
          <p:cNvGrpSpPr>
            <a:grpSpLocks/>
          </p:cNvGrpSpPr>
          <p:nvPr/>
        </p:nvGrpSpPr>
        <p:grpSpPr bwMode="auto">
          <a:xfrm flipH="1">
            <a:off x="6369050" y="3786188"/>
            <a:ext cx="2398713" cy="2867025"/>
            <a:chOff x="2936" y="2244"/>
            <a:chExt cx="960" cy="1146"/>
          </a:xfrm>
        </p:grpSpPr>
        <p:sp>
          <p:nvSpPr>
            <p:cNvPr id="7174" name="Freeform 610"/>
            <p:cNvSpPr>
              <a:spLocks/>
            </p:cNvSpPr>
            <p:nvPr/>
          </p:nvSpPr>
          <p:spPr bwMode="auto">
            <a:xfrm>
              <a:off x="3200" y="2666"/>
              <a:ext cx="696" cy="724"/>
            </a:xfrm>
            <a:custGeom>
              <a:avLst/>
              <a:gdLst>
                <a:gd name="T0" fmla="*/ 690 w 696"/>
                <a:gd name="T1" fmla="*/ 159 h 724"/>
                <a:gd name="T2" fmla="*/ 654 w 696"/>
                <a:gd name="T3" fmla="*/ 374 h 724"/>
                <a:gd name="T4" fmla="*/ 570 w 696"/>
                <a:gd name="T5" fmla="*/ 524 h 724"/>
                <a:gd name="T6" fmla="*/ 472 w 696"/>
                <a:gd name="T7" fmla="*/ 704 h 724"/>
                <a:gd name="T8" fmla="*/ 312 w 696"/>
                <a:gd name="T9" fmla="*/ 650 h 724"/>
                <a:gd name="T10" fmla="*/ 120 w 696"/>
                <a:gd name="T11" fmla="*/ 548 h 724"/>
                <a:gd name="T12" fmla="*/ 14 w 696"/>
                <a:gd name="T13" fmla="*/ 400 h 724"/>
                <a:gd name="T14" fmla="*/ 55 w 696"/>
                <a:gd name="T15" fmla="*/ 321 h 724"/>
                <a:gd name="T16" fmla="*/ 71 w 696"/>
                <a:gd name="T17" fmla="*/ 217 h 724"/>
                <a:gd name="T18" fmla="*/ 104 w 696"/>
                <a:gd name="T19" fmla="*/ 132 h 724"/>
                <a:gd name="T20" fmla="*/ 194 w 696"/>
                <a:gd name="T21" fmla="*/ 92 h 724"/>
                <a:gd name="T22" fmla="*/ 314 w 696"/>
                <a:gd name="T23" fmla="*/ 10 h 724"/>
                <a:gd name="T24" fmla="*/ 414 w 696"/>
                <a:gd name="T25" fmla="*/ 32 h 724"/>
                <a:gd name="T26" fmla="*/ 550 w 696"/>
                <a:gd name="T27" fmla="*/ 201 h 724"/>
                <a:gd name="T28" fmla="*/ 588 w 696"/>
                <a:gd name="T29" fmla="*/ 146 h 724"/>
                <a:gd name="T30" fmla="*/ 604 w 696"/>
                <a:gd name="T31" fmla="*/ 66 h 724"/>
                <a:gd name="T32" fmla="*/ 674 w 696"/>
                <a:gd name="T33" fmla="*/ 68 h 724"/>
                <a:gd name="T34" fmla="*/ 690 w 696"/>
                <a:gd name="T35" fmla="*/ 159 h 7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96" h="724">
                  <a:moveTo>
                    <a:pt x="690" y="159"/>
                  </a:moveTo>
                  <a:cubicBezTo>
                    <a:pt x="696" y="210"/>
                    <a:pt x="676" y="324"/>
                    <a:pt x="654" y="374"/>
                  </a:cubicBezTo>
                  <a:cubicBezTo>
                    <a:pt x="632" y="424"/>
                    <a:pt x="599" y="475"/>
                    <a:pt x="570" y="524"/>
                  </a:cubicBezTo>
                  <a:cubicBezTo>
                    <a:pt x="541" y="573"/>
                    <a:pt x="518" y="684"/>
                    <a:pt x="472" y="704"/>
                  </a:cubicBezTo>
                  <a:cubicBezTo>
                    <a:pt x="426" y="724"/>
                    <a:pt x="363" y="670"/>
                    <a:pt x="312" y="650"/>
                  </a:cubicBezTo>
                  <a:cubicBezTo>
                    <a:pt x="261" y="630"/>
                    <a:pt x="180" y="594"/>
                    <a:pt x="120" y="548"/>
                  </a:cubicBezTo>
                  <a:cubicBezTo>
                    <a:pt x="60" y="502"/>
                    <a:pt x="41" y="447"/>
                    <a:pt x="14" y="400"/>
                  </a:cubicBezTo>
                  <a:cubicBezTo>
                    <a:pt x="0" y="362"/>
                    <a:pt x="47" y="345"/>
                    <a:pt x="55" y="321"/>
                  </a:cubicBezTo>
                  <a:cubicBezTo>
                    <a:pt x="63" y="297"/>
                    <a:pt x="74" y="246"/>
                    <a:pt x="71" y="217"/>
                  </a:cubicBezTo>
                  <a:cubicBezTo>
                    <a:pt x="68" y="188"/>
                    <a:pt x="84" y="153"/>
                    <a:pt x="104" y="132"/>
                  </a:cubicBezTo>
                  <a:cubicBezTo>
                    <a:pt x="124" y="111"/>
                    <a:pt x="159" y="112"/>
                    <a:pt x="194" y="92"/>
                  </a:cubicBezTo>
                  <a:cubicBezTo>
                    <a:pt x="231" y="57"/>
                    <a:pt x="276" y="18"/>
                    <a:pt x="314" y="10"/>
                  </a:cubicBezTo>
                  <a:cubicBezTo>
                    <a:pt x="352" y="2"/>
                    <a:pt x="375" y="0"/>
                    <a:pt x="414" y="32"/>
                  </a:cubicBezTo>
                  <a:cubicBezTo>
                    <a:pt x="453" y="64"/>
                    <a:pt x="521" y="182"/>
                    <a:pt x="550" y="201"/>
                  </a:cubicBezTo>
                  <a:cubicBezTo>
                    <a:pt x="579" y="220"/>
                    <a:pt x="575" y="170"/>
                    <a:pt x="588" y="146"/>
                  </a:cubicBezTo>
                  <a:cubicBezTo>
                    <a:pt x="601" y="122"/>
                    <a:pt x="593" y="80"/>
                    <a:pt x="604" y="66"/>
                  </a:cubicBezTo>
                  <a:cubicBezTo>
                    <a:pt x="638" y="48"/>
                    <a:pt x="652" y="48"/>
                    <a:pt x="674" y="68"/>
                  </a:cubicBezTo>
                  <a:cubicBezTo>
                    <a:pt x="696" y="88"/>
                    <a:pt x="684" y="108"/>
                    <a:pt x="690" y="15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5" name="Freeform 611"/>
            <p:cNvSpPr>
              <a:spLocks/>
            </p:cNvSpPr>
            <p:nvPr/>
          </p:nvSpPr>
          <p:spPr bwMode="auto">
            <a:xfrm>
              <a:off x="3775" y="2526"/>
              <a:ext cx="97" cy="177"/>
            </a:xfrm>
            <a:custGeom>
              <a:avLst/>
              <a:gdLst>
                <a:gd name="T0" fmla="*/ 95 w 97"/>
                <a:gd name="T1" fmla="*/ 60 h 177"/>
                <a:gd name="T2" fmla="*/ 81 w 97"/>
                <a:gd name="T3" fmla="*/ 4 h 177"/>
                <a:gd name="T4" fmla="*/ 13 w 97"/>
                <a:gd name="T5" fmla="*/ 34 h 177"/>
                <a:gd name="T6" fmla="*/ 7 w 97"/>
                <a:gd name="T7" fmla="*/ 104 h 177"/>
                <a:gd name="T8" fmla="*/ 19 w 97"/>
                <a:gd name="T9" fmla="*/ 166 h 177"/>
                <a:gd name="T10" fmla="*/ 83 w 97"/>
                <a:gd name="T11" fmla="*/ 148 h 177"/>
                <a:gd name="T12" fmla="*/ 95 w 97"/>
                <a:gd name="T13" fmla="*/ 60 h 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7" h="177">
                  <a:moveTo>
                    <a:pt x="95" y="60"/>
                  </a:moveTo>
                  <a:cubicBezTo>
                    <a:pt x="93" y="34"/>
                    <a:pt x="95" y="8"/>
                    <a:pt x="81" y="4"/>
                  </a:cubicBezTo>
                  <a:cubicBezTo>
                    <a:pt x="67" y="0"/>
                    <a:pt x="26" y="19"/>
                    <a:pt x="13" y="34"/>
                  </a:cubicBezTo>
                  <a:cubicBezTo>
                    <a:pt x="0" y="49"/>
                    <a:pt x="6" y="82"/>
                    <a:pt x="7" y="104"/>
                  </a:cubicBezTo>
                  <a:cubicBezTo>
                    <a:pt x="8" y="126"/>
                    <a:pt x="5" y="155"/>
                    <a:pt x="19" y="166"/>
                  </a:cubicBezTo>
                  <a:cubicBezTo>
                    <a:pt x="33" y="177"/>
                    <a:pt x="83" y="176"/>
                    <a:pt x="83" y="148"/>
                  </a:cubicBezTo>
                  <a:cubicBezTo>
                    <a:pt x="83" y="120"/>
                    <a:pt x="97" y="86"/>
                    <a:pt x="95" y="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6" name="Freeform 612"/>
            <p:cNvSpPr>
              <a:spLocks/>
            </p:cNvSpPr>
            <p:nvPr/>
          </p:nvSpPr>
          <p:spPr bwMode="auto">
            <a:xfrm>
              <a:off x="3361" y="2244"/>
              <a:ext cx="86" cy="168"/>
            </a:xfrm>
            <a:custGeom>
              <a:avLst/>
              <a:gdLst>
                <a:gd name="T0" fmla="*/ 6 w 86"/>
                <a:gd name="T1" fmla="*/ 103 h 168"/>
                <a:gd name="T2" fmla="*/ 61 w 86"/>
                <a:gd name="T3" fmla="*/ 154 h 168"/>
                <a:gd name="T4" fmla="*/ 80 w 86"/>
                <a:gd name="T5" fmla="*/ 82 h 168"/>
                <a:gd name="T6" fmla="*/ 27 w 86"/>
                <a:gd name="T7" fmla="*/ 20 h 168"/>
                <a:gd name="T8" fmla="*/ 6 w 86"/>
                <a:gd name="T9" fmla="*/ 103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168">
                  <a:moveTo>
                    <a:pt x="6" y="103"/>
                  </a:moveTo>
                  <a:cubicBezTo>
                    <a:pt x="12" y="125"/>
                    <a:pt x="29" y="168"/>
                    <a:pt x="61" y="154"/>
                  </a:cubicBezTo>
                  <a:cubicBezTo>
                    <a:pt x="73" y="151"/>
                    <a:pt x="86" y="104"/>
                    <a:pt x="80" y="82"/>
                  </a:cubicBezTo>
                  <a:cubicBezTo>
                    <a:pt x="74" y="60"/>
                    <a:pt x="45" y="0"/>
                    <a:pt x="27" y="20"/>
                  </a:cubicBezTo>
                  <a:cubicBezTo>
                    <a:pt x="9" y="40"/>
                    <a:pt x="0" y="81"/>
                    <a:pt x="6" y="10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Freeform 613"/>
            <p:cNvSpPr>
              <a:spLocks/>
            </p:cNvSpPr>
            <p:nvPr/>
          </p:nvSpPr>
          <p:spPr bwMode="auto">
            <a:xfrm>
              <a:off x="3398" y="2415"/>
              <a:ext cx="106" cy="121"/>
            </a:xfrm>
            <a:custGeom>
              <a:avLst/>
              <a:gdLst>
                <a:gd name="T0" fmla="*/ 4 w 106"/>
                <a:gd name="T1" fmla="*/ 53 h 121"/>
                <a:gd name="T2" fmla="*/ 36 w 106"/>
                <a:gd name="T3" fmla="*/ 115 h 121"/>
                <a:gd name="T4" fmla="*/ 102 w 106"/>
                <a:gd name="T5" fmla="*/ 91 h 121"/>
                <a:gd name="T6" fmla="*/ 62 w 106"/>
                <a:gd name="T7" fmla="*/ 1 h 121"/>
                <a:gd name="T8" fmla="*/ 4 w 106"/>
                <a:gd name="T9" fmla="*/ 53 h 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6" h="121">
                  <a:moveTo>
                    <a:pt x="4" y="53"/>
                  </a:moveTo>
                  <a:cubicBezTo>
                    <a:pt x="0" y="72"/>
                    <a:pt x="19" y="109"/>
                    <a:pt x="36" y="115"/>
                  </a:cubicBezTo>
                  <a:cubicBezTo>
                    <a:pt x="53" y="121"/>
                    <a:pt x="98" y="110"/>
                    <a:pt x="102" y="91"/>
                  </a:cubicBezTo>
                  <a:cubicBezTo>
                    <a:pt x="106" y="72"/>
                    <a:pt x="78" y="2"/>
                    <a:pt x="62" y="1"/>
                  </a:cubicBezTo>
                  <a:cubicBezTo>
                    <a:pt x="46" y="0"/>
                    <a:pt x="10" y="36"/>
                    <a:pt x="4" y="5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Freeform 614"/>
            <p:cNvSpPr>
              <a:spLocks/>
            </p:cNvSpPr>
            <p:nvPr/>
          </p:nvSpPr>
          <p:spPr bwMode="auto">
            <a:xfrm>
              <a:off x="3434" y="2546"/>
              <a:ext cx="124" cy="112"/>
            </a:xfrm>
            <a:custGeom>
              <a:avLst/>
              <a:gdLst>
                <a:gd name="T0" fmla="*/ 3 w 124"/>
                <a:gd name="T1" fmla="*/ 30 h 112"/>
                <a:gd name="T2" fmla="*/ 36 w 124"/>
                <a:gd name="T3" fmla="*/ 110 h 112"/>
                <a:gd name="T4" fmla="*/ 118 w 124"/>
                <a:gd name="T5" fmla="*/ 64 h 112"/>
                <a:gd name="T6" fmla="*/ 76 w 124"/>
                <a:gd name="T7" fmla="*/ 6 h 112"/>
                <a:gd name="T8" fmla="*/ 3 w 124"/>
                <a:gd name="T9" fmla="*/ 30 h 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" h="112">
                  <a:moveTo>
                    <a:pt x="3" y="30"/>
                  </a:moveTo>
                  <a:cubicBezTo>
                    <a:pt x="6" y="60"/>
                    <a:pt x="18" y="108"/>
                    <a:pt x="36" y="110"/>
                  </a:cubicBezTo>
                  <a:cubicBezTo>
                    <a:pt x="54" y="112"/>
                    <a:pt x="124" y="82"/>
                    <a:pt x="118" y="64"/>
                  </a:cubicBezTo>
                  <a:cubicBezTo>
                    <a:pt x="112" y="46"/>
                    <a:pt x="95" y="12"/>
                    <a:pt x="76" y="6"/>
                  </a:cubicBezTo>
                  <a:cubicBezTo>
                    <a:pt x="57" y="0"/>
                    <a:pt x="0" y="0"/>
                    <a:pt x="3" y="3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615"/>
            <p:cNvSpPr>
              <a:spLocks/>
            </p:cNvSpPr>
            <p:nvPr/>
          </p:nvSpPr>
          <p:spPr bwMode="auto">
            <a:xfrm>
              <a:off x="3112" y="2340"/>
              <a:ext cx="142" cy="136"/>
            </a:xfrm>
            <a:custGeom>
              <a:avLst/>
              <a:gdLst>
                <a:gd name="T0" fmla="*/ 21 w 142"/>
                <a:gd name="T1" fmla="*/ 96 h 136"/>
                <a:gd name="T2" fmla="*/ 107 w 142"/>
                <a:gd name="T3" fmla="*/ 122 h 136"/>
                <a:gd name="T4" fmla="*/ 91 w 142"/>
                <a:gd name="T5" fmla="*/ 26 h 136"/>
                <a:gd name="T6" fmla="*/ 12 w 142"/>
                <a:gd name="T7" fmla="*/ 12 h 136"/>
                <a:gd name="T8" fmla="*/ 21 w 142"/>
                <a:gd name="T9" fmla="*/ 96 h 1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136">
                  <a:moveTo>
                    <a:pt x="21" y="96"/>
                  </a:moveTo>
                  <a:cubicBezTo>
                    <a:pt x="42" y="116"/>
                    <a:pt x="72" y="136"/>
                    <a:pt x="107" y="122"/>
                  </a:cubicBezTo>
                  <a:cubicBezTo>
                    <a:pt x="142" y="108"/>
                    <a:pt x="107" y="44"/>
                    <a:pt x="91" y="26"/>
                  </a:cubicBezTo>
                  <a:cubicBezTo>
                    <a:pt x="75" y="8"/>
                    <a:pt x="24" y="0"/>
                    <a:pt x="12" y="12"/>
                  </a:cubicBezTo>
                  <a:cubicBezTo>
                    <a:pt x="0" y="24"/>
                    <a:pt x="0" y="76"/>
                    <a:pt x="21" y="9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616"/>
            <p:cNvSpPr>
              <a:spLocks/>
            </p:cNvSpPr>
            <p:nvPr/>
          </p:nvSpPr>
          <p:spPr bwMode="auto">
            <a:xfrm>
              <a:off x="3246" y="2563"/>
              <a:ext cx="146" cy="169"/>
            </a:xfrm>
            <a:custGeom>
              <a:avLst/>
              <a:gdLst>
                <a:gd name="T0" fmla="*/ 29 w 146"/>
                <a:gd name="T1" fmla="*/ 111 h 169"/>
                <a:gd name="T2" fmla="*/ 117 w 146"/>
                <a:gd name="T3" fmla="*/ 155 h 169"/>
                <a:gd name="T4" fmla="*/ 106 w 146"/>
                <a:gd name="T5" fmla="*/ 71 h 169"/>
                <a:gd name="T6" fmla="*/ 70 w 146"/>
                <a:gd name="T7" fmla="*/ 3 h 169"/>
                <a:gd name="T8" fmla="*/ 7 w 146"/>
                <a:gd name="T9" fmla="*/ 55 h 169"/>
                <a:gd name="T10" fmla="*/ 29 w 146"/>
                <a:gd name="T11" fmla="*/ 111 h 1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6" h="169">
                  <a:moveTo>
                    <a:pt x="29" y="111"/>
                  </a:moveTo>
                  <a:cubicBezTo>
                    <a:pt x="47" y="128"/>
                    <a:pt x="88" y="169"/>
                    <a:pt x="117" y="155"/>
                  </a:cubicBezTo>
                  <a:cubicBezTo>
                    <a:pt x="146" y="141"/>
                    <a:pt x="130" y="99"/>
                    <a:pt x="106" y="71"/>
                  </a:cubicBezTo>
                  <a:cubicBezTo>
                    <a:pt x="82" y="43"/>
                    <a:pt x="86" y="6"/>
                    <a:pt x="70" y="3"/>
                  </a:cubicBezTo>
                  <a:cubicBezTo>
                    <a:pt x="54" y="0"/>
                    <a:pt x="14" y="37"/>
                    <a:pt x="7" y="55"/>
                  </a:cubicBezTo>
                  <a:cubicBezTo>
                    <a:pt x="0" y="73"/>
                    <a:pt x="11" y="94"/>
                    <a:pt x="29" y="11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617"/>
            <p:cNvSpPr>
              <a:spLocks/>
            </p:cNvSpPr>
            <p:nvPr/>
          </p:nvSpPr>
          <p:spPr bwMode="auto">
            <a:xfrm>
              <a:off x="3181" y="2456"/>
              <a:ext cx="125" cy="128"/>
            </a:xfrm>
            <a:custGeom>
              <a:avLst/>
              <a:gdLst>
                <a:gd name="T0" fmla="*/ 53 w 125"/>
                <a:gd name="T1" fmla="*/ 124 h 128"/>
                <a:gd name="T2" fmla="*/ 119 w 125"/>
                <a:gd name="T3" fmla="*/ 86 h 128"/>
                <a:gd name="T4" fmla="*/ 91 w 125"/>
                <a:gd name="T5" fmla="*/ 42 h 128"/>
                <a:gd name="T6" fmla="*/ 51 w 125"/>
                <a:gd name="T7" fmla="*/ 20 h 128"/>
                <a:gd name="T8" fmla="*/ 5 w 125"/>
                <a:gd name="T9" fmla="*/ 54 h 128"/>
                <a:gd name="T10" fmla="*/ 53 w 125"/>
                <a:gd name="T11" fmla="*/ 124 h 1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5" h="128">
                  <a:moveTo>
                    <a:pt x="53" y="124"/>
                  </a:moveTo>
                  <a:cubicBezTo>
                    <a:pt x="70" y="128"/>
                    <a:pt x="113" y="100"/>
                    <a:pt x="119" y="86"/>
                  </a:cubicBezTo>
                  <a:cubicBezTo>
                    <a:pt x="125" y="72"/>
                    <a:pt x="98" y="55"/>
                    <a:pt x="91" y="42"/>
                  </a:cubicBezTo>
                  <a:cubicBezTo>
                    <a:pt x="84" y="29"/>
                    <a:pt x="77" y="0"/>
                    <a:pt x="51" y="20"/>
                  </a:cubicBezTo>
                  <a:cubicBezTo>
                    <a:pt x="25" y="40"/>
                    <a:pt x="10" y="32"/>
                    <a:pt x="5" y="54"/>
                  </a:cubicBezTo>
                  <a:cubicBezTo>
                    <a:pt x="0" y="76"/>
                    <a:pt x="36" y="120"/>
                    <a:pt x="53" y="12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Freeform 618"/>
            <p:cNvSpPr>
              <a:spLocks/>
            </p:cNvSpPr>
            <p:nvPr/>
          </p:nvSpPr>
          <p:spPr bwMode="auto">
            <a:xfrm>
              <a:off x="2990" y="2460"/>
              <a:ext cx="126" cy="190"/>
            </a:xfrm>
            <a:custGeom>
              <a:avLst/>
              <a:gdLst>
                <a:gd name="T0" fmla="*/ 15 w 126"/>
                <a:gd name="T1" fmla="*/ 106 h 190"/>
                <a:gd name="T2" fmla="*/ 105 w 126"/>
                <a:gd name="T3" fmla="*/ 172 h 190"/>
                <a:gd name="T4" fmla="*/ 78 w 126"/>
                <a:gd name="T5" fmla="*/ 62 h 190"/>
                <a:gd name="T6" fmla="*/ 15 w 126"/>
                <a:gd name="T7" fmla="*/ 26 h 190"/>
                <a:gd name="T8" fmla="*/ 15 w 126"/>
                <a:gd name="T9" fmla="*/ 106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" h="190">
                  <a:moveTo>
                    <a:pt x="15" y="106"/>
                  </a:moveTo>
                  <a:cubicBezTo>
                    <a:pt x="30" y="130"/>
                    <a:pt x="84" y="190"/>
                    <a:pt x="105" y="172"/>
                  </a:cubicBezTo>
                  <a:cubicBezTo>
                    <a:pt x="126" y="154"/>
                    <a:pt x="122" y="76"/>
                    <a:pt x="78" y="62"/>
                  </a:cubicBezTo>
                  <a:cubicBezTo>
                    <a:pt x="34" y="48"/>
                    <a:pt x="44" y="0"/>
                    <a:pt x="15" y="26"/>
                  </a:cubicBezTo>
                  <a:cubicBezTo>
                    <a:pt x="5" y="33"/>
                    <a:pt x="0" y="82"/>
                    <a:pt x="15" y="10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619"/>
            <p:cNvSpPr>
              <a:spLocks/>
            </p:cNvSpPr>
            <p:nvPr/>
          </p:nvSpPr>
          <p:spPr bwMode="auto">
            <a:xfrm>
              <a:off x="3082" y="2626"/>
              <a:ext cx="172" cy="236"/>
            </a:xfrm>
            <a:custGeom>
              <a:avLst/>
              <a:gdLst>
                <a:gd name="T0" fmla="*/ 11 w 172"/>
                <a:gd name="T1" fmla="*/ 60 h 236"/>
                <a:gd name="T2" fmla="*/ 64 w 172"/>
                <a:gd name="T3" fmla="*/ 130 h 236"/>
                <a:gd name="T4" fmla="*/ 144 w 172"/>
                <a:gd name="T5" fmla="*/ 230 h 236"/>
                <a:gd name="T6" fmla="*/ 172 w 172"/>
                <a:gd name="T7" fmla="*/ 166 h 236"/>
                <a:gd name="T8" fmla="*/ 148 w 172"/>
                <a:gd name="T9" fmla="*/ 110 h 236"/>
                <a:gd name="T10" fmla="*/ 100 w 172"/>
                <a:gd name="T11" fmla="*/ 96 h 236"/>
                <a:gd name="T12" fmla="*/ 54 w 172"/>
                <a:gd name="T13" fmla="*/ 6 h 236"/>
                <a:gd name="T14" fmla="*/ 11 w 172"/>
                <a:gd name="T15" fmla="*/ 60 h 2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2" h="236">
                  <a:moveTo>
                    <a:pt x="11" y="60"/>
                  </a:moveTo>
                  <a:cubicBezTo>
                    <a:pt x="22" y="88"/>
                    <a:pt x="46" y="84"/>
                    <a:pt x="64" y="130"/>
                  </a:cubicBezTo>
                  <a:cubicBezTo>
                    <a:pt x="82" y="176"/>
                    <a:pt x="126" y="224"/>
                    <a:pt x="144" y="230"/>
                  </a:cubicBezTo>
                  <a:cubicBezTo>
                    <a:pt x="162" y="236"/>
                    <a:pt x="171" y="186"/>
                    <a:pt x="172" y="166"/>
                  </a:cubicBezTo>
                  <a:cubicBezTo>
                    <a:pt x="170" y="149"/>
                    <a:pt x="164" y="126"/>
                    <a:pt x="148" y="110"/>
                  </a:cubicBezTo>
                  <a:cubicBezTo>
                    <a:pt x="132" y="94"/>
                    <a:pt x="116" y="113"/>
                    <a:pt x="100" y="96"/>
                  </a:cubicBezTo>
                  <a:cubicBezTo>
                    <a:pt x="84" y="79"/>
                    <a:pt x="69" y="12"/>
                    <a:pt x="54" y="6"/>
                  </a:cubicBezTo>
                  <a:cubicBezTo>
                    <a:pt x="39" y="0"/>
                    <a:pt x="0" y="32"/>
                    <a:pt x="11" y="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620"/>
            <p:cNvSpPr>
              <a:spLocks/>
            </p:cNvSpPr>
            <p:nvPr/>
          </p:nvSpPr>
          <p:spPr bwMode="auto">
            <a:xfrm>
              <a:off x="2936" y="2712"/>
              <a:ext cx="120" cy="158"/>
            </a:xfrm>
            <a:custGeom>
              <a:avLst/>
              <a:gdLst>
                <a:gd name="T0" fmla="*/ 41 w 120"/>
                <a:gd name="T1" fmla="*/ 93 h 158"/>
                <a:gd name="T2" fmla="*/ 99 w 120"/>
                <a:gd name="T3" fmla="*/ 129 h 158"/>
                <a:gd name="T4" fmla="*/ 85 w 120"/>
                <a:gd name="T5" fmla="*/ 59 h 158"/>
                <a:gd name="T6" fmla="*/ 21 w 120"/>
                <a:gd name="T7" fmla="*/ 27 h 158"/>
                <a:gd name="T8" fmla="*/ 41 w 120"/>
                <a:gd name="T9" fmla="*/ 93 h 1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" h="158">
                  <a:moveTo>
                    <a:pt x="41" y="93"/>
                  </a:moveTo>
                  <a:cubicBezTo>
                    <a:pt x="41" y="93"/>
                    <a:pt x="78" y="158"/>
                    <a:pt x="99" y="129"/>
                  </a:cubicBezTo>
                  <a:cubicBezTo>
                    <a:pt x="120" y="100"/>
                    <a:pt x="98" y="76"/>
                    <a:pt x="85" y="59"/>
                  </a:cubicBezTo>
                  <a:cubicBezTo>
                    <a:pt x="72" y="42"/>
                    <a:pt x="42" y="0"/>
                    <a:pt x="21" y="27"/>
                  </a:cubicBezTo>
                  <a:cubicBezTo>
                    <a:pt x="0" y="54"/>
                    <a:pt x="28" y="76"/>
                    <a:pt x="41" y="9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621"/>
            <p:cNvSpPr>
              <a:spLocks/>
            </p:cNvSpPr>
            <p:nvPr/>
          </p:nvSpPr>
          <p:spPr bwMode="auto">
            <a:xfrm>
              <a:off x="3038" y="2844"/>
              <a:ext cx="170" cy="160"/>
            </a:xfrm>
            <a:custGeom>
              <a:avLst/>
              <a:gdLst>
                <a:gd name="T0" fmla="*/ 9 w 170"/>
                <a:gd name="T1" fmla="*/ 51 h 160"/>
                <a:gd name="T2" fmla="*/ 53 w 170"/>
                <a:gd name="T3" fmla="*/ 89 h 160"/>
                <a:gd name="T4" fmla="*/ 95 w 170"/>
                <a:gd name="T5" fmla="*/ 137 h 160"/>
                <a:gd name="T6" fmla="*/ 160 w 170"/>
                <a:gd name="T7" fmla="*/ 140 h 160"/>
                <a:gd name="T8" fmla="*/ 144 w 170"/>
                <a:gd name="T9" fmla="*/ 88 h 160"/>
                <a:gd name="T10" fmla="*/ 80 w 170"/>
                <a:gd name="T11" fmla="*/ 42 h 160"/>
                <a:gd name="T12" fmla="*/ 46 w 170"/>
                <a:gd name="T13" fmla="*/ 4 h 160"/>
                <a:gd name="T14" fmla="*/ 5 w 170"/>
                <a:gd name="T15" fmla="*/ 15 h 160"/>
                <a:gd name="T16" fmla="*/ 9 w 170"/>
                <a:gd name="T17" fmla="*/ 51 h 1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0" h="160">
                  <a:moveTo>
                    <a:pt x="9" y="51"/>
                  </a:moveTo>
                  <a:cubicBezTo>
                    <a:pt x="17" y="63"/>
                    <a:pt x="39" y="75"/>
                    <a:pt x="53" y="89"/>
                  </a:cubicBezTo>
                  <a:cubicBezTo>
                    <a:pt x="67" y="103"/>
                    <a:pt x="77" y="128"/>
                    <a:pt x="95" y="137"/>
                  </a:cubicBezTo>
                  <a:cubicBezTo>
                    <a:pt x="113" y="146"/>
                    <a:pt x="150" y="160"/>
                    <a:pt x="160" y="140"/>
                  </a:cubicBezTo>
                  <a:cubicBezTo>
                    <a:pt x="170" y="120"/>
                    <a:pt x="158" y="103"/>
                    <a:pt x="144" y="88"/>
                  </a:cubicBezTo>
                  <a:cubicBezTo>
                    <a:pt x="130" y="73"/>
                    <a:pt x="98" y="54"/>
                    <a:pt x="80" y="42"/>
                  </a:cubicBezTo>
                  <a:cubicBezTo>
                    <a:pt x="62" y="30"/>
                    <a:pt x="58" y="8"/>
                    <a:pt x="46" y="4"/>
                  </a:cubicBezTo>
                  <a:cubicBezTo>
                    <a:pt x="34" y="0"/>
                    <a:pt x="11" y="7"/>
                    <a:pt x="5" y="15"/>
                  </a:cubicBezTo>
                  <a:cubicBezTo>
                    <a:pt x="0" y="20"/>
                    <a:pt x="1" y="39"/>
                    <a:pt x="9" y="5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331"/>
          <p:cNvGrpSpPr>
            <a:grpSpLocks/>
          </p:cNvGrpSpPr>
          <p:nvPr/>
        </p:nvGrpSpPr>
        <p:grpSpPr bwMode="auto">
          <a:xfrm>
            <a:off x="4170363" y="3149600"/>
            <a:ext cx="2057400" cy="3163888"/>
            <a:chOff x="2870" y="2417"/>
            <a:chExt cx="1023" cy="1536"/>
          </a:xfrm>
        </p:grpSpPr>
        <p:grpSp>
          <p:nvGrpSpPr>
            <p:cNvPr id="9305" name="Group 232"/>
            <p:cNvGrpSpPr>
              <a:grpSpLocks/>
            </p:cNvGrpSpPr>
            <p:nvPr/>
          </p:nvGrpSpPr>
          <p:grpSpPr bwMode="auto">
            <a:xfrm>
              <a:off x="2870" y="2876"/>
              <a:ext cx="471" cy="716"/>
              <a:chOff x="2892" y="1680"/>
              <a:chExt cx="676" cy="1026"/>
            </a:xfrm>
          </p:grpSpPr>
          <p:sp>
            <p:nvSpPr>
              <p:cNvPr id="9330" name="Freeform 124"/>
              <p:cNvSpPr>
                <a:spLocks/>
              </p:cNvSpPr>
              <p:nvPr/>
            </p:nvSpPr>
            <p:spPr bwMode="auto">
              <a:xfrm>
                <a:off x="2892" y="1680"/>
                <a:ext cx="143" cy="182"/>
              </a:xfrm>
              <a:custGeom>
                <a:avLst/>
                <a:gdLst>
                  <a:gd name="T0" fmla="*/ 51 w 143"/>
                  <a:gd name="T1" fmla="*/ 95 h 182"/>
                  <a:gd name="T2" fmla="*/ 78 w 143"/>
                  <a:gd name="T3" fmla="*/ 172 h 182"/>
                  <a:gd name="T4" fmla="*/ 112 w 143"/>
                  <a:gd name="T5" fmla="*/ 156 h 182"/>
                  <a:gd name="T6" fmla="*/ 138 w 143"/>
                  <a:gd name="T7" fmla="*/ 132 h 182"/>
                  <a:gd name="T8" fmla="*/ 83 w 143"/>
                  <a:gd name="T9" fmla="*/ 73 h 182"/>
                  <a:gd name="T10" fmla="*/ 40 w 143"/>
                  <a:gd name="T11" fmla="*/ 6 h 182"/>
                  <a:gd name="T12" fmla="*/ 5 w 143"/>
                  <a:gd name="T13" fmla="*/ 35 h 182"/>
                  <a:gd name="T14" fmla="*/ 51 w 143"/>
                  <a:gd name="T15" fmla="*/ 95 h 18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3" h="182">
                    <a:moveTo>
                      <a:pt x="51" y="95"/>
                    </a:moveTo>
                    <a:cubicBezTo>
                      <a:pt x="64" y="119"/>
                      <a:pt x="68" y="162"/>
                      <a:pt x="78" y="172"/>
                    </a:cubicBezTo>
                    <a:cubicBezTo>
                      <a:pt x="88" y="182"/>
                      <a:pt x="102" y="163"/>
                      <a:pt x="112" y="156"/>
                    </a:cubicBezTo>
                    <a:cubicBezTo>
                      <a:pt x="122" y="149"/>
                      <a:pt x="143" y="146"/>
                      <a:pt x="138" y="132"/>
                    </a:cubicBezTo>
                    <a:cubicBezTo>
                      <a:pt x="133" y="118"/>
                      <a:pt x="99" y="94"/>
                      <a:pt x="83" y="73"/>
                    </a:cubicBezTo>
                    <a:cubicBezTo>
                      <a:pt x="67" y="52"/>
                      <a:pt x="53" y="12"/>
                      <a:pt x="40" y="6"/>
                    </a:cubicBezTo>
                    <a:cubicBezTo>
                      <a:pt x="27" y="0"/>
                      <a:pt x="3" y="20"/>
                      <a:pt x="5" y="35"/>
                    </a:cubicBezTo>
                    <a:cubicBezTo>
                      <a:pt x="0" y="39"/>
                      <a:pt x="38" y="71"/>
                      <a:pt x="51" y="95"/>
                    </a:cubicBez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31" name="Freeform 125"/>
              <p:cNvSpPr>
                <a:spLocks/>
              </p:cNvSpPr>
              <p:nvPr/>
            </p:nvSpPr>
            <p:spPr bwMode="auto">
              <a:xfrm>
                <a:off x="2981" y="1833"/>
                <a:ext cx="153" cy="151"/>
              </a:xfrm>
              <a:custGeom>
                <a:avLst/>
                <a:gdLst>
                  <a:gd name="T0" fmla="*/ 42 w 153"/>
                  <a:gd name="T1" fmla="*/ 82 h 151"/>
                  <a:gd name="T2" fmla="*/ 95 w 153"/>
                  <a:gd name="T3" fmla="*/ 147 h 151"/>
                  <a:gd name="T4" fmla="*/ 149 w 153"/>
                  <a:gd name="T5" fmla="*/ 101 h 151"/>
                  <a:gd name="T6" fmla="*/ 82 w 153"/>
                  <a:gd name="T7" fmla="*/ 50 h 151"/>
                  <a:gd name="T8" fmla="*/ 61 w 153"/>
                  <a:gd name="T9" fmla="*/ 3 h 151"/>
                  <a:gd name="T10" fmla="*/ 3 w 153"/>
                  <a:gd name="T11" fmla="*/ 45 h 151"/>
                  <a:gd name="T12" fmla="*/ 42 w 153"/>
                  <a:gd name="T13" fmla="*/ 82 h 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3" h="151">
                    <a:moveTo>
                      <a:pt x="42" y="82"/>
                    </a:moveTo>
                    <a:cubicBezTo>
                      <a:pt x="59" y="101"/>
                      <a:pt x="76" y="143"/>
                      <a:pt x="95" y="147"/>
                    </a:cubicBezTo>
                    <a:cubicBezTo>
                      <a:pt x="114" y="151"/>
                      <a:pt x="153" y="120"/>
                      <a:pt x="149" y="101"/>
                    </a:cubicBezTo>
                    <a:cubicBezTo>
                      <a:pt x="130" y="78"/>
                      <a:pt x="97" y="67"/>
                      <a:pt x="82" y="50"/>
                    </a:cubicBezTo>
                    <a:cubicBezTo>
                      <a:pt x="67" y="33"/>
                      <a:pt x="74" y="4"/>
                      <a:pt x="61" y="3"/>
                    </a:cubicBezTo>
                    <a:cubicBezTo>
                      <a:pt x="49" y="0"/>
                      <a:pt x="7" y="27"/>
                      <a:pt x="3" y="45"/>
                    </a:cubicBezTo>
                    <a:cubicBezTo>
                      <a:pt x="0" y="58"/>
                      <a:pt x="25" y="63"/>
                      <a:pt x="42" y="82"/>
                    </a:cubicBez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32" name="Freeform 128"/>
              <p:cNvSpPr>
                <a:spLocks/>
              </p:cNvSpPr>
              <p:nvPr/>
            </p:nvSpPr>
            <p:spPr bwMode="auto">
              <a:xfrm>
                <a:off x="3092" y="1960"/>
                <a:ext cx="249" cy="287"/>
              </a:xfrm>
              <a:custGeom>
                <a:avLst/>
                <a:gdLst>
                  <a:gd name="T0" fmla="*/ 95 w 249"/>
                  <a:gd name="T1" fmla="*/ 159 h 287"/>
                  <a:gd name="T2" fmla="*/ 164 w 249"/>
                  <a:gd name="T3" fmla="*/ 276 h 287"/>
                  <a:gd name="T4" fmla="*/ 204 w 249"/>
                  <a:gd name="T5" fmla="*/ 236 h 287"/>
                  <a:gd name="T6" fmla="*/ 249 w 249"/>
                  <a:gd name="T7" fmla="*/ 221 h 287"/>
                  <a:gd name="T8" fmla="*/ 208 w 249"/>
                  <a:gd name="T9" fmla="*/ 184 h 287"/>
                  <a:gd name="T10" fmla="*/ 119 w 249"/>
                  <a:gd name="T11" fmla="*/ 121 h 287"/>
                  <a:gd name="T12" fmla="*/ 58 w 249"/>
                  <a:gd name="T13" fmla="*/ 0 h 287"/>
                  <a:gd name="T14" fmla="*/ 8 w 249"/>
                  <a:gd name="T15" fmla="*/ 62 h 287"/>
                  <a:gd name="T16" fmla="*/ 95 w 249"/>
                  <a:gd name="T17" fmla="*/ 159 h 2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9" h="287">
                    <a:moveTo>
                      <a:pt x="95" y="159"/>
                    </a:moveTo>
                    <a:cubicBezTo>
                      <a:pt x="123" y="197"/>
                      <a:pt x="146" y="260"/>
                      <a:pt x="164" y="276"/>
                    </a:cubicBezTo>
                    <a:cubicBezTo>
                      <a:pt x="181" y="287"/>
                      <a:pt x="182" y="248"/>
                      <a:pt x="204" y="236"/>
                    </a:cubicBezTo>
                    <a:cubicBezTo>
                      <a:pt x="226" y="224"/>
                      <a:pt x="248" y="242"/>
                      <a:pt x="249" y="221"/>
                    </a:cubicBezTo>
                    <a:cubicBezTo>
                      <a:pt x="236" y="202"/>
                      <a:pt x="230" y="201"/>
                      <a:pt x="208" y="184"/>
                    </a:cubicBezTo>
                    <a:cubicBezTo>
                      <a:pt x="186" y="167"/>
                      <a:pt x="144" y="152"/>
                      <a:pt x="119" y="121"/>
                    </a:cubicBezTo>
                    <a:cubicBezTo>
                      <a:pt x="94" y="90"/>
                      <a:pt x="78" y="2"/>
                      <a:pt x="58" y="0"/>
                    </a:cubicBezTo>
                    <a:cubicBezTo>
                      <a:pt x="23" y="15"/>
                      <a:pt x="0" y="40"/>
                      <a:pt x="8" y="62"/>
                    </a:cubicBezTo>
                    <a:cubicBezTo>
                      <a:pt x="14" y="88"/>
                      <a:pt x="67" y="121"/>
                      <a:pt x="95" y="159"/>
                    </a:cubicBez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33" name="Freeform 129"/>
              <p:cNvSpPr>
                <a:spLocks/>
              </p:cNvSpPr>
              <p:nvPr/>
            </p:nvSpPr>
            <p:spPr bwMode="auto">
              <a:xfrm>
                <a:off x="3266" y="2201"/>
                <a:ext cx="302" cy="505"/>
              </a:xfrm>
              <a:custGeom>
                <a:avLst/>
                <a:gdLst>
                  <a:gd name="T0" fmla="*/ 6 w 302"/>
                  <a:gd name="T1" fmla="*/ 69 h 505"/>
                  <a:gd name="T2" fmla="*/ 67 w 302"/>
                  <a:gd name="T3" fmla="*/ 160 h 505"/>
                  <a:gd name="T4" fmla="*/ 151 w 302"/>
                  <a:gd name="T5" fmla="*/ 346 h 505"/>
                  <a:gd name="T6" fmla="*/ 185 w 302"/>
                  <a:gd name="T7" fmla="*/ 464 h 505"/>
                  <a:gd name="T8" fmla="*/ 246 w 302"/>
                  <a:gd name="T9" fmla="*/ 481 h 505"/>
                  <a:gd name="T10" fmla="*/ 302 w 302"/>
                  <a:gd name="T11" fmla="*/ 419 h 505"/>
                  <a:gd name="T12" fmla="*/ 224 w 302"/>
                  <a:gd name="T13" fmla="*/ 323 h 505"/>
                  <a:gd name="T14" fmla="*/ 142 w 302"/>
                  <a:gd name="T15" fmla="*/ 213 h 505"/>
                  <a:gd name="T16" fmla="*/ 103 w 302"/>
                  <a:gd name="T17" fmla="*/ 110 h 505"/>
                  <a:gd name="T18" fmla="*/ 108 w 302"/>
                  <a:gd name="T19" fmla="*/ 61 h 505"/>
                  <a:gd name="T20" fmla="*/ 90 w 302"/>
                  <a:gd name="T21" fmla="*/ 7 h 505"/>
                  <a:gd name="T22" fmla="*/ 34 w 302"/>
                  <a:gd name="T23" fmla="*/ 15 h 505"/>
                  <a:gd name="T24" fmla="*/ 6 w 302"/>
                  <a:gd name="T25" fmla="*/ 69 h 5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2" h="505">
                    <a:moveTo>
                      <a:pt x="6" y="69"/>
                    </a:moveTo>
                    <a:cubicBezTo>
                      <a:pt x="12" y="92"/>
                      <a:pt x="43" y="112"/>
                      <a:pt x="67" y="160"/>
                    </a:cubicBezTo>
                    <a:cubicBezTo>
                      <a:pt x="91" y="206"/>
                      <a:pt x="131" y="295"/>
                      <a:pt x="151" y="346"/>
                    </a:cubicBezTo>
                    <a:cubicBezTo>
                      <a:pt x="171" y="397"/>
                      <a:pt x="171" y="440"/>
                      <a:pt x="185" y="464"/>
                    </a:cubicBezTo>
                    <a:cubicBezTo>
                      <a:pt x="201" y="486"/>
                      <a:pt x="234" y="505"/>
                      <a:pt x="246" y="481"/>
                    </a:cubicBezTo>
                    <a:cubicBezTo>
                      <a:pt x="258" y="457"/>
                      <a:pt x="301" y="443"/>
                      <a:pt x="302" y="419"/>
                    </a:cubicBezTo>
                    <a:cubicBezTo>
                      <a:pt x="294" y="405"/>
                      <a:pt x="247" y="356"/>
                      <a:pt x="224" y="323"/>
                    </a:cubicBezTo>
                    <a:cubicBezTo>
                      <a:pt x="201" y="290"/>
                      <a:pt x="165" y="252"/>
                      <a:pt x="142" y="213"/>
                    </a:cubicBezTo>
                    <a:cubicBezTo>
                      <a:pt x="119" y="174"/>
                      <a:pt x="109" y="135"/>
                      <a:pt x="103" y="110"/>
                    </a:cubicBezTo>
                    <a:cubicBezTo>
                      <a:pt x="97" y="85"/>
                      <a:pt x="110" y="78"/>
                      <a:pt x="108" y="61"/>
                    </a:cubicBezTo>
                    <a:cubicBezTo>
                      <a:pt x="108" y="21"/>
                      <a:pt x="103" y="14"/>
                      <a:pt x="90" y="7"/>
                    </a:cubicBezTo>
                    <a:cubicBezTo>
                      <a:pt x="77" y="0"/>
                      <a:pt x="46" y="6"/>
                      <a:pt x="34" y="15"/>
                    </a:cubicBezTo>
                    <a:cubicBezTo>
                      <a:pt x="23" y="25"/>
                      <a:pt x="0" y="46"/>
                      <a:pt x="6" y="69"/>
                    </a:cubicBez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9306" name="Freeform 132"/>
            <p:cNvSpPr>
              <a:spLocks/>
            </p:cNvSpPr>
            <p:nvPr/>
          </p:nvSpPr>
          <p:spPr bwMode="auto">
            <a:xfrm>
              <a:off x="3262" y="3586"/>
              <a:ext cx="118" cy="141"/>
            </a:xfrm>
            <a:custGeom>
              <a:avLst/>
              <a:gdLst>
                <a:gd name="T0" fmla="*/ 20 w 170"/>
                <a:gd name="T1" fmla="*/ 64 h 202"/>
                <a:gd name="T2" fmla="*/ 28 w 170"/>
                <a:gd name="T3" fmla="*/ 7 h 202"/>
                <a:gd name="T4" fmla="*/ 78 w 170"/>
                <a:gd name="T5" fmla="*/ 24 h 202"/>
                <a:gd name="T6" fmla="*/ 118 w 170"/>
                <a:gd name="T7" fmla="*/ 66 h 202"/>
                <a:gd name="T8" fmla="*/ 80 w 170"/>
                <a:gd name="T9" fmla="*/ 128 h 202"/>
                <a:gd name="T10" fmla="*/ 10 w 170"/>
                <a:gd name="T11" fmla="*/ 114 h 202"/>
                <a:gd name="T12" fmla="*/ 20 w 170"/>
                <a:gd name="T13" fmla="*/ 64 h 202"/>
                <a:gd name="T14" fmla="*/ 20 w 170"/>
                <a:gd name="T15" fmla="*/ 64 h 20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0" h="202">
                  <a:moveTo>
                    <a:pt x="29" y="92"/>
                  </a:moveTo>
                  <a:cubicBezTo>
                    <a:pt x="31" y="78"/>
                    <a:pt x="26" y="20"/>
                    <a:pt x="40" y="10"/>
                  </a:cubicBezTo>
                  <a:cubicBezTo>
                    <a:pt x="54" y="0"/>
                    <a:pt x="90" y="20"/>
                    <a:pt x="112" y="34"/>
                  </a:cubicBezTo>
                  <a:cubicBezTo>
                    <a:pt x="134" y="48"/>
                    <a:pt x="170" y="69"/>
                    <a:pt x="170" y="94"/>
                  </a:cubicBezTo>
                  <a:cubicBezTo>
                    <a:pt x="170" y="119"/>
                    <a:pt x="141" y="172"/>
                    <a:pt x="115" y="184"/>
                  </a:cubicBezTo>
                  <a:cubicBezTo>
                    <a:pt x="76" y="202"/>
                    <a:pt x="14" y="164"/>
                    <a:pt x="14" y="164"/>
                  </a:cubicBezTo>
                  <a:cubicBezTo>
                    <a:pt x="0" y="126"/>
                    <a:pt x="27" y="104"/>
                    <a:pt x="29" y="92"/>
                  </a:cubicBezTo>
                  <a:cubicBezTo>
                    <a:pt x="31" y="80"/>
                    <a:pt x="27" y="106"/>
                    <a:pt x="29" y="9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7" name="Freeform 133"/>
            <p:cNvSpPr>
              <a:spLocks/>
            </p:cNvSpPr>
            <p:nvPr/>
          </p:nvSpPr>
          <p:spPr bwMode="auto">
            <a:xfrm>
              <a:off x="3338" y="3570"/>
              <a:ext cx="249" cy="174"/>
            </a:xfrm>
            <a:custGeom>
              <a:avLst/>
              <a:gdLst>
                <a:gd name="T0" fmla="*/ 11 w 357"/>
                <a:gd name="T1" fmla="*/ 157 h 250"/>
                <a:gd name="T2" fmla="*/ 124 w 357"/>
                <a:gd name="T3" fmla="*/ 171 h 250"/>
                <a:gd name="T4" fmla="*/ 225 w 357"/>
                <a:gd name="T5" fmla="*/ 129 h 250"/>
                <a:gd name="T6" fmla="*/ 247 w 357"/>
                <a:gd name="T7" fmla="*/ 61 h 250"/>
                <a:gd name="T8" fmla="*/ 213 w 357"/>
                <a:gd name="T9" fmla="*/ 18 h 250"/>
                <a:gd name="T10" fmla="*/ 176 w 357"/>
                <a:gd name="T11" fmla="*/ 18 h 250"/>
                <a:gd name="T12" fmla="*/ 153 w 357"/>
                <a:gd name="T13" fmla="*/ 93 h 250"/>
                <a:gd name="T14" fmla="*/ 153 w 357"/>
                <a:gd name="T15" fmla="*/ 93 h 250"/>
                <a:gd name="T16" fmla="*/ 116 w 357"/>
                <a:gd name="T17" fmla="*/ 114 h 250"/>
                <a:gd name="T18" fmla="*/ 56 w 357"/>
                <a:gd name="T19" fmla="*/ 102 h 250"/>
                <a:gd name="T20" fmla="*/ 11 w 357"/>
                <a:gd name="T21" fmla="*/ 157 h 2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57" h="250">
                  <a:moveTo>
                    <a:pt x="16" y="226"/>
                  </a:moveTo>
                  <a:cubicBezTo>
                    <a:pt x="0" y="244"/>
                    <a:pt x="132" y="250"/>
                    <a:pt x="178" y="246"/>
                  </a:cubicBezTo>
                  <a:cubicBezTo>
                    <a:pt x="229" y="239"/>
                    <a:pt x="293" y="212"/>
                    <a:pt x="322" y="186"/>
                  </a:cubicBezTo>
                  <a:cubicBezTo>
                    <a:pt x="351" y="160"/>
                    <a:pt x="357" y="115"/>
                    <a:pt x="354" y="88"/>
                  </a:cubicBezTo>
                  <a:cubicBezTo>
                    <a:pt x="356" y="59"/>
                    <a:pt x="324" y="52"/>
                    <a:pt x="306" y="26"/>
                  </a:cubicBezTo>
                  <a:cubicBezTo>
                    <a:pt x="288" y="0"/>
                    <a:pt x="266" y="9"/>
                    <a:pt x="252" y="26"/>
                  </a:cubicBezTo>
                  <a:cubicBezTo>
                    <a:pt x="238" y="44"/>
                    <a:pt x="236" y="112"/>
                    <a:pt x="220" y="134"/>
                  </a:cubicBezTo>
                  <a:cubicBezTo>
                    <a:pt x="204" y="156"/>
                    <a:pt x="229" y="129"/>
                    <a:pt x="220" y="134"/>
                  </a:cubicBezTo>
                  <a:cubicBezTo>
                    <a:pt x="211" y="139"/>
                    <a:pt x="189" y="162"/>
                    <a:pt x="166" y="164"/>
                  </a:cubicBezTo>
                  <a:cubicBezTo>
                    <a:pt x="143" y="165"/>
                    <a:pt x="105" y="136"/>
                    <a:pt x="80" y="146"/>
                  </a:cubicBezTo>
                  <a:cubicBezTo>
                    <a:pt x="55" y="156"/>
                    <a:pt x="32" y="208"/>
                    <a:pt x="16" y="226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8" name="Freeform 136"/>
            <p:cNvSpPr>
              <a:spLocks/>
            </p:cNvSpPr>
            <p:nvPr/>
          </p:nvSpPr>
          <p:spPr bwMode="auto">
            <a:xfrm>
              <a:off x="3405" y="3499"/>
              <a:ext cx="92" cy="173"/>
            </a:xfrm>
            <a:custGeom>
              <a:avLst/>
              <a:gdLst>
                <a:gd name="T0" fmla="*/ 39 w 132"/>
                <a:gd name="T1" fmla="*/ 8 h 248"/>
                <a:gd name="T2" fmla="*/ 74 w 132"/>
                <a:gd name="T3" fmla="*/ 21 h 248"/>
                <a:gd name="T4" fmla="*/ 91 w 132"/>
                <a:gd name="T5" fmla="*/ 83 h 248"/>
                <a:gd name="T6" fmla="*/ 84 w 132"/>
                <a:gd name="T7" fmla="*/ 139 h 248"/>
                <a:gd name="T8" fmla="*/ 53 w 132"/>
                <a:gd name="T9" fmla="*/ 170 h 248"/>
                <a:gd name="T10" fmla="*/ 8 w 132"/>
                <a:gd name="T11" fmla="*/ 158 h 248"/>
                <a:gd name="T12" fmla="*/ 6 w 132"/>
                <a:gd name="T13" fmla="*/ 96 h 248"/>
                <a:gd name="T14" fmla="*/ 6 w 132"/>
                <a:gd name="T15" fmla="*/ 96 h 248"/>
                <a:gd name="T16" fmla="*/ 6 w 132"/>
                <a:gd name="T17" fmla="*/ 23 h 248"/>
                <a:gd name="T18" fmla="*/ 39 w 132"/>
                <a:gd name="T19" fmla="*/ 8 h 24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2" h="248">
                  <a:moveTo>
                    <a:pt x="56" y="11"/>
                  </a:moveTo>
                  <a:cubicBezTo>
                    <a:pt x="73" y="12"/>
                    <a:pt x="93" y="0"/>
                    <a:pt x="106" y="30"/>
                  </a:cubicBezTo>
                  <a:cubicBezTo>
                    <a:pt x="118" y="48"/>
                    <a:pt x="128" y="91"/>
                    <a:pt x="130" y="119"/>
                  </a:cubicBezTo>
                  <a:cubicBezTo>
                    <a:pt x="132" y="147"/>
                    <a:pt x="131" y="177"/>
                    <a:pt x="120" y="199"/>
                  </a:cubicBezTo>
                  <a:cubicBezTo>
                    <a:pt x="111" y="220"/>
                    <a:pt x="94" y="238"/>
                    <a:pt x="76" y="243"/>
                  </a:cubicBezTo>
                  <a:cubicBezTo>
                    <a:pt x="58" y="248"/>
                    <a:pt x="23" y="245"/>
                    <a:pt x="12" y="227"/>
                  </a:cubicBezTo>
                  <a:cubicBezTo>
                    <a:pt x="1" y="209"/>
                    <a:pt x="9" y="152"/>
                    <a:pt x="8" y="137"/>
                  </a:cubicBezTo>
                  <a:cubicBezTo>
                    <a:pt x="8" y="122"/>
                    <a:pt x="8" y="154"/>
                    <a:pt x="8" y="137"/>
                  </a:cubicBezTo>
                  <a:cubicBezTo>
                    <a:pt x="8" y="137"/>
                    <a:pt x="0" y="54"/>
                    <a:pt x="8" y="33"/>
                  </a:cubicBezTo>
                  <a:cubicBezTo>
                    <a:pt x="16" y="12"/>
                    <a:pt x="46" y="16"/>
                    <a:pt x="56" y="11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9" name="Freeform 137"/>
            <p:cNvSpPr>
              <a:spLocks/>
            </p:cNvSpPr>
            <p:nvPr/>
          </p:nvSpPr>
          <p:spPr bwMode="auto">
            <a:xfrm>
              <a:off x="3480" y="3490"/>
              <a:ext cx="94" cy="88"/>
            </a:xfrm>
            <a:custGeom>
              <a:avLst/>
              <a:gdLst>
                <a:gd name="T0" fmla="*/ 23 w 135"/>
                <a:gd name="T1" fmla="*/ 73 h 126"/>
                <a:gd name="T2" fmla="*/ 74 w 135"/>
                <a:gd name="T3" fmla="*/ 73 h 126"/>
                <a:gd name="T4" fmla="*/ 91 w 135"/>
                <a:gd name="T5" fmla="*/ 34 h 126"/>
                <a:gd name="T6" fmla="*/ 58 w 135"/>
                <a:gd name="T7" fmla="*/ 3 h 126"/>
                <a:gd name="T8" fmla="*/ 8 w 135"/>
                <a:gd name="T9" fmla="*/ 13 h 126"/>
                <a:gd name="T10" fmla="*/ 13 w 135"/>
                <a:gd name="T11" fmla="*/ 42 h 126"/>
                <a:gd name="T12" fmla="*/ 23 w 135"/>
                <a:gd name="T13" fmla="*/ 73 h 1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5" h="126">
                  <a:moveTo>
                    <a:pt x="33" y="104"/>
                  </a:moveTo>
                  <a:cubicBezTo>
                    <a:pt x="47" y="126"/>
                    <a:pt x="106" y="104"/>
                    <a:pt x="106" y="104"/>
                  </a:cubicBezTo>
                  <a:cubicBezTo>
                    <a:pt x="106" y="104"/>
                    <a:pt x="135" y="65"/>
                    <a:pt x="131" y="49"/>
                  </a:cubicBezTo>
                  <a:cubicBezTo>
                    <a:pt x="127" y="33"/>
                    <a:pt x="103" y="8"/>
                    <a:pt x="83" y="5"/>
                  </a:cubicBezTo>
                  <a:cubicBezTo>
                    <a:pt x="63" y="0"/>
                    <a:pt x="22" y="9"/>
                    <a:pt x="11" y="18"/>
                  </a:cubicBezTo>
                  <a:cubicBezTo>
                    <a:pt x="0" y="27"/>
                    <a:pt x="15" y="46"/>
                    <a:pt x="19" y="60"/>
                  </a:cubicBezTo>
                  <a:cubicBezTo>
                    <a:pt x="23" y="74"/>
                    <a:pt x="30" y="95"/>
                    <a:pt x="33" y="104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0" name="Freeform 169"/>
            <p:cNvSpPr>
              <a:spLocks/>
            </p:cNvSpPr>
            <p:nvPr/>
          </p:nvSpPr>
          <p:spPr bwMode="auto">
            <a:xfrm>
              <a:off x="3559" y="3478"/>
              <a:ext cx="92" cy="136"/>
            </a:xfrm>
            <a:custGeom>
              <a:avLst/>
              <a:gdLst>
                <a:gd name="T0" fmla="*/ 37 w 132"/>
                <a:gd name="T1" fmla="*/ 129 h 195"/>
                <a:gd name="T2" fmla="*/ 79 w 132"/>
                <a:gd name="T3" fmla="*/ 107 h 195"/>
                <a:gd name="T4" fmla="*/ 84 w 132"/>
                <a:gd name="T5" fmla="*/ 70 h 195"/>
                <a:gd name="T6" fmla="*/ 33 w 132"/>
                <a:gd name="T7" fmla="*/ 9 h 195"/>
                <a:gd name="T8" fmla="*/ 10 w 132"/>
                <a:gd name="T9" fmla="*/ 16 h 195"/>
                <a:gd name="T10" fmla="*/ 26 w 132"/>
                <a:gd name="T11" fmla="*/ 58 h 195"/>
                <a:gd name="T12" fmla="*/ 2 w 132"/>
                <a:gd name="T13" fmla="*/ 100 h 195"/>
                <a:gd name="T14" fmla="*/ 37 w 132"/>
                <a:gd name="T15" fmla="*/ 129 h 19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195">
                  <a:moveTo>
                    <a:pt x="53" y="185"/>
                  </a:moveTo>
                  <a:cubicBezTo>
                    <a:pt x="77" y="195"/>
                    <a:pt x="101" y="169"/>
                    <a:pt x="113" y="154"/>
                  </a:cubicBezTo>
                  <a:cubicBezTo>
                    <a:pt x="125" y="139"/>
                    <a:pt x="132" y="123"/>
                    <a:pt x="121" y="100"/>
                  </a:cubicBezTo>
                  <a:lnTo>
                    <a:pt x="47" y="13"/>
                  </a:lnTo>
                  <a:cubicBezTo>
                    <a:pt x="29" y="0"/>
                    <a:pt x="17" y="11"/>
                    <a:pt x="15" y="23"/>
                  </a:cubicBezTo>
                  <a:cubicBezTo>
                    <a:pt x="13" y="35"/>
                    <a:pt x="37" y="83"/>
                    <a:pt x="37" y="83"/>
                  </a:cubicBezTo>
                  <a:cubicBezTo>
                    <a:pt x="37" y="83"/>
                    <a:pt x="0" y="126"/>
                    <a:pt x="3" y="143"/>
                  </a:cubicBezTo>
                  <a:cubicBezTo>
                    <a:pt x="6" y="160"/>
                    <a:pt x="29" y="175"/>
                    <a:pt x="53" y="185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1" name="Freeform 172"/>
            <p:cNvSpPr>
              <a:spLocks/>
            </p:cNvSpPr>
            <p:nvPr/>
          </p:nvSpPr>
          <p:spPr bwMode="auto">
            <a:xfrm>
              <a:off x="3312" y="3510"/>
              <a:ext cx="93" cy="149"/>
            </a:xfrm>
            <a:custGeom>
              <a:avLst/>
              <a:gdLst>
                <a:gd name="T0" fmla="*/ 42 w 134"/>
                <a:gd name="T1" fmla="*/ 26 h 215"/>
                <a:gd name="T2" fmla="*/ 81 w 134"/>
                <a:gd name="T3" fmla="*/ 11 h 215"/>
                <a:gd name="T4" fmla="*/ 87 w 134"/>
                <a:gd name="T5" fmla="*/ 83 h 215"/>
                <a:gd name="T6" fmla="*/ 86 w 134"/>
                <a:gd name="T7" fmla="*/ 147 h 215"/>
                <a:gd name="T8" fmla="*/ 45 w 134"/>
                <a:gd name="T9" fmla="*/ 94 h 215"/>
                <a:gd name="T10" fmla="*/ 1 w 134"/>
                <a:gd name="T11" fmla="*/ 73 h 215"/>
                <a:gd name="T12" fmla="*/ 42 w 134"/>
                <a:gd name="T13" fmla="*/ 26 h 2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4" h="215">
                  <a:moveTo>
                    <a:pt x="61" y="37"/>
                  </a:moveTo>
                  <a:cubicBezTo>
                    <a:pt x="80" y="22"/>
                    <a:pt x="104" y="0"/>
                    <a:pt x="116" y="16"/>
                  </a:cubicBezTo>
                  <a:cubicBezTo>
                    <a:pt x="128" y="32"/>
                    <a:pt x="126" y="88"/>
                    <a:pt x="126" y="120"/>
                  </a:cubicBezTo>
                  <a:cubicBezTo>
                    <a:pt x="126" y="152"/>
                    <a:pt x="134" y="209"/>
                    <a:pt x="124" y="212"/>
                  </a:cubicBezTo>
                  <a:cubicBezTo>
                    <a:pt x="114" y="215"/>
                    <a:pt x="98" y="152"/>
                    <a:pt x="65" y="136"/>
                  </a:cubicBezTo>
                  <a:cubicBezTo>
                    <a:pt x="32" y="120"/>
                    <a:pt x="2" y="121"/>
                    <a:pt x="1" y="105"/>
                  </a:cubicBezTo>
                  <a:cubicBezTo>
                    <a:pt x="0" y="89"/>
                    <a:pt x="42" y="52"/>
                    <a:pt x="61" y="37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2" name="Freeform 173"/>
            <p:cNvSpPr>
              <a:spLocks/>
            </p:cNvSpPr>
            <p:nvPr/>
          </p:nvSpPr>
          <p:spPr bwMode="auto">
            <a:xfrm>
              <a:off x="3229" y="3745"/>
              <a:ext cx="132" cy="208"/>
            </a:xfrm>
            <a:custGeom>
              <a:avLst/>
              <a:gdLst>
                <a:gd name="T0" fmla="*/ 20 w 189"/>
                <a:gd name="T1" fmla="*/ 28 h 298"/>
                <a:gd name="T2" fmla="*/ 15 w 189"/>
                <a:gd name="T3" fmla="*/ 114 h 298"/>
                <a:gd name="T4" fmla="*/ 0 w 189"/>
                <a:gd name="T5" fmla="*/ 208 h 298"/>
                <a:gd name="T6" fmla="*/ 68 w 189"/>
                <a:gd name="T7" fmla="*/ 208 h 298"/>
                <a:gd name="T8" fmla="*/ 68 w 189"/>
                <a:gd name="T9" fmla="*/ 208 h 298"/>
                <a:gd name="T10" fmla="*/ 71 w 189"/>
                <a:gd name="T11" fmla="*/ 142 h 298"/>
                <a:gd name="T12" fmla="*/ 126 w 189"/>
                <a:gd name="T13" fmla="*/ 78 h 298"/>
                <a:gd name="T14" fmla="*/ 85 w 189"/>
                <a:gd name="T15" fmla="*/ 15 h 298"/>
                <a:gd name="T16" fmla="*/ 20 w 189"/>
                <a:gd name="T17" fmla="*/ 28 h 29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9" h="298">
                  <a:moveTo>
                    <a:pt x="28" y="40"/>
                  </a:moveTo>
                  <a:cubicBezTo>
                    <a:pt x="7" y="64"/>
                    <a:pt x="27" y="121"/>
                    <a:pt x="22" y="164"/>
                  </a:cubicBezTo>
                  <a:cubicBezTo>
                    <a:pt x="17" y="207"/>
                    <a:pt x="1" y="256"/>
                    <a:pt x="0" y="298"/>
                  </a:cubicBezTo>
                  <a:cubicBezTo>
                    <a:pt x="49" y="298"/>
                    <a:pt x="98" y="298"/>
                    <a:pt x="98" y="298"/>
                  </a:cubicBezTo>
                  <a:cubicBezTo>
                    <a:pt x="98" y="298"/>
                    <a:pt x="88" y="235"/>
                    <a:pt x="102" y="204"/>
                  </a:cubicBezTo>
                  <a:cubicBezTo>
                    <a:pt x="116" y="170"/>
                    <a:pt x="173" y="143"/>
                    <a:pt x="181" y="112"/>
                  </a:cubicBezTo>
                  <a:cubicBezTo>
                    <a:pt x="189" y="81"/>
                    <a:pt x="180" y="0"/>
                    <a:pt x="121" y="22"/>
                  </a:cubicBezTo>
                  <a:cubicBezTo>
                    <a:pt x="62" y="44"/>
                    <a:pt x="49" y="16"/>
                    <a:pt x="28" y="4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3" name="Freeform 176"/>
            <p:cNvSpPr>
              <a:spLocks/>
            </p:cNvSpPr>
            <p:nvPr/>
          </p:nvSpPr>
          <p:spPr bwMode="auto">
            <a:xfrm>
              <a:off x="3249" y="3703"/>
              <a:ext cx="41" cy="52"/>
            </a:xfrm>
            <a:custGeom>
              <a:avLst/>
              <a:gdLst>
                <a:gd name="T0" fmla="*/ 8 w 58"/>
                <a:gd name="T1" fmla="*/ 51 h 74"/>
                <a:gd name="T2" fmla="*/ 8 w 58"/>
                <a:gd name="T3" fmla="*/ 51 h 74"/>
                <a:gd name="T4" fmla="*/ 40 w 58"/>
                <a:gd name="T5" fmla="*/ 52 h 74"/>
                <a:gd name="T6" fmla="*/ 40 w 58"/>
                <a:gd name="T7" fmla="*/ 52 h 74"/>
                <a:gd name="T8" fmla="*/ 21 w 58"/>
                <a:gd name="T9" fmla="*/ 8 h 74"/>
                <a:gd name="T10" fmla="*/ 8 w 58"/>
                <a:gd name="T11" fmla="*/ 51 h 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8" h="74">
                  <a:moveTo>
                    <a:pt x="11" y="72"/>
                  </a:moveTo>
                  <a:lnTo>
                    <a:pt x="11" y="72"/>
                  </a:lnTo>
                  <a:lnTo>
                    <a:pt x="57" y="74"/>
                  </a:lnTo>
                  <a:cubicBezTo>
                    <a:pt x="52" y="64"/>
                    <a:pt x="58" y="24"/>
                    <a:pt x="29" y="12"/>
                  </a:cubicBezTo>
                  <a:cubicBezTo>
                    <a:pt x="0" y="0"/>
                    <a:pt x="14" y="62"/>
                    <a:pt x="11" y="7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4" name="Freeform 177"/>
            <p:cNvSpPr>
              <a:spLocks/>
            </p:cNvSpPr>
            <p:nvPr/>
          </p:nvSpPr>
          <p:spPr bwMode="auto">
            <a:xfrm>
              <a:off x="3347" y="3710"/>
              <a:ext cx="239" cy="242"/>
            </a:xfrm>
            <a:custGeom>
              <a:avLst/>
              <a:gdLst>
                <a:gd name="T0" fmla="*/ 15 w 343"/>
                <a:gd name="T1" fmla="*/ 242 h 346"/>
                <a:gd name="T2" fmla="*/ 130 w 343"/>
                <a:gd name="T3" fmla="*/ 242 h 346"/>
                <a:gd name="T4" fmla="*/ 207 w 343"/>
                <a:gd name="T5" fmla="*/ 130 h 346"/>
                <a:gd name="T6" fmla="*/ 225 w 343"/>
                <a:gd name="T7" fmla="*/ 0 h 346"/>
                <a:gd name="T8" fmla="*/ 122 w 343"/>
                <a:gd name="T9" fmla="*/ 42 h 346"/>
                <a:gd name="T10" fmla="*/ 16 w 343"/>
                <a:gd name="T11" fmla="*/ 45 h 346"/>
                <a:gd name="T12" fmla="*/ 27 w 343"/>
                <a:gd name="T13" fmla="*/ 123 h 346"/>
                <a:gd name="T14" fmla="*/ 15 w 343"/>
                <a:gd name="T15" fmla="*/ 242 h 3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3" h="346">
                  <a:moveTo>
                    <a:pt x="22" y="346"/>
                  </a:moveTo>
                  <a:lnTo>
                    <a:pt x="187" y="346"/>
                  </a:lnTo>
                  <a:cubicBezTo>
                    <a:pt x="233" y="319"/>
                    <a:pt x="274" y="244"/>
                    <a:pt x="297" y="186"/>
                  </a:cubicBezTo>
                  <a:cubicBezTo>
                    <a:pt x="320" y="128"/>
                    <a:pt x="343" y="21"/>
                    <a:pt x="323" y="0"/>
                  </a:cubicBezTo>
                  <a:cubicBezTo>
                    <a:pt x="287" y="24"/>
                    <a:pt x="229" y="51"/>
                    <a:pt x="175" y="60"/>
                  </a:cubicBezTo>
                  <a:cubicBezTo>
                    <a:pt x="121" y="69"/>
                    <a:pt x="46" y="45"/>
                    <a:pt x="23" y="64"/>
                  </a:cubicBezTo>
                  <a:cubicBezTo>
                    <a:pt x="0" y="83"/>
                    <a:pt x="39" y="129"/>
                    <a:pt x="39" y="176"/>
                  </a:cubicBezTo>
                  <a:cubicBezTo>
                    <a:pt x="39" y="223"/>
                    <a:pt x="26" y="311"/>
                    <a:pt x="22" y="346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5" name="Freeform 234"/>
            <p:cNvSpPr>
              <a:spLocks/>
            </p:cNvSpPr>
            <p:nvPr/>
          </p:nvSpPr>
          <p:spPr bwMode="auto">
            <a:xfrm rot="532565">
              <a:off x="2936" y="2597"/>
              <a:ext cx="125" cy="156"/>
            </a:xfrm>
            <a:custGeom>
              <a:avLst/>
              <a:gdLst>
                <a:gd name="T0" fmla="*/ 45 w 143"/>
                <a:gd name="T1" fmla="*/ 81 h 182"/>
                <a:gd name="T2" fmla="*/ 68 w 143"/>
                <a:gd name="T3" fmla="*/ 147 h 182"/>
                <a:gd name="T4" fmla="*/ 98 w 143"/>
                <a:gd name="T5" fmla="*/ 134 h 182"/>
                <a:gd name="T6" fmla="*/ 121 w 143"/>
                <a:gd name="T7" fmla="*/ 113 h 182"/>
                <a:gd name="T8" fmla="*/ 73 w 143"/>
                <a:gd name="T9" fmla="*/ 63 h 182"/>
                <a:gd name="T10" fmla="*/ 35 w 143"/>
                <a:gd name="T11" fmla="*/ 5 h 182"/>
                <a:gd name="T12" fmla="*/ 4 w 143"/>
                <a:gd name="T13" fmla="*/ 30 h 182"/>
                <a:gd name="T14" fmla="*/ 45 w 143"/>
                <a:gd name="T15" fmla="*/ 81 h 1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3" h="182">
                  <a:moveTo>
                    <a:pt x="51" y="95"/>
                  </a:moveTo>
                  <a:cubicBezTo>
                    <a:pt x="64" y="119"/>
                    <a:pt x="68" y="162"/>
                    <a:pt x="78" y="172"/>
                  </a:cubicBezTo>
                  <a:cubicBezTo>
                    <a:pt x="88" y="182"/>
                    <a:pt x="102" y="163"/>
                    <a:pt x="112" y="156"/>
                  </a:cubicBezTo>
                  <a:cubicBezTo>
                    <a:pt x="122" y="149"/>
                    <a:pt x="143" y="146"/>
                    <a:pt x="138" y="132"/>
                  </a:cubicBezTo>
                  <a:cubicBezTo>
                    <a:pt x="133" y="118"/>
                    <a:pt x="99" y="94"/>
                    <a:pt x="83" y="73"/>
                  </a:cubicBezTo>
                  <a:cubicBezTo>
                    <a:pt x="67" y="52"/>
                    <a:pt x="53" y="12"/>
                    <a:pt x="40" y="6"/>
                  </a:cubicBezTo>
                  <a:cubicBezTo>
                    <a:pt x="27" y="0"/>
                    <a:pt x="3" y="20"/>
                    <a:pt x="5" y="35"/>
                  </a:cubicBezTo>
                  <a:cubicBezTo>
                    <a:pt x="0" y="39"/>
                    <a:pt x="38" y="71"/>
                    <a:pt x="51" y="95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6" name="Freeform 235"/>
            <p:cNvSpPr>
              <a:spLocks/>
            </p:cNvSpPr>
            <p:nvPr/>
          </p:nvSpPr>
          <p:spPr bwMode="auto">
            <a:xfrm rot="532565">
              <a:off x="2993" y="2739"/>
              <a:ext cx="133" cy="129"/>
            </a:xfrm>
            <a:custGeom>
              <a:avLst/>
              <a:gdLst>
                <a:gd name="T0" fmla="*/ 37 w 153"/>
                <a:gd name="T1" fmla="*/ 70 h 151"/>
                <a:gd name="T2" fmla="*/ 83 w 153"/>
                <a:gd name="T3" fmla="*/ 126 h 151"/>
                <a:gd name="T4" fmla="*/ 130 w 153"/>
                <a:gd name="T5" fmla="*/ 86 h 151"/>
                <a:gd name="T6" fmla="*/ 71 w 153"/>
                <a:gd name="T7" fmla="*/ 43 h 151"/>
                <a:gd name="T8" fmla="*/ 53 w 153"/>
                <a:gd name="T9" fmla="*/ 3 h 151"/>
                <a:gd name="T10" fmla="*/ 3 w 153"/>
                <a:gd name="T11" fmla="*/ 38 h 151"/>
                <a:gd name="T12" fmla="*/ 37 w 153"/>
                <a:gd name="T13" fmla="*/ 70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7" name="Freeform 236"/>
            <p:cNvSpPr>
              <a:spLocks/>
            </p:cNvSpPr>
            <p:nvPr/>
          </p:nvSpPr>
          <p:spPr bwMode="auto">
            <a:xfrm>
              <a:off x="3076" y="2858"/>
              <a:ext cx="160" cy="253"/>
            </a:xfrm>
            <a:custGeom>
              <a:avLst/>
              <a:gdLst>
                <a:gd name="T0" fmla="*/ 66 w 200"/>
                <a:gd name="T1" fmla="*/ 140 h 333"/>
                <a:gd name="T2" fmla="*/ 106 w 200"/>
                <a:gd name="T3" fmla="*/ 241 h 333"/>
                <a:gd name="T4" fmla="*/ 160 w 200"/>
                <a:gd name="T5" fmla="*/ 203 h 333"/>
                <a:gd name="T6" fmla="*/ 90 w 200"/>
                <a:gd name="T7" fmla="*/ 107 h 333"/>
                <a:gd name="T8" fmla="*/ 56 w 200"/>
                <a:gd name="T9" fmla="*/ 0 h 333"/>
                <a:gd name="T10" fmla="*/ 4 w 200"/>
                <a:gd name="T11" fmla="*/ 46 h 333"/>
                <a:gd name="T12" fmla="*/ 66 w 200"/>
                <a:gd name="T13" fmla="*/ 140 h 3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" h="333">
                  <a:moveTo>
                    <a:pt x="82" y="184"/>
                  </a:moveTo>
                  <a:cubicBezTo>
                    <a:pt x="105" y="231"/>
                    <a:pt x="115" y="295"/>
                    <a:pt x="132" y="317"/>
                  </a:cubicBezTo>
                  <a:cubicBezTo>
                    <a:pt x="158" y="333"/>
                    <a:pt x="190" y="283"/>
                    <a:pt x="200" y="267"/>
                  </a:cubicBezTo>
                  <a:cubicBezTo>
                    <a:pt x="196" y="236"/>
                    <a:pt x="134" y="185"/>
                    <a:pt x="112" y="141"/>
                  </a:cubicBezTo>
                  <a:cubicBezTo>
                    <a:pt x="90" y="97"/>
                    <a:pt x="88" y="13"/>
                    <a:pt x="70" y="0"/>
                  </a:cubicBezTo>
                  <a:cubicBezTo>
                    <a:pt x="29" y="11"/>
                    <a:pt x="0" y="35"/>
                    <a:pt x="5" y="61"/>
                  </a:cubicBezTo>
                  <a:cubicBezTo>
                    <a:pt x="7" y="92"/>
                    <a:pt x="58" y="137"/>
                    <a:pt x="82" y="184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8" name="Freeform 237"/>
            <p:cNvSpPr>
              <a:spLocks/>
            </p:cNvSpPr>
            <p:nvPr/>
          </p:nvSpPr>
          <p:spPr bwMode="auto">
            <a:xfrm>
              <a:off x="3192" y="3073"/>
              <a:ext cx="210" cy="445"/>
            </a:xfrm>
            <a:custGeom>
              <a:avLst/>
              <a:gdLst>
                <a:gd name="T0" fmla="*/ 2 w 302"/>
                <a:gd name="T1" fmla="*/ 65 h 638"/>
                <a:gd name="T2" fmla="*/ 42 w 302"/>
                <a:gd name="T3" fmla="*/ 149 h 638"/>
                <a:gd name="T4" fmla="*/ 88 w 302"/>
                <a:gd name="T5" fmla="*/ 317 h 638"/>
                <a:gd name="T6" fmla="*/ 119 w 302"/>
                <a:gd name="T7" fmla="*/ 424 h 638"/>
                <a:gd name="T8" fmla="*/ 173 w 302"/>
                <a:gd name="T9" fmla="*/ 444 h 638"/>
                <a:gd name="T10" fmla="*/ 210 w 302"/>
                <a:gd name="T11" fmla="*/ 425 h 638"/>
                <a:gd name="T12" fmla="*/ 155 w 302"/>
                <a:gd name="T13" fmla="*/ 308 h 638"/>
                <a:gd name="T14" fmla="*/ 104 w 302"/>
                <a:gd name="T15" fmla="*/ 184 h 638"/>
                <a:gd name="T16" fmla="*/ 79 w 302"/>
                <a:gd name="T17" fmla="*/ 77 h 638"/>
                <a:gd name="T18" fmla="*/ 54 w 302"/>
                <a:gd name="T19" fmla="*/ 8 h 638"/>
                <a:gd name="T20" fmla="*/ 25 w 302"/>
                <a:gd name="T21" fmla="*/ 33 h 638"/>
                <a:gd name="T22" fmla="*/ 2 w 302"/>
                <a:gd name="T23" fmla="*/ 65 h 63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02" h="638">
                  <a:moveTo>
                    <a:pt x="3" y="93"/>
                  </a:moveTo>
                  <a:cubicBezTo>
                    <a:pt x="6" y="121"/>
                    <a:pt x="40" y="150"/>
                    <a:pt x="61" y="214"/>
                  </a:cubicBezTo>
                  <a:cubicBezTo>
                    <a:pt x="80" y="274"/>
                    <a:pt x="109" y="390"/>
                    <a:pt x="127" y="455"/>
                  </a:cubicBezTo>
                  <a:cubicBezTo>
                    <a:pt x="142" y="520"/>
                    <a:pt x="153" y="578"/>
                    <a:pt x="171" y="608"/>
                  </a:cubicBezTo>
                  <a:cubicBezTo>
                    <a:pt x="192" y="638"/>
                    <a:pt x="227" y="636"/>
                    <a:pt x="249" y="636"/>
                  </a:cubicBezTo>
                  <a:cubicBezTo>
                    <a:pt x="284" y="612"/>
                    <a:pt x="295" y="638"/>
                    <a:pt x="302" y="610"/>
                  </a:cubicBezTo>
                  <a:cubicBezTo>
                    <a:pt x="294" y="591"/>
                    <a:pt x="245" y="484"/>
                    <a:pt x="223" y="441"/>
                  </a:cubicBezTo>
                  <a:cubicBezTo>
                    <a:pt x="201" y="395"/>
                    <a:pt x="168" y="319"/>
                    <a:pt x="150" y="264"/>
                  </a:cubicBezTo>
                  <a:cubicBezTo>
                    <a:pt x="132" y="209"/>
                    <a:pt x="125" y="158"/>
                    <a:pt x="114" y="111"/>
                  </a:cubicBezTo>
                  <a:cubicBezTo>
                    <a:pt x="103" y="64"/>
                    <a:pt x="93" y="23"/>
                    <a:pt x="77" y="11"/>
                  </a:cubicBezTo>
                  <a:cubicBezTo>
                    <a:pt x="62" y="0"/>
                    <a:pt x="53" y="39"/>
                    <a:pt x="36" y="48"/>
                  </a:cubicBezTo>
                  <a:cubicBezTo>
                    <a:pt x="21" y="58"/>
                    <a:pt x="0" y="63"/>
                    <a:pt x="3" y="93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9" name="Freeform 239"/>
            <p:cNvSpPr>
              <a:spLocks/>
            </p:cNvSpPr>
            <p:nvPr/>
          </p:nvSpPr>
          <p:spPr bwMode="auto">
            <a:xfrm>
              <a:off x="3208" y="2417"/>
              <a:ext cx="90" cy="176"/>
            </a:xfrm>
            <a:custGeom>
              <a:avLst/>
              <a:gdLst>
                <a:gd name="T0" fmla="*/ 15 w 129"/>
                <a:gd name="T1" fmla="*/ 90 h 253"/>
                <a:gd name="T2" fmla="*/ 21 w 129"/>
                <a:gd name="T3" fmla="*/ 163 h 253"/>
                <a:gd name="T4" fmla="*/ 55 w 129"/>
                <a:gd name="T5" fmla="*/ 170 h 253"/>
                <a:gd name="T6" fmla="*/ 89 w 129"/>
                <a:gd name="T7" fmla="*/ 152 h 253"/>
                <a:gd name="T8" fmla="*/ 61 w 129"/>
                <a:gd name="T9" fmla="*/ 81 h 253"/>
                <a:gd name="T10" fmla="*/ 47 w 129"/>
                <a:gd name="T11" fmla="*/ 10 h 253"/>
                <a:gd name="T12" fmla="*/ 6 w 129"/>
                <a:gd name="T13" fmla="*/ 21 h 253"/>
                <a:gd name="T14" fmla="*/ 15 w 129"/>
                <a:gd name="T15" fmla="*/ 90 h 2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9" h="253">
                  <a:moveTo>
                    <a:pt x="21" y="129"/>
                  </a:moveTo>
                  <a:cubicBezTo>
                    <a:pt x="25" y="165"/>
                    <a:pt x="20" y="215"/>
                    <a:pt x="30" y="234"/>
                  </a:cubicBezTo>
                  <a:cubicBezTo>
                    <a:pt x="40" y="253"/>
                    <a:pt x="63" y="247"/>
                    <a:pt x="79" y="245"/>
                  </a:cubicBezTo>
                  <a:cubicBezTo>
                    <a:pt x="95" y="243"/>
                    <a:pt x="125" y="240"/>
                    <a:pt x="127" y="219"/>
                  </a:cubicBezTo>
                  <a:cubicBezTo>
                    <a:pt x="129" y="198"/>
                    <a:pt x="97" y="152"/>
                    <a:pt x="88" y="117"/>
                  </a:cubicBezTo>
                  <a:cubicBezTo>
                    <a:pt x="78" y="84"/>
                    <a:pt x="81" y="29"/>
                    <a:pt x="68" y="14"/>
                  </a:cubicBezTo>
                  <a:cubicBezTo>
                    <a:pt x="55" y="0"/>
                    <a:pt x="17" y="11"/>
                    <a:pt x="9" y="30"/>
                  </a:cubicBezTo>
                  <a:cubicBezTo>
                    <a:pt x="0" y="32"/>
                    <a:pt x="17" y="93"/>
                    <a:pt x="21" y="129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0" name="Freeform 240"/>
            <p:cNvSpPr>
              <a:spLocks/>
            </p:cNvSpPr>
            <p:nvPr/>
          </p:nvSpPr>
          <p:spPr bwMode="auto">
            <a:xfrm>
              <a:off x="3221" y="2584"/>
              <a:ext cx="117" cy="152"/>
            </a:xfrm>
            <a:custGeom>
              <a:avLst/>
              <a:gdLst>
                <a:gd name="T0" fmla="*/ 45 w 167"/>
                <a:gd name="T1" fmla="*/ 83 h 218"/>
                <a:gd name="T2" fmla="*/ 53 w 167"/>
                <a:gd name="T3" fmla="*/ 142 h 218"/>
                <a:gd name="T4" fmla="*/ 117 w 167"/>
                <a:gd name="T5" fmla="*/ 123 h 218"/>
                <a:gd name="T6" fmla="*/ 88 w 167"/>
                <a:gd name="T7" fmla="*/ 58 h 218"/>
                <a:gd name="T8" fmla="*/ 75 w 167"/>
                <a:gd name="T9" fmla="*/ 8 h 218"/>
                <a:gd name="T10" fmla="*/ 46 w 167"/>
                <a:gd name="T11" fmla="*/ 15 h 218"/>
                <a:gd name="T12" fmla="*/ 8 w 167"/>
                <a:gd name="T13" fmla="*/ 21 h 218"/>
                <a:gd name="T14" fmla="*/ 45 w 167"/>
                <a:gd name="T15" fmla="*/ 83 h 2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7" h="218">
                  <a:moveTo>
                    <a:pt x="64" y="119"/>
                  </a:moveTo>
                  <a:cubicBezTo>
                    <a:pt x="76" y="151"/>
                    <a:pt x="53" y="188"/>
                    <a:pt x="76" y="203"/>
                  </a:cubicBezTo>
                  <a:cubicBezTo>
                    <a:pt x="97" y="218"/>
                    <a:pt x="163" y="203"/>
                    <a:pt x="167" y="177"/>
                  </a:cubicBezTo>
                  <a:cubicBezTo>
                    <a:pt x="155" y="140"/>
                    <a:pt x="136" y="112"/>
                    <a:pt x="126" y="83"/>
                  </a:cubicBezTo>
                  <a:cubicBezTo>
                    <a:pt x="116" y="55"/>
                    <a:pt x="123" y="20"/>
                    <a:pt x="107" y="12"/>
                  </a:cubicBezTo>
                  <a:cubicBezTo>
                    <a:pt x="97" y="0"/>
                    <a:pt x="82" y="18"/>
                    <a:pt x="66" y="21"/>
                  </a:cubicBezTo>
                  <a:cubicBezTo>
                    <a:pt x="50" y="24"/>
                    <a:pt x="11" y="14"/>
                    <a:pt x="11" y="30"/>
                  </a:cubicBezTo>
                  <a:cubicBezTo>
                    <a:pt x="0" y="44"/>
                    <a:pt x="53" y="87"/>
                    <a:pt x="64" y="119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1" name="Freeform 241"/>
            <p:cNvSpPr>
              <a:spLocks/>
            </p:cNvSpPr>
            <p:nvPr/>
          </p:nvSpPr>
          <p:spPr bwMode="auto">
            <a:xfrm>
              <a:off x="3275" y="2736"/>
              <a:ext cx="132" cy="279"/>
            </a:xfrm>
            <a:custGeom>
              <a:avLst/>
              <a:gdLst>
                <a:gd name="T0" fmla="*/ 45 w 189"/>
                <a:gd name="T1" fmla="*/ 146 h 401"/>
                <a:gd name="T2" fmla="*/ 61 w 189"/>
                <a:gd name="T3" fmla="*/ 261 h 401"/>
                <a:gd name="T4" fmla="*/ 129 w 189"/>
                <a:gd name="T5" fmla="*/ 237 h 401"/>
                <a:gd name="T6" fmla="*/ 96 w 189"/>
                <a:gd name="T7" fmla="*/ 122 h 401"/>
                <a:gd name="T8" fmla="*/ 72 w 189"/>
                <a:gd name="T9" fmla="*/ 0 h 401"/>
                <a:gd name="T10" fmla="*/ 4 w 189"/>
                <a:gd name="T11" fmla="*/ 33 h 401"/>
                <a:gd name="T12" fmla="*/ 45 w 189"/>
                <a:gd name="T13" fmla="*/ 146 h 4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9" h="401">
                  <a:moveTo>
                    <a:pt x="64" y="210"/>
                  </a:moveTo>
                  <a:cubicBezTo>
                    <a:pt x="79" y="270"/>
                    <a:pt x="73" y="345"/>
                    <a:pt x="87" y="375"/>
                  </a:cubicBezTo>
                  <a:cubicBezTo>
                    <a:pt x="114" y="401"/>
                    <a:pt x="168" y="354"/>
                    <a:pt x="185" y="340"/>
                  </a:cubicBezTo>
                  <a:cubicBezTo>
                    <a:pt x="189" y="304"/>
                    <a:pt x="151" y="233"/>
                    <a:pt x="137" y="176"/>
                  </a:cubicBezTo>
                  <a:cubicBezTo>
                    <a:pt x="123" y="119"/>
                    <a:pt x="125" y="21"/>
                    <a:pt x="103" y="0"/>
                  </a:cubicBezTo>
                  <a:cubicBezTo>
                    <a:pt x="50" y="0"/>
                    <a:pt x="8" y="17"/>
                    <a:pt x="6" y="48"/>
                  </a:cubicBezTo>
                  <a:cubicBezTo>
                    <a:pt x="0" y="83"/>
                    <a:pt x="49" y="149"/>
                    <a:pt x="64" y="21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2" name="Freeform 242"/>
            <p:cNvSpPr>
              <a:spLocks/>
            </p:cNvSpPr>
            <p:nvPr/>
          </p:nvSpPr>
          <p:spPr bwMode="auto">
            <a:xfrm>
              <a:off x="3334" y="2993"/>
              <a:ext cx="135" cy="510"/>
            </a:xfrm>
            <a:custGeom>
              <a:avLst/>
              <a:gdLst>
                <a:gd name="T0" fmla="*/ 3 w 194"/>
                <a:gd name="T1" fmla="*/ 36 h 731"/>
                <a:gd name="T2" fmla="*/ 26 w 194"/>
                <a:gd name="T3" fmla="*/ 146 h 731"/>
                <a:gd name="T4" fmla="*/ 42 w 194"/>
                <a:gd name="T5" fmla="*/ 331 h 731"/>
                <a:gd name="T6" fmla="*/ 54 w 194"/>
                <a:gd name="T7" fmla="*/ 481 h 731"/>
                <a:gd name="T8" fmla="*/ 92 w 194"/>
                <a:gd name="T9" fmla="*/ 507 h 731"/>
                <a:gd name="T10" fmla="*/ 135 w 194"/>
                <a:gd name="T11" fmla="*/ 490 h 731"/>
                <a:gd name="T12" fmla="*/ 118 w 194"/>
                <a:gd name="T13" fmla="*/ 336 h 731"/>
                <a:gd name="T14" fmla="*/ 86 w 194"/>
                <a:gd name="T15" fmla="*/ 156 h 731"/>
                <a:gd name="T16" fmla="*/ 84 w 194"/>
                <a:gd name="T17" fmla="*/ 82 h 731"/>
                <a:gd name="T18" fmla="*/ 72 w 194"/>
                <a:gd name="T19" fmla="*/ 10 h 731"/>
                <a:gd name="T20" fmla="*/ 38 w 194"/>
                <a:gd name="T21" fmla="*/ 22 h 731"/>
                <a:gd name="T22" fmla="*/ 3 w 194"/>
                <a:gd name="T23" fmla="*/ 36 h 73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94" h="731">
                  <a:moveTo>
                    <a:pt x="4" y="51"/>
                  </a:moveTo>
                  <a:cubicBezTo>
                    <a:pt x="0" y="81"/>
                    <a:pt x="28" y="138"/>
                    <a:pt x="37" y="209"/>
                  </a:cubicBezTo>
                  <a:cubicBezTo>
                    <a:pt x="46" y="280"/>
                    <a:pt x="53" y="395"/>
                    <a:pt x="60" y="475"/>
                  </a:cubicBezTo>
                  <a:cubicBezTo>
                    <a:pt x="60" y="546"/>
                    <a:pt x="66" y="647"/>
                    <a:pt x="78" y="689"/>
                  </a:cubicBezTo>
                  <a:cubicBezTo>
                    <a:pt x="90" y="731"/>
                    <a:pt x="113" y="725"/>
                    <a:pt x="132" y="727"/>
                  </a:cubicBezTo>
                  <a:cubicBezTo>
                    <a:pt x="175" y="711"/>
                    <a:pt x="179" y="730"/>
                    <a:pt x="194" y="703"/>
                  </a:cubicBezTo>
                  <a:cubicBezTo>
                    <a:pt x="190" y="682"/>
                    <a:pt x="182" y="532"/>
                    <a:pt x="170" y="481"/>
                  </a:cubicBezTo>
                  <a:cubicBezTo>
                    <a:pt x="159" y="428"/>
                    <a:pt x="129" y="285"/>
                    <a:pt x="124" y="223"/>
                  </a:cubicBezTo>
                  <a:cubicBezTo>
                    <a:pt x="121" y="161"/>
                    <a:pt x="120" y="169"/>
                    <a:pt x="121" y="117"/>
                  </a:cubicBezTo>
                  <a:cubicBezTo>
                    <a:pt x="122" y="66"/>
                    <a:pt x="118" y="32"/>
                    <a:pt x="104" y="15"/>
                  </a:cubicBezTo>
                  <a:cubicBezTo>
                    <a:pt x="90" y="0"/>
                    <a:pt x="74" y="27"/>
                    <a:pt x="55" y="31"/>
                  </a:cubicBezTo>
                  <a:cubicBezTo>
                    <a:pt x="35" y="37"/>
                    <a:pt x="9" y="19"/>
                    <a:pt x="4" y="51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3" name="Freeform 244"/>
            <p:cNvSpPr>
              <a:spLocks/>
            </p:cNvSpPr>
            <p:nvPr/>
          </p:nvSpPr>
          <p:spPr bwMode="auto">
            <a:xfrm rot="2214929">
              <a:off x="3527" y="2492"/>
              <a:ext cx="125" cy="156"/>
            </a:xfrm>
            <a:custGeom>
              <a:avLst/>
              <a:gdLst>
                <a:gd name="T0" fmla="*/ 45 w 143"/>
                <a:gd name="T1" fmla="*/ 81 h 182"/>
                <a:gd name="T2" fmla="*/ 68 w 143"/>
                <a:gd name="T3" fmla="*/ 147 h 182"/>
                <a:gd name="T4" fmla="*/ 98 w 143"/>
                <a:gd name="T5" fmla="*/ 134 h 182"/>
                <a:gd name="T6" fmla="*/ 121 w 143"/>
                <a:gd name="T7" fmla="*/ 113 h 182"/>
                <a:gd name="T8" fmla="*/ 73 w 143"/>
                <a:gd name="T9" fmla="*/ 63 h 182"/>
                <a:gd name="T10" fmla="*/ 35 w 143"/>
                <a:gd name="T11" fmla="*/ 5 h 182"/>
                <a:gd name="T12" fmla="*/ 4 w 143"/>
                <a:gd name="T13" fmla="*/ 30 h 182"/>
                <a:gd name="T14" fmla="*/ 45 w 143"/>
                <a:gd name="T15" fmla="*/ 81 h 1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3" h="182">
                  <a:moveTo>
                    <a:pt x="51" y="95"/>
                  </a:moveTo>
                  <a:cubicBezTo>
                    <a:pt x="64" y="119"/>
                    <a:pt x="68" y="162"/>
                    <a:pt x="78" y="172"/>
                  </a:cubicBezTo>
                  <a:cubicBezTo>
                    <a:pt x="88" y="182"/>
                    <a:pt x="102" y="163"/>
                    <a:pt x="112" y="156"/>
                  </a:cubicBezTo>
                  <a:cubicBezTo>
                    <a:pt x="122" y="149"/>
                    <a:pt x="143" y="146"/>
                    <a:pt x="138" y="132"/>
                  </a:cubicBezTo>
                  <a:cubicBezTo>
                    <a:pt x="133" y="118"/>
                    <a:pt x="99" y="94"/>
                    <a:pt x="83" y="73"/>
                  </a:cubicBezTo>
                  <a:cubicBezTo>
                    <a:pt x="67" y="52"/>
                    <a:pt x="53" y="12"/>
                    <a:pt x="40" y="6"/>
                  </a:cubicBezTo>
                  <a:cubicBezTo>
                    <a:pt x="27" y="0"/>
                    <a:pt x="3" y="20"/>
                    <a:pt x="5" y="35"/>
                  </a:cubicBezTo>
                  <a:cubicBezTo>
                    <a:pt x="0" y="39"/>
                    <a:pt x="38" y="71"/>
                    <a:pt x="51" y="95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4" name="Freeform 245"/>
            <p:cNvSpPr>
              <a:spLocks/>
            </p:cNvSpPr>
            <p:nvPr/>
          </p:nvSpPr>
          <p:spPr bwMode="auto">
            <a:xfrm rot="2214929">
              <a:off x="3516" y="2647"/>
              <a:ext cx="134" cy="129"/>
            </a:xfrm>
            <a:custGeom>
              <a:avLst/>
              <a:gdLst>
                <a:gd name="T0" fmla="*/ 37 w 153"/>
                <a:gd name="T1" fmla="*/ 70 h 151"/>
                <a:gd name="T2" fmla="*/ 83 w 153"/>
                <a:gd name="T3" fmla="*/ 126 h 151"/>
                <a:gd name="T4" fmla="*/ 130 w 153"/>
                <a:gd name="T5" fmla="*/ 86 h 151"/>
                <a:gd name="T6" fmla="*/ 72 w 153"/>
                <a:gd name="T7" fmla="*/ 43 h 151"/>
                <a:gd name="T8" fmla="*/ 53 w 153"/>
                <a:gd name="T9" fmla="*/ 3 h 151"/>
                <a:gd name="T10" fmla="*/ 3 w 153"/>
                <a:gd name="T11" fmla="*/ 38 h 151"/>
                <a:gd name="T12" fmla="*/ 37 w 153"/>
                <a:gd name="T13" fmla="*/ 70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5" name="Freeform 246"/>
            <p:cNvSpPr>
              <a:spLocks/>
            </p:cNvSpPr>
            <p:nvPr/>
          </p:nvSpPr>
          <p:spPr bwMode="auto">
            <a:xfrm>
              <a:off x="3544" y="2786"/>
              <a:ext cx="86" cy="258"/>
            </a:xfrm>
            <a:custGeom>
              <a:avLst/>
              <a:gdLst>
                <a:gd name="T0" fmla="*/ 20 w 123"/>
                <a:gd name="T1" fmla="*/ 135 h 370"/>
                <a:gd name="T2" fmla="*/ 6 w 123"/>
                <a:gd name="T3" fmla="*/ 247 h 370"/>
                <a:gd name="T4" fmla="*/ 74 w 123"/>
                <a:gd name="T5" fmla="*/ 235 h 370"/>
                <a:gd name="T6" fmla="*/ 57 w 123"/>
                <a:gd name="T7" fmla="*/ 118 h 370"/>
                <a:gd name="T8" fmla="*/ 78 w 123"/>
                <a:gd name="T9" fmla="*/ 8 h 370"/>
                <a:gd name="T10" fmla="*/ 10 w 123"/>
                <a:gd name="T11" fmla="*/ 24 h 370"/>
                <a:gd name="T12" fmla="*/ 20 w 123"/>
                <a:gd name="T13" fmla="*/ 135 h 3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3" h="370">
                  <a:moveTo>
                    <a:pt x="29" y="194"/>
                  </a:moveTo>
                  <a:cubicBezTo>
                    <a:pt x="28" y="252"/>
                    <a:pt x="4" y="324"/>
                    <a:pt x="9" y="354"/>
                  </a:cubicBezTo>
                  <a:cubicBezTo>
                    <a:pt x="11" y="370"/>
                    <a:pt x="88" y="348"/>
                    <a:pt x="106" y="337"/>
                  </a:cubicBezTo>
                  <a:cubicBezTo>
                    <a:pt x="117" y="306"/>
                    <a:pt x="81" y="223"/>
                    <a:pt x="81" y="169"/>
                  </a:cubicBezTo>
                  <a:cubicBezTo>
                    <a:pt x="82" y="115"/>
                    <a:pt x="123" y="34"/>
                    <a:pt x="111" y="11"/>
                  </a:cubicBezTo>
                  <a:cubicBezTo>
                    <a:pt x="64" y="0"/>
                    <a:pt x="22" y="7"/>
                    <a:pt x="14" y="35"/>
                  </a:cubicBezTo>
                  <a:cubicBezTo>
                    <a:pt x="0" y="66"/>
                    <a:pt x="28" y="136"/>
                    <a:pt x="29" y="194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6" name="Freeform 247"/>
            <p:cNvSpPr>
              <a:spLocks/>
            </p:cNvSpPr>
            <p:nvPr/>
          </p:nvSpPr>
          <p:spPr bwMode="auto">
            <a:xfrm>
              <a:off x="3475" y="3031"/>
              <a:ext cx="148" cy="470"/>
            </a:xfrm>
            <a:custGeom>
              <a:avLst/>
              <a:gdLst>
                <a:gd name="T0" fmla="*/ 70 w 212"/>
                <a:gd name="T1" fmla="*/ 38 h 674"/>
                <a:gd name="T2" fmla="*/ 66 w 212"/>
                <a:gd name="T3" fmla="*/ 132 h 674"/>
                <a:gd name="T4" fmla="*/ 27 w 212"/>
                <a:gd name="T5" fmla="*/ 301 h 674"/>
                <a:gd name="T6" fmla="*/ 3 w 212"/>
                <a:gd name="T7" fmla="*/ 445 h 674"/>
                <a:gd name="T8" fmla="*/ 43 w 212"/>
                <a:gd name="T9" fmla="*/ 453 h 674"/>
                <a:gd name="T10" fmla="*/ 84 w 212"/>
                <a:gd name="T11" fmla="*/ 454 h 674"/>
                <a:gd name="T12" fmla="*/ 91 w 212"/>
                <a:gd name="T13" fmla="*/ 324 h 674"/>
                <a:gd name="T14" fmla="*/ 104 w 212"/>
                <a:gd name="T15" fmla="*/ 191 h 674"/>
                <a:gd name="T16" fmla="*/ 133 w 212"/>
                <a:gd name="T17" fmla="*/ 86 h 674"/>
                <a:gd name="T18" fmla="*/ 142 w 212"/>
                <a:gd name="T19" fmla="*/ 12 h 674"/>
                <a:gd name="T20" fmla="*/ 102 w 212"/>
                <a:gd name="T21" fmla="*/ 11 h 674"/>
                <a:gd name="T22" fmla="*/ 70 w 212"/>
                <a:gd name="T23" fmla="*/ 38 h 67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12" h="674">
                  <a:moveTo>
                    <a:pt x="100" y="54"/>
                  </a:moveTo>
                  <a:cubicBezTo>
                    <a:pt x="90" y="81"/>
                    <a:pt x="106" y="122"/>
                    <a:pt x="94" y="189"/>
                  </a:cubicBezTo>
                  <a:cubicBezTo>
                    <a:pt x="83" y="250"/>
                    <a:pt x="54" y="357"/>
                    <a:pt x="39" y="432"/>
                  </a:cubicBezTo>
                  <a:cubicBezTo>
                    <a:pt x="22" y="497"/>
                    <a:pt x="0" y="602"/>
                    <a:pt x="4" y="638"/>
                  </a:cubicBezTo>
                  <a:cubicBezTo>
                    <a:pt x="8" y="674"/>
                    <a:pt x="43" y="647"/>
                    <a:pt x="62" y="649"/>
                  </a:cubicBezTo>
                  <a:cubicBezTo>
                    <a:pt x="104" y="645"/>
                    <a:pt x="102" y="673"/>
                    <a:pt x="121" y="651"/>
                  </a:cubicBezTo>
                  <a:cubicBezTo>
                    <a:pt x="123" y="631"/>
                    <a:pt x="130" y="513"/>
                    <a:pt x="131" y="465"/>
                  </a:cubicBezTo>
                  <a:cubicBezTo>
                    <a:pt x="133" y="414"/>
                    <a:pt x="140" y="331"/>
                    <a:pt x="149" y="274"/>
                  </a:cubicBezTo>
                  <a:cubicBezTo>
                    <a:pt x="159" y="217"/>
                    <a:pt x="177" y="169"/>
                    <a:pt x="190" y="123"/>
                  </a:cubicBezTo>
                  <a:cubicBezTo>
                    <a:pt x="202" y="76"/>
                    <a:pt x="212" y="35"/>
                    <a:pt x="204" y="17"/>
                  </a:cubicBezTo>
                  <a:cubicBezTo>
                    <a:pt x="196" y="0"/>
                    <a:pt x="166" y="16"/>
                    <a:pt x="146" y="16"/>
                  </a:cubicBezTo>
                  <a:cubicBezTo>
                    <a:pt x="128" y="18"/>
                    <a:pt x="112" y="27"/>
                    <a:pt x="100" y="54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7" name="Freeform 250"/>
            <p:cNvSpPr>
              <a:spLocks/>
            </p:cNvSpPr>
            <p:nvPr/>
          </p:nvSpPr>
          <p:spPr bwMode="auto">
            <a:xfrm>
              <a:off x="3816" y="2916"/>
              <a:ext cx="77" cy="144"/>
            </a:xfrm>
            <a:custGeom>
              <a:avLst/>
              <a:gdLst>
                <a:gd name="T0" fmla="*/ 29 w 110"/>
                <a:gd name="T1" fmla="*/ 63 h 207"/>
                <a:gd name="T2" fmla="*/ 0 w 110"/>
                <a:gd name="T3" fmla="*/ 111 h 207"/>
                <a:gd name="T4" fmla="*/ 30 w 110"/>
                <a:gd name="T5" fmla="*/ 120 h 207"/>
                <a:gd name="T6" fmla="*/ 59 w 110"/>
                <a:gd name="T7" fmla="*/ 135 h 207"/>
                <a:gd name="T8" fmla="*/ 64 w 110"/>
                <a:gd name="T9" fmla="*/ 67 h 207"/>
                <a:gd name="T10" fmla="*/ 73 w 110"/>
                <a:gd name="T11" fmla="*/ 13 h 207"/>
                <a:gd name="T12" fmla="*/ 41 w 110"/>
                <a:gd name="T13" fmla="*/ 8 h 207"/>
                <a:gd name="T14" fmla="*/ 29 w 110"/>
                <a:gd name="T15" fmla="*/ 63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0" h="207">
                  <a:moveTo>
                    <a:pt x="42" y="90"/>
                  </a:moveTo>
                  <a:cubicBezTo>
                    <a:pt x="34" y="116"/>
                    <a:pt x="0" y="146"/>
                    <a:pt x="0" y="160"/>
                  </a:cubicBezTo>
                  <a:cubicBezTo>
                    <a:pt x="0" y="174"/>
                    <a:pt x="29" y="167"/>
                    <a:pt x="43" y="173"/>
                  </a:cubicBezTo>
                  <a:cubicBezTo>
                    <a:pt x="57" y="179"/>
                    <a:pt x="76" y="207"/>
                    <a:pt x="84" y="194"/>
                  </a:cubicBezTo>
                  <a:cubicBezTo>
                    <a:pt x="92" y="181"/>
                    <a:pt x="89" y="125"/>
                    <a:pt x="92" y="96"/>
                  </a:cubicBezTo>
                  <a:cubicBezTo>
                    <a:pt x="95" y="67"/>
                    <a:pt x="110" y="32"/>
                    <a:pt x="104" y="18"/>
                  </a:cubicBezTo>
                  <a:cubicBezTo>
                    <a:pt x="98" y="4"/>
                    <a:pt x="69" y="0"/>
                    <a:pt x="59" y="12"/>
                  </a:cubicBezTo>
                  <a:cubicBezTo>
                    <a:pt x="53" y="11"/>
                    <a:pt x="51" y="64"/>
                    <a:pt x="42" y="9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8" name="Freeform 252"/>
            <p:cNvSpPr>
              <a:spLocks/>
            </p:cNvSpPr>
            <p:nvPr/>
          </p:nvSpPr>
          <p:spPr bwMode="auto">
            <a:xfrm>
              <a:off x="3760" y="3035"/>
              <a:ext cx="114" cy="224"/>
            </a:xfrm>
            <a:custGeom>
              <a:avLst/>
              <a:gdLst>
                <a:gd name="T0" fmla="*/ 34 w 164"/>
                <a:gd name="T1" fmla="*/ 104 h 320"/>
                <a:gd name="T2" fmla="*/ 0 w 164"/>
                <a:gd name="T3" fmla="*/ 193 h 320"/>
                <a:gd name="T4" fmla="*/ 39 w 164"/>
                <a:gd name="T5" fmla="*/ 197 h 320"/>
                <a:gd name="T6" fmla="*/ 67 w 164"/>
                <a:gd name="T7" fmla="*/ 216 h 320"/>
                <a:gd name="T8" fmla="*/ 94 w 164"/>
                <a:gd name="T9" fmla="*/ 113 h 320"/>
                <a:gd name="T10" fmla="*/ 106 w 164"/>
                <a:gd name="T11" fmla="*/ 24 h 320"/>
                <a:gd name="T12" fmla="*/ 49 w 164"/>
                <a:gd name="T13" fmla="*/ 14 h 320"/>
                <a:gd name="T14" fmla="*/ 34 w 164"/>
                <a:gd name="T15" fmla="*/ 104 h 3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4" h="320">
                  <a:moveTo>
                    <a:pt x="49" y="148"/>
                  </a:moveTo>
                  <a:cubicBezTo>
                    <a:pt x="37" y="194"/>
                    <a:pt x="1" y="251"/>
                    <a:pt x="0" y="275"/>
                  </a:cubicBezTo>
                  <a:cubicBezTo>
                    <a:pt x="2" y="295"/>
                    <a:pt x="33" y="272"/>
                    <a:pt x="56" y="281"/>
                  </a:cubicBezTo>
                  <a:cubicBezTo>
                    <a:pt x="79" y="291"/>
                    <a:pt x="79" y="320"/>
                    <a:pt x="96" y="308"/>
                  </a:cubicBezTo>
                  <a:cubicBezTo>
                    <a:pt x="108" y="288"/>
                    <a:pt x="126" y="210"/>
                    <a:pt x="135" y="162"/>
                  </a:cubicBezTo>
                  <a:cubicBezTo>
                    <a:pt x="145" y="116"/>
                    <a:pt x="164" y="58"/>
                    <a:pt x="153" y="34"/>
                  </a:cubicBezTo>
                  <a:cubicBezTo>
                    <a:pt x="120" y="16"/>
                    <a:pt x="84" y="0"/>
                    <a:pt x="71" y="20"/>
                  </a:cubicBezTo>
                  <a:cubicBezTo>
                    <a:pt x="55" y="41"/>
                    <a:pt x="62" y="103"/>
                    <a:pt x="49" y="148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9" name="Freeform 253"/>
            <p:cNvSpPr>
              <a:spLocks/>
            </p:cNvSpPr>
            <p:nvPr/>
          </p:nvSpPr>
          <p:spPr bwMode="auto">
            <a:xfrm>
              <a:off x="3609" y="3239"/>
              <a:ext cx="212" cy="304"/>
            </a:xfrm>
            <a:custGeom>
              <a:avLst/>
              <a:gdLst>
                <a:gd name="T0" fmla="*/ 118 w 303"/>
                <a:gd name="T1" fmla="*/ 35 h 436"/>
                <a:gd name="T2" fmla="*/ 45 w 303"/>
                <a:gd name="T3" fmla="*/ 173 h 436"/>
                <a:gd name="T4" fmla="*/ 4 w 303"/>
                <a:gd name="T5" fmla="*/ 238 h 436"/>
                <a:gd name="T6" fmla="*/ 17 w 303"/>
                <a:gd name="T7" fmla="*/ 276 h 436"/>
                <a:gd name="T8" fmla="*/ 52 w 303"/>
                <a:gd name="T9" fmla="*/ 296 h 436"/>
                <a:gd name="T10" fmla="*/ 101 w 303"/>
                <a:gd name="T11" fmla="*/ 241 h 436"/>
                <a:gd name="T12" fmla="*/ 136 w 303"/>
                <a:gd name="T13" fmla="*/ 135 h 436"/>
                <a:gd name="T14" fmla="*/ 180 w 303"/>
                <a:gd name="T15" fmla="*/ 77 h 436"/>
                <a:gd name="T16" fmla="*/ 210 w 303"/>
                <a:gd name="T17" fmla="*/ 25 h 436"/>
                <a:gd name="T18" fmla="*/ 176 w 303"/>
                <a:gd name="T19" fmla="*/ 3 h 436"/>
                <a:gd name="T20" fmla="*/ 118 w 303"/>
                <a:gd name="T21" fmla="*/ 35 h 4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3" h="436">
                  <a:moveTo>
                    <a:pt x="169" y="50"/>
                  </a:moveTo>
                  <a:cubicBezTo>
                    <a:pt x="151" y="100"/>
                    <a:pt x="99" y="193"/>
                    <a:pt x="65" y="248"/>
                  </a:cubicBezTo>
                  <a:cubicBezTo>
                    <a:pt x="31" y="303"/>
                    <a:pt x="13" y="316"/>
                    <a:pt x="6" y="341"/>
                  </a:cubicBezTo>
                  <a:cubicBezTo>
                    <a:pt x="0" y="366"/>
                    <a:pt x="14" y="383"/>
                    <a:pt x="25" y="396"/>
                  </a:cubicBezTo>
                  <a:cubicBezTo>
                    <a:pt x="49" y="392"/>
                    <a:pt x="56" y="436"/>
                    <a:pt x="75" y="424"/>
                  </a:cubicBezTo>
                  <a:cubicBezTo>
                    <a:pt x="93" y="405"/>
                    <a:pt x="117" y="398"/>
                    <a:pt x="145" y="346"/>
                  </a:cubicBezTo>
                  <a:cubicBezTo>
                    <a:pt x="173" y="294"/>
                    <a:pt x="176" y="233"/>
                    <a:pt x="195" y="194"/>
                  </a:cubicBezTo>
                  <a:cubicBezTo>
                    <a:pt x="214" y="155"/>
                    <a:pt x="240" y="136"/>
                    <a:pt x="257" y="110"/>
                  </a:cubicBezTo>
                  <a:cubicBezTo>
                    <a:pt x="285" y="89"/>
                    <a:pt x="303" y="49"/>
                    <a:pt x="300" y="36"/>
                  </a:cubicBezTo>
                  <a:cubicBezTo>
                    <a:pt x="297" y="24"/>
                    <a:pt x="265" y="7"/>
                    <a:pt x="251" y="4"/>
                  </a:cubicBezTo>
                  <a:cubicBezTo>
                    <a:pt x="238" y="2"/>
                    <a:pt x="187" y="0"/>
                    <a:pt x="169" y="5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19" name="Group 255"/>
          <p:cNvGrpSpPr>
            <a:grpSpLocks/>
          </p:cNvGrpSpPr>
          <p:nvPr/>
        </p:nvGrpSpPr>
        <p:grpSpPr bwMode="auto">
          <a:xfrm flipH="1">
            <a:off x="6635750" y="3128963"/>
            <a:ext cx="2057400" cy="3163887"/>
            <a:chOff x="2892" y="1021"/>
            <a:chExt cx="1468" cy="2203"/>
          </a:xfrm>
        </p:grpSpPr>
        <p:grpSp>
          <p:nvGrpSpPr>
            <p:cNvPr id="9276" name="Group 256"/>
            <p:cNvGrpSpPr>
              <a:grpSpLocks/>
            </p:cNvGrpSpPr>
            <p:nvPr/>
          </p:nvGrpSpPr>
          <p:grpSpPr bwMode="auto">
            <a:xfrm>
              <a:off x="2892" y="1680"/>
              <a:ext cx="676" cy="1026"/>
              <a:chOff x="2892" y="1680"/>
              <a:chExt cx="676" cy="1026"/>
            </a:xfrm>
          </p:grpSpPr>
          <p:sp>
            <p:nvSpPr>
              <p:cNvPr id="9301" name="Freeform 257"/>
              <p:cNvSpPr>
                <a:spLocks/>
              </p:cNvSpPr>
              <p:nvPr/>
            </p:nvSpPr>
            <p:spPr bwMode="auto">
              <a:xfrm>
                <a:off x="2892" y="1680"/>
                <a:ext cx="143" cy="182"/>
              </a:xfrm>
              <a:custGeom>
                <a:avLst/>
                <a:gdLst>
                  <a:gd name="T0" fmla="*/ 51 w 143"/>
                  <a:gd name="T1" fmla="*/ 95 h 182"/>
                  <a:gd name="T2" fmla="*/ 78 w 143"/>
                  <a:gd name="T3" fmla="*/ 172 h 182"/>
                  <a:gd name="T4" fmla="*/ 112 w 143"/>
                  <a:gd name="T5" fmla="*/ 156 h 182"/>
                  <a:gd name="T6" fmla="*/ 138 w 143"/>
                  <a:gd name="T7" fmla="*/ 132 h 182"/>
                  <a:gd name="T8" fmla="*/ 83 w 143"/>
                  <a:gd name="T9" fmla="*/ 73 h 182"/>
                  <a:gd name="T10" fmla="*/ 40 w 143"/>
                  <a:gd name="T11" fmla="*/ 6 h 182"/>
                  <a:gd name="T12" fmla="*/ 5 w 143"/>
                  <a:gd name="T13" fmla="*/ 35 h 182"/>
                  <a:gd name="T14" fmla="*/ 51 w 143"/>
                  <a:gd name="T15" fmla="*/ 95 h 18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3" h="182">
                    <a:moveTo>
                      <a:pt x="51" y="95"/>
                    </a:moveTo>
                    <a:cubicBezTo>
                      <a:pt x="64" y="119"/>
                      <a:pt x="68" y="162"/>
                      <a:pt x="78" y="172"/>
                    </a:cubicBezTo>
                    <a:cubicBezTo>
                      <a:pt x="88" y="182"/>
                      <a:pt x="102" y="163"/>
                      <a:pt x="112" y="156"/>
                    </a:cubicBezTo>
                    <a:cubicBezTo>
                      <a:pt x="122" y="149"/>
                      <a:pt x="143" y="146"/>
                      <a:pt x="138" y="132"/>
                    </a:cubicBezTo>
                    <a:cubicBezTo>
                      <a:pt x="133" y="118"/>
                      <a:pt x="99" y="94"/>
                      <a:pt x="83" y="73"/>
                    </a:cubicBezTo>
                    <a:cubicBezTo>
                      <a:pt x="67" y="52"/>
                      <a:pt x="53" y="12"/>
                      <a:pt x="40" y="6"/>
                    </a:cubicBezTo>
                    <a:cubicBezTo>
                      <a:pt x="27" y="0"/>
                      <a:pt x="3" y="20"/>
                      <a:pt x="5" y="35"/>
                    </a:cubicBezTo>
                    <a:cubicBezTo>
                      <a:pt x="0" y="39"/>
                      <a:pt x="38" y="71"/>
                      <a:pt x="51" y="95"/>
                    </a:cubicBez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02" name="Freeform 258"/>
              <p:cNvSpPr>
                <a:spLocks/>
              </p:cNvSpPr>
              <p:nvPr/>
            </p:nvSpPr>
            <p:spPr bwMode="auto">
              <a:xfrm>
                <a:off x="2981" y="1833"/>
                <a:ext cx="153" cy="151"/>
              </a:xfrm>
              <a:custGeom>
                <a:avLst/>
                <a:gdLst>
                  <a:gd name="T0" fmla="*/ 42 w 153"/>
                  <a:gd name="T1" fmla="*/ 82 h 151"/>
                  <a:gd name="T2" fmla="*/ 95 w 153"/>
                  <a:gd name="T3" fmla="*/ 147 h 151"/>
                  <a:gd name="T4" fmla="*/ 149 w 153"/>
                  <a:gd name="T5" fmla="*/ 101 h 151"/>
                  <a:gd name="T6" fmla="*/ 82 w 153"/>
                  <a:gd name="T7" fmla="*/ 50 h 151"/>
                  <a:gd name="T8" fmla="*/ 61 w 153"/>
                  <a:gd name="T9" fmla="*/ 3 h 151"/>
                  <a:gd name="T10" fmla="*/ 3 w 153"/>
                  <a:gd name="T11" fmla="*/ 45 h 151"/>
                  <a:gd name="T12" fmla="*/ 42 w 153"/>
                  <a:gd name="T13" fmla="*/ 82 h 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3" h="151">
                    <a:moveTo>
                      <a:pt x="42" y="82"/>
                    </a:moveTo>
                    <a:cubicBezTo>
                      <a:pt x="59" y="101"/>
                      <a:pt x="76" y="143"/>
                      <a:pt x="95" y="147"/>
                    </a:cubicBezTo>
                    <a:cubicBezTo>
                      <a:pt x="114" y="151"/>
                      <a:pt x="153" y="120"/>
                      <a:pt x="149" y="101"/>
                    </a:cubicBezTo>
                    <a:cubicBezTo>
                      <a:pt x="130" y="78"/>
                      <a:pt x="97" y="67"/>
                      <a:pt x="82" y="50"/>
                    </a:cubicBezTo>
                    <a:cubicBezTo>
                      <a:pt x="67" y="33"/>
                      <a:pt x="74" y="4"/>
                      <a:pt x="61" y="3"/>
                    </a:cubicBezTo>
                    <a:cubicBezTo>
                      <a:pt x="49" y="0"/>
                      <a:pt x="7" y="27"/>
                      <a:pt x="3" y="45"/>
                    </a:cubicBezTo>
                    <a:cubicBezTo>
                      <a:pt x="0" y="58"/>
                      <a:pt x="25" y="63"/>
                      <a:pt x="42" y="82"/>
                    </a:cubicBez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03" name="Freeform 259"/>
              <p:cNvSpPr>
                <a:spLocks/>
              </p:cNvSpPr>
              <p:nvPr/>
            </p:nvSpPr>
            <p:spPr bwMode="auto">
              <a:xfrm>
                <a:off x="3092" y="1960"/>
                <a:ext cx="249" cy="287"/>
              </a:xfrm>
              <a:custGeom>
                <a:avLst/>
                <a:gdLst>
                  <a:gd name="T0" fmla="*/ 95 w 249"/>
                  <a:gd name="T1" fmla="*/ 159 h 287"/>
                  <a:gd name="T2" fmla="*/ 164 w 249"/>
                  <a:gd name="T3" fmla="*/ 276 h 287"/>
                  <a:gd name="T4" fmla="*/ 204 w 249"/>
                  <a:gd name="T5" fmla="*/ 236 h 287"/>
                  <a:gd name="T6" fmla="*/ 249 w 249"/>
                  <a:gd name="T7" fmla="*/ 221 h 287"/>
                  <a:gd name="T8" fmla="*/ 208 w 249"/>
                  <a:gd name="T9" fmla="*/ 184 h 287"/>
                  <a:gd name="T10" fmla="*/ 119 w 249"/>
                  <a:gd name="T11" fmla="*/ 121 h 287"/>
                  <a:gd name="T12" fmla="*/ 58 w 249"/>
                  <a:gd name="T13" fmla="*/ 0 h 287"/>
                  <a:gd name="T14" fmla="*/ 8 w 249"/>
                  <a:gd name="T15" fmla="*/ 62 h 287"/>
                  <a:gd name="T16" fmla="*/ 95 w 249"/>
                  <a:gd name="T17" fmla="*/ 159 h 2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9" h="287">
                    <a:moveTo>
                      <a:pt x="95" y="159"/>
                    </a:moveTo>
                    <a:cubicBezTo>
                      <a:pt x="123" y="197"/>
                      <a:pt x="146" y="260"/>
                      <a:pt x="164" y="276"/>
                    </a:cubicBezTo>
                    <a:cubicBezTo>
                      <a:pt x="181" y="287"/>
                      <a:pt x="182" y="248"/>
                      <a:pt x="204" y="236"/>
                    </a:cubicBezTo>
                    <a:cubicBezTo>
                      <a:pt x="226" y="224"/>
                      <a:pt x="248" y="242"/>
                      <a:pt x="249" y="221"/>
                    </a:cubicBezTo>
                    <a:cubicBezTo>
                      <a:pt x="236" y="202"/>
                      <a:pt x="230" y="201"/>
                      <a:pt x="208" y="184"/>
                    </a:cubicBezTo>
                    <a:cubicBezTo>
                      <a:pt x="186" y="167"/>
                      <a:pt x="144" y="152"/>
                      <a:pt x="119" y="121"/>
                    </a:cubicBezTo>
                    <a:cubicBezTo>
                      <a:pt x="94" y="90"/>
                      <a:pt x="78" y="2"/>
                      <a:pt x="58" y="0"/>
                    </a:cubicBezTo>
                    <a:cubicBezTo>
                      <a:pt x="23" y="15"/>
                      <a:pt x="0" y="40"/>
                      <a:pt x="8" y="62"/>
                    </a:cubicBezTo>
                    <a:cubicBezTo>
                      <a:pt x="14" y="88"/>
                      <a:pt x="67" y="121"/>
                      <a:pt x="95" y="159"/>
                    </a:cubicBez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04" name="Freeform 260"/>
              <p:cNvSpPr>
                <a:spLocks/>
              </p:cNvSpPr>
              <p:nvPr/>
            </p:nvSpPr>
            <p:spPr bwMode="auto">
              <a:xfrm>
                <a:off x="3266" y="2201"/>
                <a:ext cx="302" cy="505"/>
              </a:xfrm>
              <a:custGeom>
                <a:avLst/>
                <a:gdLst>
                  <a:gd name="T0" fmla="*/ 6 w 302"/>
                  <a:gd name="T1" fmla="*/ 69 h 505"/>
                  <a:gd name="T2" fmla="*/ 67 w 302"/>
                  <a:gd name="T3" fmla="*/ 160 h 505"/>
                  <a:gd name="T4" fmla="*/ 151 w 302"/>
                  <a:gd name="T5" fmla="*/ 346 h 505"/>
                  <a:gd name="T6" fmla="*/ 185 w 302"/>
                  <a:gd name="T7" fmla="*/ 464 h 505"/>
                  <a:gd name="T8" fmla="*/ 246 w 302"/>
                  <a:gd name="T9" fmla="*/ 481 h 505"/>
                  <a:gd name="T10" fmla="*/ 302 w 302"/>
                  <a:gd name="T11" fmla="*/ 419 h 505"/>
                  <a:gd name="T12" fmla="*/ 224 w 302"/>
                  <a:gd name="T13" fmla="*/ 323 h 505"/>
                  <a:gd name="T14" fmla="*/ 142 w 302"/>
                  <a:gd name="T15" fmla="*/ 213 h 505"/>
                  <a:gd name="T16" fmla="*/ 103 w 302"/>
                  <a:gd name="T17" fmla="*/ 110 h 505"/>
                  <a:gd name="T18" fmla="*/ 108 w 302"/>
                  <a:gd name="T19" fmla="*/ 61 h 505"/>
                  <a:gd name="T20" fmla="*/ 90 w 302"/>
                  <a:gd name="T21" fmla="*/ 7 h 505"/>
                  <a:gd name="T22" fmla="*/ 34 w 302"/>
                  <a:gd name="T23" fmla="*/ 15 h 505"/>
                  <a:gd name="T24" fmla="*/ 6 w 302"/>
                  <a:gd name="T25" fmla="*/ 69 h 5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2" h="505">
                    <a:moveTo>
                      <a:pt x="6" y="69"/>
                    </a:moveTo>
                    <a:cubicBezTo>
                      <a:pt x="12" y="92"/>
                      <a:pt x="43" y="112"/>
                      <a:pt x="67" y="160"/>
                    </a:cubicBezTo>
                    <a:cubicBezTo>
                      <a:pt x="91" y="206"/>
                      <a:pt x="131" y="295"/>
                      <a:pt x="151" y="346"/>
                    </a:cubicBezTo>
                    <a:cubicBezTo>
                      <a:pt x="171" y="397"/>
                      <a:pt x="171" y="440"/>
                      <a:pt x="185" y="464"/>
                    </a:cubicBezTo>
                    <a:cubicBezTo>
                      <a:pt x="201" y="486"/>
                      <a:pt x="234" y="505"/>
                      <a:pt x="246" y="481"/>
                    </a:cubicBezTo>
                    <a:cubicBezTo>
                      <a:pt x="258" y="457"/>
                      <a:pt x="301" y="443"/>
                      <a:pt x="302" y="419"/>
                    </a:cubicBezTo>
                    <a:cubicBezTo>
                      <a:pt x="294" y="405"/>
                      <a:pt x="247" y="356"/>
                      <a:pt x="224" y="323"/>
                    </a:cubicBezTo>
                    <a:cubicBezTo>
                      <a:pt x="201" y="290"/>
                      <a:pt x="165" y="252"/>
                      <a:pt x="142" y="213"/>
                    </a:cubicBezTo>
                    <a:cubicBezTo>
                      <a:pt x="119" y="174"/>
                      <a:pt x="109" y="135"/>
                      <a:pt x="103" y="110"/>
                    </a:cubicBezTo>
                    <a:cubicBezTo>
                      <a:pt x="97" y="85"/>
                      <a:pt x="110" y="78"/>
                      <a:pt x="108" y="61"/>
                    </a:cubicBezTo>
                    <a:cubicBezTo>
                      <a:pt x="108" y="21"/>
                      <a:pt x="103" y="14"/>
                      <a:pt x="90" y="7"/>
                    </a:cubicBezTo>
                    <a:cubicBezTo>
                      <a:pt x="77" y="0"/>
                      <a:pt x="46" y="6"/>
                      <a:pt x="34" y="15"/>
                    </a:cubicBezTo>
                    <a:cubicBezTo>
                      <a:pt x="23" y="25"/>
                      <a:pt x="0" y="46"/>
                      <a:pt x="6" y="69"/>
                    </a:cubicBez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9277" name="Freeform 261"/>
            <p:cNvSpPr>
              <a:spLocks/>
            </p:cNvSpPr>
            <p:nvPr/>
          </p:nvSpPr>
          <p:spPr bwMode="auto">
            <a:xfrm>
              <a:off x="3454" y="2698"/>
              <a:ext cx="170" cy="202"/>
            </a:xfrm>
            <a:custGeom>
              <a:avLst/>
              <a:gdLst>
                <a:gd name="T0" fmla="*/ 29 w 170"/>
                <a:gd name="T1" fmla="*/ 92 h 202"/>
                <a:gd name="T2" fmla="*/ 40 w 170"/>
                <a:gd name="T3" fmla="*/ 10 h 202"/>
                <a:gd name="T4" fmla="*/ 112 w 170"/>
                <a:gd name="T5" fmla="*/ 34 h 202"/>
                <a:gd name="T6" fmla="*/ 170 w 170"/>
                <a:gd name="T7" fmla="*/ 94 h 202"/>
                <a:gd name="T8" fmla="*/ 115 w 170"/>
                <a:gd name="T9" fmla="*/ 184 h 202"/>
                <a:gd name="T10" fmla="*/ 14 w 170"/>
                <a:gd name="T11" fmla="*/ 164 h 202"/>
                <a:gd name="T12" fmla="*/ 29 w 170"/>
                <a:gd name="T13" fmla="*/ 92 h 202"/>
                <a:gd name="T14" fmla="*/ 29 w 170"/>
                <a:gd name="T15" fmla="*/ 92 h 20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0" h="202">
                  <a:moveTo>
                    <a:pt x="29" y="92"/>
                  </a:moveTo>
                  <a:cubicBezTo>
                    <a:pt x="31" y="78"/>
                    <a:pt x="26" y="20"/>
                    <a:pt x="40" y="10"/>
                  </a:cubicBezTo>
                  <a:cubicBezTo>
                    <a:pt x="54" y="0"/>
                    <a:pt x="90" y="20"/>
                    <a:pt x="112" y="34"/>
                  </a:cubicBezTo>
                  <a:cubicBezTo>
                    <a:pt x="134" y="48"/>
                    <a:pt x="170" y="69"/>
                    <a:pt x="170" y="94"/>
                  </a:cubicBezTo>
                  <a:cubicBezTo>
                    <a:pt x="170" y="119"/>
                    <a:pt x="141" y="172"/>
                    <a:pt x="115" y="184"/>
                  </a:cubicBezTo>
                  <a:cubicBezTo>
                    <a:pt x="76" y="202"/>
                    <a:pt x="14" y="164"/>
                    <a:pt x="14" y="164"/>
                  </a:cubicBezTo>
                  <a:cubicBezTo>
                    <a:pt x="0" y="126"/>
                    <a:pt x="27" y="104"/>
                    <a:pt x="29" y="92"/>
                  </a:cubicBezTo>
                  <a:cubicBezTo>
                    <a:pt x="31" y="80"/>
                    <a:pt x="27" y="106"/>
                    <a:pt x="29" y="9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8" name="Freeform 262"/>
            <p:cNvSpPr>
              <a:spLocks/>
            </p:cNvSpPr>
            <p:nvPr/>
          </p:nvSpPr>
          <p:spPr bwMode="auto">
            <a:xfrm>
              <a:off x="3564" y="2674"/>
              <a:ext cx="357" cy="250"/>
            </a:xfrm>
            <a:custGeom>
              <a:avLst/>
              <a:gdLst>
                <a:gd name="T0" fmla="*/ 16 w 357"/>
                <a:gd name="T1" fmla="*/ 226 h 250"/>
                <a:gd name="T2" fmla="*/ 178 w 357"/>
                <a:gd name="T3" fmla="*/ 246 h 250"/>
                <a:gd name="T4" fmla="*/ 322 w 357"/>
                <a:gd name="T5" fmla="*/ 186 h 250"/>
                <a:gd name="T6" fmla="*/ 354 w 357"/>
                <a:gd name="T7" fmla="*/ 88 h 250"/>
                <a:gd name="T8" fmla="*/ 306 w 357"/>
                <a:gd name="T9" fmla="*/ 26 h 250"/>
                <a:gd name="T10" fmla="*/ 252 w 357"/>
                <a:gd name="T11" fmla="*/ 26 h 250"/>
                <a:gd name="T12" fmla="*/ 220 w 357"/>
                <a:gd name="T13" fmla="*/ 134 h 250"/>
                <a:gd name="T14" fmla="*/ 220 w 357"/>
                <a:gd name="T15" fmla="*/ 134 h 250"/>
                <a:gd name="T16" fmla="*/ 166 w 357"/>
                <a:gd name="T17" fmla="*/ 164 h 250"/>
                <a:gd name="T18" fmla="*/ 80 w 357"/>
                <a:gd name="T19" fmla="*/ 146 h 250"/>
                <a:gd name="T20" fmla="*/ 16 w 357"/>
                <a:gd name="T21" fmla="*/ 226 h 2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57" h="250">
                  <a:moveTo>
                    <a:pt x="16" y="226"/>
                  </a:moveTo>
                  <a:cubicBezTo>
                    <a:pt x="0" y="244"/>
                    <a:pt x="132" y="250"/>
                    <a:pt x="178" y="246"/>
                  </a:cubicBezTo>
                  <a:cubicBezTo>
                    <a:pt x="229" y="239"/>
                    <a:pt x="293" y="212"/>
                    <a:pt x="322" y="186"/>
                  </a:cubicBezTo>
                  <a:cubicBezTo>
                    <a:pt x="351" y="160"/>
                    <a:pt x="357" y="115"/>
                    <a:pt x="354" y="88"/>
                  </a:cubicBezTo>
                  <a:cubicBezTo>
                    <a:pt x="356" y="59"/>
                    <a:pt x="324" y="52"/>
                    <a:pt x="306" y="26"/>
                  </a:cubicBezTo>
                  <a:cubicBezTo>
                    <a:pt x="288" y="0"/>
                    <a:pt x="266" y="9"/>
                    <a:pt x="252" y="26"/>
                  </a:cubicBezTo>
                  <a:cubicBezTo>
                    <a:pt x="238" y="44"/>
                    <a:pt x="236" y="112"/>
                    <a:pt x="220" y="134"/>
                  </a:cubicBezTo>
                  <a:cubicBezTo>
                    <a:pt x="204" y="156"/>
                    <a:pt x="229" y="129"/>
                    <a:pt x="220" y="134"/>
                  </a:cubicBezTo>
                  <a:cubicBezTo>
                    <a:pt x="211" y="139"/>
                    <a:pt x="189" y="162"/>
                    <a:pt x="166" y="164"/>
                  </a:cubicBezTo>
                  <a:cubicBezTo>
                    <a:pt x="143" y="165"/>
                    <a:pt x="105" y="136"/>
                    <a:pt x="80" y="146"/>
                  </a:cubicBezTo>
                  <a:cubicBezTo>
                    <a:pt x="55" y="156"/>
                    <a:pt x="32" y="208"/>
                    <a:pt x="16" y="226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9" name="Freeform 263"/>
            <p:cNvSpPr>
              <a:spLocks/>
            </p:cNvSpPr>
            <p:nvPr/>
          </p:nvSpPr>
          <p:spPr bwMode="auto">
            <a:xfrm>
              <a:off x="3660" y="2573"/>
              <a:ext cx="132" cy="248"/>
            </a:xfrm>
            <a:custGeom>
              <a:avLst/>
              <a:gdLst>
                <a:gd name="T0" fmla="*/ 56 w 132"/>
                <a:gd name="T1" fmla="*/ 11 h 248"/>
                <a:gd name="T2" fmla="*/ 106 w 132"/>
                <a:gd name="T3" fmla="*/ 30 h 248"/>
                <a:gd name="T4" fmla="*/ 130 w 132"/>
                <a:gd name="T5" fmla="*/ 119 h 248"/>
                <a:gd name="T6" fmla="*/ 120 w 132"/>
                <a:gd name="T7" fmla="*/ 199 h 248"/>
                <a:gd name="T8" fmla="*/ 76 w 132"/>
                <a:gd name="T9" fmla="*/ 243 h 248"/>
                <a:gd name="T10" fmla="*/ 12 w 132"/>
                <a:gd name="T11" fmla="*/ 227 h 248"/>
                <a:gd name="T12" fmla="*/ 8 w 132"/>
                <a:gd name="T13" fmla="*/ 137 h 248"/>
                <a:gd name="T14" fmla="*/ 8 w 132"/>
                <a:gd name="T15" fmla="*/ 137 h 248"/>
                <a:gd name="T16" fmla="*/ 8 w 132"/>
                <a:gd name="T17" fmla="*/ 33 h 248"/>
                <a:gd name="T18" fmla="*/ 56 w 132"/>
                <a:gd name="T19" fmla="*/ 11 h 24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2" h="248">
                  <a:moveTo>
                    <a:pt x="56" y="11"/>
                  </a:moveTo>
                  <a:cubicBezTo>
                    <a:pt x="73" y="12"/>
                    <a:pt x="93" y="0"/>
                    <a:pt x="106" y="30"/>
                  </a:cubicBezTo>
                  <a:cubicBezTo>
                    <a:pt x="118" y="48"/>
                    <a:pt x="128" y="91"/>
                    <a:pt x="130" y="119"/>
                  </a:cubicBezTo>
                  <a:cubicBezTo>
                    <a:pt x="132" y="147"/>
                    <a:pt x="131" y="177"/>
                    <a:pt x="120" y="199"/>
                  </a:cubicBezTo>
                  <a:cubicBezTo>
                    <a:pt x="111" y="220"/>
                    <a:pt x="94" y="238"/>
                    <a:pt x="76" y="243"/>
                  </a:cubicBezTo>
                  <a:cubicBezTo>
                    <a:pt x="58" y="248"/>
                    <a:pt x="23" y="245"/>
                    <a:pt x="12" y="227"/>
                  </a:cubicBezTo>
                  <a:cubicBezTo>
                    <a:pt x="1" y="209"/>
                    <a:pt x="9" y="152"/>
                    <a:pt x="8" y="137"/>
                  </a:cubicBezTo>
                  <a:cubicBezTo>
                    <a:pt x="8" y="122"/>
                    <a:pt x="8" y="154"/>
                    <a:pt x="8" y="137"/>
                  </a:cubicBezTo>
                  <a:cubicBezTo>
                    <a:pt x="8" y="137"/>
                    <a:pt x="0" y="54"/>
                    <a:pt x="8" y="33"/>
                  </a:cubicBezTo>
                  <a:cubicBezTo>
                    <a:pt x="16" y="12"/>
                    <a:pt x="46" y="16"/>
                    <a:pt x="56" y="11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0" name="Freeform 264"/>
            <p:cNvSpPr>
              <a:spLocks/>
            </p:cNvSpPr>
            <p:nvPr/>
          </p:nvSpPr>
          <p:spPr bwMode="auto">
            <a:xfrm>
              <a:off x="3767" y="2560"/>
              <a:ext cx="135" cy="126"/>
            </a:xfrm>
            <a:custGeom>
              <a:avLst/>
              <a:gdLst>
                <a:gd name="T0" fmla="*/ 33 w 135"/>
                <a:gd name="T1" fmla="*/ 104 h 126"/>
                <a:gd name="T2" fmla="*/ 106 w 135"/>
                <a:gd name="T3" fmla="*/ 104 h 126"/>
                <a:gd name="T4" fmla="*/ 131 w 135"/>
                <a:gd name="T5" fmla="*/ 49 h 126"/>
                <a:gd name="T6" fmla="*/ 83 w 135"/>
                <a:gd name="T7" fmla="*/ 5 h 126"/>
                <a:gd name="T8" fmla="*/ 11 w 135"/>
                <a:gd name="T9" fmla="*/ 18 h 126"/>
                <a:gd name="T10" fmla="*/ 19 w 135"/>
                <a:gd name="T11" fmla="*/ 60 h 126"/>
                <a:gd name="T12" fmla="*/ 33 w 135"/>
                <a:gd name="T13" fmla="*/ 104 h 1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5" h="126">
                  <a:moveTo>
                    <a:pt x="33" y="104"/>
                  </a:moveTo>
                  <a:cubicBezTo>
                    <a:pt x="47" y="126"/>
                    <a:pt x="106" y="104"/>
                    <a:pt x="106" y="104"/>
                  </a:cubicBezTo>
                  <a:cubicBezTo>
                    <a:pt x="106" y="104"/>
                    <a:pt x="135" y="65"/>
                    <a:pt x="131" y="49"/>
                  </a:cubicBezTo>
                  <a:cubicBezTo>
                    <a:pt x="127" y="33"/>
                    <a:pt x="103" y="8"/>
                    <a:pt x="83" y="5"/>
                  </a:cubicBezTo>
                  <a:cubicBezTo>
                    <a:pt x="63" y="0"/>
                    <a:pt x="22" y="9"/>
                    <a:pt x="11" y="18"/>
                  </a:cubicBezTo>
                  <a:cubicBezTo>
                    <a:pt x="0" y="27"/>
                    <a:pt x="15" y="46"/>
                    <a:pt x="19" y="60"/>
                  </a:cubicBezTo>
                  <a:cubicBezTo>
                    <a:pt x="23" y="74"/>
                    <a:pt x="30" y="95"/>
                    <a:pt x="33" y="104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1" name="Freeform 265"/>
            <p:cNvSpPr>
              <a:spLocks/>
            </p:cNvSpPr>
            <p:nvPr/>
          </p:nvSpPr>
          <p:spPr bwMode="auto">
            <a:xfrm>
              <a:off x="3881" y="2543"/>
              <a:ext cx="132" cy="195"/>
            </a:xfrm>
            <a:custGeom>
              <a:avLst/>
              <a:gdLst>
                <a:gd name="T0" fmla="*/ 53 w 132"/>
                <a:gd name="T1" fmla="*/ 185 h 195"/>
                <a:gd name="T2" fmla="*/ 113 w 132"/>
                <a:gd name="T3" fmla="*/ 154 h 195"/>
                <a:gd name="T4" fmla="*/ 121 w 132"/>
                <a:gd name="T5" fmla="*/ 100 h 195"/>
                <a:gd name="T6" fmla="*/ 47 w 132"/>
                <a:gd name="T7" fmla="*/ 13 h 195"/>
                <a:gd name="T8" fmla="*/ 15 w 132"/>
                <a:gd name="T9" fmla="*/ 23 h 195"/>
                <a:gd name="T10" fmla="*/ 37 w 132"/>
                <a:gd name="T11" fmla="*/ 83 h 195"/>
                <a:gd name="T12" fmla="*/ 3 w 132"/>
                <a:gd name="T13" fmla="*/ 143 h 195"/>
                <a:gd name="T14" fmla="*/ 53 w 132"/>
                <a:gd name="T15" fmla="*/ 185 h 19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195">
                  <a:moveTo>
                    <a:pt x="53" y="185"/>
                  </a:moveTo>
                  <a:cubicBezTo>
                    <a:pt x="77" y="195"/>
                    <a:pt x="101" y="169"/>
                    <a:pt x="113" y="154"/>
                  </a:cubicBezTo>
                  <a:cubicBezTo>
                    <a:pt x="125" y="139"/>
                    <a:pt x="132" y="123"/>
                    <a:pt x="121" y="100"/>
                  </a:cubicBezTo>
                  <a:lnTo>
                    <a:pt x="47" y="13"/>
                  </a:lnTo>
                  <a:cubicBezTo>
                    <a:pt x="29" y="0"/>
                    <a:pt x="17" y="11"/>
                    <a:pt x="15" y="23"/>
                  </a:cubicBezTo>
                  <a:cubicBezTo>
                    <a:pt x="13" y="35"/>
                    <a:pt x="37" y="83"/>
                    <a:pt x="37" y="83"/>
                  </a:cubicBezTo>
                  <a:cubicBezTo>
                    <a:pt x="37" y="83"/>
                    <a:pt x="0" y="126"/>
                    <a:pt x="3" y="143"/>
                  </a:cubicBezTo>
                  <a:cubicBezTo>
                    <a:pt x="6" y="160"/>
                    <a:pt x="29" y="175"/>
                    <a:pt x="53" y="185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2" name="Freeform 266"/>
            <p:cNvSpPr>
              <a:spLocks/>
            </p:cNvSpPr>
            <p:nvPr/>
          </p:nvSpPr>
          <p:spPr bwMode="auto">
            <a:xfrm>
              <a:off x="3526" y="2588"/>
              <a:ext cx="134" cy="215"/>
            </a:xfrm>
            <a:custGeom>
              <a:avLst/>
              <a:gdLst>
                <a:gd name="T0" fmla="*/ 61 w 134"/>
                <a:gd name="T1" fmla="*/ 37 h 215"/>
                <a:gd name="T2" fmla="*/ 116 w 134"/>
                <a:gd name="T3" fmla="*/ 16 h 215"/>
                <a:gd name="T4" fmla="*/ 126 w 134"/>
                <a:gd name="T5" fmla="*/ 120 h 215"/>
                <a:gd name="T6" fmla="*/ 124 w 134"/>
                <a:gd name="T7" fmla="*/ 212 h 215"/>
                <a:gd name="T8" fmla="*/ 65 w 134"/>
                <a:gd name="T9" fmla="*/ 136 h 215"/>
                <a:gd name="T10" fmla="*/ 1 w 134"/>
                <a:gd name="T11" fmla="*/ 105 h 215"/>
                <a:gd name="T12" fmla="*/ 61 w 134"/>
                <a:gd name="T13" fmla="*/ 37 h 2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4" h="215">
                  <a:moveTo>
                    <a:pt x="61" y="37"/>
                  </a:moveTo>
                  <a:cubicBezTo>
                    <a:pt x="80" y="22"/>
                    <a:pt x="104" y="0"/>
                    <a:pt x="116" y="16"/>
                  </a:cubicBezTo>
                  <a:cubicBezTo>
                    <a:pt x="128" y="32"/>
                    <a:pt x="126" y="88"/>
                    <a:pt x="126" y="120"/>
                  </a:cubicBezTo>
                  <a:cubicBezTo>
                    <a:pt x="126" y="152"/>
                    <a:pt x="134" y="209"/>
                    <a:pt x="124" y="212"/>
                  </a:cubicBezTo>
                  <a:cubicBezTo>
                    <a:pt x="114" y="215"/>
                    <a:pt x="98" y="152"/>
                    <a:pt x="65" y="136"/>
                  </a:cubicBezTo>
                  <a:cubicBezTo>
                    <a:pt x="32" y="120"/>
                    <a:pt x="2" y="121"/>
                    <a:pt x="1" y="105"/>
                  </a:cubicBezTo>
                  <a:cubicBezTo>
                    <a:pt x="0" y="89"/>
                    <a:pt x="42" y="52"/>
                    <a:pt x="61" y="37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3" name="Freeform 267"/>
            <p:cNvSpPr>
              <a:spLocks/>
            </p:cNvSpPr>
            <p:nvPr/>
          </p:nvSpPr>
          <p:spPr bwMode="auto">
            <a:xfrm>
              <a:off x="3407" y="2926"/>
              <a:ext cx="189" cy="298"/>
            </a:xfrm>
            <a:custGeom>
              <a:avLst/>
              <a:gdLst>
                <a:gd name="T0" fmla="*/ 28 w 189"/>
                <a:gd name="T1" fmla="*/ 40 h 298"/>
                <a:gd name="T2" fmla="*/ 22 w 189"/>
                <a:gd name="T3" fmla="*/ 164 h 298"/>
                <a:gd name="T4" fmla="*/ 0 w 189"/>
                <a:gd name="T5" fmla="*/ 298 h 298"/>
                <a:gd name="T6" fmla="*/ 98 w 189"/>
                <a:gd name="T7" fmla="*/ 298 h 298"/>
                <a:gd name="T8" fmla="*/ 98 w 189"/>
                <a:gd name="T9" fmla="*/ 298 h 298"/>
                <a:gd name="T10" fmla="*/ 102 w 189"/>
                <a:gd name="T11" fmla="*/ 204 h 298"/>
                <a:gd name="T12" fmla="*/ 181 w 189"/>
                <a:gd name="T13" fmla="*/ 112 h 298"/>
                <a:gd name="T14" fmla="*/ 121 w 189"/>
                <a:gd name="T15" fmla="*/ 22 h 298"/>
                <a:gd name="T16" fmla="*/ 28 w 189"/>
                <a:gd name="T17" fmla="*/ 40 h 29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9" h="298">
                  <a:moveTo>
                    <a:pt x="28" y="40"/>
                  </a:moveTo>
                  <a:cubicBezTo>
                    <a:pt x="7" y="64"/>
                    <a:pt x="27" y="121"/>
                    <a:pt x="22" y="164"/>
                  </a:cubicBezTo>
                  <a:cubicBezTo>
                    <a:pt x="17" y="207"/>
                    <a:pt x="1" y="256"/>
                    <a:pt x="0" y="298"/>
                  </a:cubicBezTo>
                  <a:cubicBezTo>
                    <a:pt x="49" y="298"/>
                    <a:pt x="98" y="298"/>
                    <a:pt x="98" y="298"/>
                  </a:cubicBezTo>
                  <a:cubicBezTo>
                    <a:pt x="98" y="298"/>
                    <a:pt x="88" y="235"/>
                    <a:pt x="102" y="204"/>
                  </a:cubicBezTo>
                  <a:cubicBezTo>
                    <a:pt x="116" y="170"/>
                    <a:pt x="173" y="143"/>
                    <a:pt x="181" y="112"/>
                  </a:cubicBezTo>
                  <a:cubicBezTo>
                    <a:pt x="189" y="81"/>
                    <a:pt x="180" y="0"/>
                    <a:pt x="121" y="22"/>
                  </a:cubicBezTo>
                  <a:cubicBezTo>
                    <a:pt x="62" y="44"/>
                    <a:pt x="49" y="16"/>
                    <a:pt x="28" y="4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4" name="Freeform 268"/>
            <p:cNvSpPr>
              <a:spLocks/>
            </p:cNvSpPr>
            <p:nvPr/>
          </p:nvSpPr>
          <p:spPr bwMode="auto">
            <a:xfrm>
              <a:off x="3436" y="2866"/>
              <a:ext cx="58" cy="74"/>
            </a:xfrm>
            <a:custGeom>
              <a:avLst/>
              <a:gdLst>
                <a:gd name="T0" fmla="*/ 11 w 58"/>
                <a:gd name="T1" fmla="*/ 72 h 74"/>
                <a:gd name="T2" fmla="*/ 11 w 58"/>
                <a:gd name="T3" fmla="*/ 72 h 74"/>
                <a:gd name="T4" fmla="*/ 57 w 58"/>
                <a:gd name="T5" fmla="*/ 74 h 74"/>
                <a:gd name="T6" fmla="*/ 57 w 58"/>
                <a:gd name="T7" fmla="*/ 74 h 74"/>
                <a:gd name="T8" fmla="*/ 29 w 58"/>
                <a:gd name="T9" fmla="*/ 12 h 74"/>
                <a:gd name="T10" fmla="*/ 11 w 58"/>
                <a:gd name="T11" fmla="*/ 72 h 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8" h="74">
                  <a:moveTo>
                    <a:pt x="11" y="72"/>
                  </a:moveTo>
                  <a:lnTo>
                    <a:pt x="11" y="72"/>
                  </a:lnTo>
                  <a:lnTo>
                    <a:pt x="57" y="74"/>
                  </a:lnTo>
                  <a:cubicBezTo>
                    <a:pt x="52" y="64"/>
                    <a:pt x="58" y="24"/>
                    <a:pt x="29" y="12"/>
                  </a:cubicBezTo>
                  <a:cubicBezTo>
                    <a:pt x="0" y="0"/>
                    <a:pt x="14" y="62"/>
                    <a:pt x="11" y="7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5" name="Freeform 269"/>
            <p:cNvSpPr>
              <a:spLocks/>
            </p:cNvSpPr>
            <p:nvPr/>
          </p:nvSpPr>
          <p:spPr bwMode="auto">
            <a:xfrm>
              <a:off x="3577" y="2876"/>
              <a:ext cx="343" cy="346"/>
            </a:xfrm>
            <a:custGeom>
              <a:avLst/>
              <a:gdLst>
                <a:gd name="T0" fmla="*/ 22 w 343"/>
                <a:gd name="T1" fmla="*/ 346 h 346"/>
                <a:gd name="T2" fmla="*/ 187 w 343"/>
                <a:gd name="T3" fmla="*/ 346 h 346"/>
                <a:gd name="T4" fmla="*/ 297 w 343"/>
                <a:gd name="T5" fmla="*/ 186 h 346"/>
                <a:gd name="T6" fmla="*/ 323 w 343"/>
                <a:gd name="T7" fmla="*/ 0 h 346"/>
                <a:gd name="T8" fmla="*/ 175 w 343"/>
                <a:gd name="T9" fmla="*/ 60 h 346"/>
                <a:gd name="T10" fmla="*/ 23 w 343"/>
                <a:gd name="T11" fmla="*/ 64 h 346"/>
                <a:gd name="T12" fmla="*/ 39 w 343"/>
                <a:gd name="T13" fmla="*/ 176 h 346"/>
                <a:gd name="T14" fmla="*/ 22 w 343"/>
                <a:gd name="T15" fmla="*/ 346 h 3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3" h="346">
                  <a:moveTo>
                    <a:pt x="22" y="346"/>
                  </a:moveTo>
                  <a:lnTo>
                    <a:pt x="187" y="346"/>
                  </a:lnTo>
                  <a:cubicBezTo>
                    <a:pt x="233" y="319"/>
                    <a:pt x="274" y="244"/>
                    <a:pt x="297" y="186"/>
                  </a:cubicBezTo>
                  <a:cubicBezTo>
                    <a:pt x="320" y="128"/>
                    <a:pt x="343" y="21"/>
                    <a:pt x="323" y="0"/>
                  </a:cubicBezTo>
                  <a:cubicBezTo>
                    <a:pt x="287" y="24"/>
                    <a:pt x="229" y="51"/>
                    <a:pt x="175" y="60"/>
                  </a:cubicBezTo>
                  <a:cubicBezTo>
                    <a:pt x="121" y="69"/>
                    <a:pt x="46" y="45"/>
                    <a:pt x="23" y="64"/>
                  </a:cubicBezTo>
                  <a:cubicBezTo>
                    <a:pt x="0" y="83"/>
                    <a:pt x="39" y="129"/>
                    <a:pt x="39" y="176"/>
                  </a:cubicBezTo>
                  <a:cubicBezTo>
                    <a:pt x="39" y="223"/>
                    <a:pt x="26" y="311"/>
                    <a:pt x="22" y="346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6" name="Freeform 270"/>
            <p:cNvSpPr>
              <a:spLocks/>
            </p:cNvSpPr>
            <p:nvPr/>
          </p:nvSpPr>
          <p:spPr bwMode="auto">
            <a:xfrm rot="532565">
              <a:off x="2987" y="1279"/>
              <a:ext cx="179" cy="224"/>
            </a:xfrm>
            <a:custGeom>
              <a:avLst/>
              <a:gdLst>
                <a:gd name="T0" fmla="*/ 64 w 143"/>
                <a:gd name="T1" fmla="*/ 117 h 182"/>
                <a:gd name="T2" fmla="*/ 98 w 143"/>
                <a:gd name="T3" fmla="*/ 212 h 182"/>
                <a:gd name="T4" fmla="*/ 140 w 143"/>
                <a:gd name="T5" fmla="*/ 192 h 182"/>
                <a:gd name="T6" fmla="*/ 173 w 143"/>
                <a:gd name="T7" fmla="*/ 162 h 182"/>
                <a:gd name="T8" fmla="*/ 104 w 143"/>
                <a:gd name="T9" fmla="*/ 90 h 182"/>
                <a:gd name="T10" fmla="*/ 50 w 143"/>
                <a:gd name="T11" fmla="*/ 7 h 182"/>
                <a:gd name="T12" fmla="*/ 6 w 143"/>
                <a:gd name="T13" fmla="*/ 43 h 182"/>
                <a:gd name="T14" fmla="*/ 64 w 143"/>
                <a:gd name="T15" fmla="*/ 117 h 1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3" h="182">
                  <a:moveTo>
                    <a:pt x="51" y="95"/>
                  </a:moveTo>
                  <a:cubicBezTo>
                    <a:pt x="64" y="119"/>
                    <a:pt x="68" y="162"/>
                    <a:pt x="78" y="172"/>
                  </a:cubicBezTo>
                  <a:cubicBezTo>
                    <a:pt x="88" y="182"/>
                    <a:pt x="102" y="163"/>
                    <a:pt x="112" y="156"/>
                  </a:cubicBezTo>
                  <a:cubicBezTo>
                    <a:pt x="122" y="149"/>
                    <a:pt x="143" y="146"/>
                    <a:pt x="138" y="132"/>
                  </a:cubicBezTo>
                  <a:cubicBezTo>
                    <a:pt x="133" y="118"/>
                    <a:pt x="99" y="94"/>
                    <a:pt x="83" y="73"/>
                  </a:cubicBezTo>
                  <a:cubicBezTo>
                    <a:pt x="67" y="52"/>
                    <a:pt x="53" y="12"/>
                    <a:pt x="40" y="6"/>
                  </a:cubicBezTo>
                  <a:cubicBezTo>
                    <a:pt x="27" y="0"/>
                    <a:pt x="3" y="20"/>
                    <a:pt x="5" y="35"/>
                  </a:cubicBezTo>
                  <a:cubicBezTo>
                    <a:pt x="0" y="39"/>
                    <a:pt x="38" y="71"/>
                    <a:pt x="51" y="95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7" name="Freeform 271"/>
            <p:cNvSpPr>
              <a:spLocks/>
            </p:cNvSpPr>
            <p:nvPr/>
          </p:nvSpPr>
          <p:spPr bwMode="auto">
            <a:xfrm rot="532565">
              <a:off x="3068" y="1483"/>
              <a:ext cx="192" cy="185"/>
            </a:xfrm>
            <a:custGeom>
              <a:avLst/>
              <a:gdLst>
                <a:gd name="T0" fmla="*/ 53 w 153"/>
                <a:gd name="T1" fmla="*/ 100 h 151"/>
                <a:gd name="T2" fmla="*/ 119 w 153"/>
                <a:gd name="T3" fmla="*/ 180 h 151"/>
                <a:gd name="T4" fmla="*/ 187 w 153"/>
                <a:gd name="T5" fmla="*/ 124 h 151"/>
                <a:gd name="T6" fmla="*/ 103 w 153"/>
                <a:gd name="T7" fmla="*/ 61 h 151"/>
                <a:gd name="T8" fmla="*/ 77 w 153"/>
                <a:gd name="T9" fmla="*/ 4 h 151"/>
                <a:gd name="T10" fmla="*/ 4 w 153"/>
                <a:gd name="T11" fmla="*/ 55 h 151"/>
                <a:gd name="T12" fmla="*/ 53 w 153"/>
                <a:gd name="T13" fmla="*/ 100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8" name="Freeform 272"/>
            <p:cNvSpPr>
              <a:spLocks/>
            </p:cNvSpPr>
            <p:nvPr/>
          </p:nvSpPr>
          <p:spPr bwMode="auto">
            <a:xfrm>
              <a:off x="3188" y="1654"/>
              <a:ext cx="229" cy="362"/>
            </a:xfrm>
            <a:custGeom>
              <a:avLst/>
              <a:gdLst>
                <a:gd name="T0" fmla="*/ 94 w 200"/>
                <a:gd name="T1" fmla="*/ 200 h 333"/>
                <a:gd name="T2" fmla="*/ 151 w 200"/>
                <a:gd name="T3" fmla="*/ 345 h 333"/>
                <a:gd name="T4" fmla="*/ 229 w 200"/>
                <a:gd name="T5" fmla="*/ 290 h 333"/>
                <a:gd name="T6" fmla="*/ 128 w 200"/>
                <a:gd name="T7" fmla="*/ 153 h 333"/>
                <a:gd name="T8" fmla="*/ 80 w 200"/>
                <a:gd name="T9" fmla="*/ 0 h 333"/>
                <a:gd name="T10" fmla="*/ 6 w 200"/>
                <a:gd name="T11" fmla="*/ 66 h 333"/>
                <a:gd name="T12" fmla="*/ 94 w 200"/>
                <a:gd name="T13" fmla="*/ 200 h 3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" h="333">
                  <a:moveTo>
                    <a:pt x="82" y="184"/>
                  </a:moveTo>
                  <a:cubicBezTo>
                    <a:pt x="105" y="231"/>
                    <a:pt x="115" y="295"/>
                    <a:pt x="132" y="317"/>
                  </a:cubicBezTo>
                  <a:cubicBezTo>
                    <a:pt x="158" y="333"/>
                    <a:pt x="190" y="283"/>
                    <a:pt x="200" y="267"/>
                  </a:cubicBezTo>
                  <a:cubicBezTo>
                    <a:pt x="196" y="236"/>
                    <a:pt x="134" y="185"/>
                    <a:pt x="112" y="141"/>
                  </a:cubicBezTo>
                  <a:cubicBezTo>
                    <a:pt x="90" y="97"/>
                    <a:pt x="88" y="13"/>
                    <a:pt x="70" y="0"/>
                  </a:cubicBezTo>
                  <a:cubicBezTo>
                    <a:pt x="29" y="11"/>
                    <a:pt x="0" y="35"/>
                    <a:pt x="5" y="61"/>
                  </a:cubicBezTo>
                  <a:cubicBezTo>
                    <a:pt x="7" y="92"/>
                    <a:pt x="58" y="137"/>
                    <a:pt x="82" y="184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9" name="Freeform 273"/>
            <p:cNvSpPr>
              <a:spLocks/>
            </p:cNvSpPr>
            <p:nvPr/>
          </p:nvSpPr>
          <p:spPr bwMode="auto">
            <a:xfrm>
              <a:off x="3354" y="1962"/>
              <a:ext cx="302" cy="638"/>
            </a:xfrm>
            <a:custGeom>
              <a:avLst/>
              <a:gdLst>
                <a:gd name="T0" fmla="*/ 3 w 302"/>
                <a:gd name="T1" fmla="*/ 93 h 638"/>
                <a:gd name="T2" fmla="*/ 61 w 302"/>
                <a:gd name="T3" fmla="*/ 214 h 638"/>
                <a:gd name="T4" fmla="*/ 127 w 302"/>
                <a:gd name="T5" fmla="*/ 455 h 638"/>
                <a:gd name="T6" fmla="*/ 171 w 302"/>
                <a:gd name="T7" fmla="*/ 608 h 638"/>
                <a:gd name="T8" fmla="*/ 249 w 302"/>
                <a:gd name="T9" fmla="*/ 636 h 638"/>
                <a:gd name="T10" fmla="*/ 302 w 302"/>
                <a:gd name="T11" fmla="*/ 610 h 638"/>
                <a:gd name="T12" fmla="*/ 223 w 302"/>
                <a:gd name="T13" fmla="*/ 441 h 638"/>
                <a:gd name="T14" fmla="*/ 150 w 302"/>
                <a:gd name="T15" fmla="*/ 264 h 638"/>
                <a:gd name="T16" fmla="*/ 114 w 302"/>
                <a:gd name="T17" fmla="*/ 111 h 638"/>
                <a:gd name="T18" fmla="*/ 77 w 302"/>
                <a:gd name="T19" fmla="*/ 11 h 638"/>
                <a:gd name="T20" fmla="*/ 36 w 302"/>
                <a:gd name="T21" fmla="*/ 48 h 638"/>
                <a:gd name="T22" fmla="*/ 3 w 302"/>
                <a:gd name="T23" fmla="*/ 93 h 63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02" h="638">
                  <a:moveTo>
                    <a:pt x="3" y="93"/>
                  </a:moveTo>
                  <a:cubicBezTo>
                    <a:pt x="6" y="121"/>
                    <a:pt x="40" y="150"/>
                    <a:pt x="61" y="214"/>
                  </a:cubicBezTo>
                  <a:cubicBezTo>
                    <a:pt x="80" y="274"/>
                    <a:pt x="109" y="390"/>
                    <a:pt x="127" y="455"/>
                  </a:cubicBezTo>
                  <a:cubicBezTo>
                    <a:pt x="142" y="520"/>
                    <a:pt x="153" y="578"/>
                    <a:pt x="171" y="608"/>
                  </a:cubicBezTo>
                  <a:cubicBezTo>
                    <a:pt x="192" y="638"/>
                    <a:pt x="227" y="636"/>
                    <a:pt x="249" y="636"/>
                  </a:cubicBezTo>
                  <a:cubicBezTo>
                    <a:pt x="284" y="612"/>
                    <a:pt x="295" y="638"/>
                    <a:pt x="302" y="610"/>
                  </a:cubicBezTo>
                  <a:cubicBezTo>
                    <a:pt x="294" y="591"/>
                    <a:pt x="245" y="484"/>
                    <a:pt x="223" y="441"/>
                  </a:cubicBezTo>
                  <a:cubicBezTo>
                    <a:pt x="201" y="395"/>
                    <a:pt x="168" y="319"/>
                    <a:pt x="150" y="264"/>
                  </a:cubicBezTo>
                  <a:cubicBezTo>
                    <a:pt x="132" y="209"/>
                    <a:pt x="125" y="158"/>
                    <a:pt x="114" y="111"/>
                  </a:cubicBezTo>
                  <a:cubicBezTo>
                    <a:pt x="103" y="64"/>
                    <a:pt x="93" y="23"/>
                    <a:pt x="77" y="11"/>
                  </a:cubicBezTo>
                  <a:cubicBezTo>
                    <a:pt x="62" y="0"/>
                    <a:pt x="53" y="39"/>
                    <a:pt x="36" y="48"/>
                  </a:cubicBezTo>
                  <a:cubicBezTo>
                    <a:pt x="21" y="58"/>
                    <a:pt x="0" y="63"/>
                    <a:pt x="3" y="93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0" name="Freeform 274"/>
            <p:cNvSpPr>
              <a:spLocks/>
            </p:cNvSpPr>
            <p:nvPr/>
          </p:nvSpPr>
          <p:spPr bwMode="auto">
            <a:xfrm>
              <a:off x="3377" y="1021"/>
              <a:ext cx="129" cy="253"/>
            </a:xfrm>
            <a:custGeom>
              <a:avLst/>
              <a:gdLst>
                <a:gd name="T0" fmla="*/ 21 w 129"/>
                <a:gd name="T1" fmla="*/ 129 h 253"/>
                <a:gd name="T2" fmla="*/ 30 w 129"/>
                <a:gd name="T3" fmla="*/ 234 h 253"/>
                <a:gd name="T4" fmla="*/ 79 w 129"/>
                <a:gd name="T5" fmla="*/ 245 h 253"/>
                <a:gd name="T6" fmla="*/ 127 w 129"/>
                <a:gd name="T7" fmla="*/ 219 h 253"/>
                <a:gd name="T8" fmla="*/ 88 w 129"/>
                <a:gd name="T9" fmla="*/ 117 h 253"/>
                <a:gd name="T10" fmla="*/ 68 w 129"/>
                <a:gd name="T11" fmla="*/ 14 h 253"/>
                <a:gd name="T12" fmla="*/ 9 w 129"/>
                <a:gd name="T13" fmla="*/ 30 h 253"/>
                <a:gd name="T14" fmla="*/ 21 w 129"/>
                <a:gd name="T15" fmla="*/ 129 h 2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9" h="253">
                  <a:moveTo>
                    <a:pt x="21" y="129"/>
                  </a:moveTo>
                  <a:cubicBezTo>
                    <a:pt x="25" y="165"/>
                    <a:pt x="20" y="215"/>
                    <a:pt x="30" y="234"/>
                  </a:cubicBezTo>
                  <a:cubicBezTo>
                    <a:pt x="40" y="253"/>
                    <a:pt x="63" y="247"/>
                    <a:pt x="79" y="245"/>
                  </a:cubicBezTo>
                  <a:cubicBezTo>
                    <a:pt x="95" y="243"/>
                    <a:pt x="125" y="240"/>
                    <a:pt x="127" y="219"/>
                  </a:cubicBezTo>
                  <a:cubicBezTo>
                    <a:pt x="129" y="198"/>
                    <a:pt x="97" y="152"/>
                    <a:pt x="88" y="117"/>
                  </a:cubicBezTo>
                  <a:cubicBezTo>
                    <a:pt x="78" y="84"/>
                    <a:pt x="81" y="29"/>
                    <a:pt x="68" y="14"/>
                  </a:cubicBezTo>
                  <a:cubicBezTo>
                    <a:pt x="55" y="0"/>
                    <a:pt x="17" y="11"/>
                    <a:pt x="9" y="30"/>
                  </a:cubicBezTo>
                  <a:cubicBezTo>
                    <a:pt x="0" y="32"/>
                    <a:pt x="17" y="93"/>
                    <a:pt x="21" y="129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1" name="Freeform 275"/>
            <p:cNvSpPr>
              <a:spLocks/>
            </p:cNvSpPr>
            <p:nvPr/>
          </p:nvSpPr>
          <p:spPr bwMode="auto">
            <a:xfrm>
              <a:off x="3396" y="1261"/>
              <a:ext cx="167" cy="218"/>
            </a:xfrm>
            <a:custGeom>
              <a:avLst/>
              <a:gdLst>
                <a:gd name="T0" fmla="*/ 64 w 167"/>
                <a:gd name="T1" fmla="*/ 119 h 218"/>
                <a:gd name="T2" fmla="*/ 76 w 167"/>
                <a:gd name="T3" fmla="*/ 203 h 218"/>
                <a:gd name="T4" fmla="*/ 167 w 167"/>
                <a:gd name="T5" fmla="*/ 177 h 218"/>
                <a:gd name="T6" fmla="*/ 126 w 167"/>
                <a:gd name="T7" fmla="*/ 83 h 218"/>
                <a:gd name="T8" fmla="*/ 107 w 167"/>
                <a:gd name="T9" fmla="*/ 12 h 218"/>
                <a:gd name="T10" fmla="*/ 66 w 167"/>
                <a:gd name="T11" fmla="*/ 21 h 218"/>
                <a:gd name="T12" fmla="*/ 11 w 167"/>
                <a:gd name="T13" fmla="*/ 30 h 218"/>
                <a:gd name="T14" fmla="*/ 64 w 167"/>
                <a:gd name="T15" fmla="*/ 119 h 2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7" h="218">
                  <a:moveTo>
                    <a:pt x="64" y="119"/>
                  </a:moveTo>
                  <a:cubicBezTo>
                    <a:pt x="76" y="151"/>
                    <a:pt x="53" y="188"/>
                    <a:pt x="76" y="203"/>
                  </a:cubicBezTo>
                  <a:cubicBezTo>
                    <a:pt x="97" y="218"/>
                    <a:pt x="163" y="203"/>
                    <a:pt x="167" y="177"/>
                  </a:cubicBezTo>
                  <a:cubicBezTo>
                    <a:pt x="155" y="140"/>
                    <a:pt x="136" y="112"/>
                    <a:pt x="126" y="83"/>
                  </a:cubicBezTo>
                  <a:cubicBezTo>
                    <a:pt x="116" y="55"/>
                    <a:pt x="123" y="20"/>
                    <a:pt x="107" y="12"/>
                  </a:cubicBezTo>
                  <a:cubicBezTo>
                    <a:pt x="97" y="0"/>
                    <a:pt x="82" y="18"/>
                    <a:pt x="66" y="21"/>
                  </a:cubicBezTo>
                  <a:cubicBezTo>
                    <a:pt x="50" y="24"/>
                    <a:pt x="11" y="14"/>
                    <a:pt x="11" y="30"/>
                  </a:cubicBezTo>
                  <a:cubicBezTo>
                    <a:pt x="0" y="44"/>
                    <a:pt x="53" y="87"/>
                    <a:pt x="64" y="119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2" name="Freeform 276"/>
            <p:cNvSpPr>
              <a:spLocks/>
            </p:cNvSpPr>
            <p:nvPr/>
          </p:nvSpPr>
          <p:spPr bwMode="auto">
            <a:xfrm>
              <a:off x="3473" y="1478"/>
              <a:ext cx="189" cy="401"/>
            </a:xfrm>
            <a:custGeom>
              <a:avLst/>
              <a:gdLst>
                <a:gd name="T0" fmla="*/ 64 w 189"/>
                <a:gd name="T1" fmla="*/ 210 h 401"/>
                <a:gd name="T2" fmla="*/ 87 w 189"/>
                <a:gd name="T3" fmla="*/ 375 h 401"/>
                <a:gd name="T4" fmla="*/ 185 w 189"/>
                <a:gd name="T5" fmla="*/ 340 h 401"/>
                <a:gd name="T6" fmla="*/ 137 w 189"/>
                <a:gd name="T7" fmla="*/ 176 h 401"/>
                <a:gd name="T8" fmla="*/ 103 w 189"/>
                <a:gd name="T9" fmla="*/ 0 h 401"/>
                <a:gd name="T10" fmla="*/ 6 w 189"/>
                <a:gd name="T11" fmla="*/ 48 h 401"/>
                <a:gd name="T12" fmla="*/ 64 w 189"/>
                <a:gd name="T13" fmla="*/ 210 h 4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9" h="401">
                  <a:moveTo>
                    <a:pt x="64" y="210"/>
                  </a:moveTo>
                  <a:cubicBezTo>
                    <a:pt x="79" y="270"/>
                    <a:pt x="73" y="345"/>
                    <a:pt x="87" y="375"/>
                  </a:cubicBezTo>
                  <a:cubicBezTo>
                    <a:pt x="114" y="401"/>
                    <a:pt x="168" y="354"/>
                    <a:pt x="185" y="340"/>
                  </a:cubicBezTo>
                  <a:cubicBezTo>
                    <a:pt x="189" y="304"/>
                    <a:pt x="151" y="233"/>
                    <a:pt x="137" y="176"/>
                  </a:cubicBezTo>
                  <a:cubicBezTo>
                    <a:pt x="123" y="119"/>
                    <a:pt x="125" y="21"/>
                    <a:pt x="103" y="0"/>
                  </a:cubicBezTo>
                  <a:cubicBezTo>
                    <a:pt x="50" y="0"/>
                    <a:pt x="8" y="17"/>
                    <a:pt x="6" y="48"/>
                  </a:cubicBezTo>
                  <a:cubicBezTo>
                    <a:pt x="0" y="83"/>
                    <a:pt x="49" y="149"/>
                    <a:pt x="64" y="21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3" name="Freeform 277"/>
            <p:cNvSpPr>
              <a:spLocks/>
            </p:cNvSpPr>
            <p:nvPr/>
          </p:nvSpPr>
          <p:spPr bwMode="auto">
            <a:xfrm>
              <a:off x="3558" y="1847"/>
              <a:ext cx="194" cy="731"/>
            </a:xfrm>
            <a:custGeom>
              <a:avLst/>
              <a:gdLst>
                <a:gd name="T0" fmla="*/ 4 w 194"/>
                <a:gd name="T1" fmla="*/ 51 h 731"/>
                <a:gd name="T2" fmla="*/ 37 w 194"/>
                <a:gd name="T3" fmla="*/ 209 h 731"/>
                <a:gd name="T4" fmla="*/ 60 w 194"/>
                <a:gd name="T5" fmla="*/ 475 h 731"/>
                <a:gd name="T6" fmla="*/ 78 w 194"/>
                <a:gd name="T7" fmla="*/ 689 h 731"/>
                <a:gd name="T8" fmla="*/ 132 w 194"/>
                <a:gd name="T9" fmla="*/ 727 h 731"/>
                <a:gd name="T10" fmla="*/ 194 w 194"/>
                <a:gd name="T11" fmla="*/ 703 h 731"/>
                <a:gd name="T12" fmla="*/ 170 w 194"/>
                <a:gd name="T13" fmla="*/ 481 h 731"/>
                <a:gd name="T14" fmla="*/ 124 w 194"/>
                <a:gd name="T15" fmla="*/ 223 h 731"/>
                <a:gd name="T16" fmla="*/ 121 w 194"/>
                <a:gd name="T17" fmla="*/ 117 h 731"/>
                <a:gd name="T18" fmla="*/ 104 w 194"/>
                <a:gd name="T19" fmla="*/ 15 h 731"/>
                <a:gd name="T20" fmla="*/ 55 w 194"/>
                <a:gd name="T21" fmla="*/ 31 h 731"/>
                <a:gd name="T22" fmla="*/ 4 w 194"/>
                <a:gd name="T23" fmla="*/ 51 h 73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94" h="731">
                  <a:moveTo>
                    <a:pt x="4" y="51"/>
                  </a:moveTo>
                  <a:cubicBezTo>
                    <a:pt x="0" y="81"/>
                    <a:pt x="28" y="138"/>
                    <a:pt x="37" y="209"/>
                  </a:cubicBezTo>
                  <a:cubicBezTo>
                    <a:pt x="46" y="280"/>
                    <a:pt x="53" y="395"/>
                    <a:pt x="60" y="475"/>
                  </a:cubicBezTo>
                  <a:cubicBezTo>
                    <a:pt x="60" y="546"/>
                    <a:pt x="66" y="647"/>
                    <a:pt x="78" y="689"/>
                  </a:cubicBezTo>
                  <a:cubicBezTo>
                    <a:pt x="90" y="731"/>
                    <a:pt x="113" y="725"/>
                    <a:pt x="132" y="727"/>
                  </a:cubicBezTo>
                  <a:cubicBezTo>
                    <a:pt x="175" y="711"/>
                    <a:pt x="179" y="730"/>
                    <a:pt x="194" y="703"/>
                  </a:cubicBezTo>
                  <a:cubicBezTo>
                    <a:pt x="190" y="682"/>
                    <a:pt x="182" y="532"/>
                    <a:pt x="170" y="481"/>
                  </a:cubicBezTo>
                  <a:cubicBezTo>
                    <a:pt x="159" y="428"/>
                    <a:pt x="129" y="285"/>
                    <a:pt x="124" y="223"/>
                  </a:cubicBezTo>
                  <a:cubicBezTo>
                    <a:pt x="121" y="161"/>
                    <a:pt x="120" y="169"/>
                    <a:pt x="121" y="117"/>
                  </a:cubicBezTo>
                  <a:cubicBezTo>
                    <a:pt x="122" y="66"/>
                    <a:pt x="118" y="32"/>
                    <a:pt x="104" y="15"/>
                  </a:cubicBezTo>
                  <a:cubicBezTo>
                    <a:pt x="90" y="0"/>
                    <a:pt x="74" y="27"/>
                    <a:pt x="55" y="31"/>
                  </a:cubicBezTo>
                  <a:cubicBezTo>
                    <a:pt x="35" y="37"/>
                    <a:pt x="9" y="19"/>
                    <a:pt x="4" y="51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4" name="Freeform 278"/>
            <p:cNvSpPr>
              <a:spLocks/>
            </p:cNvSpPr>
            <p:nvPr/>
          </p:nvSpPr>
          <p:spPr bwMode="auto">
            <a:xfrm rot="2214929">
              <a:off x="3835" y="1128"/>
              <a:ext cx="179" cy="224"/>
            </a:xfrm>
            <a:custGeom>
              <a:avLst/>
              <a:gdLst>
                <a:gd name="T0" fmla="*/ 64 w 143"/>
                <a:gd name="T1" fmla="*/ 117 h 182"/>
                <a:gd name="T2" fmla="*/ 98 w 143"/>
                <a:gd name="T3" fmla="*/ 212 h 182"/>
                <a:gd name="T4" fmla="*/ 140 w 143"/>
                <a:gd name="T5" fmla="*/ 192 h 182"/>
                <a:gd name="T6" fmla="*/ 173 w 143"/>
                <a:gd name="T7" fmla="*/ 162 h 182"/>
                <a:gd name="T8" fmla="*/ 104 w 143"/>
                <a:gd name="T9" fmla="*/ 90 h 182"/>
                <a:gd name="T10" fmla="*/ 50 w 143"/>
                <a:gd name="T11" fmla="*/ 7 h 182"/>
                <a:gd name="T12" fmla="*/ 6 w 143"/>
                <a:gd name="T13" fmla="*/ 43 h 182"/>
                <a:gd name="T14" fmla="*/ 64 w 143"/>
                <a:gd name="T15" fmla="*/ 117 h 1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3" h="182">
                  <a:moveTo>
                    <a:pt x="51" y="95"/>
                  </a:moveTo>
                  <a:cubicBezTo>
                    <a:pt x="64" y="119"/>
                    <a:pt x="68" y="162"/>
                    <a:pt x="78" y="172"/>
                  </a:cubicBezTo>
                  <a:cubicBezTo>
                    <a:pt x="88" y="182"/>
                    <a:pt x="102" y="163"/>
                    <a:pt x="112" y="156"/>
                  </a:cubicBezTo>
                  <a:cubicBezTo>
                    <a:pt x="122" y="149"/>
                    <a:pt x="143" y="146"/>
                    <a:pt x="138" y="132"/>
                  </a:cubicBezTo>
                  <a:cubicBezTo>
                    <a:pt x="133" y="118"/>
                    <a:pt x="99" y="94"/>
                    <a:pt x="83" y="73"/>
                  </a:cubicBezTo>
                  <a:cubicBezTo>
                    <a:pt x="67" y="52"/>
                    <a:pt x="53" y="12"/>
                    <a:pt x="40" y="6"/>
                  </a:cubicBezTo>
                  <a:cubicBezTo>
                    <a:pt x="27" y="0"/>
                    <a:pt x="3" y="20"/>
                    <a:pt x="5" y="35"/>
                  </a:cubicBezTo>
                  <a:cubicBezTo>
                    <a:pt x="0" y="39"/>
                    <a:pt x="38" y="71"/>
                    <a:pt x="51" y="95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5" name="Freeform 279"/>
            <p:cNvSpPr>
              <a:spLocks/>
            </p:cNvSpPr>
            <p:nvPr/>
          </p:nvSpPr>
          <p:spPr bwMode="auto">
            <a:xfrm rot="2214929">
              <a:off x="3819" y="1351"/>
              <a:ext cx="192" cy="185"/>
            </a:xfrm>
            <a:custGeom>
              <a:avLst/>
              <a:gdLst>
                <a:gd name="T0" fmla="*/ 53 w 153"/>
                <a:gd name="T1" fmla="*/ 100 h 151"/>
                <a:gd name="T2" fmla="*/ 119 w 153"/>
                <a:gd name="T3" fmla="*/ 180 h 151"/>
                <a:gd name="T4" fmla="*/ 187 w 153"/>
                <a:gd name="T5" fmla="*/ 124 h 151"/>
                <a:gd name="T6" fmla="*/ 103 w 153"/>
                <a:gd name="T7" fmla="*/ 61 h 151"/>
                <a:gd name="T8" fmla="*/ 77 w 153"/>
                <a:gd name="T9" fmla="*/ 4 h 151"/>
                <a:gd name="T10" fmla="*/ 4 w 153"/>
                <a:gd name="T11" fmla="*/ 55 h 151"/>
                <a:gd name="T12" fmla="*/ 53 w 153"/>
                <a:gd name="T13" fmla="*/ 100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6" name="Freeform 280"/>
            <p:cNvSpPr>
              <a:spLocks/>
            </p:cNvSpPr>
            <p:nvPr/>
          </p:nvSpPr>
          <p:spPr bwMode="auto">
            <a:xfrm>
              <a:off x="3859" y="1550"/>
              <a:ext cx="123" cy="370"/>
            </a:xfrm>
            <a:custGeom>
              <a:avLst/>
              <a:gdLst>
                <a:gd name="T0" fmla="*/ 29 w 123"/>
                <a:gd name="T1" fmla="*/ 194 h 370"/>
                <a:gd name="T2" fmla="*/ 9 w 123"/>
                <a:gd name="T3" fmla="*/ 354 h 370"/>
                <a:gd name="T4" fmla="*/ 106 w 123"/>
                <a:gd name="T5" fmla="*/ 337 h 370"/>
                <a:gd name="T6" fmla="*/ 81 w 123"/>
                <a:gd name="T7" fmla="*/ 169 h 370"/>
                <a:gd name="T8" fmla="*/ 111 w 123"/>
                <a:gd name="T9" fmla="*/ 11 h 370"/>
                <a:gd name="T10" fmla="*/ 14 w 123"/>
                <a:gd name="T11" fmla="*/ 35 h 370"/>
                <a:gd name="T12" fmla="*/ 29 w 123"/>
                <a:gd name="T13" fmla="*/ 194 h 3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3" h="370">
                  <a:moveTo>
                    <a:pt x="29" y="194"/>
                  </a:moveTo>
                  <a:cubicBezTo>
                    <a:pt x="28" y="252"/>
                    <a:pt x="4" y="324"/>
                    <a:pt x="9" y="354"/>
                  </a:cubicBezTo>
                  <a:cubicBezTo>
                    <a:pt x="11" y="370"/>
                    <a:pt x="88" y="348"/>
                    <a:pt x="106" y="337"/>
                  </a:cubicBezTo>
                  <a:cubicBezTo>
                    <a:pt x="117" y="306"/>
                    <a:pt x="81" y="223"/>
                    <a:pt x="81" y="169"/>
                  </a:cubicBezTo>
                  <a:cubicBezTo>
                    <a:pt x="82" y="115"/>
                    <a:pt x="123" y="34"/>
                    <a:pt x="111" y="11"/>
                  </a:cubicBezTo>
                  <a:cubicBezTo>
                    <a:pt x="64" y="0"/>
                    <a:pt x="22" y="7"/>
                    <a:pt x="14" y="35"/>
                  </a:cubicBezTo>
                  <a:cubicBezTo>
                    <a:pt x="0" y="66"/>
                    <a:pt x="28" y="136"/>
                    <a:pt x="29" y="194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7" name="Freeform 281"/>
            <p:cNvSpPr>
              <a:spLocks/>
            </p:cNvSpPr>
            <p:nvPr/>
          </p:nvSpPr>
          <p:spPr bwMode="auto">
            <a:xfrm>
              <a:off x="3760" y="1902"/>
              <a:ext cx="212" cy="674"/>
            </a:xfrm>
            <a:custGeom>
              <a:avLst/>
              <a:gdLst>
                <a:gd name="T0" fmla="*/ 100 w 212"/>
                <a:gd name="T1" fmla="*/ 54 h 674"/>
                <a:gd name="T2" fmla="*/ 94 w 212"/>
                <a:gd name="T3" fmla="*/ 189 h 674"/>
                <a:gd name="T4" fmla="*/ 39 w 212"/>
                <a:gd name="T5" fmla="*/ 432 h 674"/>
                <a:gd name="T6" fmla="*/ 4 w 212"/>
                <a:gd name="T7" fmla="*/ 638 h 674"/>
                <a:gd name="T8" fmla="*/ 62 w 212"/>
                <a:gd name="T9" fmla="*/ 649 h 674"/>
                <a:gd name="T10" fmla="*/ 121 w 212"/>
                <a:gd name="T11" fmla="*/ 651 h 674"/>
                <a:gd name="T12" fmla="*/ 131 w 212"/>
                <a:gd name="T13" fmla="*/ 465 h 674"/>
                <a:gd name="T14" fmla="*/ 149 w 212"/>
                <a:gd name="T15" fmla="*/ 274 h 674"/>
                <a:gd name="T16" fmla="*/ 190 w 212"/>
                <a:gd name="T17" fmla="*/ 123 h 674"/>
                <a:gd name="T18" fmla="*/ 204 w 212"/>
                <a:gd name="T19" fmla="*/ 17 h 674"/>
                <a:gd name="T20" fmla="*/ 146 w 212"/>
                <a:gd name="T21" fmla="*/ 16 h 674"/>
                <a:gd name="T22" fmla="*/ 100 w 212"/>
                <a:gd name="T23" fmla="*/ 54 h 67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12" h="674">
                  <a:moveTo>
                    <a:pt x="100" y="54"/>
                  </a:moveTo>
                  <a:cubicBezTo>
                    <a:pt x="90" y="81"/>
                    <a:pt x="106" y="122"/>
                    <a:pt x="94" y="189"/>
                  </a:cubicBezTo>
                  <a:cubicBezTo>
                    <a:pt x="83" y="250"/>
                    <a:pt x="54" y="357"/>
                    <a:pt x="39" y="432"/>
                  </a:cubicBezTo>
                  <a:cubicBezTo>
                    <a:pt x="22" y="497"/>
                    <a:pt x="0" y="602"/>
                    <a:pt x="4" y="638"/>
                  </a:cubicBezTo>
                  <a:cubicBezTo>
                    <a:pt x="8" y="674"/>
                    <a:pt x="43" y="647"/>
                    <a:pt x="62" y="649"/>
                  </a:cubicBezTo>
                  <a:cubicBezTo>
                    <a:pt x="104" y="645"/>
                    <a:pt x="102" y="673"/>
                    <a:pt x="121" y="651"/>
                  </a:cubicBezTo>
                  <a:cubicBezTo>
                    <a:pt x="123" y="631"/>
                    <a:pt x="130" y="513"/>
                    <a:pt x="131" y="465"/>
                  </a:cubicBezTo>
                  <a:cubicBezTo>
                    <a:pt x="133" y="414"/>
                    <a:pt x="140" y="331"/>
                    <a:pt x="149" y="274"/>
                  </a:cubicBezTo>
                  <a:cubicBezTo>
                    <a:pt x="159" y="217"/>
                    <a:pt x="177" y="169"/>
                    <a:pt x="190" y="123"/>
                  </a:cubicBezTo>
                  <a:cubicBezTo>
                    <a:pt x="202" y="76"/>
                    <a:pt x="212" y="35"/>
                    <a:pt x="204" y="17"/>
                  </a:cubicBezTo>
                  <a:cubicBezTo>
                    <a:pt x="196" y="0"/>
                    <a:pt x="166" y="16"/>
                    <a:pt x="146" y="16"/>
                  </a:cubicBezTo>
                  <a:cubicBezTo>
                    <a:pt x="128" y="18"/>
                    <a:pt x="112" y="27"/>
                    <a:pt x="100" y="54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8" name="Freeform 282"/>
            <p:cNvSpPr>
              <a:spLocks/>
            </p:cNvSpPr>
            <p:nvPr/>
          </p:nvSpPr>
          <p:spPr bwMode="auto">
            <a:xfrm>
              <a:off x="4250" y="1736"/>
              <a:ext cx="110" cy="207"/>
            </a:xfrm>
            <a:custGeom>
              <a:avLst/>
              <a:gdLst>
                <a:gd name="T0" fmla="*/ 42 w 110"/>
                <a:gd name="T1" fmla="*/ 90 h 207"/>
                <a:gd name="T2" fmla="*/ 0 w 110"/>
                <a:gd name="T3" fmla="*/ 160 h 207"/>
                <a:gd name="T4" fmla="*/ 43 w 110"/>
                <a:gd name="T5" fmla="*/ 173 h 207"/>
                <a:gd name="T6" fmla="*/ 84 w 110"/>
                <a:gd name="T7" fmla="*/ 194 h 207"/>
                <a:gd name="T8" fmla="*/ 92 w 110"/>
                <a:gd name="T9" fmla="*/ 96 h 207"/>
                <a:gd name="T10" fmla="*/ 104 w 110"/>
                <a:gd name="T11" fmla="*/ 18 h 207"/>
                <a:gd name="T12" fmla="*/ 59 w 110"/>
                <a:gd name="T13" fmla="*/ 12 h 207"/>
                <a:gd name="T14" fmla="*/ 42 w 110"/>
                <a:gd name="T15" fmla="*/ 90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0" h="207">
                  <a:moveTo>
                    <a:pt x="42" y="90"/>
                  </a:moveTo>
                  <a:cubicBezTo>
                    <a:pt x="34" y="116"/>
                    <a:pt x="0" y="146"/>
                    <a:pt x="0" y="160"/>
                  </a:cubicBezTo>
                  <a:cubicBezTo>
                    <a:pt x="0" y="174"/>
                    <a:pt x="29" y="167"/>
                    <a:pt x="43" y="173"/>
                  </a:cubicBezTo>
                  <a:cubicBezTo>
                    <a:pt x="57" y="179"/>
                    <a:pt x="76" y="207"/>
                    <a:pt x="84" y="194"/>
                  </a:cubicBezTo>
                  <a:cubicBezTo>
                    <a:pt x="92" y="181"/>
                    <a:pt x="89" y="125"/>
                    <a:pt x="92" y="96"/>
                  </a:cubicBezTo>
                  <a:cubicBezTo>
                    <a:pt x="95" y="67"/>
                    <a:pt x="110" y="32"/>
                    <a:pt x="104" y="18"/>
                  </a:cubicBezTo>
                  <a:cubicBezTo>
                    <a:pt x="98" y="4"/>
                    <a:pt x="69" y="0"/>
                    <a:pt x="59" y="12"/>
                  </a:cubicBezTo>
                  <a:cubicBezTo>
                    <a:pt x="53" y="11"/>
                    <a:pt x="51" y="64"/>
                    <a:pt x="42" y="9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9" name="Freeform 283"/>
            <p:cNvSpPr>
              <a:spLocks/>
            </p:cNvSpPr>
            <p:nvPr/>
          </p:nvSpPr>
          <p:spPr bwMode="auto">
            <a:xfrm>
              <a:off x="4169" y="1908"/>
              <a:ext cx="164" cy="320"/>
            </a:xfrm>
            <a:custGeom>
              <a:avLst/>
              <a:gdLst>
                <a:gd name="T0" fmla="*/ 49 w 164"/>
                <a:gd name="T1" fmla="*/ 148 h 320"/>
                <a:gd name="T2" fmla="*/ 0 w 164"/>
                <a:gd name="T3" fmla="*/ 275 h 320"/>
                <a:gd name="T4" fmla="*/ 56 w 164"/>
                <a:gd name="T5" fmla="*/ 281 h 320"/>
                <a:gd name="T6" fmla="*/ 96 w 164"/>
                <a:gd name="T7" fmla="*/ 308 h 320"/>
                <a:gd name="T8" fmla="*/ 135 w 164"/>
                <a:gd name="T9" fmla="*/ 162 h 320"/>
                <a:gd name="T10" fmla="*/ 153 w 164"/>
                <a:gd name="T11" fmla="*/ 34 h 320"/>
                <a:gd name="T12" fmla="*/ 71 w 164"/>
                <a:gd name="T13" fmla="*/ 20 h 320"/>
                <a:gd name="T14" fmla="*/ 49 w 164"/>
                <a:gd name="T15" fmla="*/ 148 h 3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4" h="320">
                  <a:moveTo>
                    <a:pt x="49" y="148"/>
                  </a:moveTo>
                  <a:cubicBezTo>
                    <a:pt x="37" y="194"/>
                    <a:pt x="1" y="251"/>
                    <a:pt x="0" y="275"/>
                  </a:cubicBezTo>
                  <a:cubicBezTo>
                    <a:pt x="2" y="295"/>
                    <a:pt x="33" y="272"/>
                    <a:pt x="56" y="281"/>
                  </a:cubicBezTo>
                  <a:cubicBezTo>
                    <a:pt x="79" y="291"/>
                    <a:pt x="79" y="320"/>
                    <a:pt x="96" y="308"/>
                  </a:cubicBezTo>
                  <a:cubicBezTo>
                    <a:pt x="108" y="288"/>
                    <a:pt x="126" y="210"/>
                    <a:pt x="135" y="162"/>
                  </a:cubicBezTo>
                  <a:cubicBezTo>
                    <a:pt x="145" y="116"/>
                    <a:pt x="164" y="58"/>
                    <a:pt x="153" y="34"/>
                  </a:cubicBezTo>
                  <a:cubicBezTo>
                    <a:pt x="120" y="16"/>
                    <a:pt x="84" y="0"/>
                    <a:pt x="71" y="20"/>
                  </a:cubicBezTo>
                  <a:cubicBezTo>
                    <a:pt x="55" y="41"/>
                    <a:pt x="62" y="103"/>
                    <a:pt x="49" y="148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0" name="Freeform 284"/>
            <p:cNvSpPr>
              <a:spLocks/>
            </p:cNvSpPr>
            <p:nvPr/>
          </p:nvSpPr>
          <p:spPr bwMode="auto">
            <a:xfrm>
              <a:off x="3953" y="2200"/>
              <a:ext cx="303" cy="436"/>
            </a:xfrm>
            <a:custGeom>
              <a:avLst/>
              <a:gdLst>
                <a:gd name="T0" fmla="*/ 169 w 303"/>
                <a:gd name="T1" fmla="*/ 50 h 436"/>
                <a:gd name="T2" fmla="*/ 65 w 303"/>
                <a:gd name="T3" fmla="*/ 248 h 436"/>
                <a:gd name="T4" fmla="*/ 6 w 303"/>
                <a:gd name="T5" fmla="*/ 341 h 436"/>
                <a:gd name="T6" fmla="*/ 25 w 303"/>
                <a:gd name="T7" fmla="*/ 396 h 436"/>
                <a:gd name="T8" fmla="*/ 75 w 303"/>
                <a:gd name="T9" fmla="*/ 424 h 436"/>
                <a:gd name="T10" fmla="*/ 145 w 303"/>
                <a:gd name="T11" fmla="*/ 346 h 436"/>
                <a:gd name="T12" fmla="*/ 195 w 303"/>
                <a:gd name="T13" fmla="*/ 194 h 436"/>
                <a:gd name="T14" fmla="*/ 257 w 303"/>
                <a:gd name="T15" fmla="*/ 110 h 436"/>
                <a:gd name="T16" fmla="*/ 300 w 303"/>
                <a:gd name="T17" fmla="*/ 36 h 436"/>
                <a:gd name="T18" fmla="*/ 251 w 303"/>
                <a:gd name="T19" fmla="*/ 4 h 436"/>
                <a:gd name="T20" fmla="*/ 169 w 303"/>
                <a:gd name="T21" fmla="*/ 50 h 4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3" h="436">
                  <a:moveTo>
                    <a:pt x="169" y="50"/>
                  </a:moveTo>
                  <a:cubicBezTo>
                    <a:pt x="151" y="100"/>
                    <a:pt x="99" y="193"/>
                    <a:pt x="65" y="248"/>
                  </a:cubicBezTo>
                  <a:cubicBezTo>
                    <a:pt x="31" y="303"/>
                    <a:pt x="13" y="316"/>
                    <a:pt x="6" y="341"/>
                  </a:cubicBezTo>
                  <a:cubicBezTo>
                    <a:pt x="0" y="366"/>
                    <a:pt x="14" y="383"/>
                    <a:pt x="25" y="396"/>
                  </a:cubicBezTo>
                  <a:cubicBezTo>
                    <a:pt x="49" y="392"/>
                    <a:pt x="56" y="436"/>
                    <a:pt x="75" y="424"/>
                  </a:cubicBezTo>
                  <a:cubicBezTo>
                    <a:pt x="93" y="405"/>
                    <a:pt x="117" y="398"/>
                    <a:pt x="145" y="346"/>
                  </a:cubicBezTo>
                  <a:cubicBezTo>
                    <a:pt x="173" y="294"/>
                    <a:pt x="176" y="233"/>
                    <a:pt x="195" y="194"/>
                  </a:cubicBezTo>
                  <a:cubicBezTo>
                    <a:pt x="214" y="155"/>
                    <a:pt x="240" y="136"/>
                    <a:pt x="257" y="110"/>
                  </a:cubicBezTo>
                  <a:cubicBezTo>
                    <a:pt x="285" y="89"/>
                    <a:pt x="303" y="49"/>
                    <a:pt x="300" y="36"/>
                  </a:cubicBezTo>
                  <a:cubicBezTo>
                    <a:pt x="297" y="24"/>
                    <a:pt x="265" y="7"/>
                    <a:pt x="251" y="4"/>
                  </a:cubicBezTo>
                  <a:cubicBezTo>
                    <a:pt x="238" y="2"/>
                    <a:pt x="187" y="0"/>
                    <a:pt x="169" y="5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0" name="Group 302"/>
          <p:cNvGrpSpPr>
            <a:grpSpLocks/>
          </p:cNvGrpSpPr>
          <p:nvPr/>
        </p:nvGrpSpPr>
        <p:grpSpPr bwMode="auto">
          <a:xfrm>
            <a:off x="660400" y="473075"/>
            <a:ext cx="1293813" cy="3082925"/>
            <a:chOff x="1257" y="1126"/>
            <a:chExt cx="664" cy="1582"/>
          </a:xfrm>
        </p:grpSpPr>
        <p:sp>
          <p:nvSpPr>
            <p:cNvPr id="9249" name="Freeform 180"/>
            <p:cNvSpPr>
              <a:spLocks/>
            </p:cNvSpPr>
            <p:nvPr/>
          </p:nvSpPr>
          <p:spPr bwMode="auto">
            <a:xfrm>
              <a:off x="1344" y="1332"/>
              <a:ext cx="76" cy="94"/>
            </a:xfrm>
            <a:custGeom>
              <a:avLst/>
              <a:gdLst>
                <a:gd name="T0" fmla="*/ 44 w 76"/>
                <a:gd name="T1" fmla="*/ 94 h 94"/>
                <a:gd name="T2" fmla="*/ 60 w 76"/>
                <a:gd name="T3" fmla="*/ 46 h 94"/>
                <a:gd name="T4" fmla="*/ 60 w 76"/>
                <a:gd name="T5" fmla="*/ 6 h 94"/>
                <a:gd name="T6" fmla="*/ 16 w 76"/>
                <a:gd name="T7" fmla="*/ 36 h 94"/>
                <a:gd name="T8" fmla="*/ 0 w 76"/>
                <a:gd name="T9" fmla="*/ 84 h 94"/>
                <a:gd name="T10" fmla="*/ 44 w 76"/>
                <a:gd name="T11" fmla="*/ 94 h 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" h="94">
                  <a:moveTo>
                    <a:pt x="44" y="94"/>
                  </a:moveTo>
                  <a:cubicBezTo>
                    <a:pt x="54" y="87"/>
                    <a:pt x="57" y="61"/>
                    <a:pt x="60" y="46"/>
                  </a:cubicBezTo>
                  <a:cubicBezTo>
                    <a:pt x="62" y="32"/>
                    <a:pt x="76" y="12"/>
                    <a:pt x="60" y="6"/>
                  </a:cubicBezTo>
                  <a:cubicBezTo>
                    <a:pt x="44" y="0"/>
                    <a:pt x="26" y="24"/>
                    <a:pt x="16" y="36"/>
                  </a:cubicBezTo>
                  <a:lnTo>
                    <a:pt x="0" y="84"/>
                  </a:lnTo>
                  <a:cubicBezTo>
                    <a:pt x="5" y="94"/>
                    <a:pt x="35" y="92"/>
                    <a:pt x="44" y="9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0" name="Freeform 209"/>
            <p:cNvSpPr>
              <a:spLocks/>
            </p:cNvSpPr>
            <p:nvPr/>
          </p:nvSpPr>
          <p:spPr bwMode="auto">
            <a:xfrm>
              <a:off x="1804" y="1176"/>
              <a:ext cx="116" cy="160"/>
            </a:xfrm>
            <a:custGeom>
              <a:avLst/>
              <a:gdLst>
                <a:gd name="T0" fmla="*/ 24 w 116"/>
                <a:gd name="T1" fmla="*/ 64 h 160"/>
                <a:gd name="T2" fmla="*/ 4 w 116"/>
                <a:gd name="T3" fmla="*/ 124 h 160"/>
                <a:gd name="T4" fmla="*/ 50 w 116"/>
                <a:gd name="T5" fmla="*/ 158 h 160"/>
                <a:gd name="T6" fmla="*/ 106 w 116"/>
                <a:gd name="T7" fmla="*/ 146 h 160"/>
                <a:gd name="T8" fmla="*/ 102 w 116"/>
                <a:gd name="T9" fmla="*/ 88 h 160"/>
                <a:gd name="T10" fmla="*/ 76 w 116"/>
                <a:gd name="T11" fmla="*/ 10 h 160"/>
                <a:gd name="T12" fmla="*/ 24 w 116"/>
                <a:gd name="T13" fmla="*/ 64 h 1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6" h="160">
                  <a:moveTo>
                    <a:pt x="24" y="64"/>
                  </a:moveTo>
                  <a:cubicBezTo>
                    <a:pt x="12" y="83"/>
                    <a:pt x="0" y="108"/>
                    <a:pt x="4" y="124"/>
                  </a:cubicBezTo>
                  <a:cubicBezTo>
                    <a:pt x="8" y="141"/>
                    <a:pt x="31" y="158"/>
                    <a:pt x="50" y="158"/>
                  </a:cubicBezTo>
                  <a:cubicBezTo>
                    <a:pt x="69" y="158"/>
                    <a:pt x="101" y="160"/>
                    <a:pt x="106" y="146"/>
                  </a:cubicBezTo>
                  <a:cubicBezTo>
                    <a:pt x="111" y="132"/>
                    <a:pt x="107" y="111"/>
                    <a:pt x="102" y="88"/>
                  </a:cubicBezTo>
                  <a:cubicBezTo>
                    <a:pt x="97" y="65"/>
                    <a:pt x="116" y="20"/>
                    <a:pt x="76" y="10"/>
                  </a:cubicBezTo>
                  <a:cubicBezTo>
                    <a:pt x="36" y="0"/>
                    <a:pt x="24" y="64"/>
                    <a:pt x="24" y="6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1" name="Freeform 212"/>
            <p:cNvSpPr>
              <a:spLocks/>
            </p:cNvSpPr>
            <p:nvPr/>
          </p:nvSpPr>
          <p:spPr bwMode="auto">
            <a:xfrm>
              <a:off x="1734" y="1320"/>
              <a:ext cx="187" cy="244"/>
            </a:xfrm>
            <a:custGeom>
              <a:avLst/>
              <a:gdLst>
                <a:gd name="T0" fmla="*/ 70 w 187"/>
                <a:gd name="T1" fmla="*/ 84 h 244"/>
                <a:gd name="T2" fmla="*/ 32 w 187"/>
                <a:gd name="T3" fmla="*/ 188 h 244"/>
                <a:gd name="T4" fmla="*/ 132 w 187"/>
                <a:gd name="T5" fmla="*/ 232 h 244"/>
                <a:gd name="T6" fmla="*/ 160 w 187"/>
                <a:gd name="T7" fmla="*/ 94 h 244"/>
                <a:gd name="T8" fmla="*/ 180 w 187"/>
                <a:gd name="T9" fmla="*/ 26 h 244"/>
                <a:gd name="T10" fmla="*/ 118 w 187"/>
                <a:gd name="T11" fmla="*/ 34 h 244"/>
                <a:gd name="T12" fmla="*/ 72 w 187"/>
                <a:gd name="T13" fmla="*/ 8 h 244"/>
                <a:gd name="T14" fmla="*/ 70 w 187"/>
                <a:gd name="T15" fmla="*/ 84 h 2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7" h="244">
                  <a:moveTo>
                    <a:pt x="70" y="84"/>
                  </a:moveTo>
                  <a:cubicBezTo>
                    <a:pt x="72" y="118"/>
                    <a:pt x="0" y="188"/>
                    <a:pt x="32" y="188"/>
                  </a:cubicBezTo>
                  <a:cubicBezTo>
                    <a:pt x="64" y="188"/>
                    <a:pt x="92" y="180"/>
                    <a:pt x="132" y="232"/>
                  </a:cubicBezTo>
                  <a:cubicBezTo>
                    <a:pt x="172" y="244"/>
                    <a:pt x="152" y="128"/>
                    <a:pt x="160" y="94"/>
                  </a:cubicBezTo>
                  <a:cubicBezTo>
                    <a:pt x="168" y="60"/>
                    <a:pt x="187" y="36"/>
                    <a:pt x="180" y="26"/>
                  </a:cubicBezTo>
                  <a:cubicBezTo>
                    <a:pt x="173" y="16"/>
                    <a:pt x="137" y="37"/>
                    <a:pt x="118" y="34"/>
                  </a:cubicBezTo>
                  <a:cubicBezTo>
                    <a:pt x="100" y="31"/>
                    <a:pt x="80" y="0"/>
                    <a:pt x="72" y="8"/>
                  </a:cubicBezTo>
                  <a:cubicBezTo>
                    <a:pt x="62" y="16"/>
                    <a:pt x="68" y="50"/>
                    <a:pt x="70" y="8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2" name="Freeform 213"/>
            <p:cNvSpPr>
              <a:spLocks/>
            </p:cNvSpPr>
            <p:nvPr/>
          </p:nvSpPr>
          <p:spPr bwMode="auto">
            <a:xfrm>
              <a:off x="1604" y="1520"/>
              <a:ext cx="272" cy="427"/>
            </a:xfrm>
            <a:custGeom>
              <a:avLst/>
              <a:gdLst>
                <a:gd name="T0" fmla="*/ 150 w 272"/>
                <a:gd name="T1" fmla="*/ 12 h 427"/>
                <a:gd name="T2" fmla="*/ 106 w 272"/>
                <a:gd name="T3" fmla="*/ 173 h 427"/>
                <a:gd name="T4" fmla="*/ 6 w 272"/>
                <a:gd name="T5" fmla="*/ 350 h 427"/>
                <a:gd name="T6" fmla="*/ 70 w 272"/>
                <a:gd name="T7" fmla="*/ 362 h 427"/>
                <a:gd name="T8" fmla="*/ 140 w 272"/>
                <a:gd name="T9" fmla="*/ 400 h 427"/>
                <a:gd name="T10" fmla="*/ 202 w 272"/>
                <a:gd name="T11" fmla="*/ 197 h 427"/>
                <a:gd name="T12" fmla="*/ 268 w 272"/>
                <a:gd name="T13" fmla="*/ 66 h 427"/>
                <a:gd name="T14" fmla="*/ 224 w 272"/>
                <a:gd name="T15" fmla="*/ 36 h 427"/>
                <a:gd name="T16" fmla="*/ 198 w 272"/>
                <a:gd name="T17" fmla="*/ 4 h 427"/>
                <a:gd name="T18" fmla="*/ 150 w 272"/>
                <a:gd name="T19" fmla="*/ 12 h 4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72" h="427">
                  <a:moveTo>
                    <a:pt x="150" y="12"/>
                  </a:moveTo>
                  <a:cubicBezTo>
                    <a:pt x="128" y="18"/>
                    <a:pt x="131" y="115"/>
                    <a:pt x="106" y="173"/>
                  </a:cubicBezTo>
                  <a:cubicBezTo>
                    <a:pt x="81" y="231"/>
                    <a:pt x="12" y="319"/>
                    <a:pt x="6" y="350"/>
                  </a:cubicBezTo>
                  <a:cubicBezTo>
                    <a:pt x="0" y="381"/>
                    <a:pt x="44" y="346"/>
                    <a:pt x="70" y="362"/>
                  </a:cubicBezTo>
                  <a:cubicBezTo>
                    <a:pt x="96" y="378"/>
                    <a:pt x="118" y="427"/>
                    <a:pt x="140" y="400"/>
                  </a:cubicBezTo>
                  <a:cubicBezTo>
                    <a:pt x="162" y="373"/>
                    <a:pt x="181" y="253"/>
                    <a:pt x="202" y="197"/>
                  </a:cubicBezTo>
                  <a:cubicBezTo>
                    <a:pt x="225" y="141"/>
                    <a:pt x="264" y="93"/>
                    <a:pt x="268" y="66"/>
                  </a:cubicBezTo>
                  <a:cubicBezTo>
                    <a:pt x="272" y="39"/>
                    <a:pt x="236" y="46"/>
                    <a:pt x="224" y="36"/>
                  </a:cubicBezTo>
                  <a:cubicBezTo>
                    <a:pt x="212" y="26"/>
                    <a:pt x="210" y="8"/>
                    <a:pt x="198" y="4"/>
                  </a:cubicBezTo>
                  <a:cubicBezTo>
                    <a:pt x="186" y="0"/>
                    <a:pt x="172" y="6"/>
                    <a:pt x="150" y="1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3" name="Freeform 216"/>
            <p:cNvSpPr>
              <a:spLocks/>
            </p:cNvSpPr>
            <p:nvPr/>
          </p:nvSpPr>
          <p:spPr bwMode="auto">
            <a:xfrm>
              <a:off x="1596" y="1891"/>
              <a:ext cx="134" cy="196"/>
            </a:xfrm>
            <a:custGeom>
              <a:avLst/>
              <a:gdLst>
                <a:gd name="T0" fmla="*/ 0 w 134"/>
                <a:gd name="T1" fmla="*/ 46 h 196"/>
                <a:gd name="T2" fmla="*/ 14 w 134"/>
                <a:gd name="T3" fmla="*/ 96 h 196"/>
                <a:gd name="T4" fmla="*/ 28 w 134"/>
                <a:gd name="T5" fmla="*/ 159 h 196"/>
                <a:gd name="T6" fmla="*/ 102 w 134"/>
                <a:gd name="T7" fmla="*/ 196 h 196"/>
                <a:gd name="T8" fmla="*/ 128 w 134"/>
                <a:gd name="T9" fmla="*/ 128 h 196"/>
                <a:gd name="T10" fmla="*/ 122 w 134"/>
                <a:gd name="T11" fmla="*/ 52 h 196"/>
                <a:gd name="T12" fmla="*/ 58 w 134"/>
                <a:gd name="T13" fmla="*/ 7 h 196"/>
                <a:gd name="T14" fmla="*/ 10 w 134"/>
                <a:gd name="T15" fmla="*/ 12 h 196"/>
                <a:gd name="T16" fmla="*/ 0 w 134"/>
                <a:gd name="T17" fmla="*/ 46 h 1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4" h="196">
                  <a:moveTo>
                    <a:pt x="0" y="46"/>
                  </a:moveTo>
                  <a:cubicBezTo>
                    <a:pt x="1" y="60"/>
                    <a:pt x="9" y="77"/>
                    <a:pt x="14" y="96"/>
                  </a:cubicBezTo>
                  <a:cubicBezTo>
                    <a:pt x="19" y="115"/>
                    <a:pt x="13" y="142"/>
                    <a:pt x="28" y="159"/>
                  </a:cubicBezTo>
                  <a:lnTo>
                    <a:pt x="102" y="196"/>
                  </a:lnTo>
                  <a:cubicBezTo>
                    <a:pt x="119" y="191"/>
                    <a:pt x="125" y="152"/>
                    <a:pt x="128" y="128"/>
                  </a:cubicBezTo>
                  <a:cubicBezTo>
                    <a:pt x="131" y="104"/>
                    <a:pt x="134" y="72"/>
                    <a:pt x="122" y="52"/>
                  </a:cubicBezTo>
                  <a:cubicBezTo>
                    <a:pt x="110" y="32"/>
                    <a:pt x="76" y="14"/>
                    <a:pt x="58" y="7"/>
                  </a:cubicBezTo>
                  <a:cubicBezTo>
                    <a:pt x="40" y="0"/>
                    <a:pt x="19" y="6"/>
                    <a:pt x="10" y="12"/>
                  </a:cubicBezTo>
                  <a:lnTo>
                    <a:pt x="0" y="4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4" name="Freeform 217"/>
            <p:cNvSpPr>
              <a:spLocks/>
            </p:cNvSpPr>
            <p:nvPr/>
          </p:nvSpPr>
          <p:spPr bwMode="auto">
            <a:xfrm>
              <a:off x="1501" y="1926"/>
              <a:ext cx="115" cy="141"/>
            </a:xfrm>
            <a:custGeom>
              <a:avLst/>
              <a:gdLst>
                <a:gd name="T0" fmla="*/ 87 w 115"/>
                <a:gd name="T1" fmla="*/ 130 h 141"/>
                <a:gd name="T2" fmla="*/ 27 w 115"/>
                <a:gd name="T3" fmla="*/ 133 h 141"/>
                <a:gd name="T4" fmla="*/ 3 w 115"/>
                <a:gd name="T5" fmla="*/ 81 h 141"/>
                <a:gd name="T6" fmla="*/ 13 w 115"/>
                <a:gd name="T7" fmla="*/ 18 h 141"/>
                <a:gd name="T8" fmla="*/ 47 w 115"/>
                <a:gd name="T9" fmla="*/ 0 h 141"/>
                <a:gd name="T10" fmla="*/ 81 w 115"/>
                <a:gd name="T11" fmla="*/ 26 h 141"/>
                <a:gd name="T12" fmla="*/ 87 w 115"/>
                <a:gd name="T13" fmla="*/ 130 h 1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5" h="141">
                  <a:moveTo>
                    <a:pt x="87" y="130"/>
                  </a:moveTo>
                  <a:cubicBezTo>
                    <a:pt x="59" y="140"/>
                    <a:pt x="43" y="141"/>
                    <a:pt x="27" y="133"/>
                  </a:cubicBezTo>
                  <a:cubicBezTo>
                    <a:pt x="11" y="125"/>
                    <a:pt x="5" y="102"/>
                    <a:pt x="3" y="81"/>
                  </a:cubicBezTo>
                  <a:cubicBezTo>
                    <a:pt x="1" y="60"/>
                    <a:pt x="0" y="30"/>
                    <a:pt x="13" y="18"/>
                  </a:cubicBezTo>
                  <a:cubicBezTo>
                    <a:pt x="20" y="6"/>
                    <a:pt x="36" y="0"/>
                    <a:pt x="47" y="0"/>
                  </a:cubicBezTo>
                  <a:cubicBezTo>
                    <a:pt x="58" y="1"/>
                    <a:pt x="74" y="4"/>
                    <a:pt x="81" y="26"/>
                  </a:cubicBezTo>
                  <a:cubicBezTo>
                    <a:pt x="93" y="44"/>
                    <a:pt x="115" y="120"/>
                    <a:pt x="87" y="13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5" name="Freeform 220"/>
            <p:cNvSpPr>
              <a:spLocks/>
            </p:cNvSpPr>
            <p:nvPr/>
          </p:nvSpPr>
          <p:spPr bwMode="auto">
            <a:xfrm>
              <a:off x="1435" y="2065"/>
              <a:ext cx="281" cy="167"/>
            </a:xfrm>
            <a:custGeom>
              <a:avLst/>
              <a:gdLst>
                <a:gd name="T0" fmla="*/ 137 w 281"/>
                <a:gd name="T1" fmla="*/ 13 h 167"/>
                <a:gd name="T2" fmla="*/ 177 w 281"/>
                <a:gd name="T3" fmla="*/ 3 h 167"/>
                <a:gd name="T4" fmla="*/ 247 w 281"/>
                <a:gd name="T5" fmla="*/ 30 h 167"/>
                <a:gd name="T6" fmla="*/ 277 w 281"/>
                <a:gd name="T7" fmla="*/ 102 h 167"/>
                <a:gd name="T8" fmla="*/ 231 w 281"/>
                <a:gd name="T9" fmla="*/ 165 h 167"/>
                <a:gd name="T10" fmla="*/ 129 w 281"/>
                <a:gd name="T11" fmla="*/ 115 h 167"/>
                <a:gd name="T12" fmla="*/ 45 w 281"/>
                <a:gd name="T13" fmla="*/ 115 h 167"/>
                <a:gd name="T14" fmla="*/ 1 w 281"/>
                <a:gd name="T15" fmla="*/ 50 h 167"/>
                <a:gd name="T16" fmla="*/ 49 w 281"/>
                <a:gd name="T17" fmla="*/ 7 h 167"/>
                <a:gd name="T18" fmla="*/ 137 w 281"/>
                <a:gd name="T19" fmla="*/ 13 h 1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1" h="167">
                  <a:moveTo>
                    <a:pt x="137" y="13"/>
                  </a:moveTo>
                  <a:cubicBezTo>
                    <a:pt x="158" y="12"/>
                    <a:pt x="159" y="0"/>
                    <a:pt x="177" y="3"/>
                  </a:cubicBezTo>
                  <a:cubicBezTo>
                    <a:pt x="195" y="6"/>
                    <a:pt x="230" y="14"/>
                    <a:pt x="247" y="30"/>
                  </a:cubicBezTo>
                  <a:cubicBezTo>
                    <a:pt x="264" y="46"/>
                    <a:pt x="281" y="59"/>
                    <a:pt x="277" y="102"/>
                  </a:cubicBezTo>
                  <a:cubicBezTo>
                    <a:pt x="273" y="145"/>
                    <a:pt x="256" y="163"/>
                    <a:pt x="231" y="165"/>
                  </a:cubicBezTo>
                  <a:cubicBezTo>
                    <a:pt x="206" y="167"/>
                    <a:pt x="160" y="123"/>
                    <a:pt x="129" y="115"/>
                  </a:cubicBezTo>
                  <a:cubicBezTo>
                    <a:pt x="103" y="107"/>
                    <a:pt x="66" y="126"/>
                    <a:pt x="45" y="115"/>
                  </a:cubicBezTo>
                  <a:cubicBezTo>
                    <a:pt x="24" y="104"/>
                    <a:pt x="0" y="68"/>
                    <a:pt x="1" y="50"/>
                  </a:cubicBezTo>
                  <a:cubicBezTo>
                    <a:pt x="0" y="32"/>
                    <a:pt x="26" y="13"/>
                    <a:pt x="49" y="7"/>
                  </a:cubicBezTo>
                  <a:lnTo>
                    <a:pt x="137" y="1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6" name="Freeform 221"/>
            <p:cNvSpPr>
              <a:spLocks/>
            </p:cNvSpPr>
            <p:nvPr/>
          </p:nvSpPr>
          <p:spPr bwMode="auto">
            <a:xfrm>
              <a:off x="1332" y="1985"/>
              <a:ext cx="102" cy="92"/>
            </a:xfrm>
            <a:custGeom>
              <a:avLst/>
              <a:gdLst>
                <a:gd name="T0" fmla="*/ 10 w 102"/>
                <a:gd name="T1" fmla="*/ 41 h 92"/>
                <a:gd name="T2" fmla="*/ 18 w 102"/>
                <a:gd name="T3" fmla="*/ 84 h 92"/>
                <a:gd name="T4" fmla="*/ 92 w 102"/>
                <a:gd name="T5" fmla="*/ 79 h 92"/>
                <a:gd name="T6" fmla="*/ 80 w 102"/>
                <a:gd name="T7" fmla="*/ 7 h 92"/>
                <a:gd name="T8" fmla="*/ 10 w 102"/>
                <a:gd name="T9" fmla="*/ 4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2" h="92">
                  <a:moveTo>
                    <a:pt x="10" y="41"/>
                  </a:moveTo>
                  <a:cubicBezTo>
                    <a:pt x="0" y="54"/>
                    <a:pt x="3" y="77"/>
                    <a:pt x="18" y="84"/>
                  </a:cubicBezTo>
                  <a:cubicBezTo>
                    <a:pt x="32" y="90"/>
                    <a:pt x="82" y="92"/>
                    <a:pt x="92" y="79"/>
                  </a:cubicBezTo>
                  <a:cubicBezTo>
                    <a:pt x="102" y="66"/>
                    <a:pt x="86" y="34"/>
                    <a:pt x="80" y="7"/>
                  </a:cubicBezTo>
                  <a:cubicBezTo>
                    <a:pt x="65" y="0"/>
                    <a:pt x="24" y="33"/>
                    <a:pt x="10" y="4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7" name="Freeform 224"/>
            <p:cNvSpPr>
              <a:spLocks/>
            </p:cNvSpPr>
            <p:nvPr/>
          </p:nvSpPr>
          <p:spPr bwMode="auto">
            <a:xfrm>
              <a:off x="1348" y="2074"/>
              <a:ext cx="118" cy="444"/>
            </a:xfrm>
            <a:custGeom>
              <a:avLst/>
              <a:gdLst>
                <a:gd name="T0" fmla="*/ 4 w 118"/>
                <a:gd name="T1" fmla="*/ 40 h 444"/>
                <a:gd name="T2" fmla="*/ 42 w 118"/>
                <a:gd name="T3" fmla="*/ 183 h 444"/>
                <a:gd name="T4" fmla="*/ 36 w 118"/>
                <a:gd name="T5" fmla="*/ 304 h 444"/>
                <a:gd name="T6" fmla="*/ 84 w 118"/>
                <a:gd name="T7" fmla="*/ 439 h 444"/>
                <a:gd name="T8" fmla="*/ 94 w 118"/>
                <a:gd name="T9" fmla="*/ 240 h 444"/>
                <a:gd name="T10" fmla="*/ 104 w 118"/>
                <a:gd name="T11" fmla="*/ 121 h 444"/>
                <a:gd name="T12" fmla="*/ 68 w 118"/>
                <a:gd name="T13" fmla="*/ 63 h 444"/>
                <a:gd name="T14" fmla="*/ 80 w 118"/>
                <a:gd name="T15" fmla="*/ 8 h 444"/>
                <a:gd name="T16" fmla="*/ 40 w 118"/>
                <a:gd name="T17" fmla="*/ 14 h 444"/>
                <a:gd name="T18" fmla="*/ 6 w 118"/>
                <a:gd name="T19" fmla="*/ 12 h 444"/>
                <a:gd name="T20" fmla="*/ 4 w 118"/>
                <a:gd name="T21" fmla="*/ 40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8" h="444">
                  <a:moveTo>
                    <a:pt x="4" y="40"/>
                  </a:moveTo>
                  <a:cubicBezTo>
                    <a:pt x="4" y="55"/>
                    <a:pt x="36" y="139"/>
                    <a:pt x="42" y="183"/>
                  </a:cubicBezTo>
                  <a:cubicBezTo>
                    <a:pt x="48" y="227"/>
                    <a:pt x="30" y="252"/>
                    <a:pt x="36" y="304"/>
                  </a:cubicBezTo>
                  <a:cubicBezTo>
                    <a:pt x="42" y="356"/>
                    <a:pt x="50" y="434"/>
                    <a:pt x="84" y="439"/>
                  </a:cubicBezTo>
                  <a:cubicBezTo>
                    <a:pt x="118" y="444"/>
                    <a:pt x="86" y="296"/>
                    <a:pt x="94" y="240"/>
                  </a:cubicBezTo>
                  <a:cubicBezTo>
                    <a:pt x="102" y="184"/>
                    <a:pt x="108" y="150"/>
                    <a:pt x="104" y="121"/>
                  </a:cubicBezTo>
                  <a:cubicBezTo>
                    <a:pt x="100" y="92"/>
                    <a:pt x="72" y="82"/>
                    <a:pt x="68" y="63"/>
                  </a:cubicBezTo>
                  <a:cubicBezTo>
                    <a:pt x="64" y="44"/>
                    <a:pt x="91" y="15"/>
                    <a:pt x="80" y="8"/>
                  </a:cubicBezTo>
                  <a:cubicBezTo>
                    <a:pt x="75" y="0"/>
                    <a:pt x="52" y="13"/>
                    <a:pt x="40" y="14"/>
                  </a:cubicBezTo>
                  <a:cubicBezTo>
                    <a:pt x="28" y="15"/>
                    <a:pt x="12" y="8"/>
                    <a:pt x="6" y="12"/>
                  </a:cubicBezTo>
                  <a:cubicBezTo>
                    <a:pt x="0" y="16"/>
                    <a:pt x="4" y="34"/>
                    <a:pt x="4" y="4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8" name="Freeform 225"/>
            <p:cNvSpPr>
              <a:spLocks/>
            </p:cNvSpPr>
            <p:nvPr/>
          </p:nvSpPr>
          <p:spPr bwMode="auto">
            <a:xfrm>
              <a:off x="1462" y="2188"/>
              <a:ext cx="208" cy="156"/>
            </a:xfrm>
            <a:custGeom>
              <a:avLst/>
              <a:gdLst>
                <a:gd name="T0" fmla="*/ 106 w 208"/>
                <a:gd name="T1" fmla="*/ 14 h 156"/>
                <a:gd name="T2" fmla="*/ 146 w 208"/>
                <a:gd name="T3" fmla="*/ 40 h 156"/>
                <a:gd name="T4" fmla="*/ 206 w 208"/>
                <a:gd name="T5" fmla="*/ 87 h 156"/>
                <a:gd name="T6" fmla="*/ 172 w 208"/>
                <a:gd name="T7" fmla="*/ 139 h 156"/>
                <a:gd name="T8" fmla="*/ 86 w 208"/>
                <a:gd name="T9" fmla="*/ 141 h 156"/>
                <a:gd name="T10" fmla="*/ 22 w 208"/>
                <a:gd name="T11" fmla="*/ 139 h 156"/>
                <a:gd name="T12" fmla="*/ 4 w 208"/>
                <a:gd name="T13" fmla="*/ 71 h 156"/>
                <a:gd name="T14" fmla="*/ 20 w 208"/>
                <a:gd name="T15" fmla="*/ 15 h 156"/>
                <a:gd name="T16" fmla="*/ 106 w 208"/>
                <a:gd name="T17" fmla="*/ 14 h 1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8" h="156">
                  <a:moveTo>
                    <a:pt x="106" y="14"/>
                  </a:moveTo>
                  <a:cubicBezTo>
                    <a:pt x="130" y="28"/>
                    <a:pt x="128" y="26"/>
                    <a:pt x="146" y="40"/>
                  </a:cubicBezTo>
                  <a:cubicBezTo>
                    <a:pt x="164" y="54"/>
                    <a:pt x="204" y="50"/>
                    <a:pt x="206" y="87"/>
                  </a:cubicBezTo>
                  <a:cubicBezTo>
                    <a:pt x="208" y="124"/>
                    <a:pt x="200" y="140"/>
                    <a:pt x="172" y="139"/>
                  </a:cubicBezTo>
                  <a:cubicBezTo>
                    <a:pt x="144" y="138"/>
                    <a:pt x="132" y="126"/>
                    <a:pt x="86" y="141"/>
                  </a:cubicBezTo>
                  <a:cubicBezTo>
                    <a:pt x="40" y="156"/>
                    <a:pt x="44" y="144"/>
                    <a:pt x="22" y="139"/>
                  </a:cubicBezTo>
                  <a:cubicBezTo>
                    <a:pt x="0" y="134"/>
                    <a:pt x="4" y="92"/>
                    <a:pt x="4" y="71"/>
                  </a:cubicBezTo>
                  <a:cubicBezTo>
                    <a:pt x="4" y="50"/>
                    <a:pt x="3" y="23"/>
                    <a:pt x="20" y="15"/>
                  </a:cubicBezTo>
                  <a:cubicBezTo>
                    <a:pt x="37" y="7"/>
                    <a:pt x="82" y="0"/>
                    <a:pt x="106" y="1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9" name="Freeform 228"/>
            <p:cNvSpPr>
              <a:spLocks/>
            </p:cNvSpPr>
            <p:nvPr/>
          </p:nvSpPr>
          <p:spPr bwMode="auto">
            <a:xfrm>
              <a:off x="1448" y="2318"/>
              <a:ext cx="220" cy="240"/>
            </a:xfrm>
            <a:custGeom>
              <a:avLst/>
              <a:gdLst>
                <a:gd name="T0" fmla="*/ 28 w 220"/>
                <a:gd name="T1" fmla="*/ 105 h 240"/>
                <a:gd name="T2" fmla="*/ 22 w 220"/>
                <a:gd name="T3" fmla="*/ 219 h 240"/>
                <a:gd name="T4" fmla="*/ 100 w 220"/>
                <a:gd name="T5" fmla="*/ 231 h 240"/>
                <a:gd name="T6" fmla="*/ 184 w 220"/>
                <a:gd name="T7" fmla="*/ 190 h 240"/>
                <a:gd name="T8" fmla="*/ 206 w 220"/>
                <a:gd name="T9" fmla="*/ 42 h 240"/>
                <a:gd name="T10" fmla="*/ 90 w 220"/>
                <a:gd name="T11" fmla="*/ 38 h 240"/>
                <a:gd name="T12" fmla="*/ 10 w 220"/>
                <a:gd name="T13" fmla="*/ 28 h 240"/>
                <a:gd name="T14" fmla="*/ 28 w 220"/>
                <a:gd name="T15" fmla="*/ 105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0" h="240">
                  <a:moveTo>
                    <a:pt x="28" y="105"/>
                  </a:moveTo>
                  <a:cubicBezTo>
                    <a:pt x="30" y="137"/>
                    <a:pt x="10" y="198"/>
                    <a:pt x="22" y="219"/>
                  </a:cubicBezTo>
                  <a:cubicBezTo>
                    <a:pt x="34" y="240"/>
                    <a:pt x="72" y="239"/>
                    <a:pt x="100" y="231"/>
                  </a:cubicBezTo>
                  <a:cubicBezTo>
                    <a:pt x="128" y="223"/>
                    <a:pt x="166" y="222"/>
                    <a:pt x="184" y="190"/>
                  </a:cubicBezTo>
                  <a:cubicBezTo>
                    <a:pt x="184" y="190"/>
                    <a:pt x="220" y="84"/>
                    <a:pt x="206" y="42"/>
                  </a:cubicBezTo>
                  <a:cubicBezTo>
                    <a:pt x="192" y="0"/>
                    <a:pt x="123" y="40"/>
                    <a:pt x="90" y="38"/>
                  </a:cubicBezTo>
                  <a:cubicBezTo>
                    <a:pt x="58" y="35"/>
                    <a:pt x="20" y="17"/>
                    <a:pt x="10" y="28"/>
                  </a:cubicBezTo>
                  <a:cubicBezTo>
                    <a:pt x="0" y="39"/>
                    <a:pt x="26" y="73"/>
                    <a:pt x="28" y="10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0" name="Freeform 229"/>
            <p:cNvSpPr>
              <a:spLocks/>
            </p:cNvSpPr>
            <p:nvPr/>
          </p:nvSpPr>
          <p:spPr bwMode="auto">
            <a:xfrm>
              <a:off x="1411" y="2520"/>
              <a:ext cx="234" cy="188"/>
            </a:xfrm>
            <a:custGeom>
              <a:avLst/>
              <a:gdLst>
                <a:gd name="T0" fmla="*/ 17 w 234"/>
                <a:gd name="T1" fmla="*/ 117 h 188"/>
                <a:gd name="T2" fmla="*/ 101 w 234"/>
                <a:gd name="T3" fmla="*/ 186 h 188"/>
                <a:gd name="T4" fmla="*/ 201 w 234"/>
                <a:gd name="T5" fmla="*/ 116 h 188"/>
                <a:gd name="T6" fmla="*/ 217 w 234"/>
                <a:gd name="T7" fmla="*/ 34 h 188"/>
                <a:gd name="T8" fmla="*/ 87 w 234"/>
                <a:gd name="T9" fmla="*/ 54 h 188"/>
                <a:gd name="T10" fmla="*/ 17 w 234"/>
                <a:gd name="T11" fmla="*/ 10 h 188"/>
                <a:gd name="T12" fmla="*/ 17 w 234"/>
                <a:gd name="T13" fmla="*/ 117 h 1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4" h="188">
                  <a:moveTo>
                    <a:pt x="17" y="117"/>
                  </a:moveTo>
                  <a:cubicBezTo>
                    <a:pt x="29" y="152"/>
                    <a:pt x="29" y="188"/>
                    <a:pt x="101" y="186"/>
                  </a:cubicBezTo>
                  <a:cubicBezTo>
                    <a:pt x="173" y="184"/>
                    <a:pt x="183" y="144"/>
                    <a:pt x="201" y="116"/>
                  </a:cubicBezTo>
                  <a:cubicBezTo>
                    <a:pt x="219" y="88"/>
                    <a:pt x="234" y="45"/>
                    <a:pt x="217" y="34"/>
                  </a:cubicBezTo>
                  <a:cubicBezTo>
                    <a:pt x="200" y="23"/>
                    <a:pt x="119" y="57"/>
                    <a:pt x="87" y="54"/>
                  </a:cubicBezTo>
                  <a:cubicBezTo>
                    <a:pt x="55" y="51"/>
                    <a:pt x="34" y="0"/>
                    <a:pt x="17" y="10"/>
                  </a:cubicBezTo>
                  <a:cubicBezTo>
                    <a:pt x="0" y="20"/>
                    <a:pt x="5" y="82"/>
                    <a:pt x="17" y="11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1" name="Freeform 231"/>
            <p:cNvSpPr>
              <a:spLocks/>
            </p:cNvSpPr>
            <p:nvPr/>
          </p:nvSpPr>
          <p:spPr bwMode="auto">
            <a:xfrm>
              <a:off x="1417" y="1922"/>
              <a:ext cx="85" cy="149"/>
            </a:xfrm>
            <a:custGeom>
              <a:avLst/>
              <a:gdLst>
                <a:gd name="T0" fmla="*/ 7 w 85"/>
                <a:gd name="T1" fmla="*/ 46 h 149"/>
                <a:gd name="T2" fmla="*/ 79 w 85"/>
                <a:gd name="T3" fmla="*/ 24 h 149"/>
                <a:gd name="T4" fmla="*/ 71 w 85"/>
                <a:gd name="T5" fmla="*/ 70 h 149"/>
                <a:gd name="T6" fmla="*/ 85 w 85"/>
                <a:gd name="T7" fmla="*/ 132 h 149"/>
                <a:gd name="T8" fmla="*/ 29 w 85"/>
                <a:gd name="T9" fmla="*/ 135 h 149"/>
                <a:gd name="T10" fmla="*/ 7 w 85"/>
                <a:gd name="T11" fmla="*/ 46 h 1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" h="149">
                  <a:moveTo>
                    <a:pt x="7" y="46"/>
                  </a:moveTo>
                  <a:cubicBezTo>
                    <a:pt x="14" y="26"/>
                    <a:pt x="79" y="0"/>
                    <a:pt x="79" y="24"/>
                  </a:cubicBezTo>
                  <a:cubicBezTo>
                    <a:pt x="79" y="48"/>
                    <a:pt x="71" y="46"/>
                    <a:pt x="71" y="70"/>
                  </a:cubicBezTo>
                  <a:cubicBezTo>
                    <a:pt x="71" y="94"/>
                    <a:pt x="85" y="132"/>
                    <a:pt x="85" y="132"/>
                  </a:cubicBezTo>
                  <a:cubicBezTo>
                    <a:pt x="85" y="132"/>
                    <a:pt x="41" y="149"/>
                    <a:pt x="29" y="135"/>
                  </a:cubicBezTo>
                  <a:cubicBezTo>
                    <a:pt x="17" y="121"/>
                    <a:pt x="0" y="66"/>
                    <a:pt x="7" y="4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2" name="Freeform 286"/>
            <p:cNvSpPr>
              <a:spLocks/>
            </p:cNvSpPr>
            <p:nvPr/>
          </p:nvSpPr>
          <p:spPr bwMode="auto">
            <a:xfrm>
              <a:off x="1458" y="1170"/>
              <a:ext cx="47" cy="89"/>
            </a:xfrm>
            <a:custGeom>
              <a:avLst/>
              <a:gdLst>
                <a:gd name="T0" fmla="*/ 12 w 47"/>
                <a:gd name="T1" fmla="*/ 52 h 89"/>
                <a:gd name="T2" fmla="*/ 2 w 47"/>
                <a:gd name="T3" fmla="*/ 78 h 89"/>
                <a:gd name="T4" fmla="*/ 22 w 47"/>
                <a:gd name="T5" fmla="*/ 83 h 89"/>
                <a:gd name="T6" fmla="*/ 41 w 47"/>
                <a:gd name="T7" fmla="*/ 84 h 89"/>
                <a:gd name="T8" fmla="*/ 34 w 47"/>
                <a:gd name="T9" fmla="*/ 52 h 89"/>
                <a:gd name="T10" fmla="*/ 44 w 47"/>
                <a:gd name="T11" fmla="*/ 20 h 89"/>
                <a:gd name="T12" fmla="*/ 16 w 47"/>
                <a:gd name="T13" fmla="*/ 12 h 89"/>
                <a:gd name="T14" fmla="*/ 12 w 47"/>
                <a:gd name="T15" fmla="*/ 52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7" h="89">
                  <a:moveTo>
                    <a:pt x="12" y="52"/>
                  </a:moveTo>
                  <a:cubicBezTo>
                    <a:pt x="11" y="65"/>
                    <a:pt x="0" y="73"/>
                    <a:pt x="2" y="78"/>
                  </a:cubicBezTo>
                  <a:cubicBezTo>
                    <a:pt x="4" y="83"/>
                    <a:pt x="16" y="84"/>
                    <a:pt x="22" y="83"/>
                  </a:cubicBezTo>
                  <a:cubicBezTo>
                    <a:pt x="29" y="85"/>
                    <a:pt x="39" y="89"/>
                    <a:pt x="41" y="84"/>
                  </a:cubicBezTo>
                  <a:cubicBezTo>
                    <a:pt x="43" y="79"/>
                    <a:pt x="34" y="63"/>
                    <a:pt x="34" y="52"/>
                  </a:cubicBezTo>
                  <a:cubicBezTo>
                    <a:pt x="34" y="41"/>
                    <a:pt x="47" y="27"/>
                    <a:pt x="44" y="20"/>
                  </a:cubicBezTo>
                  <a:cubicBezTo>
                    <a:pt x="41" y="13"/>
                    <a:pt x="32" y="0"/>
                    <a:pt x="16" y="12"/>
                  </a:cubicBezTo>
                  <a:cubicBezTo>
                    <a:pt x="0" y="24"/>
                    <a:pt x="13" y="39"/>
                    <a:pt x="12" y="5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3" name="Freeform 287"/>
            <p:cNvSpPr>
              <a:spLocks/>
            </p:cNvSpPr>
            <p:nvPr/>
          </p:nvSpPr>
          <p:spPr bwMode="auto">
            <a:xfrm rot="2658934">
              <a:off x="1430" y="1267"/>
              <a:ext cx="87" cy="86"/>
            </a:xfrm>
            <a:custGeom>
              <a:avLst/>
              <a:gdLst>
                <a:gd name="T0" fmla="*/ 24 w 153"/>
                <a:gd name="T1" fmla="*/ 47 h 151"/>
                <a:gd name="T2" fmla="*/ 54 w 153"/>
                <a:gd name="T3" fmla="*/ 84 h 151"/>
                <a:gd name="T4" fmla="*/ 85 w 153"/>
                <a:gd name="T5" fmla="*/ 58 h 151"/>
                <a:gd name="T6" fmla="*/ 47 w 153"/>
                <a:gd name="T7" fmla="*/ 28 h 151"/>
                <a:gd name="T8" fmla="*/ 35 w 153"/>
                <a:gd name="T9" fmla="*/ 2 h 151"/>
                <a:gd name="T10" fmla="*/ 2 w 153"/>
                <a:gd name="T11" fmla="*/ 26 h 151"/>
                <a:gd name="T12" fmla="*/ 24 w 153"/>
                <a:gd name="T13" fmla="*/ 47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4" name="Freeform 288"/>
            <p:cNvSpPr>
              <a:spLocks/>
            </p:cNvSpPr>
            <p:nvPr/>
          </p:nvSpPr>
          <p:spPr bwMode="auto">
            <a:xfrm>
              <a:off x="1325" y="1435"/>
              <a:ext cx="79" cy="193"/>
            </a:xfrm>
            <a:custGeom>
              <a:avLst/>
              <a:gdLst>
                <a:gd name="T0" fmla="*/ 19 w 79"/>
                <a:gd name="T1" fmla="*/ 78 h 171"/>
                <a:gd name="T2" fmla="*/ 3 w 79"/>
                <a:gd name="T3" fmla="*/ 179 h 171"/>
                <a:gd name="T4" fmla="*/ 47 w 79"/>
                <a:gd name="T5" fmla="*/ 172 h 171"/>
                <a:gd name="T6" fmla="*/ 75 w 79"/>
                <a:gd name="T7" fmla="*/ 182 h 171"/>
                <a:gd name="T8" fmla="*/ 59 w 79"/>
                <a:gd name="T9" fmla="*/ 125 h 171"/>
                <a:gd name="T10" fmla="*/ 53 w 79"/>
                <a:gd name="T11" fmla="*/ 76 h 171"/>
                <a:gd name="T12" fmla="*/ 57 w 79"/>
                <a:gd name="T13" fmla="*/ 12 h 171"/>
                <a:gd name="T14" fmla="*/ 11 w 79"/>
                <a:gd name="T15" fmla="*/ 15 h 171"/>
                <a:gd name="T16" fmla="*/ 19 w 79"/>
                <a:gd name="T17" fmla="*/ 78 h 17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71">
                  <a:moveTo>
                    <a:pt x="19" y="69"/>
                  </a:moveTo>
                  <a:cubicBezTo>
                    <a:pt x="20" y="97"/>
                    <a:pt x="0" y="144"/>
                    <a:pt x="3" y="159"/>
                  </a:cubicBezTo>
                  <a:cubicBezTo>
                    <a:pt x="7" y="171"/>
                    <a:pt x="30" y="146"/>
                    <a:pt x="47" y="152"/>
                  </a:cubicBezTo>
                  <a:cubicBezTo>
                    <a:pt x="63" y="157"/>
                    <a:pt x="67" y="169"/>
                    <a:pt x="75" y="161"/>
                  </a:cubicBezTo>
                  <a:cubicBezTo>
                    <a:pt x="79" y="155"/>
                    <a:pt x="63" y="127"/>
                    <a:pt x="59" y="111"/>
                  </a:cubicBezTo>
                  <a:cubicBezTo>
                    <a:pt x="55" y="95"/>
                    <a:pt x="53" y="87"/>
                    <a:pt x="53" y="67"/>
                  </a:cubicBezTo>
                  <a:cubicBezTo>
                    <a:pt x="53" y="50"/>
                    <a:pt x="64" y="20"/>
                    <a:pt x="57" y="11"/>
                  </a:cubicBezTo>
                  <a:cubicBezTo>
                    <a:pt x="34" y="0"/>
                    <a:pt x="14" y="1"/>
                    <a:pt x="11" y="13"/>
                  </a:cubicBezTo>
                  <a:cubicBezTo>
                    <a:pt x="4" y="26"/>
                    <a:pt x="19" y="41"/>
                    <a:pt x="19" y="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5" name="Freeform 289"/>
            <p:cNvSpPr>
              <a:spLocks/>
            </p:cNvSpPr>
            <p:nvPr/>
          </p:nvSpPr>
          <p:spPr bwMode="auto">
            <a:xfrm rot="1383912">
              <a:off x="1257" y="1632"/>
              <a:ext cx="207" cy="370"/>
            </a:xfrm>
            <a:custGeom>
              <a:avLst/>
              <a:gdLst>
                <a:gd name="T0" fmla="*/ 4 w 302"/>
                <a:gd name="T1" fmla="*/ 51 h 505"/>
                <a:gd name="T2" fmla="*/ 46 w 302"/>
                <a:gd name="T3" fmla="*/ 117 h 505"/>
                <a:gd name="T4" fmla="*/ 103 w 302"/>
                <a:gd name="T5" fmla="*/ 254 h 505"/>
                <a:gd name="T6" fmla="*/ 127 w 302"/>
                <a:gd name="T7" fmla="*/ 340 h 505"/>
                <a:gd name="T8" fmla="*/ 169 w 302"/>
                <a:gd name="T9" fmla="*/ 352 h 505"/>
                <a:gd name="T10" fmla="*/ 207 w 302"/>
                <a:gd name="T11" fmla="*/ 307 h 505"/>
                <a:gd name="T12" fmla="*/ 154 w 302"/>
                <a:gd name="T13" fmla="*/ 237 h 505"/>
                <a:gd name="T14" fmla="*/ 97 w 302"/>
                <a:gd name="T15" fmla="*/ 156 h 505"/>
                <a:gd name="T16" fmla="*/ 71 w 302"/>
                <a:gd name="T17" fmla="*/ 81 h 505"/>
                <a:gd name="T18" fmla="*/ 74 w 302"/>
                <a:gd name="T19" fmla="*/ 45 h 505"/>
                <a:gd name="T20" fmla="*/ 62 w 302"/>
                <a:gd name="T21" fmla="*/ 5 h 505"/>
                <a:gd name="T22" fmla="*/ 23 w 302"/>
                <a:gd name="T23" fmla="*/ 11 h 505"/>
                <a:gd name="T24" fmla="*/ 4 w 302"/>
                <a:gd name="T25" fmla="*/ 51 h 5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2" h="505">
                  <a:moveTo>
                    <a:pt x="6" y="69"/>
                  </a:moveTo>
                  <a:cubicBezTo>
                    <a:pt x="12" y="92"/>
                    <a:pt x="43" y="112"/>
                    <a:pt x="67" y="160"/>
                  </a:cubicBezTo>
                  <a:cubicBezTo>
                    <a:pt x="91" y="206"/>
                    <a:pt x="131" y="295"/>
                    <a:pt x="151" y="346"/>
                  </a:cubicBezTo>
                  <a:cubicBezTo>
                    <a:pt x="171" y="397"/>
                    <a:pt x="171" y="440"/>
                    <a:pt x="185" y="464"/>
                  </a:cubicBezTo>
                  <a:cubicBezTo>
                    <a:pt x="201" y="486"/>
                    <a:pt x="234" y="505"/>
                    <a:pt x="246" y="481"/>
                  </a:cubicBezTo>
                  <a:cubicBezTo>
                    <a:pt x="258" y="457"/>
                    <a:pt x="301" y="443"/>
                    <a:pt x="302" y="419"/>
                  </a:cubicBezTo>
                  <a:cubicBezTo>
                    <a:pt x="294" y="405"/>
                    <a:pt x="247" y="356"/>
                    <a:pt x="224" y="323"/>
                  </a:cubicBezTo>
                  <a:cubicBezTo>
                    <a:pt x="201" y="290"/>
                    <a:pt x="165" y="252"/>
                    <a:pt x="142" y="213"/>
                  </a:cubicBezTo>
                  <a:cubicBezTo>
                    <a:pt x="119" y="174"/>
                    <a:pt x="109" y="135"/>
                    <a:pt x="103" y="110"/>
                  </a:cubicBezTo>
                  <a:cubicBezTo>
                    <a:pt x="97" y="85"/>
                    <a:pt x="110" y="78"/>
                    <a:pt x="108" y="61"/>
                  </a:cubicBezTo>
                  <a:cubicBezTo>
                    <a:pt x="108" y="21"/>
                    <a:pt x="103" y="14"/>
                    <a:pt x="90" y="7"/>
                  </a:cubicBezTo>
                  <a:cubicBezTo>
                    <a:pt x="77" y="0"/>
                    <a:pt x="46" y="6"/>
                    <a:pt x="34" y="15"/>
                  </a:cubicBezTo>
                  <a:cubicBezTo>
                    <a:pt x="23" y="25"/>
                    <a:pt x="0" y="46"/>
                    <a:pt x="6" y="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6" name="Freeform 290"/>
            <p:cNvSpPr>
              <a:spLocks/>
            </p:cNvSpPr>
            <p:nvPr/>
          </p:nvSpPr>
          <p:spPr bwMode="auto">
            <a:xfrm rot="272714">
              <a:off x="1428" y="1363"/>
              <a:ext cx="79" cy="203"/>
            </a:xfrm>
            <a:custGeom>
              <a:avLst/>
              <a:gdLst>
                <a:gd name="T0" fmla="*/ 19 w 79"/>
                <a:gd name="T1" fmla="*/ 82 h 171"/>
                <a:gd name="T2" fmla="*/ 3 w 79"/>
                <a:gd name="T3" fmla="*/ 189 h 171"/>
                <a:gd name="T4" fmla="*/ 47 w 79"/>
                <a:gd name="T5" fmla="*/ 180 h 171"/>
                <a:gd name="T6" fmla="*/ 75 w 79"/>
                <a:gd name="T7" fmla="*/ 191 h 171"/>
                <a:gd name="T8" fmla="*/ 59 w 79"/>
                <a:gd name="T9" fmla="*/ 132 h 171"/>
                <a:gd name="T10" fmla="*/ 53 w 79"/>
                <a:gd name="T11" fmla="*/ 80 h 171"/>
                <a:gd name="T12" fmla="*/ 57 w 79"/>
                <a:gd name="T13" fmla="*/ 13 h 171"/>
                <a:gd name="T14" fmla="*/ 11 w 79"/>
                <a:gd name="T15" fmla="*/ 15 h 171"/>
                <a:gd name="T16" fmla="*/ 19 w 79"/>
                <a:gd name="T17" fmla="*/ 82 h 17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71">
                  <a:moveTo>
                    <a:pt x="19" y="69"/>
                  </a:moveTo>
                  <a:cubicBezTo>
                    <a:pt x="20" y="97"/>
                    <a:pt x="0" y="144"/>
                    <a:pt x="3" y="159"/>
                  </a:cubicBezTo>
                  <a:cubicBezTo>
                    <a:pt x="7" y="171"/>
                    <a:pt x="30" y="146"/>
                    <a:pt x="47" y="152"/>
                  </a:cubicBezTo>
                  <a:cubicBezTo>
                    <a:pt x="63" y="157"/>
                    <a:pt x="67" y="169"/>
                    <a:pt x="75" y="161"/>
                  </a:cubicBezTo>
                  <a:cubicBezTo>
                    <a:pt x="79" y="155"/>
                    <a:pt x="63" y="127"/>
                    <a:pt x="59" y="111"/>
                  </a:cubicBezTo>
                  <a:cubicBezTo>
                    <a:pt x="55" y="95"/>
                    <a:pt x="53" y="87"/>
                    <a:pt x="53" y="67"/>
                  </a:cubicBezTo>
                  <a:cubicBezTo>
                    <a:pt x="53" y="50"/>
                    <a:pt x="64" y="20"/>
                    <a:pt x="57" y="11"/>
                  </a:cubicBezTo>
                  <a:cubicBezTo>
                    <a:pt x="34" y="0"/>
                    <a:pt x="14" y="1"/>
                    <a:pt x="11" y="13"/>
                  </a:cubicBezTo>
                  <a:cubicBezTo>
                    <a:pt x="4" y="26"/>
                    <a:pt x="19" y="41"/>
                    <a:pt x="19" y="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7" name="Freeform 291"/>
            <p:cNvSpPr>
              <a:spLocks/>
            </p:cNvSpPr>
            <p:nvPr/>
          </p:nvSpPr>
          <p:spPr bwMode="auto">
            <a:xfrm rot="1683934">
              <a:off x="1337" y="1568"/>
              <a:ext cx="207" cy="387"/>
            </a:xfrm>
            <a:custGeom>
              <a:avLst/>
              <a:gdLst>
                <a:gd name="T0" fmla="*/ 4 w 302"/>
                <a:gd name="T1" fmla="*/ 53 h 505"/>
                <a:gd name="T2" fmla="*/ 46 w 302"/>
                <a:gd name="T3" fmla="*/ 123 h 505"/>
                <a:gd name="T4" fmla="*/ 103 w 302"/>
                <a:gd name="T5" fmla="*/ 265 h 505"/>
                <a:gd name="T6" fmla="*/ 127 w 302"/>
                <a:gd name="T7" fmla="*/ 356 h 505"/>
                <a:gd name="T8" fmla="*/ 169 w 302"/>
                <a:gd name="T9" fmla="*/ 369 h 505"/>
                <a:gd name="T10" fmla="*/ 207 w 302"/>
                <a:gd name="T11" fmla="*/ 321 h 505"/>
                <a:gd name="T12" fmla="*/ 154 w 302"/>
                <a:gd name="T13" fmla="*/ 248 h 505"/>
                <a:gd name="T14" fmla="*/ 97 w 302"/>
                <a:gd name="T15" fmla="*/ 163 h 505"/>
                <a:gd name="T16" fmla="*/ 71 w 302"/>
                <a:gd name="T17" fmla="*/ 84 h 505"/>
                <a:gd name="T18" fmla="*/ 74 w 302"/>
                <a:gd name="T19" fmla="*/ 47 h 505"/>
                <a:gd name="T20" fmla="*/ 62 w 302"/>
                <a:gd name="T21" fmla="*/ 5 h 505"/>
                <a:gd name="T22" fmla="*/ 23 w 302"/>
                <a:gd name="T23" fmla="*/ 11 h 505"/>
                <a:gd name="T24" fmla="*/ 4 w 302"/>
                <a:gd name="T25" fmla="*/ 53 h 5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2" h="505">
                  <a:moveTo>
                    <a:pt x="6" y="69"/>
                  </a:moveTo>
                  <a:cubicBezTo>
                    <a:pt x="12" y="92"/>
                    <a:pt x="43" y="112"/>
                    <a:pt x="67" y="160"/>
                  </a:cubicBezTo>
                  <a:cubicBezTo>
                    <a:pt x="91" y="206"/>
                    <a:pt x="131" y="295"/>
                    <a:pt x="151" y="346"/>
                  </a:cubicBezTo>
                  <a:cubicBezTo>
                    <a:pt x="171" y="397"/>
                    <a:pt x="171" y="440"/>
                    <a:pt x="185" y="464"/>
                  </a:cubicBezTo>
                  <a:cubicBezTo>
                    <a:pt x="201" y="486"/>
                    <a:pt x="234" y="505"/>
                    <a:pt x="246" y="481"/>
                  </a:cubicBezTo>
                  <a:cubicBezTo>
                    <a:pt x="258" y="457"/>
                    <a:pt x="301" y="443"/>
                    <a:pt x="302" y="419"/>
                  </a:cubicBezTo>
                  <a:cubicBezTo>
                    <a:pt x="294" y="405"/>
                    <a:pt x="247" y="356"/>
                    <a:pt x="224" y="323"/>
                  </a:cubicBezTo>
                  <a:cubicBezTo>
                    <a:pt x="201" y="290"/>
                    <a:pt x="165" y="252"/>
                    <a:pt x="142" y="213"/>
                  </a:cubicBezTo>
                  <a:cubicBezTo>
                    <a:pt x="119" y="174"/>
                    <a:pt x="109" y="135"/>
                    <a:pt x="103" y="110"/>
                  </a:cubicBezTo>
                  <a:cubicBezTo>
                    <a:pt x="97" y="85"/>
                    <a:pt x="110" y="78"/>
                    <a:pt x="108" y="61"/>
                  </a:cubicBezTo>
                  <a:cubicBezTo>
                    <a:pt x="108" y="21"/>
                    <a:pt x="103" y="14"/>
                    <a:pt x="90" y="7"/>
                  </a:cubicBezTo>
                  <a:cubicBezTo>
                    <a:pt x="77" y="0"/>
                    <a:pt x="46" y="6"/>
                    <a:pt x="34" y="15"/>
                  </a:cubicBezTo>
                  <a:cubicBezTo>
                    <a:pt x="23" y="25"/>
                    <a:pt x="0" y="46"/>
                    <a:pt x="6" y="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8" name="Freeform 294"/>
            <p:cNvSpPr>
              <a:spLocks/>
            </p:cNvSpPr>
            <p:nvPr/>
          </p:nvSpPr>
          <p:spPr bwMode="auto">
            <a:xfrm>
              <a:off x="1544" y="1126"/>
              <a:ext cx="51" cy="107"/>
            </a:xfrm>
            <a:custGeom>
              <a:avLst/>
              <a:gdLst>
                <a:gd name="T0" fmla="*/ 13 w 47"/>
                <a:gd name="T1" fmla="*/ 63 h 89"/>
                <a:gd name="T2" fmla="*/ 2 w 47"/>
                <a:gd name="T3" fmla="*/ 94 h 89"/>
                <a:gd name="T4" fmla="*/ 24 w 47"/>
                <a:gd name="T5" fmla="*/ 100 h 89"/>
                <a:gd name="T6" fmla="*/ 44 w 47"/>
                <a:gd name="T7" fmla="*/ 101 h 89"/>
                <a:gd name="T8" fmla="*/ 37 w 47"/>
                <a:gd name="T9" fmla="*/ 63 h 89"/>
                <a:gd name="T10" fmla="*/ 48 w 47"/>
                <a:gd name="T11" fmla="*/ 24 h 89"/>
                <a:gd name="T12" fmla="*/ 17 w 47"/>
                <a:gd name="T13" fmla="*/ 14 h 89"/>
                <a:gd name="T14" fmla="*/ 13 w 47"/>
                <a:gd name="T15" fmla="*/ 63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7" h="89">
                  <a:moveTo>
                    <a:pt x="12" y="52"/>
                  </a:moveTo>
                  <a:cubicBezTo>
                    <a:pt x="11" y="65"/>
                    <a:pt x="0" y="73"/>
                    <a:pt x="2" y="78"/>
                  </a:cubicBezTo>
                  <a:cubicBezTo>
                    <a:pt x="4" y="83"/>
                    <a:pt x="16" y="84"/>
                    <a:pt x="22" y="83"/>
                  </a:cubicBezTo>
                  <a:cubicBezTo>
                    <a:pt x="29" y="85"/>
                    <a:pt x="39" y="89"/>
                    <a:pt x="41" y="84"/>
                  </a:cubicBezTo>
                  <a:cubicBezTo>
                    <a:pt x="43" y="79"/>
                    <a:pt x="34" y="63"/>
                    <a:pt x="34" y="52"/>
                  </a:cubicBezTo>
                  <a:cubicBezTo>
                    <a:pt x="34" y="41"/>
                    <a:pt x="47" y="27"/>
                    <a:pt x="44" y="20"/>
                  </a:cubicBezTo>
                  <a:cubicBezTo>
                    <a:pt x="41" y="13"/>
                    <a:pt x="32" y="0"/>
                    <a:pt x="16" y="12"/>
                  </a:cubicBezTo>
                  <a:cubicBezTo>
                    <a:pt x="0" y="24"/>
                    <a:pt x="13" y="39"/>
                    <a:pt x="12" y="5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9" name="Freeform 295"/>
            <p:cNvSpPr>
              <a:spLocks/>
            </p:cNvSpPr>
            <p:nvPr/>
          </p:nvSpPr>
          <p:spPr bwMode="auto">
            <a:xfrm rot="2658934">
              <a:off x="1519" y="1238"/>
              <a:ext cx="87" cy="96"/>
            </a:xfrm>
            <a:custGeom>
              <a:avLst/>
              <a:gdLst>
                <a:gd name="T0" fmla="*/ 24 w 153"/>
                <a:gd name="T1" fmla="*/ 52 h 151"/>
                <a:gd name="T2" fmla="*/ 54 w 153"/>
                <a:gd name="T3" fmla="*/ 93 h 151"/>
                <a:gd name="T4" fmla="*/ 85 w 153"/>
                <a:gd name="T5" fmla="*/ 64 h 151"/>
                <a:gd name="T6" fmla="*/ 47 w 153"/>
                <a:gd name="T7" fmla="*/ 32 h 151"/>
                <a:gd name="T8" fmla="*/ 35 w 153"/>
                <a:gd name="T9" fmla="*/ 2 h 151"/>
                <a:gd name="T10" fmla="*/ 2 w 153"/>
                <a:gd name="T11" fmla="*/ 29 h 151"/>
                <a:gd name="T12" fmla="*/ 24 w 153"/>
                <a:gd name="T13" fmla="*/ 52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0" name="Freeform 296"/>
            <p:cNvSpPr>
              <a:spLocks/>
            </p:cNvSpPr>
            <p:nvPr/>
          </p:nvSpPr>
          <p:spPr bwMode="auto">
            <a:xfrm>
              <a:off x="1508" y="1340"/>
              <a:ext cx="76" cy="203"/>
            </a:xfrm>
            <a:custGeom>
              <a:avLst/>
              <a:gdLst>
                <a:gd name="T0" fmla="*/ 26 w 76"/>
                <a:gd name="T1" fmla="*/ 81 h 203"/>
                <a:gd name="T2" fmla="*/ 2 w 76"/>
                <a:gd name="T3" fmla="*/ 186 h 203"/>
                <a:gd name="T4" fmla="*/ 46 w 76"/>
                <a:gd name="T5" fmla="*/ 181 h 203"/>
                <a:gd name="T6" fmla="*/ 68 w 76"/>
                <a:gd name="T7" fmla="*/ 194 h 203"/>
                <a:gd name="T8" fmla="*/ 62 w 76"/>
                <a:gd name="T9" fmla="*/ 134 h 203"/>
                <a:gd name="T10" fmla="*/ 60 w 76"/>
                <a:gd name="T11" fmla="*/ 82 h 203"/>
                <a:gd name="T12" fmla="*/ 69 w 76"/>
                <a:gd name="T13" fmla="*/ 15 h 203"/>
                <a:gd name="T14" fmla="*/ 23 w 76"/>
                <a:gd name="T15" fmla="*/ 13 h 203"/>
                <a:gd name="T16" fmla="*/ 26 w 76"/>
                <a:gd name="T17" fmla="*/ 81 h 20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6" h="203">
                  <a:moveTo>
                    <a:pt x="26" y="81"/>
                  </a:moveTo>
                  <a:cubicBezTo>
                    <a:pt x="25" y="114"/>
                    <a:pt x="0" y="168"/>
                    <a:pt x="2" y="186"/>
                  </a:cubicBezTo>
                  <a:cubicBezTo>
                    <a:pt x="5" y="201"/>
                    <a:pt x="30" y="172"/>
                    <a:pt x="46" y="181"/>
                  </a:cubicBezTo>
                  <a:cubicBezTo>
                    <a:pt x="62" y="188"/>
                    <a:pt x="60" y="203"/>
                    <a:pt x="68" y="194"/>
                  </a:cubicBezTo>
                  <a:cubicBezTo>
                    <a:pt x="73" y="187"/>
                    <a:pt x="65" y="153"/>
                    <a:pt x="62" y="134"/>
                  </a:cubicBezTo>
                  <a:cubicBezTo>
                    <a:pt x="60" y="115"/>
                    <a:pt x="58" y="105"/>
                    <a:pt x="60" y="82"/>
                  </a:cubicBezTo>
                  <a:cubicBezTo>
                    <a:pt x="62" y="61"/>
                    <a:pt x="76" y="27"/>
                    <a:pt x="69" y="15"/>
                  </a:cubicBezTo>
                  <a:cubicBezTo>
                    <a:pt x="48" y="0"/>
                    <a:pt x="28" y="0"/>
                    <a:pt x="23" y="13"/>
                  </a:cubicBezTo>
                  <a:cubicBezTo>
                    <a:pt x="15" y="29"/>
                    <a:pt x="29" y="48"/>
                    <a:pt x="26" y="8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1" name="Freeform 297"/>
            <p:cNvSpPr>
              <a:spLocks/>
            </p:cNvSpPr>
            <p:nvPr/>
          </p:nvSpPr>
          <p:spPr bwMode="auto">
            <a:xfrm>
              <a:off x="1471" y="1539"/>
              <a:ext cx="108" cy="392"/>
            </a:xfrm>
            <a:custGeom>
              <a:avLst/>
              <a:gdLst>
                <a:gd name="T0" fmla="*/ 39 w 108"/>
                <a:gd name="T1" fmla="*/ 33 h 392"/>
                <a:gd name="T2" fmla="*/ 38 w 108"/>
                <a:gd name="T3" fmla="*/ 111 h 392"/>
                <a:gd name="T4" fmla="*/ 22 w 108"/>
                <a:gd name="T5" fmla="*/ 263 h 392"/>
                <a:gd name="T6" fmla="*/ 0 w 108"/>
                <a:gd name="T7" fmla="*/ 354 h 392"/>
                <a:gd name="T8" fmla="*/ 31 w 108"/>
                <a:gd name="T9" fmla="*/ 386 h 392"/>
                <a:gd name="T10" fmla="*/ 61 w 108"/>
                <a:gd name="T11" fmla="*/ 377 h 392"/>
                <a:gd name="T12" fmla="*/ 57 w 108"/>
                <a:gd name="T13" fmla="*/ 271 h 392"/>
                <a:gd name="T14" fmla="*/ 64 w 108"/>
                <a:gd name="T15" fmla="*/ 170 h 392"/>
                <a:gd name="T16" fmla="*/ 83 w 108"/>
                <a:gd name="T17" fmla="*/ 103 h 392"/>
                <a:gd name="T18" fmla="*/ 93 w 108"/>
                <a:gd name="T19" fmla="*/ 61 h 392"/>
                <a:gd name="T20" fmla="*/ 95 w 108"/>
                <a:gd name="T21" fmla="*/ 15 h 392"/>
                <a:gd name="T22" fmla="*/ 70 w 108"/>
                <a:gd name="T23" fmla="*/ 1 h 392"/>
                <a:gd name="T24" fmla="*/ 39 w 108"/>
                <a:gd name="T25" fmla="*/ 33 h 39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8" h="392">
                  <a:moveTo>
                    <a:pt x="39" y="33"/>
                  </a:moveTo>
                  <a:cubicBezTo>
                    <a:pt x="43" y="59"/>
                    <a:pt x="41" y="73"/>
                    <a:pt x="38" y="111"/>
                  </a:cubicBezTo>
                  <a:cubicBezTo>
                    <a:pt x="35" y="149"/>
                    <a:pt x="28" y="222"/>
                    <a:pt x="22" y="263"/>
                  </a:cubicBezTo>
                  <a:cubicBezTo>
                    <a:pt x="15" y="304"/>
                    <a:pt x="0" y="333"/>
                    <a:pt x="0" y="354"/>
                  </a:cubicBezTo>
                  <a:cubicBezTo>
                    <a:pt x="2" y="374"/>
                    <a:pt x="21" y="382"/>
                    <a:pt x="31" y="386"/>
                  </a:cubicBezTo>
                  <a:cubicBezTo>
                    <a:pt x="47" y="373"/>
                    <a:pt x="51" y="392"/>
                    <a:pt x="61" y="377"/>
                  </a:cubicBezTo>
                  <a:cubicBezTo>
                    <a:pt x="61" y="365"/>
                    <a:pt x="59" y="300"/>
                    <a:pt x="57" y="271"/>
                  </a:cubicBezTo>
                  <a:cubicBezTo>
                    <a:pt x="55" y="240"/>
                    <a:pt x="64" y="204"/>
                    <a:pt x="64" y="170"/>
                  </a:cubicBezTo>
                  <a:cubicBezTo>
                    <a:pt x="65" y="136"/>
                    <a:pt x="78" y="121"/>
                    <a:pt x="83" y="103"/>
                  </a:cubicBezTo>
                  <a:cubicBezTo>
                    <a:pt x="88" y="85"/>
                    <a:pt x="91" y="76"/>
                    <a:pt x="93" y="61"/>
                  </a:cubicBezTo>
                  <a:cubicBezTo>
                    <a:pt x="108" y="33"/>
                    <a:pt x="100" y="24"/>
                    <a:pt x="95" y="15"/>
                  </a:cubicBezTo>
                  <a:cubicBezTo>
                    <a:pt x="90" y="6"/>
                    <a:pt x="81" y="0"/>
                    <a:pt x="70" y="1"/>
                  </a:cubicBezTo>
                  <a:cubicBezTo>
                    <a:pt x="60" y="5"/>
                    <a:pt x="35" y="7"/>
                    <a:pt x="39" y="3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2" name="Freeform 298"/>
            <p:cNvSpPr>
              <a:spLocks/>
            </p:cNvSpPr>
            <p:nvPr/>
          </p:nvSpPr>
          <p:spPr bwMode="auto">
            <a:xfrm>
              <a:off x="1672" y="1144"/>
              <a:ext cx="60" cy="81"/>
            </a:xfrm>
            <a:custGeom>
              <a:avLst/>
              <a:gdLst>
                <a:gd name="T0" fmla="*/ 40 w 60"/>
                <a:gd name="T1" fmla="*/ 48 h 81"/>
                <a:gd name="T2" fmla="*/ 43 w 60"/>
                <a:gd name="T3" fmla="*/ 77 h 81"/>
                <a:gd name="T4" fmla="*/ 21 w 60"/>
                <a:gd name="T5" fmla="*/ 75 h 81"/>
                <a:gd name="T6" fmla="*/ 2 w 60"/>
                <a:gd name="T7" fmla="*/ 71 h 81"/>
                <a:gd name="T8" fmla="*/ 10 w 60"/>
                <a:gd name="T9" fmla="*/ 42 h 81"/>
                <a:gd name="T10" fmla="*/ 18 w 60"/>
                <a:gd name="T11" fmla="*/ 12 h 81"/>
                <a:gd name="T12" fmla="*/ 48 w 60"/>
                <a:gd name="T13" fmla="*/ 6 h 81"/>
                <a:gd name="T14" fmla="*/ 40 w 60"/>
                <a:gd name="T15" fmla="*/ 48 h 8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0" h="81">
                  <a:moveTo>
                    <a:pt x="40" y="48"/>
                  </a:moveTo>
                  <a:cubicBezTo>
                    <a:pt x="38" y="61"/>
                    <a:pt x="46" y="71"/>
                    <a:pt x="43" y="77"/>
                  </a:cubicBezTo>
                  <a:cubicBezTo>
                    <a:pt x="39" y="81"/>
                    <a:pt x="27" y="78"/>
                    <a:pt x="21" y="75"/>
                  </a:cubicBezTo>
                  <a:cubicBezTo>
                    <a:pt x="14" y="75"/>
                    <a:pt x="4" y="76"/>
                    <a:pt x="2" y="71"/>
                  </a:cubicBezTo>
                  <a:cubicBezTo>
                    <a:pt x="0" y="66"/>
                    <a:pt x="7" y="52"/>
                    <a:pt x="10" y="42"/>
                  </a:cubicBezTo>
                  <a:cubicBezTo>
                    <a:pt x="13" y="32"/>
                    <a:pt x="12" y="18"/>
                    <a:pt x="18" y="12"/>
                  </a:cubicBezTo>
                  <a:cubicBezTo>
                    <a:pt x="24" y="6"/>
                    <a:pt x="44" y="0"/>
                    <a:pt x="48" y="6"/>
                  </a:cubicBezTo>
                  <a:cubicBezTo>
                    <a:pt x="60" y="23"/>
                    <a:pt x="43" y="34"/>
                    <a:pt x="40" y="4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3" name="Freeform 299"/>
            <p:cNvSpPr>
              <a:spLocks/>
            </p:cNvSpPr>
            <p:nvPr/>
          </p:nvSpPr>
          <p:spPr bwMode="auto">
            <a:xfrm>
              <a:off x="1633" y="1224"/>
              <a:ext cx="85" cy="101"/>
            </a:xfrm>
            <a:custGeom>
              <a:avLst/>
              <a:gdLst>
                <a:gd name="T0" fmla="*/ 55 w 85"/>
                <a:gd name="T1" fmla="*/ 48 h 101"/>
                <a:gd name="T2" fmla="*/ 57 w 85"/>
                <a:gd name="T3" fmla="*/ 94 h 101"/>
                <a:gd name="T4" fmla="*/ 5 w 85"/>
                <a:gd name="T5" fmla="*/ 92 h 101"/>
                <a:gd name="T6" fmla="*/ 29 w 85"/>
                <a:gd name="T7" fmla="*/ 54 h 101"/>
                <a:gd name="T8" fmla="*/ 33 w 85"/>
                <a:gd name="T9" fmla="*/ 8 h 101"/>
                <a:gd name="T10" fmla="*/ 55 w 85"/>
                <a:gd name="T11" fmla="*/ 10 h 101"/>
                <a:gd name="T12" fmla="*/ 79 w 85"/>
                <a:gd name="T13" fmla="*/ 16 h 101"/>
                <a:gd name="T14" fmla="*/ 55 w 85"/>
                <a:gd name="T15" fmla="*/ 48 h 10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5" h="101">
                  <a:moveTo>
                    <a:pt x="55" y="48"/>
                  </a:moveTo>
                  <a:cubicBezTo>
                    <a:pt x="51" y="62"/>
                    <a:pt x="53" y="92"/>
                    <a:pt x="57" y="94"/>
                  </a:cubicBezTo>
                  <a:cubicBezTo>
                    <a:pt x="61" y="96"/>
                    <a:pt x="8" y="101"/>
                    <a:pt x="5" y="92"/>
                  </a:cubicBezTo>
                  <a:cubicBezTo>
                    <a:pt x="0" y="85"/>
                    <a:pt x="24" y="68"/>
                    <a:pt x="29" y="54"/>
                  </a:cubicBezTo>
                  <a:cubicBezTo>
                    <a:pt x="33" y="41"/>
                    <a:pt x="26" y="12"/>
                    <a:pt x="33" y="8"/>
                  </a:cubicBezTo>
                  <a:cubicBezTo>
                    <a:pt x="38" y="0"/>
                    <a:pt x="47" y="9"/>
                    <a:pt x="55" y="10"/>
                  </a:cubicBezTo>
                  <a:cubicBezTo>
                    <a:pt x="63" y="11"/>
                    <a:pt x="79" y="10"/>
                    <a:pt x="79" y="16"/>
                  </a:cubicBezTo>
                  <a:cubicBezTo>
                    <a:pt x="85" y="22"/>
                    <a:pt x="59" y="34"/>
                    <a:pt x="55" y="4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4" name="Freeform 300"/>
            <p:cNvSpPr>
              <a:spLocks/>
            </p:cNvSpPr>
            <p:nvPr/>
          </p:nvSpPr>
          <p:spPr bwMode="auto">
            <a:xfrm>
              <a:off x="1589" y="1326"/>
              <a:ext cx="100" cy="211"/>
            </a:xfrm>
            <a:custGeom>
              <a:avLst/>
              <a:gdLst>
                <a:gd name="T0" fmla="*/ 78 w 100"/>
                <a:gd name="T1" fmla="*/ 86 h 211"/>
                <a:gd name="T2" fmla="*/ 79 w 100"/>
                <a:gd name="T3" fmla="*/ 197 h 211"/>
                <a:gd name="T4" fmla="*/ 35 w 100"/>
                <a:gd name="T5" fmla="*/ 183 h 211"/>
                <a:gd name="T6" fmla="*/ 3 w 100"/>
                <a:gd name="T7" fmla="*/ 176 h 211"/>
                <a:gd name="T8" fmla="*/ 30 w 100"/>
                <a:gd name="T9" fmla="*/ 132 h 211"/>
                <a:gd name="T10" fmla="*/ 44 w 100"/>
                <a:gd name="T11" fmla="*/ 79 h 211"/>
                <a:gd name="T12" fmla="*/ 49 w 100"/>
                <a:gd name="T13" fmla="*/ 10 h 211"/>
                <a:gd name="T14" fmla="*/ 95 w 100"/>
                <a:gd name="T15" fmla="*/ 19 h 211"/>
                <a:gd name="T16" fmla="*/ 78 w 100"/>
                <a:gd name="T17" fmla="*/ 86 h 2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0" h="211">
                  <a:moveTo>
                    <a:pt x="78" y="86"/>
                  </a:moveTo>
                  <a:cubicBezTo>
                    <a:pt x="71" y="120"/>
                    <a:pt x="84" y="179"/>
                    <a:pt x="79" y="197"/>
                  </a:cubicBezTo>
                  <a:cubicBezTo>
                    <a:pt x="73" y="211"/>
                    <a:pt x="53" y="177"/>
                    <a:pt x="35" y="183"/>
                  </a:cubicBezTo>
                  <a:cubicBezTo>
                    <a:pt x="18" y="186"/>
                    <a:pt x="10" y="187"/>
                    <a:pt x="3" y="176"/>
                  </a:cubicBezTo>
                  <a:cubicBezTo>
                    <a:pt x="0" y="167"/>
                    <a:pt x="23" y="150"/>
                    <a:pt x="30" y="132"/>
                  </a:cubicBezTo>
                  <a:cubicBezTo>
                    <a:pt x="37" y="112"/>
                    <a:pt x="40" y="103"/>
                    <a:pt x="44" y="79"/>
                  </a:cubicBezTo>
                  <a:cubicBezTo>
                    <a:pt x="47" y="58"/>
                    <a:pt x="40" y="20"/>
                    <a:pt x="49" y="10"/>
                  </a:cubicBezTo>
                  <a:cubicBezTo>
                    <a:pt x="74" y="0"/>
                    <a:pt x="95" y="4"/>
                    <a:pt x="95" y="19"/>
                  </a:cubicBezTo>
                  <a:cubicBezTo>
                    <a:pt x="100" y="36"/>
                    <a:pt x="83" y="52"/>
                    <a:pt x="78" y="8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5" name="Freeform 301"/>
            <p:cNvSpPr>
              <a:spLocks/>
            </p:cNvSpPr>
            <p:nvPr/>
          </p:nvSpPr>
          <p:spPr bwMode="auto">
            <a:xfrm>
              <a:off x="1540" y="1520"/>
              <a:ext cx="122" cy="400"/>
            </a:xfrm>
            <a:custGeom>
              <a:avLst/>
              <a:gdLst>
                <a:gd name="T0" fmla="*/ 122 w 122"/>
                <a:gd name="T1" fmla="*/ 41 h 400"/>
                <a:gd name="T2" fmla="*/ 99 w 122"/>
                <a:gd name="T3" fmla="*/ 123 h 400"/>
                <a:gd name="T4" fmla="*/ 74 w 122"/>
                <a:gd name="T5" fmla="*/ 286 h 400"/>
                <a:gd name="T6" fmla="*/ 56 w 122"/>
                <a:gd name="T7" fmla="*/ 374 h 400"/>
                <a:gd name="T8" fmla="*/ 30 w 122"/>
                <a:gd name="T9" fmla="*/ 400 h 400"/>
                <a:gd name="T10" fmla="*/ 0 w 122"/>
                <a:gd name="T11" fmla="*/ 372 h 400"/>
                <a:gd name="T12" fmla="*/ 23 w 122"/>
                <a:gd name="T13" fmla="*/ 279 h 400"/>
                <a:gd name="T14" fmla="*/ 57 w 122"/>
                <a:gd name="T15" fmla="*/ 178 h 400"/>
                <a:gd name="T16" fmla="*/ 63 w 122"/>
                <a:gd name="T17" fmla="*/ 90 h 400"/>
                <a:gd name="T18" fmla="*/ 49 w 122"/>
                <a:gd name="T19" fmla="*/ 54 h 400"/>
                <a:gd name="T20" fmla="*/ 51 w 122"/>
                <a:gd name="T21" fmla="*/ 9 h 400"/>
                <a:gd name="T22" fmla="*/ 92 w 122"/>
                <a:gd name="T23" fmla="*/ 4 h 400"/>
                <a:gd name="T24" fmla="*/ 122 w 122"/>
                <a:gd name="T25" fmla="*/ 41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2" h="400">
                  <a:moveTo>
                    <a:pt x="122" y="41"/>
                  </a:moveTo>
                  <a:cubicBezTo>
                    <a:pt x="122" y="60"/>
                    <a:pt x="105" y="81"/>
                    <a:pt x="99" y="123"/>
                  </a:cubicBezTo>
                  <a:cubicBezTo>
                    <a:pt x="91" y="164"/>
                    <a:pt x="81" y="244"/>
                    <a:pt x="74" y="286"/>
                  </a:cubicBezTo>
                  <a:cubicBezTo>
                    <a:pt x="70" y="329"/>
                    <a:pt x="63" y="355"/>
                    <a:pt x="56" y="374"/>
                  </a:cubicBezTo>
                  <a:cubicBezTo>
                    <a:pt x="49" y="393"/>
                    <a:pt x="39" y="400"/>
                    <a:pt x="30" y="400"/>
                  </a:cubicBezTo>
                  <a:cubicBezTo>
                    <a:pt x="18" y="382"/>
                    <a:pt x="6" y="390"/>
                    <a:pt x="0" y="372"/>
                  </a:cubicBezTo>
                  <a:cubicBezTo>
                    <a:pt x="3" y="359"/>
                    <a:pt x="14" y="308"/>
                    <a:pt x="23" y="279"/>
                  </a:cubicBezTo>
                  <a:cubicBezTo>
                    <a:pt x="32" y="248"/>
                    <a:pt x="49" y="213"/>
                    <a:pt x="57" y="178"/>
                  </a:cubicBezTo>
                  <a:cubicBezTo>
                    <a:pt x="65" y="144"/>
                    <a:pt x="65" y="112"/>
                    <a:pt x="63" y="90"/>
                  </a:cubicBezTo>
                  <a:cubicBezTo>
                    <a:pt x="62" y="70"/>
                    <a:pt x="52" y="67"/>
                    <a:pt x="49" y="54"/>
                  </a:cubicBezTo>
                  <a:cubicBezTo>
                    <a:pt x="41" y="23"/>
                    <a:pt x="44" y="16"/>
                    <a:pt x="51" y="9"/>
                  </a:cubicBezTo>
                  <a:cubicBezTo>
                    <a:pt x="59" y="0"/>
                    <a:pt x="82" y="0"/>
                    <a:pt x="92" y="4"/>
                  </a:cubicBezTo>
                  <a:cubicBezTo>
                    <a:pt x="101" y="10"/>
                    <a:pt x="122" y="22"/>
                    <a:pt x="122" y="4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1" name="Group 303"/>
          <p:cNvGrpSpPr>
            <a:grpSpLocks/>
          </p:cNvGrpSpPr>
          <p:nvPr/>
        </p:nvGrpSpPr>
        <p:grpSpPr bwMode="auto">
          <a:xfrm flipH="1">
            <a:off x="2401888" y="463550"/>
            <a:ext cx="1293812" cy="3082925"/>
            <a:chOff x="1257" y="1126"/>
            <a:chExt cx="664" cy="1582"/>
          </a:xfrm>
        </p:grpSpPr>
        <p:sp>
          <p:nvSpPr>
            <p:cNvPr id="9222" name="Freeform 304"/>
            <p:cNvSpPr>
              <a:spLocks/>
            </p:cNvSpPr>
            <p:nvPr/>
          </p:nvSpPr>
          <p:spPr bwMode="auto">
            <a:xfrm>
              <a:off x="1344" y="1332"/>
              <a:ext cx="76" cy="94"/>
            </a:xfrm>
            <a:custGeom>
              <a:avLst/>
              <a:gdLst>
                <a:gd name="T0" fmla="*/ 44 w 76"/>
                <a:gd name="T1" fmla="*/ 94 h 94"/>
                <a:gd name="T2" fmla="*/ 60 w 76"/>
                <a:gd name="T3" fmla="*/ 46 h 94"/>
                <a:gd name="T4" fmla="*/ 60 w 76"/>
                <a:gd name="T5" fmla="*/ 6 h 94"/>
                <a:gd name="T6" fmla="*/ 16 w 76"/>
                <a:gd name="T7" fmla="*/ 36 h 94"/>
                <a:gd name="T8" fmla="*/ 0 w 76"/>
                <a:gd name="T9" fmla="*/ 84 h 94"/>
                <a:gd name="T10" fmla="*/ 44 w 76"/>
                <a:gd name="T11" fmla="*/ 94 h 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" h="94">
                  <a:moveTo>
                    <a:pt x="44" y="94"/>
                  </a:moveTo>
                  <a:cubicBezTo>
                    <a:pt x="54" y="87"/>
                    <a:pt x="57" y="61"/>
                    <a:pt x="60" y="46"/>
                  </a:cubicBezTo>
                  <a:cubicBezTo>
                    <a:pt x="62" y="32"/>
                    <a:pt x="76" y="12"/>
                    <a:pt x="60" y="6"/>
                  </a:cubicBezTo>
                  <a:cubicBezTo>
                    <a:pt x="44" y="0"/>
                    <a:pt x="26" y="24"/>
                    <a:pt x="16" y="36"/>
                  </a:cubicBezTo>
                  <a:lnTo>
                    <a:pt x="0" y="84"/>
                  </a:lnTo>
                  <a:cubicBezTo>
                    <a:pt x="5" y="94"/>
                    <a:pt x="35" y="92"/>
                    <a:pt x="44" y="9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3" name="Freeform 305"/>
            <p:cNvSpPr>
              <a:spLocks/>
            </p:cNvSpPr>
            <p:nvPr/>
          </p:nvSpPr>
          <p:spPr bwMode="auto">
            <a:xfrm>
              <a:off x="1804" y="1176"/>
              <a:ext cx="116" cy="160"/>
            </a:xfrm>
            <a:custGeom>
              <a:avLst/>
              <a:gdLst>
                <a:gd name="T0" fmla="*/ 24 w 116"/>
                <a:gd name="T1" fmla="*/ 64 h 160"/>
                <a:gd name="T2" fmla="*/ 4 w 116"/>
                <a:gd name="T3" fmla="*/ 124 h 160"/>
                <a:gd name="T4" fmla="*/ 50 w 116"/>
                <a:gd name="T5" fmla="*/ 158 h 160"/>
                <a:gd name="T6" fmla="*/ 106 w 116"/>
                <a:gd name="T7" fmla="*/ 146 h 160"/>
                <a:gd name="T8" fmla="*/ 102 w 116"/>
                <a:gd name="T9" fmla="*/ 88 h 160"/>
                <a:gd name="T10" fmla="*/ 76 w 116"/>
                <a:gd name="T11" fmla="*/ 10 h 160"/>
                <a:gd name="T12" fmla="*/ 24 w 116"/>
                <a:gd name="T13" fmla="*/ 64 h 1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6" h="160">
                  <a:moveTo>
                    <a:pt x="24" y="64"/>
                  </a:moveTo>
                  <a:cubicBezTo>
                    <a:pt x="12" y="83"/>
                    <a:pt x="0" y="108"/>
                    <a:pt x="4" y="124"/>
                  </a:cubicBezTo>
                  <a:cubicBezTo>
                    <a:pt x="8" y="141"/>
                    <a:pt x="31" y="158"/>
                    <a:pt x="50" y="158"/>
                  </a:cubicBezTo>
                  <a:cubicBezTo>
                    <a:pt x="69" y="158"/>
                    <a:pt x="101" y="160"/>
                    <a:pt x="106" y="146"/>
                  </a:cubicBezTo>
                  <a:cubicBezTo>
                    <a:pt x="111" y="132"/>
                    <a:pt x="107" y="111"/>
                    <a:pt x="102" y="88"/>
                  </a:cubicBezTo>
                  <a:cubicBezTo>
                    <a:pt x="97" y="65"/>
                    <a:pt x="116" y="20"/>
                    <a:pt x="76" y="10"/>
                  </a:cubicBezTo>
                  <a:cubicBezTo>
                    <a:pt x="36" y="0"/>
                    <a:pt x="24" y="64"/>
                    <a:pt x="24" y="6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4" name="Freeform 306"/>
            <p:cNvSpPr>
              <a:spLocks/>
            </p:cNvSpPr>
            <p:nvPr/>
          </p:nvSpPr>
          <p:spPr bwMode="auto">
            <a:xfrm>
              <a:off x="1734" y="1320"/>
              <a:ext cx="187" cy="244"/>
            </a:xfrm>
            <a:custGeom>
              <a:avLst/>
              <a:gdLst>
                <a:gd name="T0" fmla="*/ 70 w 187"/>
                <a:gd name="T1" fmla="*/ 84 h 244"/>
                <a:gd name="T2" fmla="*/ 32 w 187"/>
                <a:gd name="T3" fmla="*/ 188 h 244"/>
                <a:gd name="T4" fmla="*/ 132 w 187"/>
                <a:gd name="T5" fmla="*/ 232 h 244"/>
                <a:gd name="T6" fmla="*/ 160 w 187"/>
                <a:gd name="T7" fmla="*/ 94 h 244"/>
                <a:gd name="T8" fmla="*/ 180 w 187"/>
                <a:gd name="T9" fmla="*/ 26 h 244"/>
                <a:gd name="T10" fmla="*/ 118 w 187"/>
                <a:gd name="T11" fmla="*/ 34 h 244"/>
                <a:gd name="T12" fmla="*/ 72 w 187"/>
                <a:gd name="T13" fmla="*/ 8 h 244"/>
                <a:gd name="T14" fmla="*/ 70 w 187"/>
                <a:gd name="T15" fmla="*/ 84 h 2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7" h="244">
                  <a:moveTo>
                    <a:pt x="70" y="84"/>
                  </a:moveTo>
                  <a:cubicBezTo>
                    <a:pt x="72" y="118"/>
                    <a:pt x="0" y="188"/>
                    <a:pt x="32" y="188"/>
                  </a:cubicBezTo>
                  <a:cubicBezTo>
                    <a:pt x="64" y="188"/>
                    <a:pt x="92" y="180"/>
                    <a:pt x="132" y="232"/>
                  </a:cubicBezTo>
                  <a:cubicBezTo>
                    <a:pt x="172" y="244"/>
                    <a:pt x="152" y="128"/>
                    <a:pt x="160" y="94"/>
                  </a:cubicBezTo>
                  <a:cubicBezTo>
                    <a:pt x="168" y="60"/>
                    <a:pt x="187" y="36"/>
                    <a:pt x="180" y="26"/>
                  </a:cubicBezTo>
                  <a:cubicBezTo>
                    <a:pt x="173" y="16"/>
                    <a:pt x="137" y="37"/>
                    <a:pt x="118" y="34"/>
                  </a:cubicBezTo>
                  <a:cubicBezTo>
                    <a:pt x="100" y="31"/>
                    <a:pt x="80" y="0"/>
                    <a:pt x="72" y="8"/>
                  </a:cubicBezTo>
                  <a:cubicBezTo>
                    <a:pt x="62" y="16"/>
                    <a:pt x="68" y="50"/>
                    <a:pt x="70" y="8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5" name="Freeform 307"/>
            <p:cNvSpPr>
              <a:spLocks/>
            </p:cNvSpPr>
            <p:nvPr/>
          </p:nvSpPr>
          <p:spPr bwMode="auto">
            <a:xfrm>
              <a:off x="1604" y="1520"/>
              <a:ext cx="272" cy="427"/>
            </a:xfrm>
            <a:custGeom>
              <a:avLst/>
              <a:gdLst>
                <a:gd name="T0" fmla="*/ 150 w 272"/>
                <a:gd name="T1" fmla="*/ 12 h 427"/>
                <a:gd name="T2" fmla="*/ 106 w 272"/>
                <a:gd name="T3" fmla="*/ 173 h 427"/>
                <a:gd name="T4" fmla="*/ 6 w 272"/>
                <a:gd name="T5" fmla="*/ 350 h 427"/>
                <a:gd name="T6" fmla="*/ 70 w 272"/>
                <a:gd name="T7" fmla="*/ 362 h 427"/>
                <a:gd name="T8" fmla="*/ 140 w 272"/>
                <a:gd name="T9" fmla="*/ 400 h 427"/>
                <a:gd name="T10" fmla="*/ 202 w 272"/>
                <a:gd name="T11" fmla="*/ 197 h 427"/>
                <a:gd name="T12" fmla="*/ 268 w 272"/>
                <a:gd name="T13" fmla="*/ 66 h 427"/>
                <a:gd name="T14" fmla="*/ 224 w 272"/>
                <a:gd name="T15" fmla="*/ 36 h 427"/>
                <a:gd name="T16" fmla="*/ 198 w 272"/>
                <a:gd name="T17" fmla="*/ 4 h 427"/>
                <a:gd name="T18" fmla="*/ 150 w 272"/>
                <a:gd name="T19" fmla="*/ 12 h 4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72" h="427">
                  <a:moveTo>
                    <a:pt x="150" y="12"/>
                  </a:moveTo>
                  <a:cubicBezTo>
                    <a:pt x="128" y="18"/>
                    <a:pt x="131" y="115"/>
                    <a:pt x="106" y="173"/>
                  </a:cubicBezTo>
                  <a:cubicBezTo>
                    <a:pt x="81" y="231"/>
                    <a:pt x="12" y="319"/>
                    <a:pt x="6" y="350"/>
                  </a:cubicBezTo>
                  <a:cubicBezTo>
                    <a:pt x="0" y="381"/>
                    <a:pt x="44" y="346"/>
                    <a:pt x="70" y="362"/>
                  </a:cubicBezTo>
                  <a:cubicBezTo>
                    <a:pt x="96" y="378"/>
                    <a:pt x="118" y="427"/>
                    <a:pt x="140" y="400"/>
                  </a:cubicBezTo>
                  <a:cubicBezTo>
                    <a:pt x="162" y="373"/>
                    <a:pt x="181" y="253"/>
                    <a:pt x="202" y="197"/>
                  </a:cubicBezTo>
                  <a:cubicBezTo>
                    <a:pt x="225" y="141"/>
                    <a:pt x="264" y="93"/>
                    <a:pt x="268" y="66"/>
                  </a:cubicBezTo>
                  <a:cubicBezTo>
                    <a:pt x="272" y="39"/>
                    <a:pt x="236" y="46"/>
                    <a:pt x="224" y="36"/>
                  </a:cubicBezTo>
                  <a:cubicBezTo>
                    <a:pt x="212" y="26"/>
                    <a:pt x="210" y="8"/>
                    <a:pt x="198" y="4"/>
                  </a:cubicBezTo>
                  <a:cubicBezTo>
                    <a:pt x="186" y="0"/>
                    <a:pt x="172" y="6"/>
                    <a:pt x="150" y="1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Freeform 308"/>
            <p:cNvSpPr>
              <a:spLocks/>
            </p:cNvSpPr>
            <p:nvPr/>
          </p:nvSpPr>
          <p:spPr bwMode="auto">
            <a:xfrm>
              <a:off x="1596" y="1891"/>
              <a:ext cx="134" cy="196"/>
            </a:xfrm>
            <a:custGeom>
              <a:avLst/>
              <a:gdLst>
                <a:gd name="T0" fmla="*/ 0 w 134"/>
                <a:gd name="T1" fmla="*/ 46 h 196"/>
                <a:gd name="T2" fmla="*/ 14 w 134"/>
                <a:gd name="T3" fmla="*/ 96 h 196"/>
                <a:gd name="T4" fmla="*/ 28 w 134"/>
                <a:gd name="T5" fmla="*/ 159 h 196"/>
                <a:gd name="T6" fmla="*/ 102 w 134"/>
                <a:gd name="T7" fmla="*/ 196 h 196"/>
                <a:gd name="T8" fmla="*/ 128 w 134"/>
                <a:gd name="T9" fmla="*/ 128 h 196"/>
                <a:gd name="T10" fmla="*/ 122 w 134"/>
                <a:gd name="T11" fmla="*/ 52 h 196"/>
                <a:gd name="T12" fmla="*/ 58 w 134"/>
                <a:gd name="T13" fmla="*/ 7 h 196"/>
                <a:gd name="T14" fmla="*/ 10 w 134"/>
                <a:gd name="T15" fmla="*/ 12 h 196"/>
                <a:gd name="T16" fmla="*/ 0 w 134"/>
                <a:gd name="T17" fmla="*/ 46 h 1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4" h="196">
                  <a:moveTo>
                    <a:pt x="0" y="46"/>
                  </a:moveTo>
                  <a:cubicBezTo>
                    <a:pt x="1" y="60"/>
                    <a:pt x="9" y="77"/>
                    <a:pt x="14" y="96"/>
                  </a:cubicBezTo>
                  <a:cubicBezTo>
                    <a:pt x="19" y="115"/>
                    <a:pt x="13" y="142"/>
                    <a:pt x="28" y="159"/>
                  </a:cubicBezTo>
                  <a:lnTo>
                    <a:pt x="102" y="196"/>
                  </a:lnTo>
                  <a:cubicBezTo>
                    <a:pt x="119" y="191"/>
                    <a:pt x="125" y="152"/>
                    <a:pt x="128" y="128"/>
                  </a:cubicBezTo>
                  <a:cubicBezTo>
                    <a:pt x="131" y="104"/>
                    <a:pt x="134" y="72"/>
                    <a:pt x="122" y="52"/>
                  </a:cubicBezTo>
                  <a:cubicBezTo>
                    <a:pt x="110" y="32"/>
                    <a:pt x="76" y="14"/>
                    <a:pt x="58" y="7"/>
                  </a:cubicBezTo>
                  <a:cubicBezTo>
                    <a:pt x="40" y="0"/>
                    <a:pt x="19" y="6"/>
                    <a:pt x="10" y="12"/>
                  </a:cubicBezTo>
                  <a:lnTo>
                    <a:pt x="0" y="4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7" name="Freeform 309"/>
            <p:cNvSpPr>
              <a:spLocks/>
            </p:cNvSpPr>
            <p:nvPr/>
          </p:nvSpPr>
          <p:spPr bwMode="auto">
            <a:xfrm>
              <a:off x="1501" y="1926"/>
              <a:ext cx="115" cy="141"/>
            </a:xfrm>
            <a:custGeom>
              <a:avLst/>
              <a:gdLst>
                <a:gd name="T0" fmla="*/ 87 w 115"/>
                <a:gd name="T1" fmla="*/ 130 h 141"/>
                <a:gd name="T2" fmla="*/ 27 w 115"/>
                <a:gd name="T3" fmla="*/ 133 h 141"/>
                <a:gd name="T4" fmla="*/ 3 w 115"/>
                <a:gd name="T5" fmla="*/ 81 h 141"/>
                <a:gd name="T6" fmla="*/ 13 w 115"/>
                <a:gd name="T7" fmla="*/ 18 h 141"/>
                <a:gd name="T8" fmla="*/ 47 w 115"/>
                <a:gd name="T9" fmla="*/ 0 h 141"/>
                <a:gd name="T10" fmla="*/ 81 w 115"/>
                <a:gd name="T11" fmla="*/ 26 h 141"/>
                <a:gd name="T12" fmla="*/ 87 w 115"/>
                <a:gd name="T13" fmla="*/ 130 h 1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5" h="141">
                  <a:moveTo>
                    <a:pt x="87" y="130"/>
                  </a:moveTo>
                  <a:cubicBezTo>
                    <a:pt x="59" y="140"/>
                    <a:pt x="43" y="141"/>
                    <a:pt x="27" y="133"/>
                  </a:cubicBezTo>
                  <a:cubicBezTo>
                    <a:pt x="11" y="125"/>
                    <a:pt x="5" y="102"/>
                    <a:pt x="3" y="81"/>
                  </a:cubicBezTo>
                  <a:cubicBezTo>
                    <a:pt x="1" y="60"/>
                    <a:pt x="0" y="30"/>
                    <a:pt x="13" y="18"/>
                  </a:cubicBezTo>
                  <a:cubicBezTo>
                    <a:pt x="20" y="6"/>
                    <a:pt x="36" y="0"/>
                    <a:pt x="47" y="0"/>
                  </a:cubicBezTo>
                  <a:cubicBezTo>
                    <a:pt x="58" y="1"/>
                    <a:pt x="74" y="4"/>
                    <a:pt x="81" y="26"/>
                  </a:cubicBezTo>
                  <a:cubicBezTo>
                    <a:pt x="93" y="44"/>
                    <a:pt x="115" y="120"/>
                    <a:pt x="87" y="13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Freeform 310"/>
            <p:cNvSpPr>
              <a:spLocks/>
            </p:cNvSpPr>
            <p:nvPr/>
          </p:nvSpPr>
          <p:spPr bwMode="auto">
            <a:xfrm>
              <a:off x="1435" y="2065"/>
              <a:ext cx="281" cy="167"/>
            </a:xfrm>
            <a:custGeom>
              <a:avLst/>
              <a:gdLst>
                <a:gd name="T0" fmla="*/ 137 w 281"/>
                <a:gd name="T1" fmla="*/ 13 h 167"/>
                <a:gd name="T2" fmla="*/ 177 w 281"/>
                <a:gd name="T3" fmla="*/ 3 h 167"/>
                <a:gd name="T4" fmla="*/ 247 w 281"/>
                <a:gd name="T5" fmla="*/ 30 h 167"/>
                <a:gd name="T6" fmla="*/ 277 w 281"/>
                <a:gd name="T7" fmla="*/ 102 h 167"/>
                <a:gd name="T8" fmla="*/ 231 w 281"/>
                <a:gd name="T9" fmla="*/ 165 h 167"/>
                <a:gd name="T10" fmla="*/ 129 w 281"/>
                <a:gd name="T11" fmla="*/ 115 h 167"/>
                <a:gd name="T12" fmla="*/ 45 w 281"/>
                <a:gd name="T13" fmla="*/ 115 h 167"/>
                <a:gd name="T14" fmla="*/ 1 w 281"/>
                <a:gd name="T15" fmla="*/ 50 h 167"/>
                <a:gd name="T16" fmla="*/ 49 w 281"/>
                <a:gd name="T17" fmla="*/ 7 h 167"/>
                <a:gd name="T18" fmla="*/ 137 w 281"/>
                <a:gd name="T19" fmla="*/ 13 h 1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1" h="167">
                  <a:moveTo>
                    <a:pt x="137" y="13"/>
                  </a:moveTo>
                  <a:cubicBezTo>
                    <a:pt x="158" y="12"/>
                    <a:pt x="159" y="0"/>
                    <a:pt x="177" y="3"/>
                  </a:cubicBezTo>
                  <a:cubicBezTo>
                    <a:pt x="195" y="6"/>
                    <a:pt x="230" y="14"/>
                    <a:pt x="247" y="30"/>
                  </a:cubicBezTo>
                  <a:cubicBezTo>
                    <a:pt x="264" y="46"/>
                    <a:pt x="281" y="59"/>
                    <a:pt x="277" y="102"/>
                  </a:cubicBezTo>
                  <a:cubicBezTo>
                    <a:pt x="273" y="145"/>
                    <a:pt x="256" y="163"/>
                    <a:pt x="231" y="165"/>
                  </a:cubicBezTo>
                  <a:cubicBezTo>
                    <a:pt x="206" y="167"/>
                    <a:pt x="160" y="123"/>
                    <a:pt x="129" y="115"/>
                  </a:cubicBezTo>
                  <a:cubicBezTo>
                    <a:pt x="103" y="107"/>
                    <a:pt x="66" y="126"/>
                    <a:pt x="45" y="115"/>
                  </a:cubicBezTo>
                  <a:cubicBezTo>
                    <a:pt x="24" y="104"/>
                    <a:pt x="0" y="68"/>
                    <a:pt x="1" y="50"/>
                  </a:cubicBezTo>
                  <a:cubicBezTo>
                    <a:pt x="0" y="32"/>
                    <a:pt x="26" y="13"/>
                    <a:pt x="49" y="7"/>
                  </a:cubicBezTo>
                  <a:lnTo>
                    <a:pt x="137" y="1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9" name="Freeform 311"/>
            <p:cNvSpPr>
              <a:spLocks/>
            </p:cNvSpPr>
            <p:nvPr/>
          </p:nvSpPr>
          <p:spPr bwMode="auto">
            <a:xfrm>
              <a:off x="1332" y="1985"/>
              <a:ext cx="102" cy="92"/>
            </a:xfrm>
            <a:custGeom>
              <a:avLst/>
              <a:gdLst>
                <a:gd name="T0" fmla="*/ 10 w 102"/>
                <a:gd name="T1" fmla="*/ 41 h 92"/>
                <a:gd name="T2" fmla="*/ 18 w 102"/>
                <a:gd name="T3" fmla="*/ 84 h 92"/>
                <a:gd name="T4" fmla="*/ 92 w 102"/>
                <a:gd name="T5" fmla="*/ 79 h 92"/>
                <a:gd name="T6" fmla="*/ 80 w 102"/>
                <a:gd name="T7" fmla="*/ 7 h 92"/>
                <a:gd name="T8" fmla="*/ 10 w 102"/>
                <a:gd name="T9" fmla="*/ 4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2" h="92">
                  <a:moveTo>
                    <a:pt x="10" y="41"/>
                  </a:moveTo>
                  <a:cubicBezTo>
                    <a:pt x="0" y="54"/>
                    <a:pt x="3" y="77"/>
                    <a:pt x="18" y="84"/>
                  </a:cubicBezTo>
                  <a:cubicBezTo>
                    <a:pt x="32" y="90"/>
                    <a:pt x="82" y="92"/>
                    <a:pt x="92" y="79"/>
                  </a:cubicBezTo>
                  <a:cubicBezTo>
                    <a:pt x="102" y="66"/>
                    <a:pt x="86" y="34"/>
                    <a:pt x="80" y="7"/>
                  </a:cubicBezTo>
                  <a:cubicBezTo>
                    <a:pt x="65" y="0"/>
                    <a:pt x="24" y="33"/>
                    <a:pt x="10" y="4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Freeform 312"/>
            <p:cNvSpPr>
              <a:spLocks/>
            </p:cNvSpPr>
            <p:nvPr/>
          </p:nvSpPr>
          <p:spPr bwMode="auto">
            <a:xfrm>
              <a:off x="1348" y="2074"/>
              <a:ext cx="118" cy="444"/>
            </a:xfrm>
            <a:custGeom>
              <a:avLst/>
              <a:gdLst>
                <a:gd name="T0" fmla="*/ 4 w 118"/>
                <a:gd name="T1" fmla="*/ 40 h 444"/>
                <a:gd name="T2" fmla="*/ 42 w 118"/>
                <a:gd name="T3" fmla="*/ 183 h 444"/>
                <a:gd name="T4" fmla="*/ 36 w 118"/>
                <a:gd name="T5" fmla="*/ 304 h 444"/>
                <a:gd name="T6" fmla="*/ 84 w 118"/>
                <a:gd name="T7" fmla="*/ 439 h 444"/>
                <a:gd name="T8" fmla="*/ 94 w 118"/>
                <a:gd name="T9" fmla="*/ 240 h 444"/>
                <a:gd name="T10" fmla="*/ 104 w 118"/>
                <a:gd name="T11" fmla="*/ 121 h 444"/>
                <a:gd name="T12" fmla="*/ 68 w 118"/>
                <a:gd name="T13" fmla="*/ 63 h 444"/>
                <a:gd name="T14" fmla="*/ 80 w 118"/>
                <a:gd name="T15" fmla="*/ 8 h 444"/>
                <a:gd name="T16" fmla="*/ 40 w 118"/>
                <a:gd name="T17" fmla="*/ 14 h 444"/>
                <a:gd name="T18" fmla="*/ 6 w 118"/>
                <a:gd name="T19" fmla="*/ 12 h 444"/>
                <a:gd name="T20" fmla="*/ 4 w 118"/>
                <a:gd name="T21" fmla="*/ 40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8" h="444">
                  <a:moveTo>
                    <a:pt x="4" y="40"/>
                  </a:moveTo>
                  <a:cubicBezTo>
                    <a:pt x="4" y="55"/>
                    <a:pt x="36" y="139"/>
                    <a:pt x="42" y="183"/>
                  </a:cubicBezTo>
                  <a:cubicBezTo>
                    <a:pt x="48" y="227"/>
                    <a:pt x="30" y="252"/>
                    <a:pt x="36" y="304"/>
                  </a:cubicBezTo>
                  <a:cubicBezTo>
                    <a:pt x="42" y="356"/>
                    <a:pt x="50" y="434"/>
                    <a:pt x="84" y="439"/>
                  </a:cubicBezTo>
                  <a:cubicBezTo>
                    <a:pt x="118" y="444"/>
                    <a:pt x="86" y="296"/>
                    <a:pt x="94" y="240"/>
                  </a:cubicBezTo>
                  <a:cubicBezTo>
                    <a:pt x="102" y="184"/>
                    <a:pt x="108" y="150"/>
                    <a:pt x="104" y="121"/>
                  </a:cubicBezTo>
                  <a:cubicBezTo>
                    <a:pt x="100" y="92"/>
                    <a:pt x="72" y="82"/>
                    <a:pt x="68" y="63"/>
                  </a:cubicBezTo>
                  <a:cubicBezTo>
                    <a:pt x="64" y="44"/>
                    <a:pt x="91" y="15"/>
                    <a:pt x="80" y="8"/>
                  </a:cubicBezTo>
                  <a:cubicBezTo>
                    <a:pt x="75" y="0"/>
                    <a:pt x="52" y="13"/>
                    <a:pt x="40" y="14"/>
                  </a:cubicBezTo>
                  <a:cubicBezTo>
                    <a:pt x="28" y="15"/>
                    <a:pt x="12" y="8"/>
                    <a:pt x="6" y="12"/>
                  </a:cubicBezTo>
                  <a:cubicBezTo>
                    <a:pt x="0" y="16"/>
                    <a:pt x="4" y="34"/>
                    <a:pt x="4" y="4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Freeform 313"/>
            <p:cNvSpPr>
              <a:spLocks/>
            </p:cNvSpPr>
            <p:nvPr/>
          </p:nvSpPr>
          <p:spPr bwMode="auto">
            <a:xfrm>
              <a:off x="1462" y="2188"/>
              <a:ext cx="208" cy="156"/>
            </a:xfrm>
            <a:custGeom>
              <a:avLst/>
              <a:gdLst>
                <a:gd name="T0" fmla="*/ 106 w 208"/>
                <a:gd name="T1" fmla="*/ 14 h 156"/>
                <a:gd name="T2" fmla="*/ 146 w 208"/>
                <a:gd name="T3" fmla="*/ 40 h 156"/>
                <a:gd name="T4" fmla="*/ 206 w 208"/>
                <a:gd name="T5" fmla="*/ 87 h 156"/>
                <a:gd name="T6" fmla="*/ 172 w 208"/>
                <a:gd name="T7" fmla="*/ 139 h 156"/>
                <a:gd name="T8" fmla="*/ 86 w 208"/>
                <a:gd name="T9" fmla="*/ 141 h 156"/>
                <a:gd name="T10" fmla="*/ 22 w 208"/>
                <a:gd name="T11" fmla="*/ 139 h 156"/>
                <a:gd name="T12" fmla="*/ 4 w 208"/>
                <a:gd name="T13" fmla="*/ 71 h 156"/>
                <a:gd name="T14" fmla="*/ 20 w 208"/>
                <a:gd name="T15" fmla="*/ 15 h 156"/>
                <a:gd name="T16" fmla="*/ 106 w 208"/>
                <a:gd name="T17" fmla="*/ 14 h 1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8" h="156">
                  <a:moveTo>
                    <a:pt x="106" y="14"/>
                  </a:moveTo>
                  <a:cubicBezTo>
                    <a:pt x="130" y="28"/>
                    <a:pt x="128" y="26"/>
                    <a:pt x="146" y="40"/>
                  </a:cubicBezTo>
                  <a:cubicBezTo>
                    <a:pt x="164" y="54"/>
                    <a:pt x="204" y="50"/>
                    <a:pt x="206" y="87"/>
                  </a:cubicBezTo>
                  <a:cubicBezTo>
                    <a:pt x="208" y="124"/>
                    <a:pt x="200" y="140"/>
                    <a:pt x="172" y="139"/>
                  </a:cubicBezTo>
                  <a:cubicBezTo>
                    <a:pt x="144" y="138"/>
                    <a:pt x="132" y="126"/>
                    <a:pt x="86" y="141"/>
                  </a:cubicBezTo>
                  <a:cubicBezTo>
                    <a:pt x="40" y="156"/>
                    <a:pt x="44" y="144"/>
                    <a:pt x="22" y="139"/>
                  </a:cubicBezTo>
                  <a:cubicBezTo>
                    <a:pt x="0" y="134"/>
                    <a:pt x="4" y="92"/>
                    <a:pt x="4" y="71"/>
                  </a:cubicBezTo>
                  <a:cubicBezTo>
                    <a:pt x="4" y="50"/>
                    <a:pt x="3" y="23"/>
                    <a:pt x="20" y="15"/>
                  </a:cubicBezTo>
                  <a:cubicBezTo>
                    <a:pt x="37" y="7"/>
                    <a:pt x="82" y="0"/>
                    <a:pt x="106" y="1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Freeform 314"/>
            <p:cNvSpPr>
              <a:spLocks/>
            </p:cNvSpPr>
            <p:nvPr/>
          </p:nvSpPr>
          <p:spPr bwMode="auto">
            <a:xfrm>
              <a:off x="1448" y="2318"/>
              <a:ext cx="220" cy="240"/>
            </a:xfrm>
            <a:custGeom>
              <a:avLst/>
              <a:gdLst>
                <a:gd name="T0" fmla="*/ 28 w 220"/>
                <a:gd name="T1" fmla="*/ 105 h 240"/>
                <a:gd name="T2" fmla="*/ 22 w 220"/>
                <a:gd name="T3" fmla="*/ 219 h 240"/>
                <a:gd name="T4" fmla="*/ 100 w 220"/>
                <a:gd name="T5" fmla="*/ 231 h 240"/>
                <a:gd name="T6" fmla="*/ 184 w 220"/>
                <a:gd name="T7" fmla="*/ 190 h 240"/>
                <a:gd name="T8" fmla="*/ 206 w 220"/>
                <a:gd name="T9" fmla="*/ 42 h 240"/>
                <a:gd name="T10" fmla="*/ 90 w 220"/>
                <a:gd name="T11" fmla="*/ 38 h 240"/>
                <a:gd name="T12" fmla="*/ 10 w 220"/>
                <a:gd name="T13" fmla="*/ 28 h 240"/>
                <a:gd name="T14" fmla="*/ 28 w 220"/>
                <a:gd name="T15" fmla="*/ 105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0" h="240">
                  <a:moveTo>
                    <a:pt x="28" y="105"/>
                  </a:moveTo>
                  <a:cubicBezTo>
                    <a:pt x="30" y="137"/>
                    <a:pt x="10" y="198"/>
                    <a:pt x="22" y="219"/>
                  </a:cubicBezTo>
                  <a:cubicBezTo>
                    <a:pt x="34" y="240"/>
                    <a:pt x="72" y="239"/>
                    <a:pt x="100" y="231"/>
                  </a:cubicBezTo>
                  <a:cubicBezTo>
                    <a:pt x="128" y="223"/>
                    <a:pt x="166" y="222"/>
                    <a:pt x="184" y="190"/>
                  </a:cubicBezTo>
                  <a:cubicBezTo>
                    <a:pt x="184" y="190"/>
                    <a:pt x="220" y="84"/>
                    <a:pt x="206" y="42"/>
                  </a:cubicBezTo>
                  <a:cubicBezTo>
                    <a:pt x="192" y="0"/>
                    <a:pt x="123" y="40"/>
                    <a:pt x="90" y="38"/>
                  </a:cubicBezTo>
                  <a:cubicBezTo>
                    <a:pt x="58" y="35"/>
                    <a:pt x="20" y="17"/>
                    <a:pt x="10" y="28"/>
                  </a:cubicBezTo>
                  <a:cubicBezTo>
                    <a:pt x="0" y="39"/>
                    <a:pt x="26" y="73"/>
                    <a:pt x="28" y="10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Freeform 315"/>
            <p:cNvSpPr>
              <a:spLocks/>
            </p:cNvSpPr>
            <p:nvPr/>
          </p:nvSpPr>
          <p:spPr bwMode="auto">
            <a:xfrm>
              <a:off x="1411" y="2520"/>
              <a:ext cx="234" cy="188"/>
            </a:xfrm>
            <a:custGeom>
              <a:avLst/>
              <a:gdLst>
                <a:gd name="T0" fmla="*/ 17 w 234"/>
                <a:gd name="T1" fmla="*/ 117 h 188"/>
                <a:gd name="T2" fmla="*/ 101 w 234"/>
                <a:gd name="T3" fmla="*/ 186 h 188"/>
                <a:gd name="T4" fmla="*/ 201 w 234"/>
                <a:gd name="T5" fmla="*/ 116 h 188"/>
                <a:gd name="T6" fmla="*/ 217 w 234"/>
                <a:gd name="T7" fmla="*/ 34 h 188"/>
                <a:gd name="T8" fmla="*/ 87 w 234"/>
                <a:gd name="T9" fmla="*/ 54 h 188"/>
                <a:gd name="T10" fmla="*/ 17 w 234"/>
                <a:gd name="T11" fmla="*/ 10 h 188"/>
                <a:gd name="T12" fmla="*/ 17 w 234"/>
                <a:gd name="T13" fmla="*/ 117 h 1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4" h="188">
                  <a:moveTo>
                    <a:pt x="17" y="117"/>
                  </a:moveTo>
                  <a:cubicBezTo>
                    <a:pt x="29" y="152"/>
                    <a:pt x="29" y="188"/>
                    <a:pt x="101" y="186"/>
                  </a:cubicBezTo>
                  <a:cubicBezTo>
                    <a:pt x="173" y="184"/>
                    <a:pt x="183" y="144"/>
                    <a:pt x="201" y="116"/>
                  </a:cubicBezTo>
                  <a:cubicBezTo>
                    <a:pt x="219" y="88"/>
                    <a:pt x="234" y="45"/>
                    <a:pt x="217" y="34"/>
                  </a:cubicBezTo>
                  <a:cubicBezTo>
                    <a:pt x="200" y="23"/>
                    <a:pt x="119" y="57"/>
                    <a:pt x="87" y="54"/>
                  </a:cubicBezTo>
                  <a:cubicBezTo>
                    <a:pt x="55" y="51"/>
                    <a:pt x="34" y="0"/>
                    <a:pt x="17" y="10"/>
                  </a:cubicBezTo>
                  <a:cubicBezTo>
                    <a:pt x="0" y="20"/>
                    <a:pt x="5" y="82"/>
                    <a:pt x="17" y="11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Freeform 316"/>
            <p:cNvSpPr>
              <a:spLocks/>
            </p:cNvSpPr>
            <p:nvPr/>
          </p:nvSpPr>
          <p:spPr bwMode="auto">
            <a:xfrm>
              <a:off x="1417" y="1922"/>
              <a:ext cx="85" cy="149"/>
            </a:xfrm>
            <a:custGeom>
              <a:avLst/>
              <a:gdLst>
                <a:gd name="T0" fmla="*/ 7 w 85"/>
                <a:gd name="T1" fmla="*/ 46 h 149"/>
                <a:gd name="T2" fmla="*/ 79 w 85"/>
                <a:gd name="T3" fmla="*/ 24 h 149"/>
                <a:gd name="T4" fmla="*/ 71 w 85"/>
                <a:gd name="T5" fmla="*/ 70 h 149"/>
                <a:gd name="T6" fmla="*/ 85 w 85"/>
                <a:gd name="T7" fmla="*/ 132 h 149"/>
                <a:gd name="T8" fmla="*/ 29 w 85"/>
                <a:gd name="T9" fmla="*/ 135 h 149"/>
                <a:gd name="T10" fmla="*/ 7 w 85"/>
                <a:gd name="T11" fmla="*/ 46 h 1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" h="149">
                  <a:moveTo>
                    <a:pt x="7" y="46"/>
                  </a:moveTo>
                  <a:cubicBezTo>
                    <a:pt x="14" y="26"/>
                    <a:pt x="79" y="0"/>
                    <a:pt x="79" y="24"/>
                  </a:cubicBezTo>
                  <a:cubicBezTo>
                    <a:pt x="79" y="48"/>
                    <a:pt x="71" y="46"/>
                    <a:pt x="71" y="70"/>
                  </a:cubicBezTo>
                  <a:cubicBezTo>
                    <a:pt x="71" y="94"/>
                    <a:pt x="85" y="132"/>
                    <a:pt x="85" y="132"/>
                  </a:cubicBezTo>
                  <a:cubicBezTo>
                    <a:pt x="85" y="132"/>
                    <a:pt x="41" y="149"/>
                    <a:pt x="29" y="135"/>
                  </a:cubicBezTo>
                  <a:cubicBezTo>
                    <a:pt x="17" y="121"/>
                    <a:pt x="0" y="66"/>
                    <a:pt x="7" y="4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Freeform 317"/>
            <p:cNvSpPr>
              <a:spLocks/>
            </p:cNvSpPr>
            <p:nvPr/>
          </p:nvSpPr>
          <p:spPr bwMode="auto">
            <a:xfrm>
              <a:off x="1458" y="1170"/>
              <a:ext cx="47" cy="89"/>
            </a:xfrm>
            <a:custGeom>
              <a:avLst/>
              <a:gdLst>
                <a:gd name="T0" fmla="*/ 12 w 47"/>
                <a:gd name="T1" fmla="*/ 52 h 89"/>
                <a:gd name="T2" fmla="*/ 2 w 47"/>
                <a:gd name="T3" fmla="*/ 78 h 89"/>
                <a:gd name="T4" fmla="*/ 22 w 47"/>
                <a:gd name="T5" fmla="*/ 83 h 89"/>
                <a:gd name="T6" fmla="*/ 41 w 47"/>
                <a:gd name="T7" fmla="*/ 84 h 89"/>
                <a:gd name="T8" fmla="*/ 34 w 47"/>
                <a:gd name="T9" fmla="*/ 52 h 89"/>
                <a:gd name="T10" fmla="*/ 44 w 47"/>
                <a:gd name="T11" fmla="*/ 20 h 89"/>
                <a:gd name="T12" fmla="*/ 16 w 47"/>
                <a:gd name="T13" fmla="*/ 12 h 89"/>
                <a:gd name="T14" fmla="*/ 12 w 47"/>
                <a:gd name="T15" fmla="*/ 52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7" h="89">
                  <a:moveTo>
                    <a:pt x="12" y="52"/>
                  </a:moveTo>
                  <a:cubicBezTo>
                    <a:pt x="11" y="65"/>
                    <a:pt x="0" y="73"/>
                    <a:pt x="2" y="78"/>
                  </a:cubicBezTo>
                  <a:cubicBezTo>
                    <a:pt x="4" y="83"/>
                    <a:pt x="16" y="84"/>
                    <a:pt x="22" y="83"/>
                  </a:cubicBezTo>
                  <a:cubicBezTo>
                    <a:pt x="29" y="85"/>
                    <a:pt x="39" y="89"/>
                    <a:pt x="41" y="84"/>
                  </a:cubicBezTo>
                  <a:cubicBezTo>
                    <a:pt x="43" y="79"/>
                    <a:pt x="34" y="63"/>
                    <a:pt x="34" y="52"/>
                  </a:cubicBezTo>
                  <a:cubicBezTo>
                    <a:pt x="34" y="41"/>
                    <a:pt x="47" y="27"/>
                    <a:pt x="44" y="20"/>
                  </a:cubicBezTo>
                  <a:cubicBezTo>
                    <a:pt x="41" y="13"/>
                    <a:pt x="32" y="0"/>
                    <a:pt x="16" y="12"/>
                  </a:cubicBezTo>
                  <a:cubicBezTo>
                    <a:pt x="0" y="24"/>
                    <a:pt x="13" y="39"/>
                    <a:pt x="12" y="5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Freeform 318"/>
            <p:cNvSpPr>
              <a:spLocks/>
            </p:cNvSpPr>
            <p:nvPr/>
          </p:nvSpPr>
          <p:spPr bwMode="auto">
            <a:xfrm rot="2658934">
              <a:off x="1430" y="1267"/>
              <a:ext cx="87" cy="86"/>
            </a:xfrm>
            <a:custGeom>
              <a:avLst/>
              <a:gdLst>
                <a:gd name="T0" fmla="*/ 24 w 153"/>
                <a:gd name="T1" fmla="*/ 47 h 151"/>
                <a:gd name="T2" fmla="*/ 54 w 153"/>
                <a:gd name="T3" fmla="*/ 84 h 151"/>
                <a:gd name="T4" fmla="*/ 85 w 153"/>
                <a:gd name="T5" fmla="*/ 58 h 151"/>
                <a:gd name="T6" fmla="*/ 47 w 153"/>
                <a:gd name="T7" fmla="*/ 28 h 151"/>
                <a:gd name="T8" fmla="*/ 35 w 153"/>
                <a:gd name="T9" fmla="*/ 2 h 151"/>
                <a:gd name="T10" fmla="*/ 2 w 153"/>
                <a:gd name="T11" fmla="*/ 26 h 151"/>
                <a:gd name="T12" fmla="*/ 24 w 153"/>
                <a:gd name="T13" fmla="*/ 47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Freeform 319"/>
            <p:cNvSpPr>
              <a:spLocks/>
            </p:cNvSpPr>
            <p:nvPr/>
          </p:nvSpPr>
          <p:spPr bwMode="auto">
            <a:xfrm>
              <a:off x="1325" y="1435"/>
              <a:ext cx="79" cy="193"/>
            </a:xfrm>
            <a:custGeom>
              <a:avLst/>
              <a:gdLst>
                <a:gd name="T0" fmla="*/ 19 w 79"/>
                <a:gd name="T1" fmla="*/ 78 h 171"/>
                <a:gd name="T2" fmla="*/ 3 w 79"/>
                <a:gd name="T3" fmla="*/ 179 h 171"/>
                <a:gd name="T4" fmla="*/ 47 w 79"/>
                <a:gd name="T5" fmla="*/ 172 h 171"/>
                <a:gd name="T6" fmla="*/ 75 w 79"/>
                <a:gd name="T7" fmla="*/ 182 h 171"/>
                <a:gd name="T8" fmla="*/ 59 w 79"/>
                <a:gd name="T9" fmla="*/ 125 h 171"/>
                <a:gd name="T10" fmla="*/ 53 w 79"/>
                <a:gd name="T11" fmla="*/ 76 h 171"/>
                <a:gd name="T12" fmla="*/ 57 w 79"/>
                <a:gd name="T13" fmla="*/ 12 h 171"/>
                <a:gd name="T14" fmla="*/ 11 w 79"/>
                <a:gd name="T15" fmla="*/ 15 h 171"/>
                <a:gd name="T16" fmla="*/ 19 w 79"/>
                <a:gd name="T17" fmla="*/ 78 h 17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71">
                  <a:moveTo>
                    <a:pt x="19" y="69"/>
                  </a:moveTo>
                  <a:cubicBezTo>
                    <a:pt x="20" y="97"/>
                    <a:pt x="0" y="144"/>
                    <a:pt x="3" y="159"/>
                  </a:cubicBezTo>
                  <a:cubicBezTo>
                    <a:pt x="7" y="171"/>
                    <a:pt x="30" y="146"/>
                    <a:pt x="47" y="152"/>
                  </a:cubicBezTo>
                  <a:cubicBezTo>
                    <a:pt x="63" y="157"/>
                    <a:pt x="67" y="169"/>
                    <a:pt x="75" y="161"/>
                  </a:cubicBezTo>
                  <a:cubicBezTo>
                    <a:pt x="79" y="155"/>
                    <a:pt x="63" y="127"/>
                    <a:pt x="59" y="111"/>
                  </a:cubicBezTo>
                  <a:cubicBezTo>
                    <a:pt x="55" y="95"/>
                    <a:pt x="53" y="87"/>
                    <a:pt x="53" y="67"/>
                  </a:cubicBezTo>
                  <a:cubicBezTo>
                    <a:pt x="53" y="50"/>
                    <a:pt x="64" y="20"/>
                    <a:pt x="57" y="11"/>
                  </a:cubicBezTo>
                  <a:cubicBezTo>
                    <a:pt x="34" y="0"/>
                    <a:pt x="14" y="1"/>
                    <a:pt x="11" y="13"/>
                  </a:cubicBezTo>
                  <a:cubicBezTo>
                    <a:pt x="4" y="26"/>
                    <a:pt x="19" y="41"/>
                    <a:pt x="19" y="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8" name="Freeform 320"/>
            <p:cNvSpPr>
              <a:spLocks/>
            </p:cNvSpPr>
            <p:nvPr/>
          </p:nvSpPr>
          <p:spPr bwMode="auto">
            <a:xfrm rot="1383912">
              <a:off x="1257" y="1632"/>
              <a:ext cx="207" cy="370"/>
            </a:xfrm>
            <a:custGeom>
              <a:avLst/>
              <a:gdLst>
                <a:gd name="T0" fmla="*/ 4 w 302"/>
                <a:gd name="T1" fmla="*/ 51 h 505"/>
                <a:gd name="T2" fmla="*/ 46 w 302"/>
                <a:gd name="T3" fmla="*/ 117 h 505"/>
                <a:gd name="T4" fmla="*/ 103 w 302"/>
                <a:gd name="T5" fmla="*/ 254 h 505"/>
                <a:gd name="T6" fmla="*/ 127 w 302"/>
                <a:gd name="T7" fmla="*/ 340 h 505"/>
                <a:gd name="T8" fmla="*/ 169 w 302"/>
                <a:gd name="T9" fmla="*/ 352 h 505"/>
                <a:gd name="T10" fmla="*/ 207 w 302"/>
                <a:gd name="T11" fmla="*/ 307 h 505"/>
                <a:gd name="T12" fmla="*/ 154 w 302"/>
                <a:gd name="T13" fmla="*/ 237 h 505"/>
                <a:gd name="T14" fmla="*/ 97 w 302"/>
                <a:gd name="T15" fmla="*/ 156 h 505"/>
                <a:gd name="T16" fmla="*/ 71 w 302"/>
                <a:gd name="T17" fmla="*/ 81 h 505"/>
                <a:gd name="T18" fmla="*/ 74 w 302"/>
                <a:gd name="T19" fmla="*/ 45 h 505"/>
                <a:gd name="T20" fmla="*/ 62 w 302"/>
                <a:gd name="T21" fmla="*/ 5 h 505"/>
                <a:gd name="T22" fmla="*/ 23 w 302"/>
                <a:gd name="T23" fmla="*/ 11 h 505"/>
                <a:gd name="T24" fmla="*/ 4 w 302"/>
                <a:gd name="T25" fmla="*/ 51 h 5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2" h="505">
                  <a:moveTo>
                    <a:pt x="6" y="69"/>
                  </a:moveTo>
                  <a:cubicBezTo>
                    <a:pt x="12" y="92"/>
                    <a:pt x="43" y="112"/>
                    <a:pt x="67" y="160"/>
                  </a:cubicBezTo>
                  <a:cubicBezTo>
                    <a:pt x="91" y="206"/>
                    <a:pt x="131" y="295"/>
                    <a:pt x="151" y="346"/>
                  </a:cubicBezTo>
                  <a:cubicBezTo>
                    <a:pt x="171" y="397"/>
                    <a:pt x="171" y="440"/>
                    <a:pt x="185" y="464"/>
                  </a:cubicBezTo>
                  <a:cubicBezTo>
                    <a:pt x="201" y="486"/>
                    <a:pt x="234" y="505"/>
                    <a:pt x="246" y="481"/>
                  </a:cubicBezTo>
                  <a:cubicBezTo>
                    <a:pt x="258" y="457"/>
                    <a:pt x="301" y="443"/>
                    <a:pt x="302" y="419"/>
                  </a:cubicBezTo>
                  <a:cubicBezTo>
                    <a:pt x="294" y="405"/>
                    <a:pt x="247" y="356"/>
                    <a:pt x="224" y="323"/>
                  </a:cubicBezTo>
                  <a:cubicBezTo>
                    <a:pt x="201" y="290"/>
                    <a:pt x="165" y="252"/>
                    <a:pt x="142" y="213"/>
                  </a:cubicBezTo>
                  <a:cubicBezTo>
                    <a:pt x="119" y="174"/>
                    <a:pt x="109" y="135"/>
                    <a:pt x="103" y="110"/>
                  </a:cubicBezTo>
                  <a:cubicBezTo>
                    <a:pt x="97" y="85"/>
                    <a:pt x="110" y="78"/>
                    <a:pt x="108" y="61"/>
                  </a:cubicBezTo>
                  <a:cubicBezTo>
                    <a:pt x="108" y="21"/>
                    <a:pt x="103" y="14"/>
                    <a:pt x="90" y="7"/>
                  </a:cubicBezTo>
                  <a:cubicBezTo>
                    <a:pt x="77" y="0"/>
                    <a:pt x="46" y="6"/>
                    <a:pt x="34" y="15"/>
                  </a:cubicBezTo>
                  <a:cubicBezTo>
                    <a:pt x="23" y="25"/>
                    <a:pt x="0" y="46"/>
                    <a:pt x="6" y="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Freeform 321"/>
            <p:cNvSpPr>
              <a:spLocks/>
            </p:cNvSpPr>
            <p:nvPr/>
          </p:nvSpPr>
          <p:spPr bwMode="auto">
            <a:xfrm rot="272714">
              <a:off x="1428" y="1363"/>
              <a:ext cx="79" cy="203"/>
            </a:xfrm>
            <a:custGeom>
              <a:avLst/>
              <a:gdLst>
                <a:gd name="T0" fmla="*/ 19 w 79"/>
                <a:gd name="T1" fmla="*/ 82 h 171"/>
                <a:gd name="T2" fmla="*/ 3 w 79"/>
                <a:gd name="T3" fmla="*/ 189 h 171"/>
                <a:gd name="T4" fmla="*/ 47 w 79"/>
                <a:gd name="T5" fmla="*/ 180 h 171"/>
                <a:gd name="T6" fmla="*/ 75 w 79"/>
                <a:gd name="T7" fmla="*/ 191 h 171"/>
                <a:gd name="T8" fmla="*/ 59 w 79"/>
                <a:gd name="T9" fmla="*/ 132 h 171"/>
                <a:gd name="T10" fmla="*/ 53 w 79"/>
                <a:gd name="T11" fmla="*/ 80 h 171"/>
                <a:gd name="T12" fmla="*/ 57 w 79"/>
                <a:gd name="T13" fmla="*/ 13 h 171"/>
                <a:gd name="T14" fmla="*/ 11 w 79"/>
                <a:gd name="T15" fmla="*/ 15 h 171"/>
                <a:gd name="T16" fmla="*/ 19 w 79"/>
                <a:gd name="T17" fmla="*/ 82 h 17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71">
                  <a:moveTo>
                    <a:pt x="19" y="69"/>
                  </a:moveTo>
                  <a:cubicBezTo>
                    <a:pt x="20" y="97"/>
                    <a:pt x="0" y="144"/>
                    <a:pt x="3" y="159"/>
                  </a:cubicBezTo>
                  <a:cubicBezTo>
                    <a:pt x="7" y="171"/>
                    <a:pt x="30" y="146"/>
                    <a:pt x="47" y="152"/>
                  </a:cubicBezTo>
                  <a:cubicBezTo>
                    <a:pt x="63" y="157"/>
                    <a:pt x="67" y="169"/>
                    <a:pt x="75" y="161"/>
                  </a:cubicBezTo>
                  <a:cubicBezTo>
                    <a:pt x="79" y="155"/>
                    <a:pt x="63" y="127"/>
                    <a:pt x="59" y="111"/>
                  </a:cubicBezTo>
                  <a:cubicBezTo>
                    <a:pt x="55" y="95"/>
                    <a:pt x="53" y="87"/>
                    <a:pt x="53" y="67"/>
                  </a:cubicBezTo>
                  <a:cubicBezTo>
                    <a:pt x="53" y="50"/>
                    <a:pt x="64" y="20"/>
                    <a:pt x="57" y="11"/>
                  </a:cubicBezTo>
                  <a:cubicBezTo>
                    <a:pt x="34" y="0"/>
                    <a:pt x="14" y="1"/>
                    <a:pt x="11" y="13"/>
                  </a:cubicBezTo>
                  <a:cubicBezTo>
                    <a:pt x="4" y="26"/>
                    <a:pt x="19" y="41"/>
                    <a:pt x="19" y="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0" name="Freeform 322"/>
            <p:cNvSpPr>
              <a:spLocks/>
            </p:cNvSpPr>
            <p:nvPr/>
          </p:nvSpPr>
          <p:spPr bwMode="auto">
            <a:xfrm rot="1683934">
              <a:off x="1337" y="1568"/>
              <a:ext cx="207" cy="387"/>
            </a:xfrm>
            <a:custGeom>
              <a:avLst/>
              <a:gdLst>
                <a:gd name="T0" fmla="*/ 4 w 302"/>
                <a:gd name="T1" fmla="*/ 53 h 505"/>
                <a:gd name="T2" fmla="*/ 46 w 302"/>
                <a:gd name="T3" fmla="*/ 123 h 505"/>
                <a:gd name="T4" fmla="*/ 103 w 302"/>
                <a:gd name="T5" fmla="*/ 265 h 505"/>
                <a:gd name="T6" fmla="*/ 127 w 302"/>
                <a:gd name="T7" fmla="*/ 356 h 505"/>
                <a:gd name="T8" fmla="*/ 169 w 302"/>
                <a:gd name="T9" fmla="*/ 369 h 505"/>
                <a:gd name="T10" fmla="*/ 207 w 302"/>
                <a:gd name="T11" fmla="*/ 321 h 505"/>
                <a:gd name="T12" fmla="*/ 154 w 302"/>
                <a:gd name="T13" fmla="*/ 248 h 505"/>
                <a:gd name="T14" fmla="*/ 97 w 302"/>
                <a:gd name="T15" fmla="*/ 163 h 505"/>
                <a:gd name="T16" fmla="*/ 71 w 302"/>
                <a:gd name="T17" fmla="*/ 84 h 505"/>
                <a:gd name="T18" fmla="*/ 74 w 302"/>
                <a:gd name="T19" fmla="*/ 47 h 505"/>
                <a:gd name="T20" fmla="*/ 62 w 302"/>
                <a:gd name="T21" fmla="*/ 5 h 505"/>
                <a:gd name="T22" fmla="*/ 23 w 302"/>
                <a:gd name="T23" fmla="*/ 11 h 505"/>
                <a:gd name="T24" fmla="*/ 4 w 302"/>
                <a:gd name="T25" fmla="*/ 53 h 5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2" h="505">
                  <a:moveTo>
                    <a:pt x="6" y="69"/>
                  </a:moveTo>
                  <a:cubicBezTo>
                    <a:pt x="12" y="92"/>
                    <a:pt x="43" y="112"/>
                    <a:pt x="67" y="160"/>
                  </a:cubicBezTo>
                  <a:cubicBezTo>
                    <a:pt x="91" y="206"/>
                    <a:pt x="131" y="295"/>
                    <a:pt x="151" y="346"/>
                  </a:cubicBezTo>
                  <a:cubicBezTo>
                    <a:pt x="171" y="397"/>
                    <a:pt x="171" y="440"/>
                    <a:pt x="185" y="464"/>
                  </a:cubicBezTo>
                  <a:cubicBezTo>
                    <a:pt x="201" y="486"/>
                    <a:pt x="234" y="505"/>
                    <a:pt x="246" y="481"/>
                  </a:cubicBezTo>
                  <a:cubicBezTo>
                    <a:pt x="258" y="457"/>
                    <a:pt x="301" y="443"/>
                    <a:pt x="302" y="419"/>
                  </a:cubicBezTo>
                  <a:cubicBezTo>
                    <a:pt x="294" y="405"/>
                    <a:pt x="247" y="356"/>
                    <a:pt x="224" y="323"/>
                  </a:cubicBezTo>
                  <a:cubicBezTo>
                    <a:pt x="201" y="290"/>
                    <a:pt x="165" y="252"/>
                    <a:pt x="142" y="213"/>
                  </a:cubicBezTo>
                  <a:cubicBezTo>
                    <a:pt x="119" y="174"/>
                    <a:pt x="109" y="135"/>
                    <a:pt x="103" y="110"/>
                  </a:cubicBezTo>
                  <a:cubicBezTo>
                    <a:pt x="97" y="85"/>
                    <a:pt x="110" y="78"/>
                    <a:pt x="108" y="61"/>
                  </a:cubicBezTo>
                  <a:cubicBezTo>
                    <a:pt x="108" y="21"/>
                    <a:pt x="103" y="14"/>
                    <a:pt x="90" y="7"/>
                  </a:cubicBezTo>
                  <a:cubicBezTo>
                    <a:pt x="77" y="0"/>
                    <a:pt x="46" y="6"/>
                    <a:pt x="34" y="15"/>
                  </a:cubicBezTo>
                  <a:cubicBezTo>
                    <a:pt x="23" y="25"/>
                    <a:pt x="0" y="46"/>
                    <a:pt x="6" y="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1" name="Freeform 323"/>
            <p:cNvSpPr>
              <a:spLocks/>
            </p:cNvSpPr>
            <p:nvPr/>
          </p:nvSpPr>
          <p:spPr bwMode="auto">
            <a:xfrm>
              <a:off x="1544" y="1126"/>
              <a:ext cx="51" cy="107"/>
            </a:xfrm>
            <a:custGeom>
              <a:avLst/>
              <a:gdLst>
                <a:gd name="T0" fmla="*/ 13 w 47"/>
                <a:gd name="T1" fmla="*/ 63 h 89"/>
                <a:gd name="T2" fmla="*/ 2 w 47"/>
                <a:gd name="T3" fmla="*/ 94 h 89"/>
                <a:gd name="T4" fmla="*/ 24 w 47"/>
                <a:gd name="T5" fmla="*/ 100 h 89"/>
                <a:gd name="T6" fmla="*/ 44 w 47"/>
                <a:gd name="T7" fmla="*/ 101 h 89"/>
                <a:gd name="T8" fmla="*/ 37 w 47"/>
                <a:gd name="T9" fmla="*/ 63 h 89"/>
                <a:gd name="T10" fmla="*/ 48 w 47"/>
                <a:gd name="T11" fmla="*/ 24 h 89"/>
                <a:gd name="T12" fmla="*/ 17 w 47"/>
                <a:gd name="T13" fmla="*/ 14 h 89"/>
                <a:gd name="T14" fmla="*/ 13 w 47"/>
                <a:gd name="T15" fmla="*/ 63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7" h="89">
                  <a:moveTo>
                    <a:pt x="12" y="52"/>
                  </a:moveTo>
                  <a:cubicBezTo>
                    <a:pt x="11" y="65"/>
                    <a:pt x="0" y="73"/>
                    <a:pt x="2" y="78"/>
                  </a:cubicBezTo>
                  <a:cubicBezTo>
                    <a:pt x="4" y="83"/>
                    <a:pt x="16" y="84"/>
                    <a:pt x="22" y="83"/>
                  </a:cubicBezTo>
                  <a:cubicBezTo>
                    <a:pt x="29" y="85"/>
                    <a:pt x="39" y="89"/>
                    <a:pt x="41" y="84"/>
                  </a:cubicBezTo>
                  <a:cubicBezTo>
                    <a:pt x="43" y="79"/>
                    <a:pt x="34" y="63"/>
                    <a:pt x="34" y="52"/>
                  </a:cubicBezTo>
                  <a:cubicBezTo>
                    <a:pt x="34" y="41"/>
                    <a:pt x="47" y="27"/>
                    <a:pt x="44" y="20"/>
                  </a:cubicBezTo>
                  <a:cubicBezTo>
                    <a:pt x="41" y="13"/>
                    <a:pt x="32" y="0"/>
                    <a:pt x="16" y="12"/>
                  </a:cubicBezTo>
                  <a:cubicBezTo>
                    <a:pt x="0" y="24"/>
                    <a:pt x="13" y="39"/>
                    <a:pt x="12" y="5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2" name="Freeform 324"/>
            <p:cNvSpPr>
              <a:spLocks/>
            </p:cNvSpPr>
            <p:nvPr/>
          </p:nvSpPr>
          <p:spPr bwMode="auto">
            <a:xfrm rot="2658934">
              <a:off x="1519" y="1238"/>
              <a:ext cx="87" cy="96"/>
            </a:xfrm>
            <a:custGeom>
              <a:avLst/>
              <a:gdLst>
                <a:gd name="T0" fmla="*/ 24 w 153"/>
                <a:gd name="T1" fmla="*/ 52 h 151"/>
                <a:gd name="T2" fmla="*/ 54 w 153"/>
                <a:gd name="T3" fmla="*/ 93 h 151"/>
                <a:gd name="T4" fmla="*/ 85 w 153"/>
                <a:gd name="T5" fmla="*/ 64 h 151"/>
                <a:gd name="T6" fmla="*/ 47 w 153"/>
                <a:gd name="T7" fmla="*/ 32 h 151"/>
                <a:gd name="T8" fmla="*/ 35 w 153"/>
                <a:gd name="T9" fmla="*/ 2 h 151"/>
                <a:gd name="T10" fmla="*/ 2 w 153"/>
                <a:gd name="T11" fmla="*/ 29 h 151"/>
                <a:gd name="T12" fmla="*/ 24 w 153"/>
                <a:gd name="T13" fmla="*/ 52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3" name="Freeform 325"/>
            <p:cNvSpPr>
              <a:spLocks/>
            </p:cNvSpPr>
            <p:nvPr/>
          </p:nvSpPr>
          <p:spPr bwMode="auto">
            <a:xfrm>
              <a:off x="1508" y="1340"/>
              <a:ext cx="76" cy="203"/>
            </a:xfrm>
            <a:custGeom>
              <a:avLst/>
              <a:gdLst>
                <a:gd name="T0" fmla="*/ 26 w 76"/>
                <a:gd name="T1" fmla="*/ 81 h 203"/>
                <a:gd name="T2" fmla="*/ 2 w 76"/>
                <a:gd name="T3" fmla="*/ 186 h 203"/>
                <a:gd name="T4" fmla="*/ 46 w 76"/>
                <a:gd name="T5" fmla="*/ 181 h 203"/>
                <a:gd name="T6" fmla="*/ 68 w 76"/>
                <a:gd name="T7" fmla="*/ 194 h 203"/>
                <a:gd name="T8" fmla="*/ 62 w 76"/>
                <a:gd name="T9" fmla="*/ 134 h 203"/>
                <a:gd name="T10" fmla="*/ 60 w 76"/>
                <a:gd name="T11" fmla="*/ 82 h 203"/>
                <a:gd name="T12" fmla="*/ 69 w 76"/>
                <a:gd name="T13" fmla="*/ 15 h 203"/>
                <a:gd name="T14" fmla="*/ 23 w 76"/>
                <a:gd name="T15" fmla="*/ 13 h 203"/>
                <a:gd name="T16" fmla="*/ 26 w 76"/>
                <a:gd name="T17" fmla="*/ 81 h 20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6" h="203">
                  <a:moveTo>
                    <a:pt x="26" y="81"/>
                  </a:moveTo>
                  <a:cubicBezTo>
                    <a:pt x="25" y="114"/>
                    <a:pt x="0" y="168"/>
                    <a:pt x="2" y="186"/>
                  </a:cubicBezTo>
                  <a:cubicBezTo>
                    <a:pt x="5" y="201"/>
                    <a:pt x="30" y="172"/>
                    <a:pt x="46" y="181"/>
                  </a:cubicBezTo>
                  <a:cubicBezTo>
                    <a:pt x="62" y="188"/>
                    <a:pt x="60" y="203"/>
                    <a:pt x="68" y="194"/>
                  </a:cubicBezTo>
                  <a:cubicBezTo>
                    <a:pt x="73" y="187"/>
                    <a:pt x="65" y="153"/>
                    <a:pt x="62" y="134"/>
                  </a:cubicBezTo>
                  <a:cubicBezTo>
                    <a:pt x="60" y="115"/>
                    <a:pt x="58" y="105"/>
                    <a:pt x="60" y="82"/>
                  </a:cubicBezTo>
                  <a:cubicBezTo>
                    <a:pt x="62" y="61"/>
                    <a:pt x="76" y="27"/>
                    <a:pt x="69" y="15"/>
                  </a:cubicBezTo>
                  <a:cubicBezTo>
                    <a:pt x="48" y="0"/>
                    <a:pt x="28" y="0"/>
                    <a:pt x="23" y="13"/>
                  </a:cubicBezTo>
                  <a:cubicBezTo>
                    <a:pt x="15" y="29"/>
                    <a:pt x="29" y="48"/>
                    <a:pt x="26" y="8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4" name="Freeform 326"/>
            <p:cNvSpPr>
              <a:spLocks/>
            </p:cNvSpPr>
            <p:nvPr/>
          </p:nvSpPr>
          <p:spPr bwMode="auto">
            <a:xfrm>
              <a:off x="1471" y="1539"/>
              <a:ext cx="108" cy="392"/>
            </a:xfrm>
            <a:custGeom>
              <a:avLst/>
              <a:gdLst>
                <a:gd name="T0" fmla="*/ 39 w 108"/>
                <a:gd name="T1" fmla="*/ 33 h 392"/>
                <a:gd name="T2" fmla="*/ 38 w 108"/>
                <a:gd name="T3" fmla="*/ 111 h 392"/>
                <a:gd name="T4" fmla="*/ 22 w 108"/>
                <a:gd name="T5" fmla="*/ 263 h 392"/>
                <a:gd name="T6" fmla="*/ 0 w 108"/>
                <a:gd name="T7" fmla="*/ 354 h 392"/>
                <a:gd name="T8" fmla="*/ 31 w 108"/>
                <a:gd name="T9" fmla="*/ 386 h 392"/>
                <a:gd name="T10" fmla="*/ 61 w 108"/>
                <a:gd name="T11" fmla="*/ 377 h 392"/>
                <a:gd name="T12" fmla="*/ 57 w 108"/>
                <a:gd name="T13" fmla="*/ 271 h 392"/>
                <a:gd name="T14" fmla="*/ 64 w 108"/>
                <a:gd name="T15" fmla="*/ 170 h 392"/>
                <a:gd name="T16" fmla="*/ 83 w 108"/>
                <a:gd name="T17" fmla="*/ 103 h 392"/>
                <a:gd name="T18" fmla="*/ 93 w 108"/>
                <a:gd name="T19" fmla="*/ 61 h 392"/>
                <a:gd name="T20" fmla="*/ 95 w 108"/>
                <a:gd name="T21" fmla="*/ 15 h 392"/>
                <a:gd name="T22" fmla="*/ 70 w 108"/>
                <a:gd name="T23" fmla="*/ 1 h 392"/>
                <a:gd name="T24" fmla="*/ 39 w 108"/>
                <a:gd name="T25" fmla="*/ 33 h 39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8" h="392">
                  <a:moveTo>
                    <a:pt x="39" y="33"/>
                  </a:moveTo>
                  <a:cubicBezTo>
                    <a:pt x="43" y="59"/>
                    <a:pt x="41" y="73"/>
                    <a:pt x="38" y="111"/>
                  </a:cubicBezTo>
                  <a:cubicBezTo>
                    <a:pt x="35" y="149"/>
                    <a:pt x="28" y="222"/>
                    <a:pt x="22" y="263"/>
                  </a:cubicBezTo>
                  <a:cubicBezTo>
                    <a:pt x="15" y="304"/>
                    <a:pt x="0" y="333"/>
                    <a:pt x="0" y="354"/>
                  </a:cubicBezTo>
                  <a:cubicBezTo>
                    <a:pt x="2" y="374"/>
                    <a:pt x="21" y="382"/>
                    <a:pt x="31" y="386"/>
                  </a:cubicBezTo>
                  <a:cubicBezTo>
                    <a:pt x="47" y="373"/>
                    <a:pt x="51" y="392"/>
                    <a:pt x="61" y="377"/>
                  </a:cubicBezTo>
                  <a:cubicBezTo>
                    <a:pt x="61" y="365"/>
                    <a:pt x="59" y="300"/>
                    <a:pt x="57" y="271"/>
                  </a:cubicBezTo>
                  <a:cubicBezTo>
                    <a:pt x="55" y="240"/>
                    <a:pt x="64" y="204"/>
                    <a:pt x="64" y="170"/>
                  </a:cubicBezTo>
                  <a:cubicBezTo>
                    <a:pt x="65" y="136"/>
                    <a:pt x="78" y="121"/>
                    <a:pt x="83" y="103"/>
                  </a:cubicBezTo>
                  <a:cubicBezTo>
                    <a:pt x="88" y="85"/>
                    <a:pt x="91" y="76"/>
                    <a:pt x="93" y="61"/>
                  </a:cubicBezTo>
                  <a:cubicBezTo>
                    <a:pt x="108" y="33"/>
                    <a:pt x="100" y="24"/>
                    <a:pt x="95" y="15"/>
                  </a:cubicBezTo>
                  <a:cubicBezTo>
                    <a:pt x="90" y="6"/>
                    <a:pt x="81" y="0"/>
                    <a:pt x="70" y="1"/>
                  </a:cubicBezTo>
                  <a:cubicBezTo>
                    <a:pt x="60" y="5"/>
                    <a:pt x="35" y="7"/>
                    <a:pt x="39" y="3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5" name="Freeform 327"/>
            <p:cNvSpPr>
              <a:spLocks/>
            </p:cNvSpPr>
            <p:nvPr/>
          </p:nvSpPr>
          <p:spPr bwMode="auto">
            <a:xfrm>
              <a:off x="1672" y="1144"/>
              <a:ext cx="60" cy="81"/>
            </a:xfrm>
            <a:custGeom>
              <a:avLst/>
              <a:gdLst>
                <a:gd name="T0" fmla="*/ 40 w 60"/>
                <a:gd name="T1" fmla="*/ 48 h 81"/>
                <a:gd name="T2" fmla="*/ 43 w 60"/>
                <a:gd name="T3" fmla="*/ 77 h 81"/>
                <a:gd name="T4" fmla="*/ 21 w 60"/>
                <a:gd name="T5" fmla="*/ 75 h 81"/>
                <a:gd name="T6" fmla="*/ 2 w 60"/>
                <a:gd name="T7" fmla="*/ 71 h 81"/>
                <a:gd name="T8" fmla="*/ 10 w 60"/>
                <a:gd name="T9" fmla="*/ 42 h 81"/>
                <a:gd name="T10" fmla="*/ 18 w 60"/>
                <a:gd name="T11" fmla="*/ 12 h 81"/>
                <a:gd name="T12" fmla="*/ 48 w 60"/>
                <a:gd name="T13" fmla="*/ 6 h 81"/>
                <a:gd name="T14" fmla="*/ 40 w 60"/>
                <a:gd name="T15" fmla="*/ 48 h 8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0" h="81">
                  <a:moveTo>
                    <a:pt x="40" y="48"/>
                  </a:moveTo>
                  <a:cubicBezTo>
                    <a:pt x="38" y="61"/>
                    <a:pt x="46" y="71"/>
                    <a:pt x="43" y="77"/>
                  </a:cubicBezTo>
                  <a:cubicBezTo>
                    <a:pt x="39" y="81"/>
                    <a:pt x="27" y="78"/>
                    <a:pt x="21" y="75"/>
                  </a:cubicBezTo>
                  <a:cubicBezTo>
                    <a:pt x="14" y="75"/>
                    <a:pt x="4" y="76"/>
                    <a:pt x="2" y="71"/>
                  </a:cubicBezTo>
                  <a:cubicBezTo>
                    <a:pt x="0" y="66"/>
                    <a:pt x="7" y="52"/>
                    <a:pt x="10" y="42"/>
                  </a:cubicBezTo>
                  <a:cubicBezTo>
                    <a:pt x="13" y="32"/>
                    <a:pt x="12" y="18"/>
                    <a:pt x="18" y="12"/>
                  </a:cubicBezTo>
                  <a:cubicBezTo>
                    <a:pt x="24" y="6"/>
                    <a:pt x="44" y="0"/>
                    <a:pt x="48" y="6"/>
                  </a:cubicBezTo>
                  <a:cubicBezTo>
                    <a:pt x="60" y="23"/>
                    <a:pt x="43" y="34"/>
                    <a:pt x="40" y="4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6" name="Freeform 328"/>
            <p:cNvSpPr>
              <a:spLocks/>
            </p:cNvSpPr>
            <p:nvPr/>
          </p:nvSpPr>
          <p:spPr bwMode="auto">
            <a:xfrm>
              <a:off x="1633" y="1224"/>
              <a:ext cx="85" cy="101"/>
            </a:xfrm>
            <a:custGeom>
              <a:avLst/>
              <a:gdLst>
                <a:gd name="T0" fmla="*/ 55 w 85"/>
                <a:gd name="T1" fmla="*/ 48 h 101"/>
                <a:gd name="T2" fmla="*/ 57 w 85"/>
                <a:gd name="T3" fmla="*/ 94 h 101"/>
                <a:gd name="T4" fmla="*/ 5 w 85"/>
                <a:gd name="T5" fmla="*/ 92 h 101"/>
                <a:gd name="T6" fmla="*/ 29 w 85"/>
                <a:gd name="T7" fmla="*/ 54 h 101"/>
                <a:gd name="T8" fmla="*/ 33 w 85"/>
                <a:gd name="T9" fmla="*/ 8 h 101"/>
                <a:gd name="T10" fmla="*/ 55 w 85"/>
                <a:gd name="T11" fmla="*/ 10 h 101"/>
                <a:gd name="T12" fmla="*/ 79 w 85"/>
                <a:gd name="T13" fmla="*/ 16 h 101"/>
                <a:gd name="T14" fmla="*/ 55 w 85"/>
                <a:gd name="T15" fmla="*/ 48 h 10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5" h="101">
                  <a:moveTo>
                    <a:pt x="55" y="48"/>
                  </a:moveTo>
                  <a:cubicBezTo>
                    <a:pt x="51" y="62"/>
                    <a:pt x="53" y="92"/>
                    <a:pt x="57" y="94"/>
                  </a:cubicBezTo>
                  <a:cubicBezTo>
                    <a:pt x="61" y="96"/>
                    <a:pt x="8" y="101"/>
                    <a:pt x="5" y="92"/>
                  </a:cubicBezTo>
                  <a:cubicBezTo>
                    <a:pt x="0" y="85"/>
                    <a:pt x="24" y="68"/>
                    <a:pt x="29" y="54"/>
                  </a:cubicBezTo>
                  <a:cubicBezTo>
                    <a:pt x="33" y="41"/>
                    <a:pt x="26" y="12"/>
                    <a:pt x="33" y="8"/>
                  </a:cubicBezTo>
                  <a:cubicBezTo>
                    <a:pt x="38" y="0"/>
                    <a:pt x="47" y="9"/>
                    <a:pt x="55" y="10"/>
                  </a:cubicBezTo>
                  <a:cubicBezTo>
                    <a:pt x="63" y="11"/>
                    <a:pt x="79" y="10"/>
                    <a:pt x="79" y="16"/>
                  </a:cubicBezTo>
                  <a:cubicBezTo>
                    <a:pt x="85" y="22"/>
                    <a:pt x="59" y="34"/>
                    <a:pt x="55" y="4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7" name="Freeform 329"/>
            <p:cNvSpPr>
              <a:spLocks/>
            </p:cNvSpPr>
            <p:nvPr/>
          </p:nvSpPr>
          <p:spPr bwMode="auto">
            <a:xfrm>
              <a:off x="1589" y="1326"/>
              <a:ext cx="100" cy="211"/>
            </a:xfrm>
            <a:custGeom>
              <a:avLst/>
              <a:gdLst>
                <a:gd name="T0" fmla="*/ 78 w 100"/>
                <a:gd name="T1" fmla="*/ 86 h 211"/>
                <a:gd name="T2" fmla="*/ 79 w 100"/>
                <a:gd name="T3" fmla="*/ 197 h 211"/>
                <a:gd name="T4" fmla="*/ 35 w 100"/>
                <a:gd name="T5" fmla="*/ 183 h 211"/>
                <a:gd name="T6" fmla="*/ 3 w 100"/>
                <a:gd name="T7" fmla="*/ 176 h 211"/>
                <a:gd name="T8" fmla="*/ 30 w 100"/>
                <a:gd name="T9" fmla="*/ 132 h 211"/>
                <a:gd name="T10" fmla="*/ 44 w 100"/>
                <a:gd name="T11" fmla="*/ 79 h 211"/>
                <a:gd name="T12" fmla="*/ 49 w 100"/>
                <a:gd name="T13" fmla="*/ 10 h 211"/>
                <a:gd name="T14" fmla="*/ 95 w 100"/>
                <a:gd name="T15" fmla="*/ 19 h 211"/>
                <a:gd name="T16" fmla="*/ 78 w 100"/>
                <a:gd name="T17" fmla="*/ 86 h 2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0" h="211">
                  <a:moveTo>
                    <a:pt x="78" y="86"/>
                  </a:moveTo>
                  <a:cubicBezTo>
                    <a:pt x="71" y="120"/>
                    <a:pt x="84" y="179"/>
                    <a:pt x="79" y="197"/>
                  </a:cubicBezTo>
                  <a:cubicBezTo>
                    <a:pt x="73" y="211"/>
                    <a:pt x="53" y="177"/>
                    <a:pt x="35" y="183"/>
                  </a:cubicBezTo>
                  <a:cubicBezTo>
                    <a:pt x="18" y="186"/>
                    <a:pt x="10" y="187"/>
                    <a:pt x="3" y="176"/>
                  </a:cubicBezTo>
                  <a:cubicBezTo>
                    <a:pt x="0" y="167"/>
                    <a:pt x="23" y="150"/>
                    <a:pt x="30" y="132"/>
                  </a:cubicBezTo>
                  <a:cubicBezTo>
                    <a:pt x="37" y="112"/>
                    <a:pt x="40" y="103"/>
                    <a:pt x="44" y="79"/>
                  </a:cubicBezTo>
                  <a:cubicBezTo>
                    <a:pt x="47" y="58"/>
                    <a:pt x="40" y="20"/>
                    <a:pt x="49" y="10"/>
                  </a:cubicBezTo>
                  <a:cubicBezTo>
                    <a:pt x="74" y="0"/>
                    <a:pt x="95" y="4"/>
                    <a:pt x="95" y="19"/>
                  </a:cubicBezTo>
                  <a:cubicBezTo>
                    <a:pt x="100" y="36"/>
                    <a:pt x="83" y="52"/>
                    <a:pt x="78" y="8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8" name="Freeform 330"/>
            <p:cNvSpPr>
              <a:spLocks/>
            </p:cNvSpPr>
            <p:nvPr/>
          </p:nvSpPr>
          <p:spPr bwMode="auto">
            <a:xfrm>
              <a:off x="1540" y="1520"/>
              <a:ext cx="122" cy="400"/>
            </a:xfrm>
            <a:custGeom>
              <a:avLst/>
              <a:gdLst>
                <a:gd name="T0" fmla="*/ 122 w 122"/>
                <a:gd name="T1" fmla="*/ 41 h 400"/>
                <a:gd name="T2" fmla="*/ 99 w 122"/>
                <a:gd name="T3" fmla="*/ 123 h 400"/>
                <a:gd name="T4" fmla="*/ 74 w 122"/>
                <a:gd name="T5" fmla="*/ 286 h 400"/>
                <a:gd name="T6" fmla="*/ 56 w 122"/>
                <a:gd name="T7" fmla="*/ 374 h 400"/>
                <a:gd name="T8" fmla="*/ 30 w 122"/>
                <a:gd name="T9" fmla="*/ 400 h 400"/>
                <a:gd name="T10" fmla="*/ 0 w 122"/>
                <a:gd name="T11" fmla="*/ 372 h 400"/>
                <a:gd name="T12" fmla="*/ 23 w 122"/>
                <a:gd name="T13" fmla="*/ 279 h 400"/>
                <a:gd name="T14" fmla="*/ 57 w 122"/>
                <a:gd name="T15" fmla="*/ 178 h 400"/>
                <a:gd name="T16" fmla="*/ 63 w 122"/>
                <a:gd name="T17" fmla="*/ 90 h 400"/>
                <a:gd name="T18" fmla="*/ 49 w 122"/>
                <a:gd name="T19" fmla="*/ 54 h 400"/>
                <a:gd name="T20" fmla="*/ 51 w 122"/>
                <a:gd name="T21" fmla="*/ 9 h 400"/>
                <a:gd name="T22" fmla="*/ 92 w 122"/>
                <a:gd name="T23" fmla="*/ 4 h 400"/>
                <a:gd name="T24" fmla="*/ 122 w 122"/>
                <a:gd name="T25" fmla="*/ 41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2" h="400">
                  <a:moveTo>
                    <a:pt x="122" y="41"/>
                  </a:moveTo>
                  <a:cubicBezTo>
                    <a:pt x="122" y="60"/>
                    <a:pt x="105" y="81"/>
                    <a:pt x="99" y="123"/>
                  </a:cubicBezTo>
                  <a:cubicBezTo>
                    <a:pt x="91" y="164"/>
                    <a:pt x="81" y="244"/>
                    <a:pt x="74" y="286"/>
                  </a:cubicBezTo>
                  <a:cubicBezTo>
                    <a:pt x="70" y="329"/>
                    <a:pt x="63" y="355"/>
                    <a:pt x="56" y="374"/>
                  </a:cubicBezTo>
                  <a:cubicBezTo>
                    <a:pt x="49" y="393"/>
                    <a:pt x="39" y="400"/>
                    <a:pt x="30" y="400"/>
                  </a:cubicBezTo>
                  <a:cubicBezTo>
                    <a:pt x="18" y="382"/>
                    <a:pt x="6" y="390"/>
                    <a:pt x="0" y="372"/>
                  </a:cubicBezTo>
                  <a:cubicBezTo>
                    <a:pt x="3" y="359"/>
                    <a:pt x="14" y="308"/>
                    <a:pt x="23" y="279"/>
                  </a:cubicBezTo>
                  <a:cubicBezTo>
                    <a:pt x="32" y="248"/>
                    <a:pt x="49" y="213"/>
                    <a:pt x="57" y="178"/>
                  </a:cubicBezTo>
                  <a:cubicBezTo>
                    <a:pt x="65" y="144"/>
                    <a:pt x="65" y="112"/>
                    <a:pt x="63" y="90"/>
                  </a:cubicBezTo>
                  <a:cubicBezTo>
                    <a:pt x="62" y="70"/>
                    <a:pt x="52" y="67"/>
                    <a:pt x="49" y="54"/>
                  </a:cubicBezTo>
                  <a:cubicBezTo>
                    <a:pt x="41" y="23"/>
                    <a:pt x="44" y="16"/>
                    <a:pt x="51" y="9"/>
                  </a:cubicBezTo>
                  <a:cubicBezTo>
                    <a:pt x="59" y="0"/>
                    <a:pt x="82" y="0"/>
                    <a:pt x="92" y="4"/>
                  </a:cubicBezTo>
                  <a:cubicBezTo>
                    <a:pt x="101" y="10"/>
                    <a:pt x="122" y="22"/>
                    <a:pt x="122" y="4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60"/>
          <p:cNvSpPr>
            <a:spLocks/>
          </p:cNvSpPr>
          <p:nvPr/>
        </p:nvSpPr>
        <p:spPr bwMode="auto">
          <a:xfrm>
            <a:off x="781050" y="587375"/>
            <a:ext cx="641350" cy="1893888"/>
          </a:xfrm>
          <a:custGeom>
            <a:avLst/>
            <a:gdLst>
              <a:gd name="T0" fmla="*/ 174295 w 471"/>
              <a:gd name="T1" fmla="*/ 1686787 h 1390"/>
              <a:gd name="T2" fmla="*/ 334973 w 471"/>
              <a:gd name="T3" fmla="*/ 1884350 h 1390"/>
              <a:gd name="T4" fmla="*/ 547394 w 471"/>
              <a:gd name="T5" fmla="*/ 1750825 h 1390"/>
              <a:gd name="T6" fmla="*/ 533777 w 471"/>
              <a:gd name="T7" fmla="*/ 1430635 h 1390"/>
              <a:gd name="T8" fmla="*/ 631818 w 471"/>
              <a:gd name="T9" fmla="*/ 618579 h 1390"/>
              <a:gd name="T10" fmla="*/ 590968 w 471"/>
              <a:gd name="T11" fmla="*/ 385590 h 1390"/>
              <a:gd name="T12" fmla="*/ 582798 w 471"/>
              <a:gd name="T13" fmla="*/ 189389 h 1390"/>
              <a:gd name="T14" fmla="*/ 487480 w 471"/>
              <a:gd name="T15" fmla="*/ 9538 h 1390"/>
              <a:gd name="T16" fmla="*/ 389440 w 471"/>
              <a:gd name="T17" fmla="*/ 73576 h 1390"/>
              <a:gd name="T18" fmla="*/ 389440 w 471"/>
              <a:gd name="T19" fmla="*/ 232989 h 1390"/>
              <a:gd name="T20" fmla="*/ 433013 w 471"/>
              <a:gd name="T21" fmla="*/ 415565 h 1390"/>
              <a:gd name="T22" fmla="*/ 389440 w 471"/>
              <a:gd name="T23" fmla="*/ 399215 h 1390"/>
              <a:gd name="T24" fmla="*/ 364930 w 471"/>
              <a:gd name="T25" fmla="*/ 247977 h 1390"/>
              <a:gd name="T26" fmla="*/ 280506 w 471"/>
              <a:gd name="T27" fmla="*/ 47688 h 1390"/>
              <a:gd name="T28" fmla="*/ 247825 w 471"/>
              <a:gd name="T29" fmla="*/ 147151 h 1390"/>
              <a:gd name="T30" fmla="*/ 275059 w 471"/>
              <a:gd name="T31" fmla="*/ 253427 h 1390"/>
              <a:gd name="T32" fmla="*/ 291399 w 471"/>
              <a:gd name="T33" fmla="*/ 370603 h 1390"/>
              <a:gd name="T34" fmla="*/ 264165 w 471"/>
              <a:gd name="T35" fmla="*/ 309290 h 1390"/>
              <a:gd name="T36" fmla="*/ 245102 w 471"/>
              <a:gd name="T37" fmla="*/ 252064 h 1390"/>
              <a:gd name="T38" fmla="*/ 155231 w 471"/>
              <a:gd name="T39" fmla="*/ 125351 h 1390"/>
              <a:gd name="T40" fmla="*/ 144338 w 471"/>
              <a:gd name="T41" fmla="*/ 234352 h 1390"/>
              <a:gd name="T42" fmla="*/ 220592 w 471"/>
              <a:gd name="T43" fmla="*/ 450991 h 1390"/>
              <a:gd name="T44" fmla="*/ 220592 w 471"/>
              <a:gd name="T45" fmla="*/ 450991 h 1390"/>
              <a:gd name="T46" fmla="*/ 185188 w 471"/>
              <a:gd name="T47" fmla="*/ 391040 h 1390"/>
              <a:gd name="T48" fmla="*/ 152508 w 471"/>
              <a:gd name="T49" fmla="*/ 324277 h 1390"/>
              <a:gd name="T50" fmla="*/ 95317 w 471"/>
              <a:gd name="T51" fmla="*/ 215276 h 1390"/>
              <a:gd name="T52" fmla="*/ 59914 w 471"/>
              <a:gd name="T53" fmla="*/ 335177 h 1390"/>
              <a:gd name="T54" fmla="*/ 117104 w 471"/>
              <a:gd name="T55" fmla="*/ 561354 h 1390"/>
              <a:gd name="T56" fmla="*/ 117104 w 471"/>
              <a:gd name="T57" fmla="*/ 561354 h 1390"/>
              <a:gd name="T58" fmla="*/ 92594 w 471"/>
              <a:gd name="T59" fmla="*/ 412840 h 1390"/>
              <a:gd name="T60" fmla="*/ 29957 w 471"/>
              <a:gd name="T61" fmla="*/ 384228 h 1390"/>
              <a:gd name="T62" fmla="*/ 2723 w 471"/>
              <a:gd name="T63" fmla="*/ 450991 h 1390"/>
              <a:gd name="T64" fmla="*/ 35404 w 471"/>
              <a:gd name="T65" fmla="*/ 574979 h 1390"/>
              <a:gd name="T66" fmla="*/ 24510 w 471"/>
              <a:gd name="T67" fmla="*/ 703055 h 1390"/>
              <a:gd name="T68" fmla="*/ 106211 w 471"/>
              <a:gd name="T69" fmla="*/ 1122708 h 1390"/>
              <a:gd name="T70" fmla="*/ 168848 w 471"/>
              <a:gd name="T71" fmla="*/ 1500123 h 1390"/>
              <a:gd name="T72" fmla="*/ 174295 w 471"/>
              <a:gd name="T73" fmla="*/ 1686787 h 139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471" h="1390">
                <a:moveTo>
                  <a:pt x="128" y="1238"/>
                </a:moveTo>
                <a:cubicBezTo>
                  <a:pt x="132" y="1286"/>
                  <a:pt x="172" y="1376"/>
                  <a:pt x="246" y="1383"/>
                </a:cubicBezTo>
                <a:cubicBezTo>
                  <a:pt x="320" y="1390"/>
                  <a:pt x="384" y="1358"/>
                  <a:pt x="402" y="1285"/>
                </a:cubicBezTo>
                <a:cubicBezTo>
                  <a:pt x="420" y="1212"/>
                  <a:pt x="390" y="1182"/>
                  <a:pt x="392" y="1050"/>
                </a:cubicBezTo>
                <a:cubicBezTo>
                  <a:pt x="394" y="918"/>
                  <a:pt x="457" y="582"/>
                  <a:pt x="464" y="454"/>
                </a:cubicBezTo>
                <a:cubicBezTo>
                  <a:pt x="471" y="326"/>
                  <a:pt x="440" y="335"/>
                  <a:pt x="434" y="283"/>
                </a:cubicBezTo>
                <a:cubicBezTo>
                  <a:pt x="428" y="231"/>
                  <a:pt x="441" y="185"/>
                  <a:pt x="428" y="139"/>
                </a:cubicBezTo>
                <a:cubicBezTo>
                  <a:pt x="415" y="93"/>
                  <a:pt x="390" y="14"/>
                  <a:pt x="358" y="7"/>
                </a:cubicBezTo>
                <a:cubicBezTo>
                  <a:pt x="326" y="0"/>
                  <a:pt x="298" y="27"/>
                  <a:pt x="286" y="54"/>
                </a:cubicBezTo>
                <a:cubicBezTo>
                  <a:pt x="274" y="81"/>
                  <a:pt x="279" y="131"/>
                  <a:pt x="286" y="171"/>
                </a:cubicBezTo>
                <a:lnTo>
                  <a:pt x="318" y="305"/>
                </a:lnTo>
                <a:cubicBezTo>
                  <a:pt x="318" y="325"/>
                  <a:pt x="294" y="313"/>
                  <a:pt x="286" y="293"/>
                </a:cubicBezTo>
                <a:cubicBezTo>
                  <a:pt x="278" y="273"/>
                  <a:pt x="282" y="248"/>
                  <a:pt x="268" y="182"/>
                </a:cubicBezTo>
                <a:cubicBezTo>
                  <a:pt x="254" y="116"/>
                  <a:pt x="256" y="30"/>
                  <a:pt x="206" y="35"/>
                </a:cubicBezTo>
                <a:cubicBezTo>
                  <a:pt x="156" y="40"/>
                  <a:pt x="166" y="80"/>
                  <a:pt x="182" y="108"/>
                </a:cubicBezTo>
                <a:cubicBezTo>
                  <a:pt x="198" y="136"/>
                  <a:pt x="197" y="160"/>
                  <a:pt x="202" y="186"/>
                </a:cubicBezTo>
                <a:lnTo>
                  <a:pt x="214" y="272"/>
                </a:lnTo>
                <a:lnTo>
                  <a:pt x="194" y="227"/>
                </a:lnTo>
                <a:lnTo>
                  <a:pt x="180" y="185"/>
                </a:lnTo>
                <a:cubicBezTo>
                  <a:pt x="167" y="163"/>
                  <a:pt x="164" y="58"/>
                  <a:pt x="114" y="92"/>
                </a:cubicBezTo>
                <a:cubicBezTo>
                  <a:pt x="64" y="126"/>
                  <a:pt x="98" y="144"/>
                  <a:pt x="106" y="172"/>
                </a:cubicBezTo>
                <a:cubicBezTo>
                  <a:pt x="114" y="200"/>
                  <a:pt x="153" y="304"/>
                  <a:pt x="162" y="331"/>
                </a:cubicBezTo>
                <a:lnTo>
                  <a:pt x="136" y="287"/>
                </a:lnTo>
                <a:lnTo>
                  <a:pt x="112" y="238"/>
                </a:lnTo>
                <a:cubicBezTo>
                  <a:pt x="101" y="217"/>
                  <a:pt x="100" y="156"/>
                  <a:pt x="70" y="158"/>
                </a:cubicBezTo>
                <a:cubicBezTo>
                  <a:pt x="40" y="160"/>
                  <a:pt x="10" y="206"/>
                  <a:pt x="44" y="246"/>
                </a:cubicBezTo>
                <a:cubicBezTo>
                  <a:pt x="78" y="286"/>
                  <a:pt x="112" y="334"/>
                  <a:pt x="86" y="412"/>
                </a:cubicBezTo>
                <a:cubicBezTo>
                  <a:pt x="86" y="412"/>
                  <a:pt x="86" y="412"/>
                  <a:pt x="86" y="412"/>
                </a:cubicBezTo>
                <a:cubicBezTo>
                  <a:pt x="86" y="412"/>
                  <a:pt x="79" y="325"/>
                  <a:pt x="68" y="303"/>
                </a:cubicBezTo>
                <a:cubicBezTo>
                  <a:pt x="57" y="281"/>
                  <a:pt x="33" y="277"/>
                  <a:pt x="22" y="282"/>
                </a:cubicBezTo>
                <a:cubicBezTo>
                  <a:pt x="11" y="287"/>
                  <a:pt x="0" y="310"/>
                  <a:pt x="2" y="331"/>
                </a:cubicBezTo>
                <a:cubicBezTo>
                  <a:pt x="4" y="352"/>
                  <a:pt x="16" y="388"/>
                  <a:pt x="26" y="422"/>
                </a:cubicBezTo>
                <a:cubicBezTo>
                  <a:pt x="36" y="456"/>
                  <a:pt x="9" y="452"/>
                  <a:pt x="18" y="516"/>
                </a:cubicBezTo>
                <a:cubicBezTo>
                  <a:pt x="27" y="580"/>
                  <a:pt x="60" y="727"/>
                  <a:pt x="78" y="824"/>
                </a:cubicBezTo>
                <a:lnTo>
                  <a:pt x="124" y="1101"/>
                </a:lnTo>
                <a:cubicBezTo>
                  <a:pt x="132" y="1170"/>
                  <a:pt x="124" y="1190"/>
                  <a:pt x="128" y="1238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243" name="Freeform 61"/>
          <p:cNvSpPr>
            <a:spLocks/>
          </p:cNvSpPr>
          <p:nvPr/>
        </p:nvSpPr>
        <p:spPr bwMode="auto">
          <a:xfrm flipH="1">
            <a:off x="1804988" y="849313"/>
            <a:ext cx="641350" cy="1893887"/>
          </a:xfrm>
          <a:custGeom>
            <a:avLst/>
            <a:gdLst>
              <a:gd name="T0" fmla="*/ 174295 w 471"/>
              <a:gd name="T1" fmla="*/ 1686786 h 1390"/>
              <a:gd name="T2" fmla="*/ 334973 w 471"/>
              <a:gd name="T3" fmla="*/ 1884349 h 1390"/>
              <a:gd name="T4" fmla="*/ 547394 w 471"/>
              <a:gd name="T5" fmla="*/ 1750824 h 1390"/>
              <a:gd name="T6" fmla="*/ 533777 w 471"/>
              <a:gd name="T7" fmla="*/ 1430634 h 1390"/>
              <a:gd name="T8" fmla="*/ 631818 w 471"/>
              <a:gd name="T9" fmla="*/ 618579 h 1390"/>
              <a:gd name="T10" fmla="*/ 590968 w 471"/>
              <a:gd name="T11" fmla="*/ 385590 h 1390"/>
              <a:gd name="T12" fmla="*/ 582798 w 471"/>
              <a:gd name="T13" fmla="*/ 189389 h 1390"/>
              <a:gd name="T14" fmla="*/ 487480 w 471"/>
              <a:gd name="T15" fmla="*/ 9538 h 1390"/>
              <a:gd name="T16" fmla="*/ 389440 w 471"/>
              <a:gd name="T17" fmla="*/ 73575 h 1390"/>
              <a:gd name="T18" fmla="*/ 389440 w 471"/>
              <a:gd name="T19" fmla="*/ 232989 h 1390"/>
              <a:gd name="T20" fmla="*/ 433013 w 471"/>
              <a:gd name="T21" fmla="*/ 415565 h 1390"/>
              <a:gd name="T22" fmla="*/ 389440 w 471"/>
              <a:gd name="T23" fmla="*/ 399215 h 1390"/>
              <a:gd name="T24" fmla="*/ 364930 w 471"/>
              <a:gd name="T25" fmla="*/ 247977 h 1390"/>
              <a:gd name="T26" fmla="*/ 280506 w 471"/>
              <a:gd name="T27" fmla="*/ 47688 h 1390"/>
              <a:gd name="T28" fmla="*/ 247825 w 471"/>
              <a:gd name="T29" fmla="*/ 147151 h 1390"/>
              <a:gd name="T30" fmla="*/ 275059 w 471"/>
              <a:gd name="T31" fmla="*/ 253427 h 1390"/>
              <a:gd name="T32" fmla="*/ 291399 w 471"/>
              <a:gd name="T33" fmla="*/ 370602 h 1390"/>
              <a:gd name="T34" fmla="*/ 264165 w 471"/>
              <a:gd name="T35" fmla="*/ 309289 h 1390"/>
              <a:gd name="T36" fmla="*/ 245102 w 471"/>
              <a:gd name="T37" fmla="*/ 252064 h 1390"/>
              <a:gd name="T38" fmla="*/ 155231 w 471"/>
              <a:gd name="T39" fmla="*/ 125351 h 1390"/>
              <a:gd name="T40" fmla="*/ 144338 w 471"/>
              <a:gd name="T41" fmla="*/ 234351 h 1390"/>
              <a:gd name="T42" fmla="*/ 220592 w 471"/>
              <a:gd name="T43" fmla="*/ 450990 h 1390"/>
              <a:gd name="T44" fmla="*/ 220592 w 471"/>
              <a:gd name="T45" fmla="*/ 450990 h 1390"/>
              <a:gd name="T46" fmla="*/ 185188 w 471"/>
              <a:gd name="T47" fmla="*/ 391040 h 1390"/>
              <a:gd name="T48" fmla="*/ 152508 w 471"/>
              <a:gd name="T49" fmla="*/ 324277 h 1390"/>
              <a:gd name="T50" fmla="*/ 95317 w 471"/>
              <a:gd name="T51" fmla="*/ 215276 h 1390"/>
              <a:gd name="T52" fmla="*/ 59914 w 471"/>
              <a:gd name="T53" fmla="*/ 335177 h 1390"/>
              <a:gd name="T54" fmla="*/ 117104 w 471"/>
              <a:gd name="T55" fmla="*/ 561354 h 1390"/>
              <a:gd name="T56" fmla="*/ 117104 w 471"/>
              <a:gd name="T57" fmla="*/ 561354 h 1390"/>
              <a:gd name="T58" fmla="*/ 92594 w 471"/>
              <a:gd name="T59" fmla="*/ 412840 h 1390"/>
              <a:gd name="T60" fmla="*/ 29957 w 471"/>
              <a:gd name="T61" fmla="*/ 384227 h 1390"/>
              <a:gd name="T62" fmla="*/ 2723 w 471"/>
              <a:gd name="T63" fmla="*/ 450990 h 1390"/>
              <a:gd name="T64" fmla="*/ 35404 w 471"/>
              <a:gd name="T65" fmla="*/ 574979 h 1390"/>
              <a:gd name="T66" fmla="*/ 24510 w 471"/>
              <a:gd name="T67" fmla="*/ 703054 h 1390"/>
              <a:gd name="T68" fmla="*/ 106211 w 471"/>
              <a:gd name="T69" fmla="*/ 1122707 h 1390"/>
              <a:gd name="T70" fmla="*/ 168848 w 471"/>
              <a:gd name="T71" fmla="*/ 1500122 h 1390"/>
              <a:gd name="T72" fmla="*/ 174295 w 471"/>
              <a:gd name="T73" fmla="*/ 1686786 h 139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471" h="1390">
                <a:moveTo>
                  <a:pt x="128" y="1238"/>
                </a:moveTo>
                <a:cubicBezTo>
                  <a:pt x="132" y="1286"/>
                  <a:pt x="172" y="1376"/>
                  <a:pt x="246" y="1383"/>
                </a:cubicBezTo>
                <a:cubicBezTo>
                  <a:pt x="320" y="1390"/>
                  <a:pt x="384" y="1358"/>
                  <a:pt x="402" y="1285"/>
                </a:cubicBezTo>
                <a:cubicBezTo>
                  <a:pt x="420" y="1212"/>
                  <a:pt x="390" y="1182"/>
                  <a:pt x="392" y="1050"/>
                </a:cubicBezTo>
                <a:cubicBezTo>
                  <a:pt x="394" y="918"/>
                  <a:pt x="457" y="582"/>
                  <a:pt x="464" y="454"/>
                </a:cubicBezTo>
                <a:cubicBezTo>
                  <a:pt x="471" y="326"/>
                  <a:pt x="440" y="335"/>
                  <a:pt x="434" y="283"/>
                </a:cubicBezTo>
                <a:cubicBezTo>
                  <a:pt x="428" y="231"/>
                  <a:pt x="441" y="185"/>
                  <a:pt x="428" y="139"/>
                </a:cubicBezTo>
                <a:cubicBezTo>
                  <a:pt x="415" y="93"/>
                  <a:pt x="390" y="14"/>
                  <a:pt x="358" y="7"/>
                </a:cubicBezTo>
                <a:cubicBezTo>
                  <a:pt x="326" y="0"/>
                  <a:pt x="298" y="27"/>
                  <a:pt x="286" y="54"/>
                </a:cubicBezTo>
                <a:cubicBezTo>
                  <a:pt x="274" y="81"/>
                  <a:pt x="279" y="131"/>
                  <a:pt x="286" y="171"/>
                </a:cubicBezTo>
                <a:lnTo>
                  <a:pt x="318" y="305"/>
                </a:lnTo>
                <a:cubicBezTo>
                  <a:pt x="318" y="325"/>
                  <a:pt x="294" y="313"/>
                  <a:pt x="286" y="293"/>
                </a:cubicBezTo>
                <a:cubicBezTo>
                  <a:pt x="278" y="273"/>
                  <a:pt x="282" y="248"/>
                  <a:pt x="268" y="182"/>
                </a:cubicBezTo>
                <a:cubicBezTo>
                  <a:pt x="254" y="116"/>
                  <a:pt x="256" y="30"/>
                  <a:pt x="206" y="35"/>
                </a:cubicBezTo>
                <a:cubicBezTo>
                  <a:pt x="156" y="40"/>
                  <a:pt x="166" y="80"/>
                  <a:pt x="182" y="108"/>
                </a:cubicBezTo>
                <a:cubicBezTo>
                  <a:pt x="198" y="136"/>
                  <a:pt x="197" y="160"/>
                  <a:pt x="202" y="186"/>
                </a:cubicBezTo>
                <a:lnTo>
                  <a:pt x="214" y="272"/>
                </a:lnTo>
                <a:lnTo>
                  <a:pt x="194" y="227"/>
                </a:lnTo>
                <a:lnTo>
                  <a:pt x="180" y="185"/>
                </a:lnTo>
                <a:cubicBezTo>
                  <a:pt x="167" y="163"/>
                  <a:pt x="164" y="58"/>
                  <a:pt x="114" y="92"/>
                </a:cubicBezTo>
                <a:cubicBezTo>
                  <a:pt x="64" y="126"/>
                  <a:pt x="98" y="144"/>
                  <a:pt x="106" y="172"/>
                </a:cubicBezTo>
                <a:cubicBezTo>
                  <a:pt x="114" y="200"/>
                  <a:pt x="153" y="304"/>
                  <a:pt x="162" y="331"/>
                </a:cubicBezTo>
                <a:lnTo>
                  <a:pt x="136" y="287"/>
                </a:lnTo>
                <a:lnTo>
                  <a:pt x="112" y="238"/>
                </a:lnTo>
                <a:cubicBezTo>
                  <a:pt x="101" y="217"/>
                  <a:pt x="100" y="156"/>
                  <a:pt x="70" y="158"/>
                </a:cubicBezTo>
                <a:cubicBezTo>
                  <a:pt x="40" y="160"/>
                  <a:pt x="10" y="206"/>
                  <a:pt x="44" y="246"/>
                </a:cubicBezTo>
                <a:cubicBezTo>
                  <a:pt x="78" y="286"/>
                  <a:pt x="112" y="334"/>
                  <a:pt x="86" y="412"/>
                </a:cubicBezTo>
                <a:cubicBezTo>
                  <a:pt x="86" y="412"/>
                  <a:pt x="86" y="412"/>
                  <a:pt x="86" y="412"/>
                </a:cubicBezTo>
                <a:cubicBezTo>
                  <a:pt x="86" y="412"/>
                  <a:pt x="79" y="325"/>
                  <a:pt x="68" y="303"/>
                </a:cubicBezTo>
                <a:cubicBezTo>
                  <a:pt x="57" y="281"/>
                  <a:pt x="33" y="277"/>
                  <a:pt x="22" y="282"/>
                </a:cubicBezTo>
                <a:cubicBezTo>
                  <a:pt x="11" y="287"/>
                  <a:pt x="0" y="310"/>
                  <a:pt x="2" y="331"/>
                </a:cubicBezTo>
                <a:cubicBezTo>
                  <a:pt x="4" y="352"/>
                  <a:pt x="16" y="388"/>
                  <a:pt x="26" y="422"/>
                </a:cubicBezTo>
                <a:cubicBezTo>
                  <a:pt x="36" y="456"/>
                  <a:pt x="9" y="452"/>
                  <a:pt x="18" y="516"/>
                </a:cubicBezTo>
                <a:cubicBezTo>
                  <a:pt x="27" y="580"/>
                  <a:pt x="60" y="727"/>
                  <a:pt x="78" y="824"/>
                </a:cubicBezTo>
                <a:lnTo>
                  <a:pt x="124" y="1101"/>
                </a:lnTo>
                <a:cubicBezTo>
                  <a:pt x="132" y="1170"/>
                  <a:pt x="124" y="1190"/>
                  <a:pt x="128" y="1238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0244" name="Group 62"/>
          <p:cNvGrpSpPr>
            <a:grpSpLocks/>
          </p:cNvGrpSpPr>
          <p:nvPr/>
        </p:nvGrpSpPr>
        <p:grpSpPr bwMode="auto">
          <a:xfrm>
            <a:off x="3533775" y="525463"/>
            <a:ext cx="1536700" cy="2060575"/>
            <a:chOff x="1617" y="1211"/>
            <a:chExt cx="968" cy="1298"/>
          </a:xfrm>
        </p:grpSpPr>
        <p:grpSp>
          <p:nvGrpSpPr>
            <p:cNvPr id="10389" name="Group 63"/>
            <p:cNvGrpSpPr>
              <a:grpSpLocks/>
            </p:cNvGrpSpPr>
            <p:nvPr/>
          </p:nvGrpSpPr>
          <p:grpSpPr bwMode="auto">
            <a:xfrm>
              <a:off x="1617" y="1451"/>
              <a:ext cx="442" cy="1058"/>
              <a:chOff x="2994" y="1495"/>
              <a:chExt cx="515" cy="1233"/>
            </a:xfrm>
          </p:grpSpPr>
          <p:sp>
            <p:nvSpPr>
              <p:cNvPr id="10397" name="Freeform 64"/>
              <p:cNvSpPr>
                <a:spLocks/>
              </p:cNvSpPr>
              <p:nvPr/>
            </p:nvSpPr>
            <p:spPr bwMode="auto">
              <a:xfrm>
                <a:off x="3038" y="1783"/>
                <a:ext cx="457" cy="945"/>
              </a:xfrm>
              <a:custGeom>
                <a:avLst/>
                <a:gdLst>
                  <a:gd name="T0" fmla="*/ 10 w 457"/>
                  <a:gd name="T1" fmla="*/ 147 h 945"/>
                  <a:gd name="T2" fmla="*/ 112 w 457"/>
                  <a:gd name="T3" fmla="*/ 443 h 945"/>
                  <a:gd name="T4" fmla="*/ 166 w 457"/>
                  <a:gd name="T5" fmla="*/ 823 h 945"/>
                  <a:gd name="T6" fmla="*/ 315 w 457"/>
                  <a:gd name="T7" fmla="*/ 944 h 945"/>
                  <a:gd name="T8" fmla="*/ 450 w 457"/>
                  <a:gd name="T9" fmla="*/ 779 h 945"/>
                  <a:gd name="T10" fmla="*/ 344 w 457"/>
                  <a:gd name="T11" fmla="*/ 603 h 945"/>
                  <a:gd name="T12" fmla="*/ 347 w 457"/>
                  <a:gd name="T13" fmla="*/ 405 h 945"/>
                  <a:gd name="T14" fmla="*/ 428 w 457"/>
                  <a:gd name="T15" fmla="*/ 155 h 945"/>
                  <a:gd name="T16" fmla="*/ 441 w 457"/>
                  <a:gd name="T17" fmla="*/ 24 h 945"/>
                  <a:gd name="T18" fmla="*/ 331 w 457"/>
                  <a:gd name="T19" fmla="*/ 8 h 945"/>
                  <a:gd name="T20" fmla="*/ 159 w 457"/>
                  <a:gd name="T21" fmla="*/ 59 h 945"/>
                  <a:gd name="T22" fmla="*/ 10 w 457"/>
                  <a:gd name="T23" fmla="*/ 147 h 94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57" h="945">
                    <a:moveTo>
                      <a:pt x="10" y="147"/>
                    </a:moveTo>
                    <a:cubicBezTo>
                      <a:pt x="0" y="211"/>
                      <a:pt x="85" y="330"/>
                      <a:pt x="112" y="443"/>
                    </a:cubicBezTo>
                    <a:cubicBezTo>
                      <a:pt x="139" y="556"/>
                      <a:pt x="144" y="739"/>
                      <a:pt x="166" y="823"/>
                    </a:cubicBezTo>
                    <a:cubicBezTo>
                      <a:pt x="188" y="907"/>
                      <a:pt x="226" y="945"/>
                      <a:pt x="315" y="944"/>
                    </a:cubicBezTo>
                    <a:cubicBezTo>
                      <a:pt x="404" y="943"/>
                      <a:pt x="454" y="857"/>
                      <a:pt x="450" y="779"/>
                    </a:cubicBezTo>
                    <a:cubicBezTo>
                      <a:pt x="446" y="701"/>
                      <a:pt x="359" y="662"/>
                      <a:pt x="344" y="603"/>
                    </a:cubicBezTo>
                    <a:cubicBezTo>
                      <a:pt x="329" y="544"/>
                      <a:pt x="338" y="487"/>
                      <a:pt x="347" y="405"/>
                    </a:cubicBezTo>
                    <a:cubicBezTo>
                      <a:pt x="356" y="323"/>
                      <a:pt x="412" y="218"/>
                      <a:pt x="428" y="155"/>
                    </a:cubicBezTo>
                    <a:cubicBezTo>
                      <a:pt x="444" y="92"/>
                      <a:pt x="457" y="48"/>
                      <a:pt x="441" y="24"/>
                    </a:cubicBezTo>
                    <a:cubicBezTo>
                      <a:pt x="425" y="0"/>
                      <a:pt x="378" y="2"/>
                      <a:pt x="331" y="8"/>
                    </a:cubicBezTo>
                    <a:cubicBezTo>
                      <a:pt x="284" y="14"/>
                      <a:pt x="212" y="36"/>
                      <a:pt x="159" y="59"/>
                    </a:cubicBezTo>
                    <a:cubicBezTo>
                      <a:pt x="106" y="82"/>
                      <a:pt x="20" y="83"/>
                      <a:pt x="10" y="147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98" name="Freeform 65"/>
              <p:cNvSpPr>
                <a:spLocks/>
              </p:cNvSpPr>
              <p:nvPr/>
            </p:nvSpPr>
            <p:spPr bwMode="auto">
              <a:xfrm>
                <a:off x="2994" y="1718"/>
                <a:ext cx="106" cy="137"/>
              </a:xfrm>
              <a:custGeom>
                <a:avLst/>
                <a:gdLst>
                  <a:gd name="T0" fmla="*/ 8 w 106"/>
                  <a:gd name="T1" fmla="*/ 92 h 137"/>
                  <a:gd name="T2" fmla="*/ 58 w 106"/>
                  <a:gd name="T3" fmla="*/ 48 h 137"/>
                  <a:gd name="T4" fmla="*/ 70 w 106"/>
                  <a:gd name="T5" fmla="*/ 128 h 137"/>
                  <a:gd name="T6" fmla="*/ 8 w 106"/>
                  <a:gd name="T7" fmla="*/ 92 h 1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6" h="137">
                    <a:moveTo>
                      <a:pt x="8" y="92"/>
                    </a:moveTo>
                    <a:cubicBezTo>
                      <a:pt x="0" y="60"/>
                      <a:pt x="10" y="0"/>
                      <a:pt x="58" y="48"/>
                    </a:cubicBezTo>
                    <a:cubicBezTo>
                      <a:pt x="106" y="96"/>
                      <a:pt x="78" y="121"/>
                      <a:pt x="70" y="128"/>
                    </a:cubicBezTo>
                    <a:cubicBezTo>
                      <a:pt x="69" y="137"/>
                      <a:pt x="16" y="124"/>
                      <a:pt x="8" y="9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99" name="Freeform 66"/>
              <p:cNvSpPr>
                <a:spLocks/>
              </p:cNvSpPr>
              <p:nvPr/>
            </p:nvSpPr>
            <p:spPr bwMode="auto">
              <a:xfrm>
                <a:off x="3054" y="1647"/>
                <a:ext cx="114" cy="165"/>
              </a:xfrm>
              <a:custGeom>
                <a:avLst/>
                <a:gdLst>
                  <a:gd name="T0" fmla="*/ 69 w 114"/>
                  <a:gd name="T1" fmla="*/ 70 h 165"/>
                  <a:gd name="T2" fmla="*/ 53 w 114"/>
                  <a:gd name="T3" fmla="*/ 10 h 165"/>
                  <a:gd name="T4" fmla="*/ 13 w 114"/>
                  <a:gd name="T5" fmla="*/ 10 h 165"/>
                  <a:gd name="T6" fmla="*/ 15 w 114"/>
                  <a:gd name="T7" fmla="*/ 68 h 165"/>
                  <a:gd name="T8" fmla="*/ 84 w 114"/>
                  <a:gd name="T9" fmla="*/ 147 h 165"/>
                  <a:gd name="T10" fmla="*/ 69 w 114"/>
                  <a:gd name="T11" fmla="*/ 70 h 16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4" h="165">
                    <a:moveTo>
                      <a:pt x="69" y="70"/>
                    </a:moveTo>
                    <a:cubicBezTo>
                      <a:pt x="60" y="51"/>
                      <a:pt x="62" y="20"/>
                      <a:pt x="53" y="10"/>
                    </a:cubicBezTo>
                    <a:cubicBezTo>
                      <a:pt x="44" y="0"/>
                      <a:pt x="19" y="0"/>
                      <a:pt x="13" y="10"/>
                    </a:cubicBezTo>
                    <a:cubicBezTo>
                      <a:pt x="7" y="20"/>
                      <a:pt x="0" y="49"/>
                      <a:pt x="15" y="68"/>
                    </a:cubicBezTo>
                    <a:cubicBezTo>
                      <a:pt x="27" y="91"/>
                      <a:pt x="54" y="165"/>
                      <a:pt x="84" y="147"/>
                    </a:cubicBezTo>
                    <a:cubicBezTo>
                      <a:pt x="114" y="129"/>
                      <a:pt x="78" y="89"/>
                      <a:pt x="69" y="7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00" name="Freeform 67"/>
              <p:cNvSpPr>
                <a:spLocks/>
              </p:cNvSpPr>
              <p:nvPr/>
            </p:nvSpPr>
            <p:spPr bwMode="auto">
              <a:xfrm>
                <a:off x="3124" y="1566"/>
                <a:ext cx="122" cy="226"/>
              </a:xfrm>
              <a:custGeom>
                <a:avLst/>
                <a:gdLst>
                  <a:gd name="T0" fmla="*/ 95 w 122"/>
                  <a:gd name="T1" fmla="*/ 105 h 226"/>
                  <a:gd name="T2" fmla="*/ 91 w 122"/>
                  <a:gd name="T3" fmla="*/ 59 h 226"/>
                  <a:gd name="T4" fmla="*/ 42 w 122"/>
                  <a:gd name="T5" fmla="*/ 26 h 226"/>
                  <a:gd name="T6" fmla="*/ 33 w 122"/>
                  <a:gd name="T7" fmla="*/ 101 h 226"/>
                  <a:gd name="T8" fmla="*/ 75 w 122"/>
                  <a:gd name="T9" fmla="*/ 217 h 226"/>
                  <a:gd name="T10" fmla="*/ 119 w 122"/>
                  <a:gd name="T11" fmla="*/ 153 h 226"/>
                  <a:gd name="T12" fmla="*/ 95 w 122"/>
                  <a:gd name="T13" fmla="*/ 105 h 2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2" h="226">
                    <a:moveTo>
                      <a:pt x="95" y="105"/>
                    </a:moveTo>
                    <a:cubicBezTo>
                      <a:pt x="95" y="105"/>
                      <a:pt x="92" y="72"/>
                      <a:pt x="91" y="59"/>
                    </a:cubicBezTo>
                    <a:cubicBezTo>
                      <a:pt x="90" y="46"/>
                      <a:pt x="84" y="0"/>
                      <a:pt x="42" y="26"/>
                    </a:cubicBezTo>
                    <a:cubicBezTo>
                      <a:pt x="0" y="52"/>
                      <a:pt x="28" y="69"/>
                      <a:pt x="33" y="101"/>
                    </a:cubicBezTo>
                    <a:cubicBezTo>
                      <a:pt x="38" y="133"/>
                      <a:pt x="61" y="208"/>
                      <a:pt x="75" y="217"/>
                    </a:cubicBezTo>
                    <a:cubicBezTo>
                      <a:pt x="89" y="226"/>
                      <a:pt x="116" y="172"/>
                      <a:pt x="119" y="153"/>
                    </a:cubicBezTo>
                    <a:cubicBezTo>
                      <a:pt x="122" y="134"/>
                      <a:pt x="100" y="115"/>
                      <a:pt x="95" y="105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01" name="Freeform 68"/>
              <p:cNvSpPr>
                <a:spLocks/>
              </p:cNvSpPr>
              <p:nvPr/>
            </p:nvSpPr>
            <p:spPr bwMode="auto">
              <a:xfrm>
                <a:off x="3251" y="1528"/>
                <a:ext cx="111" cy="232"/>
              </a:xfrm>
              <a:custGeom>
                <a:avLst/>
                <a:gdLst>
                  <a:gd name="T0" fmla="*/ 82 w 111"/>
                  <a:gd name="T1" fmla="*/ 109 h 232"/>
                  <a:gd name="T2" fmla="*/ 75 w 111"/>
                  <a:gd name="T3" fmla="*/ 22 h 232"/>
                  <a:gd name="T4" fmla="*/ 4 w 111"/>
                  <a:gd name="T5" fmla="*/ 27 h 232"/>
                  <a:gd name="T6" fmla="*/ 31 w 111"/>
                  <a:gd name="T7" fmla="*/ 126 h 232"/>
                  <a:gd name="T8" fmla="*/ 35 w 111"/>
                  <a:gd name="T9" fmla="*/ 202 h 232"/>
                  <a:gd name="T10" fmla="*/ 106 w 111"/>
                  <a:gd name="T11" fmla="*/ 187 h 232"/>
                  <a:gd name="T12" fmla="*/ 82 w 111"/>
                  <a:gd name="T13" fmla="*/ 109 h 2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1" h="232">
                    <a:moveTo>
                      <a:pt x="82" y="109"/>
                    </a:moveTo>
                    <a:cubicBezTo>
                      <a:pt x="82" y="109"/>
                      <a:pt x="91" y="44"/>
                      <a:pt x="75" y="22"/>
                    </a:cubicBezTo>
                    <a:cubicBezTo>
                      <a:pt x="59" y="0"/>
                      <a:pt x="12" y="7"/>
                      <a:pt x="4" y="27"/>
                    </a:cubicBezTo>
                    <a:cubicBezTo>
                      <a:pt x="0" y="48"/>
                      <a:pt x="20" y="91"/>
                      <a:pt x="31" y="126"/>
                    </a:cubicBezTo>
                    <a:cubicBezTo>
                      <a:pt x="42" y="161"/>
                      <a:pt x="20" y="179"/>
                      <a:pt x="35" y="202"/>
                    </a:cubicBezTo>
                    <a:cubicBezTo>
                      <a:pt x="50" y="225"/>
                      <a:pt x="111" y="232"/>
                      <a:pt x="106" y="187"/>
                    </a:cubicBezTo>
                    <a:cubicBezTo>
                      <a:pt x="101" y="142"/>
                      <a:pt x="82" y="109"/>
                      <a:pt x="82" y="109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02" name="Freeform 69"/>
              <p:cNvSpPr>
                <a:spLocks/>
              </p:cNvSpPr>
              <p:nvPr/>
            </p:nvSpPr>
            <p:spPr bwMode="auto">
              <a:xfrm>
                <a:off x="3375" y="1495"/>
                <a:ext cx="134" cy="255"/>
              </a:xfrm>
              <a:custGeom>
                <a:avLst/>
                <a:gdLst>
                  <a:gd name="T0" fmla="*/ 14 w 134"/>
                  <a:gd name="T1" fmla="*/ 30 h 255"/>
                  <a:gd name="T2" fmla="*/ 108 w 134"/>
                  <a:gd name="T3" fmla="*/ 24 h 255"/>
                  <a:gd name="T4" fmla="*/ 128 w 134"/>
                  <a:gd name="T5" fmla="*/ 120 h 255"/>
                  <a:gd name="T6" fmla="*/ 70 w 134"/>
                  <a:gd name="T7" fmla="*/ 240 h 255"/>
                  <a:gd name="T8" fmla="*/ 24 w 134"/>
                  <a:gd name="T9" fmla="*/ 208 h 255"/>
                  <a:gd name="T10" fmla="*/ 14 w 134"/>
                  <a:gd name="T11" fmla="*/ 30 h 2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4" h="255">
                    <a:moveTo>
                      <a:pt x="14" y="30"/>
                    </a:moveTo>
                    <a:cubicBezTo>
                      <a:pt x="28" y="0"/>
                      <a:pt x="89" y="9"/>
                      <a:pt x="108" y="24"/>
                    </a:cubicBezTo>
                    <a:cubicBezTo>
                      <a:pt x="127" y="39"/>
                      <a:pt x="134" y="84"/>
                      <a:pt x="128" y="120"/>
                    </a:cubicBezTo>
                    <a:cubicBezTo>
                      <a:pt x="122" y="156"/>
                      <a:pt x="87" y="225"/>
                      <a:pt x="70" y="240"/>
                    </a:cubicBezTo>
                    <a:cubicBezTo>
                      <a:pt x="53" y="255"/>
                      <a:pt x="33" y="243"/>
                      <a:pt x="24" y="208"/>
                    </a:cubicBezTo>
                    <a:cubicBezTo>
                      <a:pt x="15" y="173"/>
                      <a:pt x="0" y="60"/>
                      <a:pt x="14" y="3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390" name="Group 70"/>
            <p:cNvGrpSpPr>
              <a:grpSpLocks/>
            </p:cNvGrpSpPr>
            <p:nvPr/>
          </p:nvGrpSpPr>
          <p:grpSpPr bwMode="auto">
            <a:xfrm flipH="1">
              <a:off x="2143" y="1211"/>
              <a:ext cx="442" cy="1058"/>
              <a:chOff x="2994" y="1495"/>
              <a:chExt cx="515" cy="1233"/>
            </a:xfrm>
          </p:grpSpPr>
          <p:sp>
            <p:nvSpPr>
              <p:cNvPr id="10391" name="Freeform 71"/>
              <p:cNvSpPr>
                <a:spLocks/>
              </p:cNvSpPr>
              <p:nvPr/>
            </p:nvSpPr>
            <p:spPr bwMode="auto">
              <a:xfrm>
                <a:off x="3038" y="1783"/>
                <a:ext cx="457" cy="945"/>
              </a:xfrm>
              <a:custGeom>
                <a:avLst/>
                <a:gdLst>
                  <a:gd name="T0" fmla="*/ 10 w 457"/>
                  <a:gd name="T1" fmla="*/ 147 h 945"/>
                  <a:gd name="T2" fmla="*/ 112 w 457"/>
                  <a:gd name="T3" fmla="*/ 443 h 945"/>
                  <a:gd name="T4" fmla="*/ 166 w 457"/>
                  <a:gd name="T5" fmla="*/ 823 h 945"/>
                  <a:gd name="T6" fmla="*/ 315 w 457"/>
                  <a:gd name="T7" fmla="*/ 944 h 945"/>
                  <a:gd name="T8" fmla="*/ 450 w 457"/>
                  <a:gd name="T9" fmla="*/ 779 h 945"/>
                  <a:gd name="T10" fmla="*/ 344 w 457"/>
                  <a:gd name="T11" fmla="*/ 603 h 945"/>
                  <a:gd name="T12" fmla="*/ 347 w 457"/>
                  <a:gd name="T13" fmla="*/ 405 h 945"/>
                  <a:gd name="T14" fmla="*/ 428 w 457"/>
                  <a:gd name="T15" fmla="*/ 155 h 945"/>
                  <a:gd name="T16" fmla="*/ 441 w 457"/>
                  <a:gd name="T17" fmla="*/ 24 h 945"/>
                  <a:gd name="T18" fmla="*/ 331 w 457"/>
                  <a:gd name="T19" fmla="*/ 8 h 945"/>
                  <a:gd name="T20" fmla="*/ 159 w 457"/>
                  <a:gd name="T21" fmla="*/ 59 h 945"/>
                  <a:gd name="T22" fmla="*/ 10 w 457"/>
                  <a:gd name="T23" fmla="*/ 147 h 94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57" h="945">
                    <a:moveTo>
                      <a:pt x="10" y="147"/>
                    </a:moveTo>
                    <a:cubicBezTo>
                      <a:pt x="0" y="211"/>
                      <a:pt x="85" y="330"/>
                      <a:pt x="112" y="443"/>
                    </a:cubicBezTo>
                    <a:cubicBezTo>
                      <a:pt x="139" y="556"/>
                      <a:pt x="144" y="739"/>
                      <a:pt x="166" y="823"/>
                    </a:cubicBezTo>
                    <a:cubicBezTo>
                      <a:pt x="188" y="907"/>
                      <a:pt x="226" y="945"/>
                      <a:pt x="315" y="944"/>
                    </a:cubicBezTo>
                    <a:cubicBezTo>
                      <a:pt x="404" y="943"/>
                      <a:pt x="454" y="857"/>
                      <a:pt x="450" y="779"/>
                    </a:cubicBezTo>
                    <a:cubicBezTo>
                      <a:pt x="446" y="701"/>
                      <a:pt x="359" y="662"/>
                      <a:pt x="344" y="603"/>
                    </a:cubicBezTo>
                    <a:cubicBezTo>
                      <a:pt x="329" y="544"/>
                      <a:pt x="338" y="487"/>
                      <a:pt x="347" y="405"/>
                    </a:cubicBezTo>
                    <a:cubicBezTo>
                      <a:pt x="356" y="323"/>
                      <a:pt x="412" y="218"/>
                      <a:pt x="428" y="155"/>
                    </a:cubicBezTo>
                    <a:cubicBezTo>
                      <a:pt x="444" y="92"/>
                      <a:pt x="457" y="48"/>
                      <a:pt x="441" y="24"/>
                    </a:cubicBezTo>
                    <a:cubicBezTo>
                      <a:pt x="425" y="0"/>
                      <a:pt x="378" y="2"/>
                      <a:pt x="331" y="8"/>
                    </a:cubicBezTo>
                    <a:cubicBezTo>
                      <a:pt x="284" y="14"/>
                      <a:pt x="212" y="36"/>
                      <a:pt x="159" y="59"/>
                    </a:cubicBezTo>
                    <a:cubicBezTo>
                      <a:pt x="106" y="82"/>
                      <a:pt x="20" y="83"/>
                      <a:pt x="10" y="147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92" name="Freeform 72"/>
              <p:cNvSpPr>
                <a:spLocks/>
              </p:cNvSpPr>
              <p:nvPr/>
            </p:nvSpPr>
            <p:spPr bwMode="auto">
              <a:xfrm>
                <a:off x="2994" y="1718"/>
                <a:ext cx="106" cy="137"/>
              </a:xfrm>
              <a:custGeom>
                <a:avLst/>
                <a:gdLst>
                  <a:gd name="T0" fmla="*/ 8 w 106"/>
                  <a:gd name="T1" fmla="*/ 92 h 137"/>
                  <a:gd name="T2" fmla="*/ 58 w 106"/>
                  <a:gd name="T3" fmla="*/ 48 h 137"/>
                  <a:gd name="T4" fmla="*/ 70 w 106"/>
                  <a:gd name="T5" fmla="*/ 128 h 137"/>
                  <a:gd name="T6" fmla="*/ 8 w 106"/>
                  <a:gd name="T7" fmla="*/ 92 h 1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6" h="137">
                    <a:moveTo>
                      <a:pt x="8" y="92"/>
                    </a:moveTo>
                    <a:cubicBezTo>
                      <a:pt x="0" y="60"/>
                      <a:pt x="10" y="0"/>
                      <a:pt x="58" y="48"/>
                    </a:cubicBezTo>
                    <a:cubicBezTo>
                      <a:pt x="106" y="96"/>
                      <a:pt x="78" y="121"/>
                      <a:pt x="70" y="128"/>
                    </a:cubicBezTo>
                    <a:cubicBezTo>
                      <a:pt x="69" y="137"/>
                      <a:pt x="16" y="124"/>
                      <a:pt x="8" y="9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93" name="Freeform 73"/>
              <p:cNvSpPr>
                <a:spLocks/>
              </p:cNvSpPr>
              <p:nvPr/>
            </p:nvSpPr>
            <p:spPr bwMode="auto">
              <a:xfrm>
                <a:off x="3054" y="1647"/>
                <a:ext cx="114" cy="165"/>
              </a:xfrm>
              <a:custGeom>
                <a:avLst/>
                <a:gdLst>
                  <a:gd name="T0" fmla="*/ 69 w 114"/>
                  <a:gd name="T1" fmla="*/ 70 h 165"/>
                  <a:gd name="T2" fmla="*/ 53 w 114"/>
                  <a:gd name="T3" fmla="*/ 10 h 165"/>
                  <a:gd name="T4" fmla="*/ 13 w 114"/>
                  <a:gd name="T5" fmla="*/ 10 h 165"/>
                  <a:gd name="T6" fmla="*/ 15 w 114"/>
                  <a:gd name="T7" fmla="*/ 68 h 165"/>
                  <a:gd name="T8" fmla="*/ 84 w 114"/>
                  <a:gd name="T9" fmla="*/ 147 h 165"/>
                  <a:gd name="T10" fmla="*/ 69 w 114"/>
                  <a:gd name="T11" fmla="*/ 70 h 16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4" h="165">
                    <a:moveTo>
                      <a:pt x="69" y="70"/>
                    </a:moveTo>
                    <a:cubicBezTo>
                      <a:pt x="60" y="51"/>
                      <a:pt x="62" y="20"/>
                      <a:pt x="53" y="10"/>
                    </a:cubicBezTo>
                    <a:cubicBezTo>
                      <a:pt x="44" y="0"/>
                      <a:pt x="19" y="0"/>
                      <a:pt x="13" y="10"/>
                    </a:cubicBezTo>
                    <a:cubicBezTo>
                      <a:pt x="7" y="20"/>
                      <a:pt x="0" y="49"/>
                      <a:pt x="15" y="68"/>
                    </a:cubicBezTo>
                    <a:cubicBezTo>
                      <a:pt x="27" y="91"/>
                      <a:pt x="54" y="165"/>
                      <a:pt x="84" y="147"/>
                    </a:cubicBezTo>
                    <a:cubicBezTo>
                      <a:pt x="114" y="129"/>
                      <a:pt x="78" y="89"/>
                      <a:pt x="69" y="7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94" name="Freeform 74"/>
              <p:cNvSpPr>
                <a:spLocks/>
              </p:cNvSpPr>
              <p:nvPr/>
            </p:nvSpPr>
            <p:spPr bwMode="auto">
              <a:xfrm>
                <a:off x="3124" y="1566"/>
                <a:ext cx="122" cy="226"/>
              </a:xfrm>
              <a:custGeom>
                <a:avLst/>
                <a:gdLst>
                  <a:gd name="T0" fmla="*/ 95 w 122"/>
                  <a:gd name="T1" fmla="*/ 105 h 226"/>
                  <a:gd name="T2" fmla="*/ 91 w 122"/>
                  <a:gd name="T3" fmla="*/ 59 h 226"/>
                  <a:gd name="T4" fmla="*/ 42 w 122"/>
                  <a:gd name="T5" fmla="*/ 26 h 226"/>
                  <a:gd name="T6" fmla="*/ 33 w 122"/>
                  <a:gd name="T7" fmla="*/ 101 h 226"/>
                  <a:gd name="T8" fmla="*/ 75 w 122"/>
                  <a:gd name="T9" fmla="*/ 217 h 226"/>
                  <a:gd name="T10" fmla="*/ 119 w 122"/>
                  <a:gd name="T11" fmla="*/ 153 h 226"/>
                  <a:gd name="T12" fmla="*/ 95 w 122"/>
                  <a:gd name="T13" fmla="*/ 105 h 2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2" h="226">
                    <a:moveTo>
                      <a:pt x="95" y="105"/>
                    </a:moveTo>
                    <a:cubicBezTo>
                      <a:pt x="95" y="105"/>
                      <a:pt x="92" y="72"/>
                      <a:pt x="91" y="59"/>
                    </a:cubicBezTo>
                    <a:cubicBezTo>
                      <a:pt x="90" y="46"/>
                      <a:pt x="84" y="0"/>
                      <a:pt x="42" y="26"/>
                    </a:cubicBezTo>
                    <a:cubicBezTo>
                      <a:pt x="0" y="52"/>
                      <a:pt x="28" y="69"/>
                      <a:pt x="33" y="101"/>
                    </a:cubicBezTo>
                    <a:cubicBezTo>
                      <a:pt x="38" y="133"/>
                      <a:pt x="61" y="208"/>
                      <a:pt x="75" y="217"/>
                    </a:cubicBezTo>
                    <a:cubicBezTo>
                      <a:pt x="89" y="226"/>
                      <a:pt x="116" y="172"/>
                      <a:pt x="119" y="153"/>
                    </a:cubicBezTo>
                    <a:cubicBezTo>
                      <a:pt x="122" y="134"/>
                      <a:pt x="100" y="115"/>
                      <a:pt x="95" y="105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95" name="Freeform 75"/>
              <p:cNvSpPr>
                <a:spLocks/>
              </p:cNvSpPr>
              <p:nvPr/>
            </p:nvSpPr>
            <p:spPr bwMode="auto">
              <a:xfrm>
                <a:off x="3251" y="1528"/>
                <a:ext cx="111" cy="232"/>
              </a:xfrm>
              <a:custGeom>
                <a:avLst/>
                <a:gdLst>
                  <a:gd name="T0" fmla="*/ 82 w 111"/>
                  <a:gd name="T1" fmla="*/ 109 h 232"/>
                  <a:gd name="T2" fmla="*/ 75 w 111"/>
                  <a:gd name="T3" fmla="*/ 22 h 232"/>
                  <a:gd name="T4" fmla="*/ 4 w 111"/>
                  <a:gd name="T5" fmla="*/ 27 h 232"/>
                  <a:gd name="T6" fmla="*/ 31 w 111"/>
                  <a:gd name="T7" fmla="*/ 126 h 232"/>
                  <a:gd name="T8" fmla="*/ 35 w 111"/>
                  <a:gd name="T9" fmla="*/ 202 h 232"/>
                  <a:gd name="T10" fmla="*/ 106 w 111"/>
                  <a:gd name="T11" fmla="*/ 187 h 232"/>
                  <a:gd name="T12" fmla="*/ 82 w 111"/>
                  <a:gd name="T13" fmla="*/ 109 h 2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1" h="232">
                    <a:moveTo>
                      <a:pt x="82" y="109"/>
                    </a:moveTo>
                    <a:cubicBezTo>
                      <a:pt x="82" y="109"/>
                      <a:pt x="91" y="44"/>
                      <a:pt x="75" y="22"/>
                    </a:cubicBezTo>
                    <a:cubicBezTo>
                      <a:pt x="59" y="0"/>
                      <a:pt x="12" y="7"/>
                      <a:pt x="4" y="27"/>
                    </a:cubicBezTo>
                    <a:cubicBezTo>
                      <a:pt x="0" y="48"/>
                      <a:pt x="20" y="91"/>
                      <a:pt x="31" y="126"/>
                    </a:cubicBezTo>
                    <a:cubicBezTo>
                      <a:pt x="42" y="161"/>
                      <a:pt x="20" y="179"/>
                      <a:pt x="35" y="202"/>
                    </a:cubicBezTo>
                    <a:cubicBezTo>
                      <a:pt x="50" y="225"/>
                      <a:pt x="111" y="232"/>
                      <a:pt x="106" y="187"/>
                    </a:cubicBezTo>
                    <a:cubicBezTo>
                      <a:pt x="101" y="142"/>
                      <a:pt x="82" y="109"/>
                      <a:pt x="82" y="109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96" name="Freeform 76"/>
              <p:cNvSpPr>
                <a:spLocks/>
              </p:cNvSpPr>
              <p:nvPr/>
            </p:nvSpPr>
            <p:spPr bwMode="auto">
              <a:xfrm>
                <a:off x="3375" y="1495"/>
                <a:ext cx="134" cy="255"/>
              </a:xfrm>
              <a:custGeom>
                <a:avLst/>
                <a:gdLst>
                  <a:gd name="T0" fmla="*/ 14 w 134"/>
                  <a:gd name="T1" fmla="*/ 30 h 255"/>
                  <a:gd name="T2" fmla="*/ 108 w 134"/>
                  <a:gd name="T3" fmla="*/ 24 h 255"/>
                  <a:gd name="T4" fmla="*/ 128 w 134"/>
                  <a:gd name="T5" fmla="*/ 120 h 255"/>
                  <a:gd name="T6" fmla="*/ 70 w 134"/>
                  <a:gd name="T7" fmla="*/ 240 h 255"/>
                  <a:gd name="T8" fmla="*/ 24 w 134"/>
                  <a:gd name="T9" fmla="*/ 208 h 255"/>
                  <a:gd name="T10" fmla="*/ 14 w 134"/>
                  <a:gd name="T11" fmla="*/ 30 h 2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4" h="255">
                    <a:moveTo>
                      <a:pt x="14" y="30"/>
                    </a:moveTo>
                    <a:cubicBezTo>
                      <a:pt x="28" y="0"/>
                      <a:pt x="89" y="9"/>
                      <a:pt x="108" y="24"/>
                    </a:cubicBezTo>
                    <a:cubicBezTo>
                      <a:pt x="127" y="39"/>
                      <a:pt x="134" y="84"/>
                      <a:pt x="128" y="120"/>
                    </a:cubicBezTo>
                    <a:cubicBezTo>
                      <a:pt x="122" y="156"/>
                      <a:pt x="87" y="225"/>
                      <a:pt x="70" y="240"/>
                    </a:cubicBezTo>
                    <a:cubicBezTo>
                      <a:pt x="53" y="255"/>
                      <a:pt x="33" y="243"/>
                      <a:pt x="24" y="208"/>
                    </a:cubicBezTo>
                    <a:cubicBezTo>
                      <a:pt x="15" y="173"/>
                      <a:pt x="0" y="60"/>
                      <a:pt x="14" y="3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10245" name="Freeform 77"/>
          <p:cNvSpPr>
            <a:spLocks/>
          </p:cNvSpPr>
          <p:nvPr/>
        </p:nvSpPr>
        <p:spPr bwMode="auto">
          <a:xfrm>
            <a:off x="449263" y="4089400"/>
            <a:ext cx="973137" cy="1597025"/>
          </a:xfrm>
          <a:custGeom>
            <a:avLst/>
            <a:gdLst>
              <a:gd name="T0" fmla="*/ 122610 w 754"/>
              <a:gd name="T1" fmla="*/ 1537685 h 1238"/>
              <a:gd name="T2" fmla="*/ 58078 w 754"/>
              <a:gd name="T3" fmla="*/ 1194544 h 1238"/>
              <a:gd name="T4" fmla="*/ 6453 w 754"/>
              <a:gd name="T5" fmla="*/ 812703 h 1238"/>
              <a:gd name="T6" fmla="*/ 5163 w 754"/>
              <a:gd name="T7" fmla="*/ 565022 h 1238"/>
              <a:gd name="T8" fmla="*/ 10325 w 754"/>
              <a:gd name="T9" fmla="*/ 325081 h 1238"/>
              <a:gd name="T10" fmla="*/ 67113 w 754"/>
              <a:gd name="T11" fmla="*/ 214141 h 1238"/>
              <a:gd name="T12" fmla="*/ 92926 w 754"/>
              <a:gd name="T13" fmla="*/ 367651 h 1238"/>
              <a:gd name="T14" fmla="*/ 100669 w 754"/>
              <a:gd name="T15" fmla="*/ 608882 h 1238"/>
              <a:gd name="T16" fmla="*/ 132935 w 754"/>
              <a:gd name="T17" fmla="*/ 594692 h 1238"/>
              <a:gd name="T18" fmla="*/ 129063 w 754"/>
              <a:gd name="T19" fmla="*/ 353461 h 1238"/>
              <a:gd name="T20" fmla="*/ 113576 w 754"/>
              <a:gd name="T21" fmla="*/ 159961 h 1238"/>
              <a:gd name="T22" fmla="*/ 167782 w 754"/>
              <a:gd name="T23" fmla="*/ 56760 h 1238"/>
              <a:gd name="T24" fmla="*/ 206501 w 754"/>
              <a:gd name="T25" fmla="*/ 198661 h 1238"/>
              <a:gd name="T26" fmla="*/ 251673 w 754"/>
              <a:gd name="T27" fmla="*/ 540512 h 1238"/>
              <a:gd name="T28" fmla="*/ 260708 w 754"/>
              <a:gd name="T29" fmla="*/ 319921 h 1238"/>
              <a:gd name="T30" fmla="*/ 249092 w 754"/>
              <a:gd name="T31" fmla="*/ 78690 h 1238"/>
              <a:gd name="T32" fmla="*/ 294264 w 754"/>
              <a:gd name="T33" fmla="*/ 0 h 1238"/>
              <a:gd name="T34" fmla="*/ 358796 w 754"/>
              <a:gd name="T35" fmla="*/ 43860 h 1238"/>
              <a:gd name="T36" fmla="*/ 369121 w 754"/>
              <a:gd name="T37" fmla="*/ 236071 h 1238"/>
              <a:gd name="T38" fmla="*/ 382027 w 754"/>
              <a:gd name="T39" fmla="*/ 356041 h 1238"/>
              <a:gd name="T40" fmla="*/ 394934 w 754"/>
              <a:gd name="T41" fmla="*/ 536642 h 1238"/>
              <a:gd name="T42" fmla="*/ 418165 w 754"/>
              <a:gd name="T43" fmla="*/ 562442 h 1238"/>
              <a:gd name="T44" fmla="*/ 443978 w 754"/>
              <a:gd name="T45" fmla="*/ 396031 h 1238"/>
              <a:gd name="T46" fmla="*/ 469790 w 754"/>
              <a:gd name="T47" fmla="*/ 125130 h 1238"/>
              <a:gd name="T48" fmla="*/ 526578 w 754"/>
              <a:gd name="T49" fmla="*/ 63210 h 1238"/>
              <a:gd name="T50" fmla="*/ 573041 w 754"/>
              <a:gd name="T51" fmla="*/ 143190 h 1238"/>
              <a:gd name="T52" fmla="*/ 583366 w 754"/>
              <a:gd name="T53" fmla="*/ 383131 h 1238"/>
              <a:gd name="T54" fmla="*/ 567878 w 754"/>
              <a:gd name="T55" fmla="*/ 607592 h 1238"/>
              <a:gd name="T56" fmla="*/ 567878 w 754"/>
              <a:gd name="T57" fmla="*/ 607592 h 1238"/>
              <a:gd name="T58" fmla="*/ 567878 w 754"/>
              <a:gd name="T59" fmla="*/ 715952 h 1238"/>
              <a:gd name="T60" fmla="*/ 609179 w 754"/>
              <a:gd name="T61" fmla="*/ 808833 h 1238"/>
              <a:gd name="T62" fmla="*/ 673710 w 754"/>
              <a:gd name="T63" fmla="*/ 744332 h 1238"/>
              <a:gd name="T64" fmla="*/ 735661 w 754"/>
              <a:gd name="T65" fmla="*/ 630812 h 1238"/>
              <a:gd name="T66" fmla="*/ 900862 w 754"/>
              <a:gd name="T67" fmla="*/ 513422 h 1238"/>
              <a:gd name="T68" fmla="*/ 872468 w 754"/>
              <a:gd name="T69" fmla="*/ 647582 h 1238"/>
              <a:gd name="T70" fmla="*/ 818261 w 754"/>
              <a:gd name="T71" fmla="*/ 792062 h 1238"/>
              <a:gd name="T72" fmla="*/ 774380 w 754"/>
              <a:gd name="T73" fmla="*/ 952023 h 1238"/>
              <a:gd name="T74" fmla="*/ 544647 w 754"/>
              <a:gd name="T75" fmla="*/ 1184224 h 1238"/>
              <a:gd name="T76" fmla="*/ 593691 w 754"/>
              <a:gd name="T77" fmla="*/ 1540265 h 1238"/>
              <a:gd name="T78" fmla="*/ 122610 w 754"/>
              <a:gd name="T79" fmla="*/ 1537685 h 123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754" h="1238">
                <a:moveTo>
                  <a:pt x="95" y="1192"/>
                </a:moveTo>
                <a:cubicBezTo>
                  <a:pt x="80" y="1154"/>
                  <a:pt x="60" y="1020"/>
                  <a:pt x="45" y="926"/>
                </a:cubicBezTo>
                <a:cubicBezTo>
                  <a:pt x="30" y="832"/>
                  <a:pt x="10" y="712"/>
                  <a:pt x="5" y="630"/>
                </a:cubicBezTo>
                <a:cubicBezTo>
                  <a:pt x="0" y="548"/>
                  <a:pt x="1" y="506"/>
                  <a:pt x="4" y="438"/>
                </a:cubicBezTo>
                <a:cubicBezTo>
                  <a:pt x="7" y="370"/>
                  <a:pt x="0" y="322"/>
                  <a:pt x="8" y="252"/>
                </a:cubicBezTo>
                <a:cubicBezTo>
                  <a:pt x="16" y="182"/>
                  <a:pt x="16" y="166"/>
                  <a:pt x="52" y="166"/>
                </a:cubicBezTo>
                <a:cubicBezTo>
                  <a:pt x="88" y="166"/>
                  <a:pt x="63" y="238"/>
                  <a:pt x="72" y="285"/>
                </a:cubicBezTo>
                <a:lnTo>
                  <a:pt x="78" y="472"/>
                </a:lnTo>
                <a:cubicBezTo>
                  <a:pt x="83" y="501"/>
                  <a:pt x="99" y="494"/>
                  <a:pt x="103" y="461"/>
                </a:cubicBezTo>
                <a:cubicBezTo>
                  <a:pt x="107" y="427"/>
                  <a:pt x="102" y="330"/>
                  <a:pt x="100" y="274"/>
                </a:cubicBezTo>
                <a:cubicBezTo>
                  <a:pt x="98" y="213"/>
                  <a:pt x="90" y="158"/>
                  <a:pt x="88" y="124"/>
                </a:cubicBezTo>
                <a:cubicBezTo>
                  <a:pt x="86" y="90"/>
                  <a:pt x="98" y="44"/>
                  <a:pt x="130" y="44"/>
                </a:cubicBezTo>
                <a:cubicBezTo>
                  <a:pt x="162" y="44"/>
                  <a:pt x="149" y="92"/>
                  <a:pt x="160" y="154"/>
                </a:cubicBezTo>
                <a:cubicBezTo>
                  <a:pt x="171" y="216"/>
                  <a:pt x="182" y="406"/>
                  <a:pt x="195" y="419"/>
                </a:cubicBezTo>
                <a:cubicBezTo>
                  <a:pt x="202" y="435"/>
                  <a:pt x="202" y="308"/>
                  <a:pt x="202" y="248"/>
                </a:cubicBezTo>
                <a:cubicBezTo>
                  <a:pt x="202" y="188"/>
                  <a:pt x="189" y="102"/>
                  <a:pt x="193" y="61"/>
                </a:cubicBezTo>
                <a:cubicBezTo>
                  <a:pt x="197" y="20"/>
                  <a:pt x="214" y="4"/>
                  <a:pt x="228" y="0"/>
                </a:cubicBezTo>
                <a:cubicBezTo>
                  <a:pt x="241" y="0"/>
                  <a:pt x="268" y="4"/>
                  <a:pt x="278" y="34"/>
                </a:cubicBezTo>
                <a:cubicBezTo>
                  <a:pt x="288" y="64"/>
                  <a:pt x="283" y="143"/>
                  <a:pt x="286" y="183"/>
                </a:cubicBezTo>
                <a:cubicBezTo>
                  <a:pt x="289" y="219"/>
                  <a:pt x="293" y="234"/>
                  <a:pt x="296" y="276"/>
                </a:cubicBezTo>
                <a:cubicBezTo>
                  <a:pt x="299" y="318"/>
                  <a:pt x="301" y="389"/>
                  <a:pt x="306" y="416"/>
                </a:cubicBezTo>
                <a:cubicBezTo>
                  <a:pt x="311" y="443"/>
                  <a:pt x="318" y="454"/>
                  <a:pt x="324" y="436"/>
                </a:cubicBezTo>
                <a:cubicBezTo>
                  <a:pt x="330" y="415"/>
                  <a:pt x="337" y="364"/>
                  <a:pt x="344" y="307"/>
                </a:cubicBezTo>
                <a:lnTo>
                  <a:pt x="364" y="97"/>
                </a:lnTo>
                <a:cubicBezTo>
                  <a:pt x="375" y="54"/>
                  <a:pt x="395" y="47"/>
                  <a:pt x="408" y="49"/>
                </a:cubicBezTo>
                <a:cubicBezTo>
                  <a:pt x="421" y="51"/>
                  <a:pt x="437" y="70"/>
                  <a:pt x="444" y="111"/>
                </a:cubicBezTo>
                <a:cubicBezTo>
                  <a:pt x="451" y="152"/>
                  <a:pt x="453" y="237"/>
                  <a:pt x="452" y="297"/>
                </a:cubicBezTo>
                <a:cubicBezTo>
                  <a:pt x="451" y="357"/>
                  <a:pt x="442" y="442"/>
                  <a:pt x="440" y="471"/>
                </a:cubicBezTo>
                <a:cubicBezTo>
                  <a:pt x="438" y="500"/>
                  <a:pt x="440" y="457"/>
                  <a:pt x="440" y="471"/>
                </a:cubicBezTo>
                <a:cubicBezTo>
                  <a:pt x="440" y="485"/>
                  <a:pt x="435" y="529"/>
                  <a:pt x="440" y="555"/>
                </a:cubicBezTo>
                <a:cubicBezTo>
                  <a:pt x="445" y="581"/>
                  <a:pt x="458" y="623"/>
                  <a:pt x="472" y="627"/>
                </a:cubicBezTo>
                <a:cubicBezTo>
                  <a:pt x="486" y="631"/>
                  <a:pt x="506" y="600"/>
                  <a:pt x="522" y="577"/>
                </a:cubicBezTo>
                <a:cubicBezTo>
                  <a:pt x="538" y="554"/>
                  <a:pt x="544" y="534"/>
                  <a:pt x="570" y="489"/>
                </a:cubicBezTo>
                <a:cubicBezTo>
                  <a:pt x="596" y="444"/>
                  <a:pt x="642" y="394"/>
                  <a:pt x="698" y="398"/>
                </a:cubicBezTo>
                <a:cubicBezTo>
                  <a:pt x="754" y="402"/>
                  <a:pt x="686" y="467"/>
                  <a:pt x="676" y="502"/>
                </a:cubicBezTo>
                <a:cubicBezTo>
                  <a:pt x="666" y="537"/>
                  <a:pt x="647" y="575"/>
                  <a:pt x="634" y="614"/>
                </a:cubicBezTo>
                <a:cubicBezTo>
                  <a:pt x="621" y="653"/>
                  <a:pt x="635" y="687"/>
                  <a:pt x="600" y="738"/>
                </a:cubicBezTo>
                <a:cubicBezTo>
                  <a:pt x="565" y="789"/>
                  <a:pt x="470" y="844"/>
                  <a:pt x="422" y="918"/>
                </a:cubicBezTo>
                <a:cubicBezTo>
                  <a:pt x="430" y="1024"/>
                  <a:pt x="484" y="1156"/>
                  <a:pt x="460" y="1194"/>
                </a:cubicBezTo>
                <a:cubicBezTo>
                  <a:pt x="436" y="1232"/>
                  <a:pt x="194" y="1238"/>
                  <a:pt x="95" y="1192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246" name="Freeform 78"/>
          <p:cNvSpPr>
            <a:spLocks/>
          </p:cNvSpPr>
          <p:nvPr/>
        </p:nvSpPr>
        <p:spPr bwMode="auto">
          <a:xfrm>
            <a:off x="1457325" y="3887788"/>
            <a:ext cx="971550" cy="1601787"/>
          </a:xfrm>
          <a:custGeom>
            <a:avLst/>
            <a:gdLst>
              <a:gd name="T0" fmla="*/ 863314 w 754"/>
              <a:gd name="T1" fmla="*/ 1542462 h 1242"/>
              <a:gd name="T2" fmla="*/ 876199 w 754"/>
              <a:gd name="T3" fmla="*/ 1183930 h 1242"/>
              <a:gd name="T4" fmla="*/ 968973 w 754"/>
              <a:gd name="T5" fmla="*/ 815080 h 1242"/>
              <a:gd name="T6" fmla="*/ 966396 w 754"/>
              <a:gd name="T7" fmla="*/ 564881 h 1242"/>
              <a:gd name="T8" fmla="*/ 961242 w 754"/>
              <a:gd name="T9" fmla="*/ 325000 h 1242"/>
              <a:gd name="T10" fmla="*/ 904547 w 754"/>
              <a:gd name="T11" fmla="*/ 214087 h 1242"/>
              <a:gd name="T12" fmla="*/ 878776 w 754"/>
              <a:gd name="T13" fmla="*/ 367560 h 1242"/>
              <a:gd name="T14" fmla="*/ 871045 w 754"/>
              <a:gd name="T15" fmla="*/ 608731 h 1242"/>
              <a:gd name="T16" fmla="*/ 838832 w 754"/>
              <a:gd name="T17" fmla="*/ 594544 h 1242"/>
              <a:gd name="T18" fmla="*/ 842697 w 754"/>
              <a:gd name="T19" fmla="*/ 353373 h 1242"/>
              <a:gd name="T20" fmla="*/ 858160 w 754"/>
              <a:gd name="T21" fmla="*/ 159921 h 1242"/>
              <a:gd name="T22" fmla="*/ 804041 w 754"/>
              <a:gd name="T23" fmla="*/ 56746 h 1242"/>
              <a:gd name="T24" fmla="*/ 765386 w 754"/>
              <a:gd name="T25" fmla="*/ 198611 h 1242"/>
              <a:gd name="T26" fmla="*/ 720287 w 754"/>
              <a:gd name="T27" fmla="*/ 540377 h 1242"/>
              <a:gd name="T28" fmla="*/ 711267 w 754"/>
              <a:gd name="T29" fmla="*/ 319842 h 1242"/>
              <a:gd name="T30" fmla="*/ 722864 w 754"/>
              <a:gd name="T31" fmla="*/ 78671 h 1242"/>
              <a:gd name="T32" fmla="*/ 677766 w 754"/>
              <a:gd name="T33" fmla="*/ 0 h 1242"/>
              <a:gd name="T34" fmla="*/ 613339 w 754"/>
              <a:gd name="T35" fmla="*/ 43849 h 1242"/>
              <a:gd name="T36" fmla="*/ 603031 w 754"/>
              <a:gd name="T37" fmla="*/ 236012 h 1242"/>
              <a:gd name="T38" fmla="*/ 590146 w 754"/>
              <a:gd name="T39" fmla="*/ 355953 h 1242"/>
              <a:gd name="T40" fmla="*/ 577260 w 754"/>
              <a:gd name="T41" fmla="*/ 536508 h 1242"/>
              <a:gd name="T42" fmla="*/ 554067 w 754"/>
              <a:gd name="T43" fmla="*/ 562302 h 1242"/>
              <a:gd name="T44" fmla="*/ 528296 w 754"/>
              <a:gd name="T45" fmla="*/ 395933 h 1242"/>
              <a:gd name="T46" fmla="*/ 502526 w 754"/>
              <a:gd name="T47" fmla="*/ 125099 h 1242"/>
              <a:gd name="T48" fmla="*/ 445831 w 754"/>
              <a:gd name="T49" fmla="*/ 63194 h 1242"/>
              <a:gd name="T50" fmla="*/ 399444 w 754"/>
              <a:gd name="T51" fmla="*/ 143155 h 1242"/>
              <a:gd name="T52" fmla="*/ 389135 w 754"/>
              <a:gd name="T53" fmla="*/ 383036 h 1242"/>
              <a:gd name="T54" fmla="*/ 404598 w 754"/>
              <a:gd name="T55" fmla="*/ 607441 h 1242"/>
              <a:gd name="T56" fmla="*/ 404598 w 754"/>
              <a:gd name="T57" fmla="*/ 607441 h 1242"/>
              <a:gd name="T58" fmla="*/ 404598 w 754"/>
              <a:gd name="T59" fmla="*/ 715774 h 1242"/>
              <a:gd name="T60" fmla="*/ 363365 w 754"/>
              <a:gd name="T61" fmla="*/ 808632 h 1242"/>
              <a:gd name="T62" fmla="*/ 298938 w 754"/>
              <a:gd name="T63" fmla="*/ 744147 h 1242"/>
              <a:gd name="T64" fmla="*/ 237089 w 754"/>
              <a:gd name="T65" fmla="*/ 630655 h 1242"/>
              <a:gd name="T66" fmla="*/ 72158 w 754"/>
              <a:gd name="T67" fmla="*/ 513294 h 1242"/>
              <a:gd name="T68" fmla="*/ 100505 w 754"/>
              <a:gd name="T69" fmla="*/ 647421 h 1242"/>
              <a:gd name="T70" fmla="*/ 154623 w 754"/>
              <a:gd name="T71" fmla="*/ 791866 h 1242"/>
              <a:gd name="T72" fmla="*/ 198433 w 754"/>
              <a:gd name="T73" fmla="*/ 951786 h 1242"/>
              <a:gd name="T74" fmla="*/ 427791 w 754"/>
              <a:gd name="T75" fmla="*/ 1183930 h 1242"/>
              <a:gd name="T76" fmla="*/ 378827 w 754"/>
              <a:gd name="T77" fmla="*/ 1539882 h 1242"/>
              <a:gd name="T78" fmla="*/ 863314 w 754"/>
              <a:gd name="T79" fmla="*/ 1542462 h 1242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754" h="1242">
                <a:moveTo>
                  <a:pt x="670" y="1196"/>
                </a:moveTo>
                <a:cubicBezTo>
                  <a:pt x="704" y="1178"/>
                  <a:pt x="665" y="1012"/>
                  <a:pt x="680" y="918"/>
                </a:cubicBezTo>
                <a:cubicBezTo>
                  <a:pt x="695" y="824"/>
                  <a:pt x="750" y="714"/>
                  <a:pt x="752" y="632"/>
                </a:cubicBezTo>
                <a:cubicBezTo>
                  <a:pt x="754" y="550"/>
                  <a:pt x="753" y="506"/>
                  <a:pt x="750" y="438"/>
                </a:cubicBezTo>
                <a:cubicBezTo>
                  <a:pt x="747" y="370"/>
                  <a:pt x="754" y="322"/>
                  <a:pt x="746" y="252"/>
                </a:cubicBezTo>
                <a:cubicBezTo>
                  <a:pt x="738" y="182"/>
                  <a:pt x="738" y="166"/>
                  <a:pt x="702" y="166"/>
                </a:cubicBezTo>
                <a:cubicBezTo>
                  <a:pt x="666" y="166"/>
                  <a:pt x="691" y="238"/>
                  <a:pt x="682" y="285"/>
                </a:cubicBezTo>
                <a:lnTo>
                  <a:pt x="676" y="472"/>
                </a:lnTo>
                <a:cubicBezTo>
                  <a:pt x="671" y="501"/>
                  <a:pt x="655" y="494"/>
                  <a:pt x="651" y="461"/>
                </a:cubicBezTo>
                <a:cubicBezTo>
                  <a:pt x="647" y="427"/>
                  <a:pt x="652" y="330"/>
                  <a:pt x="654" y="274"/>
                </a:cubicBezTo>
                <a:cubicBezTo>
                  <a:pt x="656" y="213"/>
                  <a:pt x="664" y="158"/>
                  <a:pt x="666" y="124"/>
                </a:cubicBezTo>
                <a:cubicBezTo>
                  <a:pt x="668" y="90"/>
                  <a:pt x="656" y="44"/>
                  <a:pt x="624" y="44"/>
                </a:cubicBezTo>
                <a:cubicBezTo>
                  <a:pt x="592" y="44"/>
                  <a:pt x="605" y="92"/>
                  <a:pt x="594" y="154"/>
                </a:cubicBezTo>
                <a:cubicBezTo>
                  <a:pt x="583" y="216"/>
                  <a:pt x="572" y="406"/>
                  <a:pt x="559" y="419"/>
                </a:cubicBezTo>
                <a:cubicBezTo>
                  <a:pt x="552" y="435"/>
                  <a:pt x="552" y="308"/>
                  <a:pt x="552" y="248"/>
                </a:cubicBezTo>
                <a:cubicBezTo>
                  <a:pt x="552" y="188"/>
                  <a:pt x="565" y="102"/>
                  <a:pt x="561" y="61"/>
                </a:cubicBezTo>
                <a:cubicBezTo>
                  <a:pt x="557" y="20"/>
                  <a:pt x="540" y="4"/>
                  <a:pt x="526" y="0"/>
                </a:cubicBezTo>
                <a:cubicBezTo>
                  <a:pt x="513" y="0"/>
                  <a:pt x="486" y="4"/>
                  <a:pt x="476" y="34"/>
                </a:cubicBezTo>
                <a:cubicBezTo>
                  <a:pt x="466" y="64"/>
                  <a:pt x="471" y="143"/>
                  <a:pt x="468" y="183"/>
                </a:cubicBezTo>
                <a:cubicBezTo>
                  <a:pt x="465" y="219"/>
                  <a:pt x="461" y="234"/>
                  <a:pt x="458" y="276"/>
                </a:cubicBezTo>
                <a:cubicBezTo>
                  <a:pt x="455" y="318"/>
                  <a:pt x="453" y="389"/>
                  <a:pt x="448" y="416"/>
                </a:cubicBezTo>
                <a:cubicBezTo>
                  <a:pt x="443" y="443"/>
                  <a:pt x="436" y="454"/>
                  <a:pt x="430" y="436"/>
                </a:cubicBezTo>
                <a:cubicBezTo>
                  <a:pt x="424" y="415"/>
                  <a:pt x="417" y="364"/>
                  <a:pt x="410" y="307"/>
                </a:cubicBezTo>
                <a:lnTo>
                  <a:pt x="390" y="97"/>
                </a:lnTo>
                <a:cubicBezTo>
                  <a:pt x="379" y="54"/>
                  <a:pt x="359" y="47"/>
                  <a:pt x="346" y="49"/>
                </a:cubicBezTo>
                <a:cubicBezTo>
                  <a:pt x="333" y="51"/>
                  <a:pt x="317" y="70"/>
                  <a:pt x="310" y="111"/>
                </a:cubicBezTo>
                <a:cubicBezTo>
                  <a:pt x="303" y="152"/>
                  <a:pt x="301" y="237"/>
                  <a:pt x="302" y="297"/>
                </a:cubicBezTo>
                <a:cubicBezTo>
                  <a:pt x="303" y="357"/>
                  <a:pt x="312" y="442"/>
                  <a:pt x="314" y="471"/>
                </a:cubicBezTo>
                <a:cubicBezTo>
                  <a:pt x="316" y="500"/>
                  <a:pt x="314" y="457"/>
                  <a:pt x="314" y="471"/>
                </a:cubicBezTo>
                <a:cubicBezTo>
                  <a:pt x="314" y="485"/>
                  <a:pt x="319" y="529"/>
                  <a:pt x="314" y="555"/>
                </a:cubicBezTo>
                <a:cubicBezTo>
                  <a:pt x="309" y="581"/>
                  <a:pt x="296" y="623"/>
                  <a:pt x="282" y="627"/>
                </a:cubicBezTo>
                <a:cubicBezTo>
                  <a:pt x="268" y="631"/>
                  <a:pt x="248" y="600"/>
                  <a:pt x="232" y="577"/>
                </a:cubicBezTo>
                <a:cubicBezTo>
                  <a:pt x="216" y="554"/>
                  <a:pt x="210" y="534"/>
                  <a:pt x="184" y="489"/>
                </a:cubicBezTo>
                <a:cubicBezTo>
                  <a:pt x="158" y="444"/>
                  <a:pt x="112" y="394"/>
                  <a:pt x="56" y="398"/>
                </a:cubicBezTo>
                <a:cubicBezTo>
                  <a:pt x="0" y="402"/>
                  <a:pt x="68" y="467"/>
                  <a:pt x="78" y="502"/>
                </a:cubicBezTo>
                <a:cubicBezTo>
                  <a:pt x="88" y="537"/>
                  <a:pt x="107" y="575"/>
                  <a:pt x="120" y="614"/>
                </a:cubicBezTo>
                <a:cubicBezTo>
                  <a:pt x="133" y="653"/>
                  <a:pt x="119" y="687"/>
                  <a:pt x="154" y="738"/>
                </a:cubicBezTo>
                <a:cubicBezTo>
                  <a:pt x="189" y="789"/>
                  <a:pt x="284" y="844"/>
                  <a:pt x="332" y="918"/>
                </a:cubicBezTo>
                <a:cubicBezTo>
                  <a:pt x="324" y="1024"/>
                  <a:pt x="270" y="1156"/>
                  <a:pt x="294" y="1194"/>
                </a:cubicBezTo>
                <a:cubicBezTo>
                  <a:pt x="318" y="1232"/>
                  <a:pt x="571" y="1242"/>
                  <a:pt x="670" y="1196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0247" name="Group 79"/>
          <p:cNvGrpSpPr>
            <a:grpSpLocks/>
          </p:cNvGrpSpPr>
          <p:nvPr/>
        </p:nvGrpSpPr>
        <p:grpSpPr bwMode="auto">
          <a:xfrm rot="932710">
            <a:off x="6334125" y="4418013"/>
            <a:ext cx="1073150" cy="1282700"/>
            <a:chOff x="1834" y="2310"/>
            <a:chExt cx="960" cy="1146"/>
          </a:xfrm>
        </p:grpSpPr>
        <p:sp>
          <p:nvSpPr>
            <p:cNvPr id="10377" name="Freeform 80"/>
            <p:cNvSpPr>
              <a:spLocks/>
            </p:cNvSpPr>
            <p:nvPr/>
          </p:nvSpPr>
          <p:spPr bwMode="auto">
            <a:xfrm>
              <a:off x="2098" y="2732"/>
              <a:ext cx="696" cy="724"/>
            </a:xfrm>
            <a:custGeom>
              <a:avLst/>
              <a:gdLst>
                <a:gd name="T0" fmla="*/ 690 w 696"/>
                <a:gd name="T1" fmla="*/ 159 h 724"/>
                <a:gd name="T2" fmla="*/ 654 w 696"/>
                <a:gd name="T3" fmla="*/ 374 h 724"/>
                <a:gd name="T4" fmla="*/ 570 w 696"/>
                <a:gd name="T5" fmla="*/ 524 h 724"/>
                <a:gd name="T6" fmla="*/ 472 w 696"/>
                <a:gd name="T7" fmla="*/ 704 h 724"/>
                <a:gd name="T8" fmla="*/ 312 w 696"/>
                <a:gd name="T9" fmla="*/ 650 h 724"/>
                <a:gd name="T10" fmla="*/ 120 w 696"/>
                <a:gd name="T11" fmla="*/ 548 h 724"/>
                <a:gd name="T12" fmla="*/ 14 w 696"/>
                <a:gd name="T13" fmla="*/ 400 h 724"/>
                <a:gd name="T14" fmla="*/ 55 w 696"/>
                <a:gd name="T15" fmla="*/ 321 h 724"/>
                <a:gd name="T16" fmla="*/ 71 w 696"/>
                <a:gd name="T17" fmla="*/ 217 h 724"/>
                <a:gd name="T18" fmla="*/ 104 w 696"/>
                <a:gd name="T19" fmla="*/ 132 h 724"/>
                <a:gd name="T20" fmla="*/ 194 w 696"/>
                <a:gd name="T21" fmla="*/ 92 h 724"/>
                <a:gd name="T22" fmla="*/ 314 w 696"/>
                <a:gd name="T23" fmla="*/ 10 h 724"/>
                <a:gd name="T24" fmla="*/ 414 w 696"/>
                <a:gd name="T25" fmla="*/ 32 h 724"/>
                <a:gd name="T26" fmla="*/ 550 w 696"/>
                <a:gd name="T27" fmla="*/ 201 h 724"/>
                <a:gd name="T28" fmla="*/ 588 w 696"/>
                <a:gd name="T29" fmla="*/ 146 h 724"/>
                <a:gd name="T30" fmla="*/ 604 w 696"/>
                <a:gd name="T31" fmla="*/ 66 h 724"/>
                <a:gd name="T32" fmla="*/ 674 w 696"/>
                <a:gd name="T33" fmla="*/ 68 h 724"/>
                <a:gd name="T34" fmla="*/ 690 w 696"/>
                <a:gd name="T35" fmla="*/ 159 h 7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96" h="724">
                  <a:moveTo>
                    <a:pt x="690" y="159"/>
                  </a:moveTo>
                  <a:cubicBezTo>
                    <a:pt x="696" y="210"/>
                    <a:pt x="676" y="324"/>
                    <a:pt x="654" y="374"/>
                  </a:cubicBezTo>
                  <a:cubicBezTo>
                    <a:pt x="632" y="424"/>
                    <a:pt x="599" y="475"/>
                    <a:pt x="570" y="524"/>
                  </a:cubicBezTo>
                  <a:cubicBezTo>
                    <a:pt x="541" y="573"/>
                    <a:pt x="518" y="684"/>
                    <a:pt x="472" y="704"/>
                  </a:cubicBezTo>
                  <a:cubicBezTo>
                    <a:pt x="426" y="724"/>
                    <a:pt x="363" y="670"/>
                    <a:pt x="312" y="650"/>
                  </a:cubicBezTo>
                  <a:cubicBezTo>
                    <a:pt x="261" y="630"/>
                    <a:pt x="180" y="594"/>
                    <a:pt x="120" y="548"/>
                  </a:cubicBezTo>
                  <a:cubicBezTo>
                    <a:pt x="60" y="502"/>
                    <a:pt x="41" y="447"/>
                    <a:pt x="14" y="400"/>
                  </a:cubicBezTo>
                  <a:cubicBezTo>
                    <a:pt x="0" y="362"/>
                    <a:pt x="47" y="345"/>
                    <a:pt x="55" y="321"/>
                  </a:cubicBezTo>
                  <a:cubicBezTo>
                    <a:pt x="63" y="297"/>
                    <a:pt x="74" y="246"/>
                    <a:pt x="71" y="217"/>
                  </a:cubicBezTo>
                  <a:cubicBezTo>
                    <a:pt x="68" y="188"/>
                    <a:pt x="84" y="153"/>
                    <a:pt x="104" y="132"/>
                  </a:cubicBezTo>
                  <a:cubicBezTo>
                    <a:pt x="124" y="111"/>
                    <a:pt x="159" y="112"/>
                    <a:pt x="194" y="92"/>
                  </a:cubicBezTo>
                  <a:cubicBezTo>
                    <a:pt x="231" y="57"/>
                    <a:pt x="276" y="18"/>
                    <a:pt x="314" y="10"/>
                  </a:cubicBezTo>
                  <a:cubicBezTo>
                    <a:pt x="352" y="2"/>
                    <a:pt x="375" y="0"/>
                    <a:pt x="414" y="32"/>
                  </a:cubicBezTo>
                  <a:cubicBezTo>
                    <a:pt x="453" y="64"/>
                    <a:pt x="521" y="182"/>
                    <a:pt x="550" y="201"/>
                  </a:cubicBezTo>
                  <a:cubicBezTo>
                    <a:pt x="579" y="220"/>
                    <a:pt x="575" y="170"/>
                    <a:pt x="588" y="146"/>
                  </a:cubicBezTo>
                  <a:cubicBezTo>
                    <a:pt x="601" y="122"/>
                    <a:pt x="593" y="80"/>
                    <a:pt x="604" y="66"/>
                  </a:cubicBezTo>
                  <a:cubicBezTo>
                    <a:pt x="638" y="48"/>
                    <a:pt x="652" y="48"/>
                    <a:pt x="674" y="68"/>
                  </a:cubicBezTo>
                  <a:cubicBezTo>
                    <a:pt x="696" y="88"/>
                    <a:pt x="684" y="108"/>
                    <a:pt x="690" y="15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78" name="Freeform 81"/>
            <p:cNvSpPr>
              <a:spLocks/>
            </p:cNvSpPr>
            <p:nvPr/>
          </p:nvSpPr>
          <p:spPr bwMode="auto">
            <a:xfrm>
              <a:off x="2673" y="2592"/>
              <a:ext cx="97" cy="177"/>
            </a:xfrm>
            <a:custGeom>
              <a:avLst/>
              <a:gdLst>
                <a:gd name="T0" fmla="*/ 95 w 97"/>
                <a:gd name="T1" fmla="*/ 60 h 177"/>
                <a:gd name="T2" fmla="*/ 81 w 97"/>
                <a:gd name="T3" fmla="*/ 4 h 177"/>
                <a:gd name="T4" fmla="*/ 13 w 97"/>
                <a:gd name="T5" fmla="*/ 34 h 177"/>
                <a:gd name="T6" fmla="*/ 7 w 97"/>
                <a:gd name="T7" fmla="*/ 104 h 177"/>
                <a:gd name="T8" fmla="*/ 19 w 97"/>
                <a:gd name="T9" fmla="*/ 166 h 177"/>
                <a:gd name="T10" fmla="*/ 83 w 97"/>
                <a:gd name="T11" fmla="*/ 148 h 177"/>
                <a:gd name="T12" fmla="*/ 95 w 97"/>
                <a:gd name="T13" fmla="*/ 60 h 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7" h="177">
                  <a:moveTo>
                    <a:pt x="95" y="60"/>
                  </a:moveTo>
                  <a:cubicBezTo>
                    <a:pt x="93" y="34"/>
                    <a:pt x="95" y="8"/>
                    <a:pt x="81" y="4"/>
                  </a:cubicBezTo>
                  <a:cubicBezTo>
                    <a:pt x="67" y="0"/>
                    <a:pt x="26" y="19"/>
                    <a:pt x="13" y="34"/>
                  </a:cubicBezTo>
                  <a:cubicBezTo>
                    <a:pt x="0" y="49"/>
                    <a:pt x="6" y="82"/>
                    <a:pt x="7" y="104"/>
                  </a:cubicBezTo>
                  <a:cubicBezTo>
                    <a:pt x="8" y="126"/>
                    <a:pt x="5" y="155"/>
                    <a:pt x="19" y="166"/>
                  </a:cubicBezTo>
                  <a:cubicBezTo>
                    <a:pt x="33" y="177"/>
                    <a:pt x="83" y="176"/>
                    <a:pt x="83" y="148"/>
                  </a:cubicBezTo>
                  <a:cubicBezTo>
                    <a:pt x="83" y="120"/>
                    <a:pt x="97" y="86"/>
                    <a:pt x="95" y="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79" name="Freeform 82"/>
            <p:cNvSpPr>
              <a:spLocks/>
            </p:cNvSpPr>
            <p:nvPr/>
          </p:nvSpPr>
          <p:spPr bwMode="auto">
            <a:xfrm>
              <a:off x="2259" y="2310"/>
              <a:ext cx="86" cy="168"/>
            </a:xfrm>
            <a:custGeom>
              <a:avLst/>
              <a:gdLst>
                <a:gd name="T0" fmla="*/ 6 w 86"/>
                <a:gd name="T1" fmla="*/ 103 h 168"/>
                <a:gd name="T2" fmla="*/ 61 w 86"/>
                <a:gd name="T3" fmla="*/ 154 h 168"/>
                <a:gd name="T4" fmla="*/ 80 w 86"/>
                <a:gd name="T5" fmla="*/ 82 h 168"/>
                <a:gd name="T6" fmla="*/ 27 w 86"/>
                <a:gd name="T7" fmla="*/ 20 h 168"/>
                <a:gd name="T8" fmla="*/ 6 w 86"/>
                <a:gd name="T9" fmla="*/ 103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168">
                  <a:moveTo>
                    <a:pt x="6" y="103"/>
                  </a:moveTo>
                  <a:cubicBezTo>
                    <a:pt x="12" y="125"/>
                    <a:pt x="29" y="168"/>
                    <a:pt x="61" y="154"/>
                  </a:cubicBezTo>
                  <a:cubicBezTo>
                    <a:pt x="73" y="151"/>
                    <a:pt x="86" y="104"/>
                    <a:pt x="80" y="82"/>
                  </a:cubicBezTo>
                  <a:cubicBezTo>
                    <a:pt x="74" y="60"/>
                    <a:pt x="45" y="0"/>
                    <a:pt x="27" y="20"/>
                  </a:cubicBezTo>
                  <a:cubicBezTo>
                    <a:pt x="9" y="40"/>
                    <a:pt x="0" y="81"/>
                    <a:pt x="6" y="10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80" name="Freeform 83"/>
            <p:cNvSpPr>
              <a:spLocks/>
            </p:cNvSpPr>
            <p:nvPr/>
          </p:nvSpPr>
          <p:spPr bwMode="auto">
            <a:xfrm>
              <a:off x="2296" y="2481"/>
              <a:ext cx="106" cy="121"/>
            </a:xfrm>
            <a:custGeom>
              <a:avLst/>
              <a:gdLst>
                <a:gd name="T0" fmla="*/ 4 w 106"/>
                <a:gd name="T1" fmla="*/ 53 h 121"/>
                <a:gd name="T2" fmla="*/ 36 w 106"/>
                <a:gd name="T3" fmla="*/ 115 h 121"/>
                <a:gd name="T4" fmla="*/ 102 w 106"/>
                <a:gd name="T5" fmla="*/ 91 h 121"/>
                <a:gd name="T6" fmla="*/ 62 w 106"/>
                <a:gd name="T7" fmla="*/ 1 h 121"/>
                <a:gd name="T8" fmla="*/ 4 w 106"/>
                <a:gd name="T9" fmla="*/ 53 h 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6" h="121">
                  <a:moveTo>
                    <a:pt x="4" y="53"/>
                  </a:moveTo>
                  <a:cubicBezTo>
                    <a:pt x="0" y="72"/>
                    <a:pt x="19" y="109"/>
                    <a:pt x="36" y="115"/>
                  </a:cubicBezTo>
                  <a:cubicBezTo>
                    <a:pt x="53" y="121"/>
                    <a:pt x="98" y="110"/>
                    <a:pt x="102" y="91"/>
                  </a:cubicBezTo>
                  <a:cubicBezTo>
                    <a:pt x="106" y="72"/>
                    <a:pt x="78" y="2"/>
                    <a:pt x="62" y="1"/>
                  </a:cubicBezTo>
                  <a:cubicBezTo>
                    <a:pt x="46" y="0"/>
                    <a:pt x="10" y="36"/>
                    <a:pt x="4" y="5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81" name="Freeform 84"/>
            <p:cNvSpPr>
              <a:spLocks/>
            </p:cNvSpPr>
            <p:nvPr/>
          </p:nvSpPr>
          <p:spPr bwMode="auto">
            <a:xfrm>
              <a:off x="2332" y="2612"/>
              <a:ext cx="124" cy="112"/>
            </a:xfrm>
            <a:custGeom>
              <a:avLst/>
              <a:gdLst>
                <a:gd name="T0" fmla="*/ 3 w 124"/>
                <a:gd name="T1" fmla="*/ 30 h 112"/>
                <a:gd name="T2" fmla="*/ 36 w 124"/>
                <a:gd name="T3" fmla="*/ 110 h 112"/>
                <a:gd name="T4" fmla="*/ 118 w 124"/>
                <a:gd name="T5" fmla="*/ 64 h 112"/>
                <a:gd name="T6" fmla="*/ 76 w 124"/>
                <a:gd name="T7" fmla="*/ 6 h 112"/>
                <a:gd name="T8" fmla="*/ 3 w 124"/>
                <a:gd name="T9" fmla="*/ 30 h 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" h="112">
                  <a:moveTo>
                    <a:pt x="3" y="30"/>
                  </a:moveTo>
                  <a:cubicBezTo>
                    <a:pt x="6" y="60"/>
                    <a:pt x="18" y="108"/>
                    <a:pt x="36" y="110"/>
                  </a:cubicBezTo>
                  <a:cubicBezTo>
                    <a:pt x="54" y="112"/>
                    <a:pt x="124" y="82"/>
                    <a:pt x="118" y="64"/>
                  </a:cubicBezTo>
                  <a:cubicBezTo>
                    <a:pt x="112" y="46"/>
                    <a:pt x="95" y="12"/>
                    <a:pt x="76" y="6"/>
                  </a:cubicBezTo>
                  <a:cubicBezTo>
                    <a:pt x="57" y="0"/>
                    <a:pt x="0" y="0"/>
                    <a:pt x="3" y="3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82" name="Freeform 85"/>
            <p:cNvSpPr>
              <a:spLocks/>
            </p:cNvSpPr>
            <p:nvPr/>
          </p:nvSpPr>
          <p:spPr bwMode="auto">
            <a:xfrm>
              <a:off x="2010" y="2406"/>
              <a:ext cx="142" cy="136"/>
            </a:xfrm>
            <a:custGeom>
              <a:avLst/>
              <a:gdLst>
                <a:gd name="T0" fmla="*/ 21 w 142"/>
                <a:gd name="T1" fmla="*/ 96 h 136"/>
                <a:gd name="T2" fmla="*/ 107 w 142"/>
                <a:gd name="T3" fmla="*/ 122 h 136"/>
                <a:gd name="T4" fmla="*/ 91 w 142"/>
                <a:gd name="T5" fmla="*/ 26 h 136"/>
                <a:gd name="T6" fmla="*/ 12 w 142"/>
                <a:gd name="T7" fmla="*/ 12 h 136"/>
                <a:gd name="T8" fmla="*/ 21 w 142"/>
                <a:gd name="T9" fmla="*/ 96 h 1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136">
                  <a:moveTo>
                    <a:pt x="21" y="96"/>
                  </a:moveTo>
                  <a:cubicBezTo>
                    <a:pt x="42" y="116"/>
                    <a:pt x="72" y="136"/>
                    <a:pt x="107" y="122"/>
                  </a:cubicBezTo>
                  <a:cubicBezTo>
                    <a:pt x="142" y="108"/>
                    <a:pt x="107" y="44"/>
                    <a:pt x="91" y="26"/>
                  </a:cubicBezTo>
                  <a:cubicBezTo>
                    <a:pt x="75" y="8"/>
                    <a:pt x="24" y="0"/>
                    <a:pt x="12" y="12"/>
                  </a:cubicBezTo>
                  <a:cubicBezTo>
                    <a:pt x="0" y="24"/>
                    <a:pt x="0" y="76"/>
                    <a:pt x="21" y="9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83" name="Freeform 86"/>
            <p:cNvSpPr>
              <a:spLocks/>
            </p:cNvSpPr>
            <p:nvPr/>
          </p:nvSpPr>
          <p:spPr bwMode="auto">
            <a:xfrm>
              <a:off x="2144" y="2629"/>
              <a:ext cx="146" cy="169"/>
            </a:xfrm>
            <a:custGeom>
              <a:avLst/>
              <a:gdLst>
                <a:gd name="T0" fmla="*/ 29 w 146"/>
                <a:gd name="T1" fmla="*/ 111 h 169"/>
                <a:gd name="T2" fmla="*/ 117 w 146"/>
                <a:gd name="T3" fmla="*/ 155 h 169"/>
                <a:gd name="T4" fmla="*/ 106 w 146"/>
                <a:gd name="T5" fmla="*/ 71 h 169"/>
                <a:gd name="T6" fmla="*/ 70 w 146"/>
                <a:gd name="T7" fmla="*/ 3 h 169"/>
                <a:gd name="T8" fmla="*/ 7 w 146"/>
                <a:gd name="T9" fmla="*/ 55 h 169"/>
                <a:gd name="T10" fmla="*/ 29 w 146"/>
                <a:gd name="T11" fmla="*/ 111 h 1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6" h="169">
                  <a:moveTo>
                    <a:pt x="29" y="111"/>
                  </a:moveTo>
                  <a:cubicBezTo>
                    <a:pt x="47" y="128"/>
                    <a:pt x="88" y="169"/>
                    <a:pt x="117" y="155"/>
                  </a:cubicBezTo>
                  <a:cubicBezTo>
                    <a:pt x="146" y="141"/>
                    <a:pt x="130" y="99"/>
                    <a:pt x="106" y="71"/>
                  </a:cubicBezTo>
                  <a:cubicBezTo>
                    <a:pt x="82" y="43"/>
                    <a:pt x="86" y="6"/>
                    <a:pt x="70" y="3"/>
                  </a:cubicBezTo>
                  <a:cubicBezTo>
                    <a:pt x="54" y="0"/>
                    <a:pt x="14" y="37"/>
                    <a:pt x="7" y="55"/>
                  </a:cubicBezTo>
                  <a:cubicBezTo>
                    <a:pt x="0" y="73"/>
                    <a:pt x="11" y="94"/>
                    <a:pt x="29" y="11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84" name="Freeform 87"/>
            <p:cNvSpPr>
              <a:spLocks/>
            </p:cNvSpPr>
            <p:nvPr/>
          </p:nvSpPr>
          <p:spPr bwMode="auto">
            <a:xfrm>
              <a:off x="2079" y="2522"/>
              <a:ext cx="125" cy="128"/>
            </a:xfrm>
            <a:custGeom>
              <a:avLst/>
              <a:gdLst>
                <a:gd name="T0" fmla="*/ 53 w 125"/>
                <a:gd name="T1" fmla="*/ 124 h 128"/>
                <a:gd name="T2" fmla="*/ 119 w 125"/>
                <a:gd name="T3" fmla="*/ 86 h 128"/>
                <a:gd name="T4" fmla="*/ 91 w 125"/>
                <a:gd name="T5" fmla="*/ 42 h 128"/>
                <a:gd name="T6" fmla="*/ 51 w 125"/>
                <a:gd name="T7" fmla="*/ 20 h 128"/>
                <a:gd name="T8" fmla="*/ 5 w 125"/>
                <a:gd name="T9" fmla="*/ 54 h 128"/>
                <a:gd name="T10" fmla="*/ 53 w 125"/>
                <a:gd name="T11" fmla="*/ 124 h 1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5" h="128">
                  <a:moveTo>
                    <a:pt x="53" y="124"/>
                  </a:moveTo>
                  <a:cubicBezTo>
                    <a:pt x="70" y="128"/>
                    <a:pt x="113" y="100"/>
                    <a:pt x="119" y="86"/>
                  </a:cubicBezTo>
                  <a:cubicBezTo>
                    <a:pt x="125" y="72"/>
                    <a:pt x="98" y="55"/>
                    <a:pt x="91" y="42"/>
                  </a:cubicBezTo>
                  <a:cubicBezTo>
                    <a:pt x="84" y="29"/>
                    <a:pt x="77" y="0"/>
                    <a:pt x="51" y="20"/>
                  </a:cubicBezTo>
                  <a:cubicBezTo>
                    <a:pt x="25" y="40"/>
                    <a:pt x="10" y="32"/>
                    <a:pt x="5" y="54"/>
                  </a:cubicBezTo>
                  <a:cubicBezTo>
                    <a:pt x="0" y="76"/>
                    <a:pt x="36" y="120"/>
                    <a:pt x="53" y="12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85" name="Freeform 88"/>
            <p:cNvSpPr>
              <a:spLocks/>
            </p:cNvSpPr>
            <p:nvPr/>
          </p:nvSpPr>
          <p:spPr bwMode="auto">
            <a:xfrm>
              <a:off x="1888" y="2526"/>
              <a:ext cx="126" cy="190"/>
            </a:xfrm>
            <a:custGeom>
              <a:avLst/>
              <a:gdLst>
                <a:gd name="T0" fmla="*/ 15 w 126"/>
                <a:gd name="T1" fmla="*/ 106 h 190"/>
                <a:gd name="T2" fmla="*/ 105 w 126"/>
                <a:gd name="T3" fmla="*/ 172 h 190"/>
                <a:gd name="T4" fmla="*/ 78 w 126"/>
                <a:gd name="T5" fmla="*/ 62 h 190"/>
                <a:gd name="T6" fmla="*/ 15 w 126"/>
                <a:gd name="T7" fmla="*/ 26 h 190"/>
                <a:gd name="T8" fmla="*/ 15 w 126"/>
                <a:gd name="T9" fmla="*/ 106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" h="190">
                  <a:moveTo>
                    <a:pt x="15" y="106"/>
                  </a:moveTo>
                  <a:cubicBezTo>
                    <a:pt x="30" y="130"/>
                    <a:pt x="84" y="190"/>
                    <a:pt x="105" y="172"/>
                  </a:cubicBezTo>
                  <a:cubicBezTo>
                    <a:pt x="126" y="154"/>
                    <a:pt x="122" y="76"/>
                    <a:pt x="78" y="62"/>
                  </a:cubicBezTo>
                  <a:cubicBezTo>
                    <a:pt x="34" y="48"/>
                    <a:pt x="44" y="0"/>
                    <a:pt x="15" y="26"/>
                  </a:cubicBezTo>
                  <a:cubicBezTo>
                    <a:pt x="5" y="33"/>
                    <a:pt x="0" y="82"/>
                    <a:pt x="15" y="10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86" name="Freeform 89"/>
            <p:cNvSpPr>
              <a:spLocks/>
            </p:cNvSpPr>
            <p:nvPr/>
          </p:nvSpPr>
          <p:spPr bwMode="auto">
            <a:xfrm>
              <a:off x="1980" y="2692"/>
              <a:ext cx="172" cy="236"/>
            </a:xfrm>
            <a:custGeom>
              <a:avLst/>
              <a:gdLst>
                <a:gd name="T0" fmla="*/ 11 w 172"/>
                <a:gd name="T1" fmla="*/ 60 h 236"/>
                <a:gd name="T2" fmla="*/ 64 w 172"/>
                <a:gd name="T3" fmla="*/ 130 h 236"/>
                <a:gd name="T4" fmla="*/ 144 w 172"/>
                <a:gd name="T5" fmla="*/ 230 h 236"/>
                <a:gd name="T6" fmla="*/ 172 w 172"/>
                <a:gd name="T7" fmla="*/ 166 h 236"/>
                <a:gd name="T8" fmla="*/ 148 w 172"/>
                <a:gd name="T9" fmla="*/ 110 h 236"/>
                <a:gd name="T10" fmla="*/ 100 w 172"/>
                <a:gd name="T11" fmla="*/ 96 h 236"/>
                <a:gd name="T12" fmla="*/ 54 w 172"/>
                <a:gd name="T13" fmla="*/ 6 h 236"/>
                <a:gd name="T14" fmla="*/ 11 w 172"/>
                <a:gd name="T15" fmla="*/ 60 h 2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2" h="236">
                  <a:moveTo>
                    <a:pt x="11" y="60"/>
                  </a:moveTo>
                  <a:cubicBezTo>
                    <a:pt x="22" y="88"/>
                    <a:pt x="46" y="84"/>
                    <a:pt x="64" y="130"/>
                  </a:cubicBezTo>
                  <a:cubicBezTo>
                    <a:pt x="82" y="176"/>
                    <a:pt x="126" y="224"/>
                    <a:pt x="144" y="230"/>
                  </a:cubicBezTo>
                  <a:cubicBezTo>
                    <a:pt x="162" y="236"/>
                    <a:pt x="171" y="186"/>
                    <a:pt x="172" y="166"/>
                  </a:cubicBezTo>
                  <a:cubicBezTo>
                    <a:pt x="170" y="149"/>
                    <a:pt x="164" y="126"/>
                    <a:pt x="148" y="110"/>
                  </a:cubicBezTo>
                  <a:cubicBezTo>
                    <a:pt x="132" y="94"/>
                    <a:pt x="116" y="113"/>
                    <a:pt x="100" y="96"/>
                  </a:cubicBezTo>
                  <a:cubicBezTo>
                    <a:pt x="84" y="79"/>
                    <a:pt x="69" y="12"/>
                    <a:pt x="54" y="6"/>
                  </a:cubicBezTo>
                  <a:cubicBezTo>
                    <a:pt x="39" y="0"/>
                    <a:pt x="0" y="32"/>
                    <a:pt x="11" y="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87" name="Freeform 90"/>
            <p:cNvSpPr>
              <a:spLocks/>
            </p:cNvSpPr>
            <p:nvPr/>
          </p:nvSpPr>
          <p:spPr bwMode="auto">
            <a:xfrm>
              <a:off x="1834" y="2778"/>
              <a:ext cx="120" cy="158"/>
            </a:xfrm>
            <a:custGeom>
              <a:avLst/>
              <a:gdLst>
                <a:gd name="T0" fmla="*/ 41 w 120"/>
                <a:gd name="T1" fmla="*/ 93 h 158"/>
                <a:gd name="T2" fmla="*/ 99 w 120"/>
                <a:gd name="T3" fmla="*/ 129 h 158"/>
                <a:gd name="T4" fmla="*/ 85 w 120"/>
                <a:gd name="T5" fmla="*/ 59 h 158"/>
                <a:gd name="T6" fmla="*/ 21 w 120"/>
                <a:gd name="T7" fmla="*/ 27 h 158"/>
                <a:gd name="T8" fmla="*/ 41 w 120"/>
                <a:gd name="T9" fmla="*/ 93 h 1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" h="158">
                  <a:moveTo>
                    <a:pt x="41" y="93"/>
                  </a:moveTo>
                  <a:cubicBezTo>
                    <a:pt x="41" y="93"/>
                    <a:pt x="78" y="158"/>
                    <a:pt x="99" y="129"/>
                  </a:cubicBezTo>
                  <a:cubicBezTo>
                    <a:pt x="120" y="100"/>
                    <a:pt x="98" y="76"/>
                    <a:pt x="85" y="59"/>
                  </a:cubicBezTo>
                  <a:cubicBezTo>
                    <a:pt x="72" y="42"/>
                    <a:pt x="42" y="0"/>
                    <a:pt x="21" y="27"/>
                  </a:cubicBezTo>
                  <a:cubicBezTo>
                    <a:pt x="0" y="54"/>
                    <a:pt x="28" y="76"/>
                    <a:pt x="41" y="9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88" name="Freeform 91"/>
            <p:cNvSpPr>
              <a:spLocks/>
            </p:cNvSpPr>
            <p:nvPr/>
          </p:nvSpPr>
          <p:spPr bwMode="auto">
            <a:xfrm>
              <a:off x="1936" y="2910"/>
              <a:ext cx="170" cy="160"/>
            </a:xfrm>
            <a:custGeom>
              <a:avLst/>
              <a:gdLst>
                <a:gd name="T0" fmla="*/ 9 w 170"/>
                <a:gd name="T1" fmla="*/ 51 h 160"/>
                <a:gd name="T2" fmla="*/ 53 w 170"/>
                <a:gd name="T3" fmla="*/ 89 h 160"/>
                <a:gd name="T4" fmla="*/ 95 w 170"/>
                <a:gd name="T5" fmla="*/ 137 h 160"/>
                <a:gd name="T6" fmla="*/ 160 w 170"/>
                <a:gd name="T7" fmla="*/ 140 h 160"/>
                <a:gd name="T8" fmla="*/ 144 w 170"/>
                <a:gd name="T9" fmla="*/ 88 h 160"/>
                <a:gd name="T10" fmla="*/ 80 w 170"/>
                <a:gd name="T11" fmla="*/ 42 h 160"/>
                <a:gd name="T12" fmla="*/ 46 w 170"/>
                <a:gd name="T13" fmla="*/ 4 h 160"/>
                <a:gd name="T14" fmla="*/ 5 w 170"/>
                <a:gd name="T15" fmla="*/ 15 h 160"/>
                <a:gd name="T16" fmla="*/ 9 w 170"/>
                <a:gd name="T17" fmla="*/ 51 h 1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0" h="160">
                  <a:moveTo>
                    <a:pt x="9" y="51"/>
                  </a:moveTo>
                  <a:cubicBezTo>
                    <a:pt x="17" y="63"/>
                    <a:pt x="39" y="75"/>
                    <a:pt x="53" y="89"/>
                  </a:cubicBezTo>
                  <a:cubicBezTo>
                    <a:pt x="67" y="103"/>
                    <a:pt x="77" y="128"/>
                    <a:pt x="95" y="137"/>
                  </a:cubicBezTo>
                  <a:cubicBezTo>
                    <a:pt x="113" y="146"/>
                    <a:pt x="150" y="160"/>
                    <a:pt x="160" y="140"/>
                  </a:cubicBezTo>
                  <a:cubicBezTo>
                    <a:pt x="170" y="120"/>
                    <a:pt x="158" y="103"/>
                    <a:pt x="144" y="88"/>
                  </a:cubicBezTo>
                  <a:cubicBezTo>
                    <a:pt x="130" y="73"/>
                    <a:pt x="98" y="54"/>
                    <a:pt x="80" y="42"/>
                  </a:cubicBezTo>
                  <a:cubicBezTo>
                    <a:pt x="62" y="30"/>
                    <a:pt x="58" y="8"/>
                    <a:pt x="46" y="4"/>
                  </a:cubicBezTo>
                  <a:cubicBezTo>
                    <a:pt x="34" y="0"/>
                    <a:pt x="11" y="7"/>
                    <a:pt x="5" y="15"/>
                  </a:cubicBezTo>
                  <a:cubicBezTo>
                    <a:pt x="0" y="20"/>
                    <a:pt x="1" y="39"/>
                    <a:pt x="9" y="5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248" name="Group 92"/>
          <p:cNvGrpSpPr>
            <a:grpSpLocks/>
          </p:cNvGrpSpPr>
          <p:nvPr/>
        </p:nvGrpSpPr>
        <p:grpSpPr bwMode="auto">
          <a:xfrm rot="18826705" flipH="1">
            <a:off x="7700963" y="4135438"/>
            <a:ext cx="1073150" cy="1282700"/>
            <a:chOff x="2936" y="2244"/>
            <a:chExt cx="960" cy="1146"/>
          </a:xfrm>
        </p:grpSpPr>
        <p:sp>
          <p:nvSpPr>
            <p:cNvPr id="10365" name="Freeform 93"/>
            <p:cNvSpPr>
              <a:spLocks/>
            </p:cNvSpPr>
            <p:nvPr/>
          </p:nvSpPr>
          <p:spPr bwMode="auto">
            <a:xfrm>
              <a:off x="3200" y="2666"/>
              <a:ext cx="696" cy="724"/>
            </a:xfrm>
            <a:custGeom>
              <a:avLst/>
              <a:gdLst>
                <a:gd name="T0" fmla="*/ 690 w 696"/>
                <a:gd name="T1" fmla="*/ 159 h 724"/>
                <a:gd name="T2" fmla="*/ 654 w 696"/>
                <a:gd name="T3" fmla="*/ 374 h 724"/>
                <a:gd name="T4" fmla="*/ 570 w 696"/>
                <a:gd name="T5" fmla="*/ 524 h 724"/>
                <a:gd name="T6" fmla="*/ 472 w 696"/>
                <a:gd name="T7" fmla="*/ 704 h 724"/>
                <a:gd name="T8" fmla="*/ 312 w 696"/>
                <a:gd name="T9" fmla="*/ 650 h 724"/>
                <a:gd name="T10" fmla="*/ 120 w 696"/>
                <a:gd name="T11" fmla="*/ 548 h 724"/>
                <a:gd name="T12" fmla="*/ 14 w 696"/>
                <a:gd name="T13" fmla="*/ 400 h 724"/>
                <a:gd name="T14" fmla="*/ 55 w 696"/>
                <a:gd name="T15" fmla="*/ 321 h 724"/>
                <a:gd name="T16" fmla="*/ 71 w 696"/>
                <a:gd name="T17" fmla="*/ 217 h 724"/>
                <a:gd name="T18" fmla="*/ 104 w 696"/>
                <a:gd name="T19" fmla="*/ 132 h 724"/>
                <a:gd name="T20" fmla="*/ 194 w 696"/>
                <a:gd name="T21" fmla="*/ 92 h 724"/>
                <a:gd name="T22" fmla="*/ 314 w 696"/>
                <a:gd name="T23" fmla="*/ 10 h 724"/>
                <a:gd name="T24" fmla="*/ 414 w 696"/>
                <a:gd name="T25" fmla="*/ 32 h 724"/>
                <a:gd name="T26" fmla="*/ 550 w 696"/>
                <a:gd name="T27" fmla="*/ 201 h 724"/>
                <a:gd name="T28" fmla="*/ 588 w 696"/>
                <a:gd name="T29" fmla="*/ 146 h 724"/>
                <a:gd name="T30" fmla="*/ 604 w 696"/>
                <a:gd name="T31" fmla="*/ 66 h 724"/>
                <a:gd name="T32" fmla="*/ 674 w 696"/>
                <a:gd name="T33" fmla="*/ 68 h 724"/>
                <a:gd name="T34" fmla="*/ 690 w 696"/>
                <a:gd name="T35" fmla="*/ 159 h 7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96" h="724">
                  <a:moveTo>
                    <a:pt x="690" y="159"/>
                  </a:moveTo>
                  <a:cubicBezTo>
                    <a:pt x="696" y="210"/>
                    <a:pt x="676" y="324"/>
                    <a:pt x="654" y="374"/>
                  </a:cubicBezTo>
                  <a:cubicBezTo>
                    <a:pt x="632" y="424"/>
                    <a:pt x="599" y="475"/>
                    <a:pt x="570" y="524"/>
                  </a:cubicBezTo>
                  <a:cubicBezTo>
                    <a:pt x="541" y="573"/>
                    <a:pt x="518" y="684"/>
                    <a:pt x="472" y="704"/>
                  </a:cubicBezTo>
                  <a:cubicBezTo>
                    <a:pt x="426" y="724"/>
                    <a:pt x="363" y="670"/>
                    <a:pt x="312" y="650"/>
                  </a:cubicBezTo>
                  <a:cubicBezTo>
                    <a:pt x="261" y="630"/>
                    <a:pt x="180" y="594"/>
                    <a:pt x="120" y="548"/>
                  </a:cubicBezTo>
                  <a:cubicBezTo>
                    <a:pt x="60" y="502"/>
                    <a:pt x="41" y="447"/>
                    <a:pt x="14" y="400"/>
                  </a:cubicBezTo>
                  <a:cubicBezTo>
                    <a:pt x="0" y="362"/>
                    <a:pt x="47" y="345"/>
                    <a:pt x="55" y="321"/>
                  </a:cubicBezTo>
                  <a:cubicBezTo>
                    <a:pt x="63" y="297"/>
                    <a:pt x="74" y="246"/>
                    <a:pt x="71" y="217"/>
                  </a:cubicBezTo>
                  <a:cubicBezTo>
                    <a:pt x="68" y="188"/>
                    <a:pt x="84" y="153"/>
                    <a:pt x="104" y="132"/>
                  </a:cubicBezTo>
                  <a:cubicBezTo>
                    <a:pt x="124" y="111"/>
                    <a:pt x="159" y="112"/>
                    <a:pt x="194" y="92"/>
                  </a:cubicBezTo>
                  <a:cubicBezTo>
                    <a:pt x="231" y="57"/>
                    <a:pt x="276" y="18"/>
                    <a:pt x="314" y="10"/>
                  </a:cubicBezTo>
                  <a:cubicBezTo>
                    <a:pt x="352" y="2"/>
                    <a:pt x="375" y="0"/>
                    <a:pt x="414" y="32"/>
                  </a:cubicBezTo>
                  <a:cubicBezTo>
                    <a:pt x="453" y="64"/>
                    <a:pt x="521" y="182"/>
                    <a:pt x="550" y="201"/>
                  </a:cubicBezTo>
                  <a:cubicBezTo>
                    <a:pt x="579" y="220"/>
                    <a:pt x="575" y="170"/>
                    <a:pt x="588" y="146"/>
                  </a:cubicBezTo>
                  <a:cubicBezTo>
                    <a:pt x="601" y="122"/>
                    <a:pt x="593" y="80"/>
                    <a:pt x="604" y="66"/>
                  </a:cubicBezTo>
                  <a:cubicBezTo>
                    <a:pt x="638" y="48"/>
                    <a:pt x="652" y="48"/>
                    <a:pt x="674" y="68"/>
                  </a:cubicBezTo>
                  <a:cubicBezTo>
                    <a:pt x="696" y="88"/>
                    <a:pt x="684" y="108"/>
                    <a:pt x="690" y="15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66" name="Freeform 94"/>
            <p:cNvSpPr>
              <a:spLocks/>
            </p:cNvSpPr>
            <p:nvPr/>
          </p:nvSpPr>
          <p:spPr bwMode="auto">
            <a:xfrm>
              <a:off x="3775" y="2526"/>
              <a:ext cx="97" cy="177"/>
            </a:xfrm>
            <a:custGeom>
              <a:avLst/>
              <a:gdLst>
                <a:gd name="T0" fmla="*/ 95 w 97"/>
                <a:gd name="T1" fmla="*/ 60 h 177"/>
                <a:gd name="T2" fmla="*/ 81 w 97"/>
                <a:gd name="T3" fmla="*/ 4 h 177"/>
                <a:gd name="T4" fmla="*/ 13 w 97"/>
                <a:gd name="T5" fmla="*/ 34 h 177"/>
                <a:gd name="T6" fmla="*/ 7 w 97"/>
                <a:gd name="T7" fmla="*/ 104 h 177"/>
                <a:gd name="T8" fmla="*/ 19 w 97"/>
                <a:gd name="T9" fmla="*/ 166 h 177"/>
                <a:gd name="T10" fmla="*/ 83 w 97"/>
                <a:gd name="T11" fmla="*/ 148 h 177"/>
                <a:gd name="T12" fmla="*/ 95 w 97"/>
                <a:gd name="T13" fmla="*/ 60 h 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7" h="177">
                  <a:moveTo>
                    <a:pt x="95" y="60"/>
                  </a:moveTo>
                  <a:cubicBezTo>
                    <a:pt x="93" y="34"/>
                    <a:pt x="95" y="8"/>
                    <a:pt x="81" y="4"/>
                  </a:cubicBezTo>
                  <a:cubicBezTo>
                    <a:pt x="67" y="0"/>
                    <a:pt x="26" y="19"/>
                    <a:pt x="13" y="34"/>
                  </a:cubicBezTo>
                  <a:cubicBezTo>
                    <a:pt x="0" y="49"/>
                    <a:pt x="6" y="82"/>
                    <a:pt x="7" y="104"/>
                  </a:cubicBezTo>
                  <a:cubicBezTo>
                    <a:pt x="8" y="126"/>
                    <a:pt x="5" y="155"/>
                    <a:pt x="19" y="166"/>
                  </a:cubicBezTo>
                  <a:cubicBezTo>
                    <a:pt x="33" y="177"/>
                    <a:pt x="83" y="176"/>
                    <a:pt x="83" y="148"/>
                  </a:cubicBezTo>
                  <a:cubicBezTo>
                    <a:pt x="83" y="120"/>
                    <a:pt x="97" y="86"/>
                    <a:pt x="95" y="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67" name="Freeform 95"/>
            <p:cNvSpPr>
              <a:spLocks/>
            </p:cNvSpPr>
            <p:nvPr/>
          </p:nvSpPr>
          <p:spPr bwMode="auto">
            <a:xfrm>
              <a:off x="3361" y="2244"/>
              <a:ext cx="86" cy="168"/>
            </a:xfrm>
            <a:custGeom>
              <a:avLst/>
              <a:gdLst>
                <a:gd name="T0" fmla="*/ 6 w 86"/>
                <a:gd name="T1" fmla="*/ 103 h 168"/>
                <a:gd name="T2" fmla="*/ 61 w 86"/>
                <a:gd name="T3" fmla="*/ 154 h 168"/>
                <a:gd name="T4" fmla="*/ 80 w 86"/>
                <a:gd name="T5" fmla="*/ 82 h 168"/>
                <a:gd name="T6" fmla="*/ 27 w 86"/>
                <a:gd name="T7" fmla="*/ 20 h 168"/>
                <a:gd name="T8" fmla="*/ 6 w 86"/>
                <a:gd name="T9" fmla="*/ 103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168">
                  <a:moveTo>
                    <a:pt x="6" y="103"/>
                  </a:moveTo>
                  <a:cubicBezTo>
                    <a:pt x="12" y="125"/>
                    <a:pt x="29" y="168"/>
                    <a:pt x="61" y="154"/>
                  </a:cubicBezTo>
                  <a:cubicBezTo>
                    <a:pt x="73" y="151"/>
                    <a:pt x="86" y="104"/>
                    <a:pt x="80" y="82"/>
                  </a:cubicBezTo>
                  <a:cubicBezTo>
                    <a:pt x="74" y="60"/>
                    <a:pt x="45" y="0"/>
                    <a:pt x="27" y="20"/>
                  </a:cubicBezTo>
                  <a:cubicBezTo>
                    <a:pt x="9" y="40"/>
                    <a:pt x="0" y="81"/>
                    <a:pt x="6" y="10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68" name="Freeform 96"/>
            <p:cNvSpPr>
              <a:spLocks/>
            </p:cNvSpPr>
            <p:nvPr/>
          </p:nvSpPr>
          <p:spPr bwMode="auto">
            <a:xfrm>
              <a:off x="3398" y="2415"/>
              <a:ext cx="106" cy="121"/>
            </a:xfrm>
            <a:custGeom>
              <a:avLst/>
              <a:gdLst>
                <a:gd name="T0" fmla="*/ 4 w 106"/>
                <a:gd name="T1" fmla="*/ 53 h 121"/>
                <a:gd name="T2" fmla="*/ 36 w 106"/>
                <a:gd name="T3" fmla="*/ 115 h 121"/>
                <a:gd name="T4" fmla="*/ 102 w 106"/>
                <a:gd name="T5" fmla="*/ 91 h 121"/>
                <a:gd name="T6" fmla="*/ 62 w 106"/>
                <a:gd name="T7" fmla="*/ 1 h 121"/>
                <a:gd name="T8" fmla="*/ 4 w 106"/>
                <a:gd name="T9" fmla="*/ 53 h 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6" h="121">
                  <a:moveTo>
                    <a:pt x="4" y="53"/>
                  </a:moveTo>
                  <a:cubicBezTo>
                    <a:pt x="0" y="72"/>
                    <a:pt x="19" y="109"/>
                    <a:pt x="36" y="115"/>
                  </a:cubicBezTo>
                  <a:cubicBezTo>
                    <a:pt x="53" y="121"/>
                    <a:pt x="98" y="110"/>
                    <a:pt x="102" y="91"/>
                  </a:cubicBezTo>
                  <a:cubicBezTo>
                    <a:pt x="106" y="72"/>
                    <a:pt x="78" y="2"/>
                    <a:pt x="62" y="1"/>
                  </a:cubicBezTo>
                  <a:cubicBezTo>
                    <a:pt x="46" y="0"/>
                    <a:pt x="10" y="36"/>
                    <a:pt x="4" y="5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69" name="Freeform 97"/>
            <p:cNvSpPr>
              <a:spLocks/>
            </p:cNvSpPr>
            <p:nvPr/>
          </p:nvSpPr>
          <p:spPr bwMode="auto">
            <a:xfrm>
              <a:off x="3434" y="2546"/>
              <a:ext cx="124" cy="112"/>
            </a:xfrm>
            <a:custGeom>
              <a:avLst/>
              <a:gdLst>
                <a:gd name="T0" fmla="*/ 3 w 124"/>
                <a:gd name="T1" fmla="*/ 30 h 112"/>
                <a:gd name="T2" fmla="*/ 36 w 124"/>
                <a:gd name="T3" fmla="*/ 110 h 112"/>
                <a:gd name="T4" fmla="*/ 118 w 124"/>
                <a:gd name="T5" fmla="*/ 64 h 112"/>
                <a:gd name="T6" fmla="*/ 76 w 124"/>
                <a:gd name="T7" fmla="*/ 6 h 112"/>
                <a:gd name="T8" fmla="*/ 3 w 124"/>
                <a:gd name="T9" fmla="*/ 30 h 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" h="112">
                  <a:moveTo>
                    <a:pt x="3" y="30"/>
                  </a:moveTo>
                  <a:cubicBezTo>
                    <a:pt x="6" y="60"/>
                    <a:pt x="18" y="108"/>
                    <a:pt x="36" y="110"/>
                  </a:cubicBezTo>
                  <a:cubicBezTo>
                    <a:pt x="54" y="112"/>
                    <a:pt x="124" y="82"/>
                    <a:pt x="118" y="64"/>
                  </a:cubicBezTo>
                  <a:cubicBezTo>
                    <a:pt x="112" y="46"/>
                    <a:pt x="95" y="12"/>
                    <a:pt x="76" y="6"/>
                  </a:cubicBezTo>
                  <a:cubicBezTo>
                    <a:pt x="57" y="0"/>
                    <a:pt x="0" y="0"/>
                    <a:pt x="3" y="3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70" name="Freeform 98"/>
            <p:cNvSpPr>
              <a:spLocks/>
            </p:cNvSpPr>
            <p:nvPr/>
          </p:nvSpPr>
          <p:spPr bwMode="auto">
            <a:xfrm>
              <a:off x="3112" y="2340"/>
              <a:ext cx="142" cy="136"/>
            </a:xfrm>
            <a:custGeom>
              <a:avLst/>
              <a:gdLst>
                <a:gd name="T0" fmla="*/ 21 w 142"/>
                <a:gd name="T1" fmla="*/ 96 h 136"/>
                <a:gd name="T2" fmla="*/ 107 w 142"/>
                <a:gd name="T3" fmla="*/ 122 h 136"/>
                <a:gd name="T4" fmla="*/ 91 w 142"/>
                <a:gd name="T5" fmla="*/ 26 h 136"/>
                <a:gd name="T6" fmla="*/ 12 w 142"/>
                <a:gd name="T7" fmla="*/ 12 h 136"/>
                <a:gd name="T8" fmla="*/ 21 w 142"/>
                <a:gd name="T9" fmla="*/ 96 h 1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136">
                  <a:moveTo>
                    <a:pt x="21" y="96"/>
                  </a:moveTo>
                  <a:cubicBezTo>
                    <a:pt x="42" y="116"/>
                    <a:pt x="72" y="136"/>
                    <a:pt x="107" y="122"/>
                  </a:cubicBezTo>
                  <a:cubicBezTo>
                    <a:pt x="142" y="108"/>
                    <a:pt x="107" y="44"/>
                    <a:pt x="91" y="26"/>
                  </a:cubicBezTo>
                  <a:cubicBezTo>
                    <a:pt x="75" y="8"/>
                    <a:pt x="24" y="0"/>
                    <a:pt x="12" y="12"/>
                  </a:cubicBezTo>
                  <a:cubicBezTo>
                    <a:pt x="0" y="24"/>
                    <a:pt x="0" y="76"/>
                    <a:pt x="21" y="9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71" name="Freeform 99"/>
            <p:cNvSpPr>
              <a:spLocks/>
            </p:cNvSpPr>
            <p:nvPr/>
          </p:nvSpPr>
          <p:spPr bwMode="auto">
            <a:xfrm>
              <a:off x="3246" y="2563"/>
              <a:ext cx="146" cy="169"/>
            </a:xfrm>
            <a:custGeom>
              <a:avLst/>
              <a:gdLst>
                <a:gd name="T0" fmla="*/ 29 w 146"/>
                <a:gd name="T1" fmla="*/ 111 h 169"/>
                <a:gd name="T2" fmla="*/ 117 w 146"/>
                <a:gd name="T3" fmla="*/ 155 h 169"/>
                <a:gd name="T4" fmla="*/ 106 w 146"/>
                <a:gd name="T5" fmla="*/ 71 h 169"/>
                <a:gd name="T6" fmla="*/ 70 w 146"/>
                <a:gd name="T7" fmla="*/ 3 h 169"/>
                <a:gd name="T8" fmla="*/ 7 w 146"/>
                <a:gd name="T9" fmla="*/ 55 h 169"/>
                <a:gd name="T10" fmla="*/ 29 w 146"/>
                <a:gd name="T11" fmla="*/ 111 h 1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6" h="169">
                  <a:moveTo>
                    <a:pt x="29" y="111"/>
                  </a:moveTo>
                  <a:cubicBezTo>
                    <a:pt x="47" y="128"/>
                    <a:pt x="88" y="169"/>
                    <a:pt x="117" y="155"/>
                  </a:cubicBezTo>
                  <a:cubicBezTo>
                    <a:pt x="146" y="141"/>
                    <a:pt x="130" y="99"/>
                    <a:pt x="106" y="71"/>
                  </a:cubicBezTo>
                  <a:cubicBezTo>
                    <a:pt x="82" y="43"/>
                    <a:pt x="86" y="6"/>
                    <a:pt x="70" y="3"/>
                  </a:cubicBezTo>
                  <a:cubicBezTo>
                    <a:pt x="54" y="0"/>
                    <a:pt x="14" y="37"/>
                    <a:pt x="7" y="55"/>
                  </a:cubicBezTo>
                  <a:cubicBezTo>
                    <a:pt x="0" y="73"/>
                    <a:pt x="11" y="94"/>
                    <a:pt x="29" y="11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72" name="Freeform 100"/>
            <p:cNvSpPr>
              <a:spLocks/>
            </p:cNvSpPr>
            <p:nvPr/>
          </p:nvSpPr>
          <p:spPr bwMode="auto">
            <a:xfrm>
              <a:off x="3181" y="2456"/>
              <a:ext cx="125" cy="128"/>
            </a:xfrm>
            <a:custGeom>
              <a:avLst/>
              <a:gdLst>
                <a:gd name="T0" fmla="*/ 53 w 125"/>
                <a:gd name="T1" fmla="*/ 124 h 128"/>
                <a:gd name="T2" fmla="*/ 119 w 125"/>
                <a:gd name="T3" fmla="*/ 86 h 128"/>
                <a:gd name="T4" fmla="*/ 91 w 125"/>
                <a:gd name="T5" fmla="*/ 42 h 128"/>
                <a:gd name="T6" fmla="*/ 51 w 125"/>
                <a:gd name="T7" fmla="*/ 20 h 128"/>
                <a:gd name="T8" fmla="*/ 5 w 125"/>
                <a:gd name="T9" fmla="*/ 54 h 128"/>
                <a:gd name="T10" fmla="*/ 53 w 125"/>
                <a:gd name="T11" fmla="*/ 124 h 1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5" h="128">
                  <a:moveTo>
                    <a:pt x="53" y="124"/>
                  </a:moveTo>
                  <a:cubicBezTo>
                    <a:pt x="70" y="128"/>
                    <a:pt x="113" y="100"/>
                    <a:pt x="119" y="86"/>
                  </a:cubicBezTo>
                  <a:cubicBezTo>
                    <a:pt x="125" y="72"/>
                    <a:pt x="98" y="55"/>
                    <a:pt x="91" y="42"/>
                  </a:cubicBezTo>
                  <a:cubicBezTo>
                    <a:pt x="84" y="29"/>
                    <a:pt x="77" y="0"/>
                    <a:pt x="51" y="20"/>
                  </a:cubicBezTo>
                  <a:cubicBezTo>
                    <a:pt x="25" y="40"/>
                    <a:pt x="10" y="32"/>
                    <a:pt x="5" y="54"/>
                  </a:cubicBezTo>
                  <a:cubicBezTo>
                    <a:pt x="0" y="76"/>
                    <a:pt x="36" y="120"/>
                    <a:pt x="53" y="12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73" name="Freeform 101"/>
            <p:cNvSpPr>
              <a:spLocks/>
            </p:cNvSpPr>
            <p:nvPr/>
          </p:nvSpPr>
          <p:spPr bwMode="auto">
            <a:xfrm>
              <a:off x="2990" y="2460"/>
              <a:ext cx="126" cy="190"/>
            </a:xfrm>
            <a:custGeom>
              <a:avLst/>
              <a:gdLst>
                <a:gd name="T0" fmla="*/ 15 w 126"/>
                <a:gd name="T1" fmla="*/ 106 h 190"/>
                <a:gd name="T2" fmla="*/ 105 w 126"/>
                <a:gd name="T3" fmla="*/ 172 h 190"/>
                <a:gd name="T4" fmla="*/ 78 w 126"/>
                <a:gd name="T5" fmla="*/ 62 h 190"/>
                <a:gd name="T6" fmla="*/ 15 w 126"/>
                <a:gd name="T7" fmla="*/ 26 h 190"/>
                <a:gd name="T8" fmla="*/ 15 w 126"/>
                <a:gd name="T9" fmla="*/ 106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" h="190">
                  <a:moveTo>
                    <a:pt x="15" y="106"/>
                  </a:moveTo>
                  <a:cubicBezTo>
                    <a:pt x="30" y="130"/>
                    <a:pt x="84" y="190"/>
                    <a:pt x="105" y="172"/>
                  </a:cubicBezTo>
                  <a:cubicBezTo>
                    <a:pt x="126" y="154"/>
                    <a:pt x="122" y="76"/>
                    <a:pt x="78" y="62"/>
                  </a:cubicBezTo>
                  <a:cubicBezTo>
                    <a:pt x="34" y="48"/>
                    <a:pt x="44" y="0"/>
                    <a:pt x="15" y="26"/>
                  </a:cubicBezTo>
                  <a:cubicBezTo>
                    <a:pt x="5" y="33"/>
                    <a:pt x="0" y="82"/>
                    <a:pt x="15" y="10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74" name="Freeform 102"/>
            <p:cNvSpPr>
              <a:spLocks/>
            </p:cNvSpPr>
            <p:nvPr/>
          </p:nvSpPr>
          <p:spPr bwMode="auto">
            <a:xfrm>
              <a:off x="3082" y="2626"/>
              <a:ext cx="172" cy="236"/>
            </a:xfrm>
            <a:custGeom>
              <a:avLst/>
              <a:gdLst>
                <a:gd name="T0" fmla="*/ 11 w 172"/>
                <a:gd name="T1" fmla="*/ 60 h 236"/>
                <a:gd name="T2" fmla="*/ 64 w 172"/>
                <a:gd name="T3" fmla="*/ 130 h 236"/>
                <a:gd name="T4" fmla="*/ 144 w 172"/>
                <a:gd name="T5" fmla="*/ 230 h 236"/>
                <a:gd name="T6" fmla="*/ 172 w 172"/>
                <a:gd name="T7" fmla="*/ 166 h 236"/>
                <a:gd name="T8" fmla="*/ 148 w 172"/>
                <a:gd name="T9" fmla="*/ 110 h 236"/>
                <a:gd name="T10" fmla="*/ 100 w 172"/>
                <a:gd name="T11" fmla="*/ 96 h 236"/>
                <a:gd name="T12" fmla="*/ 54 w 172"/>
                <a:gd name="T13" fmla="*/ 6 h 236"/>
                <a:gd name="T14" fmla="*/ 11 w 172"/>
                <a:gd name="T15" fmla="*/ 60 h 2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2" h="236">
                  <a:moveTo>
                    <a:pt x="11" y="60"/>
                  </a:moveTo>
                  <a:cubicBezTo>
                    <a:pt x="22" y="88"/>
                    <a:pt x="46" y="84"/>
                    <a:pt x="64" y="130"/>
                  </a:cubicBezTo>
                  <a:cubicBezTo>
                    <a:pt x="82" y="176"/>
                    <a:pt x="126" y="224"/>
                    <a:pt x="144" y="230"/>
                  </a:cubicBezTo>
                  <a:cubicBezTo>
                    <a:pt x="162" y="236"/>
                    <a:pt x="171" y="186"/>
                    <a:pt x="172" y="166"/>
                  </a:cubicBezTo>
                  <a:cubicBezTo>
                    <a:pt x="170" y="149"/>
                    <a:pt x="164" y="126"/>
                    <a:pt x="148" y="110"/>
                  </a:cubicBezTo>
                  <a:cubicBezTo>
                    <a:pt x="132" y="94"/>
                    <a:pt x="116" y="113"/>
                    <a:pt x="100" y="96"/>
                  </a:cubicBezTo>
                  <a:cubicBezTo>
                    <a:pt x="84" y="79"/>
                    <a:pt x="69" y="12"/>
                    <a:pt x="54" y="6"/>
                  </a:cubicBezTo>
                  <a:cubicBezTo>
                    <a:pt x="39" y="0"/>
                    <a:pt x="0" y="32"/>
                    <a:pt x="11" y="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75" name="Freeform 103"/>
            <p:cNvSpPr>
              <a:spLocks/>
            </p:cNvSpPr>
            <p:nvPr/>
          </p:nvSpPr>
          <p:spPr bwMode="auto">
            <a:xfrm>
              <a:off x="2936" y="2712"/>
              <a:ext cx="120" cy="158"/>
            </a:xfrm>
            <a:custGeom>
              <a:avLst/>
              <a:gdLst>
                <a:gd name="T0" fmla="*/ 41 w 120"/>
                <a:gd name="T1" fmla="*/ 93 h 158"/>
                <a:gd name="T2" fmla="*/ 99 w 120"/>
                <a:gd name="T3" fmla="*/ 129 h 158"/>
                <a:gd name="T4" fmla="*/ 85 w 120"/>
                <a:gd name="T5" fmla="*/ 59 h 158"/>
                <a:gd name="T6" fmla="*/ 21 w 120"/>
                <a:gd name="T7" fmla="*/ 27 h 158"/>
                <a:gd name="T8" fmla="*/ 41 w 120"/>
                <a:gd name="T9" fmla="*/ 93 h 1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" h="158">
                  <a:moveTo>
                    <a:pt x="41" y="93"/>
                  </a:moveTo>
                  <a:cubicBezTo>
                    <a:pt x="41" y="93"/>
                    <a:pt x="78" y="158"/>
                    <a:pt x="99" y="129"/>
                  </a:cubicBezTo>
                  <a:cubicBezTo>
                    <a:pt x="120" y="100"/>
                    <a:pt x="98" y="76"/>
                    <a:pt x="85" y="59"/>
                  </a:cubicBezTo>
                  <a:cubicBezTo>
                    <a:pt x="72" y="42"/>
                    <a:pt x="42" y="0"/>
                    <a:pt x="21" y="27"/>
                  </a:cubicBezTo>
                  <a:cubicBezTo>
                    <a:pt x="0" y="54"/>
                    <a:pt x="28" y="76"/>
                    <a:pt x="41" y="9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76" name="Freeform 104"/>
            <p:cNvSpPr>
              <a:spLocks/>
            </p:cNvSpPr>
            <p:nvPr/>
          </p:nvSpPr>
          <p:spPr bwMode="auto">
            <a:xfrm>
              <a:off x="3038" y="2844"/>
              <a:ext cx="170" cy="160"/>
            </a:xfrm>
            <a:custGeom>
              <a:avLst/>
              <a:gdLst>
                <a:gd name="T0" fmla="*/ 9 w 170"/>
                <a:gd name="T1" fmla="*/ 51 h 160"/>
                <a:gd name="T2" fmla="*/ 53 w 170"/>
                <a:gd name="T3" fmla="*/ 89 h 160"/>
                <a:gd name="T4" fmla="*/ 95 w 170"/>
                <a:gd name="T5" fmla="*/ 137 h 160"/>
                <a:gd name="T6" fmla="*/ 160 w 170"/>
                <a:gd name="T7" fmla="*/ 140 h 160"/>
                <a:gd name="T8" fmla="*/ 144 w 170"/>
                <a:gd name="T9" fmla="*/ 88 h 160"/>
                <a:gd name="T10" fmla="*/ 80 w 170"/>
                <a:gd name="T11" fmla="*/ 42 h 160"/>
                <a:gd name="T12" fmla="*/ 46 w 170"/>
                <a:gd name="T13" fmla="*/ 4 h 160"/>
                <a:gd name="T14" fmla="*/ 5 w 170"/>
                <a:gd name="T15" fmla="*/ 15 h 160"/>
                <a:gd name="T16" fmla="*/ 9 w 170"/>
                <a:gd name="T17" fmla="*/ 51 h 1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0" h="160">
                  <a:moveTo>
                    <a:pt x="9" y="51"/>
                  </a:moveTo>
                  <a:cubicBezTo>
                    <a:pt x="17" y="63"/>
                    <a:pt x="39" y="75"/>
                    <a:pt x="53" y="89"/>
                  </a:cubicBezTo>
                  <a:cubicBezTo>
                    <a:pt x="67" y="103"/>
                    <a:pt x="77" y="128"/>
                    <a:pt x="95" y="137"/>
                  </a:cubicBezTo>
                  <a:cubicBezTo>
                    <a:pt x="113" y="146"/>
                    <a:pt x="150" y="160"/>
                    <a:pt x="160" y="140"/>
                  </a:cubicBezTo>
                  <a:cubicBezTo>
                    <a:pt x="170" y="120"/>
                    <a:pt x="158" y="103"/>
                    <a:pt x="144" y="88"/>
                  </a:cubicBezTo>
                  <a:cubicBezTo>
                    <a:pt x="130" y="73"/>
                    <a:pt x="98" y="54"/>
                    <a:pt x="80" y="42"/>
                  </a:cubicBezTo>
                  <a:cubicBezTo>
                    <a:pt x="62" y="30"/>
                    <a:pt x="58" y="8"/>
                    <a:pt x="46" y="4"/>
                  </a:cubicBezTo>
                  <a:cubicBezTo>
                    <a:pt x="34" y="0"/>
                    <a:pt x="11" y="7"/>
                    <a:pt x="5" y="15"/>
                  </a:cubicBezTo>
                  <a:cubicBezTo>
                    <a:pt x="0" y="20"/>
                    <a:pt x="1" y="39"/>
                    <a:pt x="9" y="5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249" name="Group 198"/>
          <p:cNvGrpSpPr>
            <a:grpSpLocks/>
          </p:cNvGrpSpPr>
          <p:nvPr/>
        </p:nvGrpSpPr>
        <p:grpSpPr bwMode="auto">
          <a:xfrm>
            <a:off x="3140075" y="4002088"/>
            <a:ext cx="1169988" cy="1757362"/>
            <a:chOff x="2870" y="2417"/>
            <a:chExt cx="1023" cy="1536"/>
          </a:xfrm>
        </p:grpSpPr>
        <p:grpSp>
          <p:nvGrpSpPr>
            <p:cNvPr id="10336" name="Group 199"/>
            <p:cNvGrpSpPr>
              <a:grpSpLocks/>
            </p:cNvGrpSpPr>
            <p:nvPr/>
          </p:nvGrpSpPr>
          <p:grpSpPr bwMode="auto">
            <a:xfrm>
              <a:off x="2870" y="2876"/>
              <a:ext cx="471" cy="716"/>
              <a:chOff x="2892" y="1680"/>
              <a:chExt cx="676" cy="1026"/>
            </a:xfrm>
          </p:grpSpPr>
          <p:sp>
            <p:nvSpPr>
              <p:cNvPr id="10361" name="Freeform 200"/>
              <p:cNvSpPr>
                <a:spLocks/>
              </p:cNvSpPr>
              <p:nvPr/>
            </p:nvSpPr>
            <p:spPr bwMode="auto">
              <a:xfrm>
                <a:off x="2892" y="1680"/>
                <a:ext cx="143" cy="182"/>
              </a:xfrm>
              <a:custGeom>
                <a:avLst/>
                <a:gdLst>
                  <a:gd name="T0" fmla="*/ 51 w 143"/>
                  <a:gd name="T1" fmla="*/ 95 h 182"/>
                  <a:gd name="T2" fmla="*/ 78 w 143"/>
                  <a:gd name="T3" fmla="*/ 172 h 182"/>
                  <a:gd name="T4" fmla="*/ 112 w 143"/>
                  <a:gd name="T5" fmla="*/ 156 h 182"/>
                  <a:gd name="T6" fmla="*/ 138 w 143"/>
                  <a:gd name="T7" fmla="*/ 132 h 182"/>
                  <a:gd name="T8" fmla="*/ 83 w 143"/>
                  <a:gd name="T9" fmla="*/ 73 h 182"/>
                  <a:gd name="T10" fmla="*/ 40 w 143"/>
                  <a:gd name="T11" fmla="*/ 6 h 182"/>
                  <a:gd name="T12" fmla="*/ 5 w 143"/>
                  <a:gd name="T13" fmla="*/ 35 h 182"/>
                  <a:gd name="T14" fmla="*/ 51 w 143"/>
                  <a:gd name="T15" fmla="*/ 95 h 18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3" h="182">
                    <a:moveTo>
                      <a:pt x="51" y="95"/>
                    </a:moveTo>
                    <a:cubicBezTo>
                      <a:pt x="64" y="119"/>
                      <a:pt x="68" y="162"/>
                      <a:pt x="78" y="172"/>
                    </a:cubicBezTo>
                    <a:cubicBezTo>
                      <a:pt x="88" y="182"/>
                      <a:pt x="102" y="163"/>
                      <a:pt x="112" y="156"/>
                    </a:cubicBezTo>
                    <a:cubicBezTo>
                      <a:pt x="122" y="149"/>
                      <a:pt x="143" y="146"/>
                      <a:pt x="138" y="132"/>
                    </a:cubicBezTo>
                    <a:cubicBezTo>
                      <a:pt x="133" y="118"/>
                      <a:pt x="99" y="94"/>
                      <a:pt x="83" y="73"/>
                    </a:cubicBezTo>
                    <a:cubicBezTo>
                      <a:pt x="67" y="52"/>
                      <a:pt x="53" y="12"/>
                      <a:pt x="40" y="6"/>
                    </a:cubicBezTo>
                    <a:cubicBezTo>
                      <a:pt x="27" y="0"/>
                      <a:pt x="3" y="20"/>
                      <a:pt x="5" y="35"/>
                    </a:cubicBezTo>
                    <a:cubicBezTo>
                      <a:pt x="0" y="39"/>
                      <a:pt x="38" y="71"/>
                      <a:pt x="51" y="95"/>
                    </a:cubicBez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62" name="Freeform 201"/>
              <p:cNvSpPr>
                <a:spLocks/>
              </p:cNvSpPr>
              <p:nvPr/>
            </p:nvSpPr>
            <p:spPr bwMode="auto">
              <a:xfrm>
                <a:off x="2981" y="1833"/>
                <a:ext cx="153" cy="151"/>
              </a:xfrm>
              <a:custGeom>
                <a:avLst/>
                <a:gdLst>
                  <a:gd name="T0" fmla="*/ 42 w 153"/>
                  <a:gd name="T1" fmla="*/ 82 h 151"/>
                  <a:gd name="T2" fmla="*/ 95 w 153"/>
                  <a:gd name="T3" fmla="*/ 147 h 151"/>
                  <a:gd name="T4" fmla="*/ 149 w 153"/>
                  <a:gd name="T5" fmla="*/ 101 h 151"/>
                  <a:gd name="T6" fmla="*/ 82 w 153"/>
                  <a:gd name="T7" fmla="*/ 50 h 151"/>
                  <a:gd name="T8" fmla="*/ 61 w 153"/>
                  <a:gd name="T9" fmla="*/ 3 h 151"/>
                  <a:gd name="T10" fmla="*/ 3 w 153"/>
                  <a:gd name="T11" fmla="*/ 45 h 151"/>
                  <a:gd name="T12" fmla="*/ 42 w 153"/>
                  <a:gd name="T13" fmla="*/ 82 h 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3" h="151">
                    <a:moveTo>
                      <a:pt x="42" y="82"/>
                    </a:moveTo>
                    <a:cubicBezTo>
                      <a:pt x="59" y="101"/>
                      <a:pt x="76" y="143"/>
                      <a:pt x="95" y="147"/>
                    </a:cubicBezTo>
                    <a:cubicBezTo>
                      <a:pt x="114" y="151"/>
                      <a:pt x="153" y="120"/>
                      <a:pt x="149" y="101"/>
                    </a:cubicBezTo>
                    <a:cubicBezTo>
                      <a:pt x="130" y="78"/>
                      <a:pt x="97" y="67"/>
                      <a:pt x="82" y="50"/>
                    </a:cubicBezTo>
                    <a:cubicBezTo>
                      <a:pt x="67" y="33"/>
                      <a:pt x="74" y="4"/>
                      <a:pt x="61" y="3"/>
                    </a:cubicBezTo>
                    <a:cubicBezTo>
                      <a:pt x="49" y="0"/>
                      <a:pt x="7" y="27"/>
                      <a:pt x="3" y="45"/>
                    </a:cubicBezTo>
                    <a:cubicBezTo>
                      <a:pt x="0" y="58"/>
                      <a:pt x="25" y="63"/>
                      <a:pt x="42" y="82"/>
                    </a:cubicBez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63" name="Freeform 202"/>
              <p:cNvSpPr>
                <a:spLocks/>
              </p:cNvSpPr>
              <p:nvPr/>
            </p:nvSpPr>
            <p:spPr bwMode="auto">
              <a:xfrm>
                <a:off x="3092" y="1960"/>
                <a:ext cx="249" cy="287"/>
              </a:xfrm>
              <a:custGeom>
                <a:avLst/>
                <a:gdLst>
                  <a:gd name="T0" fmla="*/ 95 w 249"/>
                  <a:gd name="T1" fmla="*/ 159 h 287"/>
                  <a:gd name="T2" fmla="*/ 164 w 249"/>
                  <a:gd name="T3" fmla="*/ 276 h 287"/>
                  <a:gd name="T4" fmla="*/ 204 w 249"/>
                  <a:gd name="T5" fmla="*/ 236 h 287"/>
                  <a:gd name="T6" fmla="*/ 249 w 249"/>
                  <a:gd name="T7" fmla="*/ 221 h 287"/>
                  <a:gd name="T8" fmla="*/ 208 w 249"/>
                  <a:gd name="T9" fmla="*/ 184 h 287"/>
                  <a:gd name="T10" fmla="*/ 119 w 249"/>
                  <a:gd name="T11" fmla="*/ 121 h 287"/>
                  <a:gd name="T12" fmla="*/ 58 w 249"/>
                  <a:gd name="T13" fmla="*/ 0 h 287"/>
                  <a:gd name="T14" fmla="*/ 8 w 249"/>
                  <a:gd name="T15" fmla="*/ 62 h 287"/>
                  <a:gd name="T16" fmla="*/ 95 w 249"/>
                  <a:gd name="T17" fmla="*/ 159 h 2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9" h="287">
                    <a:moveTo>
                      <a:pt x="95" y="159"/>
                    </a:moveTo>
                    <a:cubicBezTo>
                      <a:pt x="123" y="197"/>
                      <a:pt x="146" y="260"/>
                      <a:pt x="164" y="276"/>
                    </a:cubicBezTo>
                    <a:cubicBezTo>
                      <a:pt x="181" y="287"/>
                      <a:pt x="182" y="248"/>
                      <a:pt x="204" y="236"/>
                    </a:cubicBezTo>
                    <a:cubicBezTo>
                      <a:pt x="226" y="224"/>
                      <a:pt x="248" y="242"/>
                      <a:pt x="249" y="221"/>
                    </a:cubicBezTo>
                    <a:cubicBezTo>
                      <a:pt x="236" y="202"/>
                      <a:pt x="230" y="201"/>
                      <a:pt x="208" y="184"/>
                    </a:cubicBezTo>
                    <a:cubicBezTo>
                      <a:pt x="186" y="167"/>
                      <a:pt x="144" y="152"/>
                      <a:pt x="119" y="121"/>
                    </a:cubicBezTo>
                    <a:cubicBezTo>
                      <a:pt x="94" y="90"/>
                      <a:pt x="78" y="2"/>
                      <a:pt x="58" y="0"/>
                    </a:cubicBezTo>
                    <a:cubicBezTo>
                      <a:pt x="23" y="15"/>
                      <a:pt x="0" y="40"/>
                      <a:pt x="8" y="62"/>
                    </a:cubicBezTo>
                    <a:cubicBezTo>
                      <a:pt x="14" y="88"/>
                      <a:pt x="67" y="121"/>
                      <a:pt x="95" y="159"/>
                    </a:cubicBez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64" name="Freeform 203"/>
              <p:cNvSpPr>
                <a:spLocks/>
              </p:cNvSpPr>
              <p:nvPr/>
            </p:nvSpPr>
            <p:spPr bwMode="auto">
              <a:xfrm>
                <a:off x="3266" y="2201"/>
                <a:ext cx="302" cy="505"/>
              </a:xfrm>
              <a:custGeom>
                <a:avLst/>
                <a:gdLst>
                  <a:gd name="T0" fmla="*/ 6 w 302"/>
                  <a:gd name="T1" fmla="*/ 69 h 505"/>
                  <a:gd name="T2" fmla="*/ 67 w 302"/>
                  <a:gd name="T3" fmla="*/ 160 h 505"/>
                  <a:gd name="T4" fmla="*/ 151 w 302"/>
                  <a:gd name="T5" fmla="*/ 346 h 505"/>
                  <a:gd name="T6" fmla="*/ 185 w 302"/>
                  <a:gd name="T7" fmla="*/ 464 h 505"/>
                  <a:gd name="T8" fmla="*/ 246 w 302"/>
                  <a:gd name="T9" fmla="*/ 481 h 505"/>
                  <a:gd name="T10" fmla="*/ 302 w 302"/>
                  <a:gd name="T11" fmla="*/ 419 h 505"/>
                  <a:gd name="T12" fmla="*/ 224 w 302"/>
                  <a:gd name="T13" fmla="*/ 323 h 505"/>
                  <a:gd name="T14" fmla="*/ 142 w 302"/>
                  <a:gd name="T15" fmla="*/ 213 h 505"/>
                  <a:gd name="T16" fmla="*/ 103 w 302"/>
                  <a:gd name="T17" fmla="*/ 110 h 505"/>
                  <a:gd name="T18" fmla="*/ 108 w 302"/>
                  <a:gd name="T19" fmla="*/ 61 h 505"/>
                  <a:gd name="T20" fmla="*/ 90 w 302"/>
                  <a:gd name="T21" fmla="*/ 7 h 505"/>
                  <a:gd name="T22" fmla="*/ 34 w 302"/>
                  <a:gd name="T23" fmla="*/ 15 h 505"/>
                  <a:gd name="T24" fmla="*/ 6 w 302"/>
                  <a:gd name="T25" fmla="*/ 69 h 5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2" h="505">
                    <a:moveTo>
                      <a:pt x="6" y="69"/>
                    </a:moveTo>
                    <a:cubicBezTo>
                      <a:pt x="12" y="92"/>
                      <a:pt x="43" y="112"/>
                      <a:pt x="67" y="160"/>
                    </a:cubicBezTo>
                    <a:cubicBezTo>
                      <a:pt x="91" y="206"/>
                      <a:pt x="131" y="295"/>
                      <a:pt x="151" y="346"/>
                    </a:cubicBezTo>
                    <a:cubicBezTo>
                      <a:pt x="171" y="397"/>
                      <a:pt x="171" y="440"/>
                      <a:pt x="185" y="464"/>
                    </a:cubicBezTo>
                    <a:cubicBezTo>
                      <a:pt x="201" y="486"/>
                      <a:pt x="234" y="505"/>
                      <a:pt x="246" y="481"/>
                    </a:cubicBezTo>
                    <a:cubicBezTo>
                      <a:pt x="258" y="457"/>
                      <a:pt x="301" y="443"/>
                      <a:pt x="302" y="419"/>
                    </a:cubicBezTo>
                    <a:cubicBezTo>
                      <a:pt x="294" y="405"/>
                      <a:pt x="247" y="356"/>
                      <a:pt x="224" y="323"/>
                    </a:cubicBezTo>
                    <a:cubicBezTo>
                      <a:pt x="201" y="290"/>
                      <a:pt x="165" y="252"/>
                      <a:pt x="142" y="213"/>
                    </a:cubicBezTo>
                    <a:cubicBezTo>
                      <a:pt x="119" y="174"/>
                      <a:pt x="109" y="135"/>
                      <a:pt x="103" y="110"/>
                    </a:cubicBezTo>
                    <a:cubicBezTo>
                      <a:pt x="97" y="85"/>
                      <a:pt x="110" y="78"/>
                      <a:pt x="108" y="61"/>
                    </a:cubicBezTo>
                    <a:cubicBezTo>
                      <a:pt x="108" y="21"/>
                      <a:pt x="103" y="14"/>
                      <a:pt x="90" y="7"/>
                    </a:cubicBezTo>
                    <a:cubicBezTo>
                      <a:pt x="77" y="0"/>
                      <a:pt x="46" y="6"/>
                      <a:pt x="34" y="15"/>
                    </a:cubicBezTo>
                    <a:cubicBezTo>
                      <a:pt x="23" y="25"/>
                      <a:pt x="0" y="46"/>
                      <a:pt x="6" y="69"/>
                    </a:cubicBez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0337" name="Freeform 204"/>
            <p:cNvSpPr>
              <a:spLocks/>
            </p:cNvSpPr>
            <p:nvPr/>
          </p:nvSpPr>
          <p:spPr bwMode="auto">
            <a:xfrm>
              <a:off x="3262" y="3586"/>
              <a:ext cx="118" cy="141"/>
            </a:xfrm>
            <a:custGeom>
              <a:avLst/>
              <a:gdLst>
                <a:gd name="T0" fmla="*/ 20 w 170"/>
                <a:gd name="T1" fmla="*/ 64 h 202"/>
                <a:gd name="T2" fmla="*/ 28 w 170"/>
                <a:gd name="T3" fmla="*/ 7 h 202"/>
                <a:gd name="T4" fmla="*/ 78 w 170"/>
                <a:gd name="T5" fmla="*/ 24 h 202"/>
                <a:gd name="T6" fmla="*/ 118 w 170"/>
                <a:gd name="T7" fmla="*/ 66 h 202"/>
                <a:gd name="T8" fmla="*/ 80 w 170"/>
                <a:gd name="T9" fmla="*/ 128 h 202"/>
                <a:gd name="T10" fmla="*/ 10 w 170"/>
                <a:gd name="T11" fmla="*/ 114 h 202"/>
                <a:gd name="T12" fmla="*/ 20 w 170"/>
                <a:gd name="T13" fmla="*/ 64 h 202"/>
                <a:gd name="T14" fmla="*/ 20 w 170"/>
                <a:gd name="T15" fmla="*/ 64 h 20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0" h="202">
                  <a:moveTo>
                    <a:pt x="29" y="92"/>
                  </a:moveTo>
                  <a:cubicBezTo>
                    <a:pt x="31" y="78"/>
                    <a:pt x="26" y="20"/>
                    <a:pt x="40" y="10"/>
                  </a:cubicBezTo>
                  <a:cubicBezTo>
                    <a:pt x="54" y="0"/>
                    <a:pt x="90" y="20"/>
                    <a:pt x="112" y="34"/>
                  </a:cubicBezTo>
                  <a:cubicBezTo>
                    <a:pt x="134" y="48"/>
                    <a:pt x="170" y="69"/>
                    <a:pt x="170" y="94"/>
                  </a:cubicBezTo>
                  <a:cubicBezTo>
                    <a:pt x="170" y="119"/>
                    <a:pt x="141" y="172"/>
                    <a:pt x="115" y="184"/>
                  </a:cubicBezTo>
                  <a:cubicBezTo>
                    <a:pt x="76" y="202"/>
                    <a:pt x="14" y="164"/>
                    <a:pt x="14" y="164"/>
                  </a:cubicBezTo>
                  <a:cubicBezTo>
                    <a:pt x="0" y="126"/>
                    <a:pt x="27" y="104"/>
                    <a:pt x="29" y="92"/>
                  </a:cubicBezTo>
                  <a:cubicBezTo>
                    <a:pt x="31" y="80"/>
                    <a:pt x="27" y="106"/>
                    <a:pt x="29" y="9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38" name="Freeform 205"/>
            <p:cNvSpPr>
              <a:spLocks/>
            </p:cNvSpPr>
            <p:nvPr/>
          </p:nvSpPr>
          <p:spPr bwMode="auto">
            <a:xfrm>
              <a:off x="3338" y="3570"/>
              <a:ext cx="249" cy="174"/>
            </a:xfrm>
            <a:custGeom>
              <a:avLst/>
              <a:gdLst>
                <a:gd name="T0" fmla="*/ 11 w 357"/>
                <a:gd name="T1" fmla="*/ 157 h 250"/>
                <a:gd name="T2" fmla="*/ 124 w 357"/>
                <a:gd name="T3" fmla="*/ 171 h 250"/>
                <a:gd name="T4" fmla="*/ 225 w 357"/>
                <a:gd name="T5" fmla="*/ 129 h 250"/>
                <a:gd name="T6" fmla="*/ 247 w 357"/>
                <a:gd name="T7" fmla="*/ 61 h 250"/>
                <a:gd name="T8" fmla="*/ 213 w 357"/>
                <a:gd name="T9" fmla="*/ 18 h 250"/>
                <a:gd name="T10" fmla="*/ 176 w 357"/>
                <a:gd name="T11" fmla="*/ 18 h 250"/>
                <a:gd name="T12" fmla="*/ 153 w 357"/>
                <a:gd name="T13" fmla="*/ 93 h 250"/>
                <a:gd name="T14" fmla="*/ 153 w 357"/>
                <a:gd name="T15" fmla="*/ 93 h 250"/>
                <a:gd name="T16" fmla="*/ 116 w 357"/>
                <a:gd name="T17" fmla="*/ 114 h 250"/>
                <a:gd name="T18" fmla="*/ 56 w 357"/>
                <a:gd name="T19" fmla="*/ 102 h 250"/>
                <a:gd name="T20" fmla="*/ 11 w 357"/>
                <a:gd name="T21" fmla="*/ 157 h 2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57" h="250">
                  <a:moveTo>
                    <a:pt x="16" y="226"/>
                  </a:moveTo>
                  <a:cubicBezTo>
                    <a:pt x="0" y="244"/>
                    <a:pt x="132" y="250"/>
                    <a:pt x="178" y="246"/>
                  </a:cubicBezTo>
                  <a:cubicBezTo>
                    <a:pt x="229" y="239"/>
                    <a:pt x="293" y="212"/>
                    <a:pt x="322" y="186"/>
                  </a:cubicBezTo>
                  <a:cubicBezTo>
                    <a:pt x="351" y="160"/>
                    <a:pt x="357" y="115"/>
                    <a:pt x="354" y="88"/>
                  </a:cubicBezTo>
                  <a:cubicBezTo>
                    <a:pt x="356" y="59"/>
                    <a:pt x="324" y="52"/>
                    <a:pt x="306" y="26"/>
                  </a:cubicBezTo>
                  <a:cubicBezTo>
                    <a:pt x="288" y="0"/>
                    <a:pt x="266" y="9"/>
                    <a:pt x="252" y="26"/>
                  </a:cubicBezTo>
                  <a:cubicBezTo>
                    <a:pt x="238" y="44"/>
                    <a:pt x="236" y="112"/>
                    <a:pt x="220" y="134"/>
                  </a:cubicBezTo>
                  <a:cubicBezTo>
                    <a:pt x="204" y="156"/>
                    <a:pt x="229" y="129"/>
                    <a:pt x="220" y="134"/>
                  </a:cubicBezTo>
                  <a:cubicBezTo>
                    <a:pt x="211" y="139"/>
                    <a:pt x="189" y="162"/>
                    <a:pt x="166" y="164"/>
                  </a:cubicBezTo>
                  <a:cubicBezTo>
                    <a:pt x="143" y="165"/>
                    <a:pt x="105" y="136"/>
                    <a:pt x="80" y="146"/>
                  </a:cubicBezTo>
                  <a:cubicBezTo>
                    <a:pt x="55" y="156"/>
                    <a:pt x="32" y="208"/>
                    <a:pt x="16" y="226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39" name="Freeform 206"/>
            <p:cNvSpPr>
              <a:spLocks/>
            </p:cNvSpPr>
            <p:nvPr/>
          </p:nvSpPr>
          <p:spPr bwMode="auto">
            <a:xfrm>
              <a:off x="3405" y="3499"/>
              <a:ext cx="92" cy="173"/>
            </a:xfrm>
            <a:custGeom>
              <a:avLst/>
              <a:gdLst>
                <a:gd name="T0" fmla="*/ 39 w 132"/>
                <a:gd name="T1" fmla="*/ 8 h 248"/>
                <a:gd name="T2" fmla="*/ 74 w 132"/>
                <a:gd name="T3" fmla="*/ 21 h 248"/>
                <a:gd name="T4" fmla="*/ 91 w 132"/>
                <a:gd name="T5" fmla="*/ 83 h 248"/>
                <a:gd name="T6" fmla="*/ 84 w 132"/>
                <a:gd name="T7" fmla="*/ 139 h 248"/>
                <a:gd name="T8" fmla="*/ 53 w 132"/>
                <a:gd name="T9" fmla="*/ 170 h 248"/>
                <a:gd name="T10" fmla="*/ 8 w 132"/>
                <a:gd name="T11" fmla="*/ 158 h 248"/>
                <a:gd name="T12" fmla="*/ 6 w 132"/>
                <a:gd name="T13" fmla="*/ 96 h 248"/>
                <a:gd name="T14" fmla="*/ 6 w 132"/>
                <a:gd name="T15" fmla="*/ 96 h 248"/>
                <a:gd name="T16" fmla="*/ 6 w 132"/>
                <a:gd name="T17" fmla="*/ 23 h 248"/>
                <a:gd name="T18" fmla="*/ 39 w 132"/>
                <a:gd name="T19" fmla="*/ 8 h 24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2" h="248">
                  <a:moveTo>
                    <a:pt x="56" y="11"/>
                  </a:moveTo>
                  <a:cubicBezTo>
                    <a:pt x="73" y="12"/>
                    <a:pt x="93" y="0"/>
                    <a:pt x="106" y="30"/>
                  </a:cubicBezTo>
                  <a:cubicBezTo>
                    <a:pt x="118" y="48"/>
                    <a:pt x="128" y="91"/>
                    <a:pt x="130" y="119"/>
                  </a:cubicBezTo>
                  <a:cubicBezTo>
                    <a:pt x="132" y="147"/>
                    <a:pt x="131" y="177"/>
                    <a:pt x="120" y="199"/>
                  </a:cubicBezTo>
                  <a:cubicBezTo>
                    <a:pt x="111" y="220"/>
                    <a:pt x="94" y="238"/>
                    <a:pt x="76" y="243"/>
                  </a:cubicBezTo>
                  <a:cubicBezTo>
                    <a:pt x="58" y="248"/>
                    <a:pt x="23" y="245"/>
                    <a:pt x="12" y="227"/>
                  </a:cubicBezTo>
                  <a:cubicBezTo>
                    <a:pt x="1" y="209"/>
                    <a:pt x="9" y="152"/>
                    <a:pt x="8" y="137"/>
                  </a:cubicBezTo>
                  <a:cubicBezTo>
                    <a:pt x="8" y="122"/>
                    <a:pt x="8" y="154"/>
                    <a:pt x="8" y="137"/>
                  </a:cubicBezTo>
                  <a:cubicBezTo>
                    <a:pt x="8" y="137"/>
                    <a:pt x="0" y="54"/>
                    <a:pt x="8" y="33"/>
                  </a:cubicBezTo>
                  <a:cubicBezTo>
                    <a:pt x="16" y="12"/>
                    <a:pt x="46" y="16"/>
                    <a:pt x="56" y="11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40" name="Freeform 207"/>
            <p:cNvSpPr>
              <a:spLocks/>
            </p:cNvSpPr>
            <p:nvPr/>
          </p:nvSpPr>
          <p:spPr bwMode="auto">
            <a:xfrm>
              <a:off x="3480" y="3490"/>
              <a:ext cx="94" cy="88"/>
            </a:xfrm>
            <a:custGeom>
              <a:avLst/>
              <a:gdLst>
                <a:gd name="T0" fmla="*/ 23 w 135"/>
                <a:gd name="T1" fmla="*/ 73 h 126"/>
                <a:gd name="T2" fmla="*/ 74 w 135"/>
                <a:gd name="T3" fmla="*/ 73 h 126"/>
                <a:gd name="T4" fmla="*/ 91 w 135"/>
                <a:gd name="T5" fmla="*/ 34 h 126"/>
                <a:gd name="T6" fmla="*/ 58 w 135"/>
                <a:gd name="T7" fmla="*/ 3 h 126"/>
                <a:gd name="T8" fmla="*/ 8 w 135"/>
                <a:gd name="T9" fmla="*/ 13 h 126"/>
                <a:gd name="T10" fmla="*/ 13 w 135"/>
                <a:gd name="T11" fmla="*/ 42 h 126"/>
                <a:gd name="T12" fmla="*/ 23 w 135"/>
                <a:gd name="T13" fmla="*/ 73 h 1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5" h="126">
                  <a:moveTo>
                    <a:pt x="33" y="104"/>
                  </a:moveTo>
                  <a:cubicBezTo>
                    <a:pt x="47" y="126"/>
                    <a:pt x="106" y="104"/>
                    <a:pt x="106" y="104"/>
                  </a:cubicBezTo>
                  <a:cubicBezTo>
                    <a:pt x="106" y="104"/>
                    <a:pt x="135" y="65"/>
                    <a:pt x="131" y="49"/>
                  </a:cubicBezTo>
                  <a:cubicBezTo>
                    <a:pt x="127" y="33"/>
                    <a:pt x="103" y="8"/>
                    <a:pt x="83" y="5"/>
                  </a:cubicBezTo>
                  <a:cubicBezTo>
                    <a:pt x="63" y="0"/>
                    <a:pt x="22" y="9"/>
                    <a:pt x="11" y="18"/>
                  </a:cubicBezTo>
                  <a:cubicBezTo>
                    <a:pt x="0" y="27"/>
                    <a:pt x="15" y="46"/>
                    <a:pt x="19" y="60"/>
                  </a:cubicBezTo>
                  <a:cubicBezTo>
                    <a:pt x="23" y="74"/>
                    <a:pt x="30" y="95"/>
                    <a:pt x="33" y="104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41" name="Freeform 208"/>
            <p:cNvSpPr>
              <a:spLocks/>
            </p:cNvSpPr>
            <p:nvPr/>
          </p:nvSpPr>
          <p:spPr bwMode="auto">
            <a:xfrm>
              <a:off x="3559" y="3478"/>
              <a:ext cx="92" cy="136"/>
            </a:xfrm>
            <a:custGeom>
              <a:avLst/>
              <a:gdLst>
                <a:gd name="T0" fmla="*/ 37 w 132"/>
                <a:gd name="T1" fmla="*/ 129 h 195"/>
                <a:gd name="T2" fmla="*/ 79 w 132"/>
                <a:gd name="T3" fmla="*/ 107 h 195"/>
                <a:gd name="T4" fmla="*/ 84 w 132"/>
                <a:gd name="T5" fmla="*/ 70 h 195"/>
                <a:gd name="T6" fmla="*/ 33 w 132"/>
                <a:gd name="T7" fmla="*/ 9 h 195"/>
                <a:gd name="T8" fmla="*/ 10 w 132"/>
                <a:gd name="T9" fmla="*/ 16 h 195"/>
                <a:gd name="T10" fmla="*/ 26 w 132"/>
                <a:gd name="T11" fmla="*/ 58 h 195"/>
                <a:gd name="T12" fmla="*/ 2 w 132"/>
                <a:gd name="T13" fmla="*/ 100 h 195"/>
                <a:gd name="T14" fmla="*/ 37 w 132"/>
                <a:gd name="T15" fmla="*/ 129 h 19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195">
                  <a:moveTo>
                    <a:pt x="53" y="185"/>
                  </a:moveTo>
                  <a:cubicBezTo>
                    <a:pt x="77" y="195"/>
                    <a:pt x="101" y="169"/>
                    <a:pt x="113" y="154"/>
                  </a:cubicBezTo>
                  <a:cubicBezTo>
                    <a:pt x="125" y="139"/>
                    <a:pt x="132" y="123"/>
                    <a:pt x="121" y="100"/>
                  </a:cubicBezTo>
                  <a:lnTo>
                    <a:pt x="47" y="13"/>
                  </a:lnTo>
                  <a:cubicBezTo>
                    <a:pt x="29" y="0"/>
                    <a:pt x="17" y="11"/>
                    <a:pt x="15" y="23"/>
                  </a:cubicBezTo>
                  <a:cubicBezTo>
                    <a:pt x="13" y="35"/>
                    <a:pt x="37" y="83"/>
                    <a:pt x="37" y="83"/>
                  </a:cubicBezTo>
                  <a:cubicBezTo>
                    <a:pt x="37" y="83"/>
                    <a:pt x="0" y="126"/>
                    <a:pt x="3" y="143"/>
                  </a:cubicBezTo>
                  <a:cubicBezTo>
                    <a:pt x="6" y="160"/>
                    <a:pt x="29" y="175"/>
                    <a:pt x="53" y="185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42" name="Freeform 209"/>
            <p:cNvSpPr>
              <a:spLocks/>
            </p:cNvSpPr>
            <p:nvPr/>
          </p:nvSpPr>
          <p:spPr bwMode="auto">
            <a:xfrm>
              <a:off x="3312" y="3510"/>
              <a:ext cx="93" cy="149"/>
            </a:xfrm>
            <a:custGeom>
              <a:avLst/>
              <a:gdLst>
                <a:gd name="T0" fmla="*/ 42 w 134"/>
                <a:gd name="T1" fmla="*/ 26 h 215"/>
                <a:gd name="T2" fmla="*/ 81 w 134"/>
                <a:gd name="T3" fmla="*/ 11 h 215"/>
                <a:gd name="T4" fmla="*/ 87 w 134"/>
                <a:gd name="T5" fmla="*/ 83 h 215"/>
                <a:gd name="T6" fmla="*/ 86 w 134"/>
                <a:gd name="T7" fmla="*/ 147 h 215"/>
                <a:gd name="T8" fmla="*/ 45 w 134"/>
                <a:gd name="T9" fmla="*/ 94 h 215"/>
                <a:gd name="T10" fmla="*/ 1 w 134"/>
                <a:gd name="T11" fmla="*/ 73 h 215"/>
                <a:gd name="T12" fmla="*/ 42 w 134"/>
                <a:gd name="T13" fmla="*/ 26 h 2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4" h="215">
                  <a:moveTo>
                    <a:pt x="61" y="37"/>
                  </a:moveTo>
                  <a:cubicBezTo>
                    <a:pt x="80" y="22"/>
                    <a:pt x="104" y="0"/>
                    <a:pt x="116" y="16"/>
                  </a:cubicBezTo>
                  <a:cubicBezTo>
                    <a:pt x="128" y="32"/>
                    <a:pt x="126" y="88"/>
                    <a:pt x="126" y="120"/>
                  </a:cubicBezTo>
                  <a:cubicBezTo>
                    <a:pt x="126" y="152"/>
                    <a:pt x="134" y="209"/>
                    <a:pt x="124" y="212"/>
                  </a:cubicBezTo>
                  <a:cubicBezTo>
                    <a:pt x="114" y="215"/>
                    <a:pt x="98" y="152"/>
                    <a:pt x="65" y="136"/>
                  </a:cubicBezTo>
                  <a:cubicBezTo>
                    <a:pt x="32" y="120"/>
                    <a:pt x="2" y="121"/>
                    <a:pt x="1" y="105"/>
                  </a:cubicBezTo>
                  <a:cubicBezTo>
                    <a:pt x="0" y="89"/>
                    <a:pt x="42" y="52"/>
                    <a:pt x="61" y="37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43" name="Freeform 210"/>
            <p:cNvSpPr>
              <a:spLocks/>
            </p:cNvSpPr>
            <p:nvPr/>
          </p:nvSpPr>
          <p:spPr bwMode="auto">
            <a:xfrm>
              <a:off x="3229" y="3745"/>
              <a:ext cx="132" cy="208"/>
            </a:xfrm>
            <a:custGeom>
              <a:avLst/>
              <a:gdLst>
                <a:gd name="T0" fmla="*/ 20 w 189"/>
                <a:gd name="T1" fmla="*/ 28 h 298"/>
                <a:gd name="T2" fmla="*/ 15 w 189"/>
                <a:gd name="T3" fmla="*/ 114 h 298"/>
                <a:gd name="T4" fmla="*/ 0 w 189"/>
                <a:gd name="T5" fmla="*/ 208 h 298"/>
                <a:gd name="T6" fmla="*/ 68 w 189"/>
                <a:gd name="T7" fmla="*/ 208 h 298"/>
                <a:gd name="T8" fmla="*/ 68 w 189"/>
                <a:gd name="T9" fmla="*/ 208 h 298"/>
                <a:gd name="T10" fmla="*/ 71 w 189"/>
                <a:gd name="T11" fmla="*/ 142 h 298"/>
                <a:gd name="T12" fmla="*/ 126 w 189"/>
                <a:gd name="T13" fmla="*/ 78 h 298"/>
                <a:gd name="T14" fmla="*/ 85 w 189"/>
                <a:gd name="T15" fmla="*/ 15 h 298"/>
                <a:gd name="T16" fmla="*/ 20 w 189"/>
                <a:gd name="T17" fmla="*/ 28 h 29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9" h="298">
                  <a:moveTo>
                    <a:pt x="28" y="40"/>
                  </a:moveTo>
                  <a:cubicBezTo>
                    <a:pt x="7" y="64"/>
                    <a:pt x="27" y="121"/>
                    <a:pt x="22" y="164"/>
                  </a:cubicBezTo>
                  <a:cubicBezTo>
                    <a:pt x="17" y="207"/>
                    <a:pt x="1" y="256"/>
                    <a:pt x="0" y="298"/>
                  </a:cubicBezTo>
                  <a:cubicBezTo>
                    <a:pt x="49" y="298"/>
                    <a:pt x="98" y="298"/>
                    <a:pt x="98" y="298"/>
                  </a:cubicBezTo>
                  <a:cubicBezTo>
                    <a:pt x="98" y="298"/>
                    <a:pt x="88" y="235"/>
                    <a:pt x="102" y="204"/>
                  </a:cubicBezTo>
                  <a:cubicBezTo>
                    <a:pt x="116" y="170"/>
                    <a:pt x="173" y="143"/>
                    <a:pt x="181" y="112"/>
                  </a:cubicBezTo>
                  <a:cubicBezTo>
                    <a:pt x="189" y="81"/>
                    <a:pt x="180" y="0"/>
                    <a:pt x="121" y="22"/>
                  </a:cubicBezTo>
                  <a:cubicBezTo>
                    <a:pt x="62" y="44"/>
                    <a:pt x="49" y="16"/>
                    <a:pt x="28" y="4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44" name="Freeform 211"/>
            <p:cNvSpPr>
              <a:spLocks/>
            </p:cNvSpPr>
            <p:nvPr/>
          </p:nvSpPr>
          <p:spPr bwMode="auto">
            <a:xfrm>
              <a:off x="3249" y="3703"/>
              <a:ext cx="41" cy="52"/>
            </a:xfrm>
            <a:custGeom>
              <a:avLst/>
              <a:gdLst>
                <a:gd name="T0" fmla="*/ 8 w 58"/>
                <a:gd name="T1" fmla="*/ 51 h 74"/>
                <a:gd name="T2" fmla="*/ 8 w 58"/>
                <a:gd name="T3" fmla="*/ 51 h 74"/>
                <a:gd name="T4" fmla="*/ 40 w 58"/>
                <a:gd name="T5" fmla="*/ 52 h 74"/>
                <a:gd name="T6" fmla="*/ 40 w 58"/>
                <a:gd name="T7" fmla="*/ 52 h 74"/>
                <a:gd name="T8" fmla="*/ 21 w 58"/>
                <a:gd name="T9" fmla="*/ 8 h 74"/>
                <a:gd name="T10" fmla="*/ 8 w 58"/>
                <a:gd name="T11" fmla="*/ 51 h 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8" h="74">
                  <a:moveTo>
                    <a:pt x="11" y="72"/>
                  </a:moveTo>
                  <a:lnTo>
                    <a:pt x="11" y="72"/>
                  </a:lnTo>
                  <a:lnTo>
                    <a:pt x="57" y="74"/>
                  </a:lnTo>
                  <a:cubicBezTo>
                    <a:pt x="52" y="64"/>
                    <a:pt x="58" y="24"/>
                    <a:pt x="29" y="12"/>
                  </a:cubicBezTo>
                  <a:cubicBezTo>
                    <a:pt x="0" y="0"/>
                    <a:pt x="14" y="62"/>
                    <a:pt x="11" y="7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45" name="Freeform 212"/>
            <p:cNvSpPr>
              <a:spLocks/>
            </p:cNvSpPr>
            <p:nvPr/>
          </p:nvSpPr>
          <p:spPr bwMode="auto">
            <a:xfrm>
              <a:off x="3347" y="3710"/>
              <a:ext cx="239" cy="242"/>
            </a:xfrm>
            <a:custGeom>
              <a:avLst/>
              <a:gdLst>
                <a:gd name="T0" fmla="*/ 15 w 343"/>
                <a:gd name="T1" fmla="*/ 242 h 346"/>
                <a:gd name="T2" fmla="*/ 130 w 343"/>
                <a:gd name="T3" fmla="*/ 242 h 346"/>
                <a:gd name="T4" fmla="*/ 207 w 343"/>
                <a:gd name="T5" fmla="*/ 130 h 346"/>
                <a:gd name="T6" fmla="*/ 225 w 343"/>
                <a:gd name="T7" fmla="*/ 0 h 346"/>
                <a:gd name="T8" fmla="*/ 122 w 343"/>
                <a:gd name="T9" fmla="*/ 42 h 346"/>
                <a:gd name="T10" fmla="*/ 16 w 343"/>
                <a:gd name="T11" fmla="*/ 45 h 346"/>
                <a:gd name="T12" fmla="*/ 27 w 343"/>
                <a:gd name="T13" fmla="*/ 123 h 346"/>
                <a:gd name="T14" fmla="*/ 15 w 343"/>
                <a:gd name="T15" fmla="*/ 242 h 3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3" h="346">
                  <a:moveTo>
                    <a:pt x="22" y="346"/>
                  </a:moveTo>
                  <a:lnTo>
                    <a:pt x="187" y="346"/>
                  </a:lnTo>
                  <a:cubicBezTo>
                    <a:pt x="233" y="319"/>
                    <a:pt x="274" y="244"/>
                    <a:pt x="297" y="186"/>
                  </a:cubicBezTo>
                  <a:cubicBezTo>
                    <a:pt x="320" y="128"/>
                    <a:pt x="343" y="21"/>
                    <a:pt x="323" y="0"/>
                  </a:cubicBezTo>
                  <a:cubicBezTo>
                    <a:pt x="287" y="24"/>
                    <a:pt x="229" y="51"/>
                    <a:pt x="175" y="60"/>
                  </a:cubicBezTo>
                  <a:cubicBezTo>
                    <a:pt x="121" y="69"/>
                    <a:pt x="46" y="45"/>
                    <a:pt x="23" y="64"/>
                  </a:cubicBezTo>
                  <a:cubicBezTo>
                    <a:pt x="0" y="83"/>
                    <a:pt x="39" y="129"/>
                    <a:pt x="39" y="176"/>
                  </a:cubicBezTo>
                  <a:cubicBezTo>
                    <a:pt x="39" y="223"/>
                    <a:pt x="26" y="311"/>
                    <a:pt x="22" y="346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46" name="Freeform 213"/>
            <p:cNvSpPr>
              <a:spLocks/>
            </p:cNvSpPr>
            <p:nvPr/>
          </p:nvSpPr>
          <p:spPr bwMode="auto">
            <a:xfrm rot="532565">
              <a:off x="2936" y="2597"/>
              <a:ext cx="125" cy="156"/>
            </a:xfrm>
            <a:custGeom>
              <a:avLst/>
              <a:gdLst>
                <a:gd name="T0" fmla="*/ 45 w 143"/>
                <a:gd name="T1" fmla="*/ 81 h 182"/>
                <a:gd name="T2" fmla="*/ 68 w 143"/>
                <a:gd name="T3" fmla="*/ 147 h 182"/>
                <a:gd name="T4" fmla="*/ 98 w 143"/>
                <a:gd name="T5" fmla="*/ 134 h 182"/>
                <a:gd name="T6" fmla="*/ 121 w 143"/>
                <a:gd name="T7" fmla="*/ 113 h 182"/>
                <a:gd name="T8" fmla="*/ 73 w 143"/>
                <a:gd name="T9" fmla="*/ 63 h 182"/>
                <a:gd name="T10" fmla="*/ 35 w 143"/>
                <a:gd name="T11" fmla="*/ 5 h 182"/>
                <a:gd name="T12" fmla="*/ 4 w 143"/>
                <a:gd name="T13" fmla="*/ 30 h 182"/>
                <a:gd name="T14" fmla="*/ 45 w 143"/>
                <a:gd name="T15" fmla="*/ 81 h 1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3" h="182">
                  <a:moveTo>
                    <a:pt x="51" y="95"/>
                  </a:moveTo>
                  <a:cubicBezTo>
                    <a:pt x="64" y="119"/>
                    <a:pt x="68" y="162"/>
                    <a:pt x="78" y="172"/>
                  </a:cubicBezTo>
                  <a:cubicBezTo>
                    <a:pt x="88" y="182"/>
                    <a:pt x="102" y="163"/>
                    <a:pt x="112" y="156"/>
                  </a:cubicBezTo>
                  <a:cubicBezTo>
                    <a:pt x="122" y="149"/>
                    <a:pt x="143" y="146"/>
                    <a:pt x="138" y="132"/>
                  </a:cubicBezTo>
                  <a:cubicBezTo>
                    <a:pt x="133" y="118"/>
                    <a:pt x="99" y="94"/>
                    <a:pt x="83" y="73"/>
                  </a:cubicBezTo>
                  <a:cubicBezTo>
                    <a:pt x="67" y="52"/>
                    <a:pt x="53" y="12"/>
                    <a:pt x="40" y="6"/>
                  </a:cubicBezTo>
                  <a:cubicBezTo>
                    <a:pt x="27" y="0"/>
                    <a:pt x="3" y="20"/>
                    <a:pt x="5" y="35"/>
                  </a:cubicBezTo>
                  <a:cubicBezTo>
                    <a:pt x="0" y="39"/>
                    <a:pt x="38" y="71"/>
                    <a:pt x="51" y="95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47" name="Freeform 214"/>
            <p:cNvSpPr>
              <a:spLocks/>
            </p:cNvSpPr>
            <p:nvPr/>
          </p:nvSpPr>
          <p:spPr bwMode="auto">
            <a:xfrm rot="532565">
              <a:off x="2993" y="2739"/>
              <a:ext cx="133" cy="129"/>
            </a:xfrm>
            <a:custGeom>
              <a:avLst/>
              <a:gdLst>
                <a:gd name="T0" fmla="*/ 37 w 153"/>
                <a:gd name="T1" fmla="*/ 70 h 151"/>
                <a:gd name="T2" fmla="*/ 83 w 153"/>
                <a:gd name="T3" fmla="*/ 126 h 151"/>
                <a:gd name="T4" fmla="*/ 130 w 153"/>
                <a:gd name="T5" fmla="*/ 86 h 151"/>
                <a:gd name="T6" fmla="*/ 71 w 153"/>
                <a:gd name="T7" fmla="*/ 43 h 151"/>
                <a:gd name="T8" fmla="*/ 53 w 153"/>
                <a:gd name="T9" fmla="*/ 3 h 151"/>
                <a:gd name="T10" fmla="*/ 3 w 153"/>
                <a:gd name="T11" fmla="*/ 38 h 151"/>
                <a:gd name="T12" fmla="*/ 37 w 153"/>
                <a:gd name="T13" fmla="*/ 70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48" name="Freeform 215"/>
            <p:cNvSpPr>
              <a:spLocks/>
            </p:cNvSpPr>
            <p:nvPr/>
          </p:nvSpPr>
          <p:spPr bwMode="auto">
            <a:xfrm>
              <a:off x="3076" y="2858"/>
              <a:ext cx="160" cy="253"/>
            </a:xfrm>
            <a:custGeom>
              <a:avLst/>
              <a:gdLst>
                <a:gd name="T0" fmla="*/ 66 w 200"/>
                <a:gd name="T1" fmla="*/ 140 h 333"/>
                <a:gd name="T2" fmla="*/ 106 w 200"/>
                <a:gd name="T3" fmla="*/ 241 h 333"/>
                <a:gd name="T4" fmla="*/ 160 w 200"/>
                <a:gd name="T5" fmla="*/ 203 h 333"/>
                <a:gd name="T6" fmla="*/ 90 w 200"/>
                <a:gd name="T7" fmla="*/ 107 h 333"/>
                <a:gd name="T8" fmla="*/ 56 w 200"/>
                <a:gd name="T9" fmla="*/ 0 h 333"/>
                <a:gd name="T10" fmla="*/ 4 w 200"/>
                <a:gd name="T11" fmla="*/ 46 h 333"/>
                <a:gd name="T12" fmla="*/ 66 w 200"/>
                <a:gd name="T13" fmla="*/ 140 h 3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" h="333">
                  <a:moveTo>
                    <a:pt x="82" y="184"/>
                  </a:moveTo>
                  <a:cubicBezTo>
                    <a:pt x="105" y="231"/>
                    <a:pt x="115" y="295"/>
                    <a:pt x="132" y="317"/>
                  </a:cubicBezTo>
                  <a:cubicBezTo>
                    <a:pt x="158" y="333"/>
                    <a:pt x="190" y="283"/>
                    <a:pt x="200" y="267"/>
                  </a:cubicBezTo>
                  <a:cubicBezTo>
                    <a:pt x="196" y="236"/>
                    <a:pt x="134" y="185"/>
                    <a:pt x="112" y="141"/>
                  </a:cubicBezTo>
                  <a:cubicBezTo>
                    <a:pt x="90" y="97"/>
                    <a:pt x="88" y="13"/>
                    <a:pt x="70" y="0"/>
                  </a:cubicBezTo>
                  <a:cubicBezTo>
                    <a:pt x="29" y="11"/>
                    <a:pt x="0" y="35"/>
                    <a:pt x="5" y="61"/>
                  </a:cubicBezTo>
                  <a:cubicBezTo>
                    <a:pt x="7" y="92"/>
                    <a:pt x="58" y="137"/>
                    <a:pt x="82" y="184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49" name="Freeform 216"/>
            <p:cNvSpPr>
              <a:spLocks/>
            </p:cNvSpPr>
            <p:nvPr/>
          </p:nvSpPr>
          <p:spPr bwMode="auto">
            <a:xfrm>
              <a:off x="3192" y="3073"/>
              <a:ext cx="210" cy="445"/>
            </a:xfrm>
            <a:custGeom>
              <a:avLst/>
              <a:gdLst>
                <a:gd name="T0" fmla="*/ 2 w 302"/>
                <a:gd name="T1" fmla="*/ 65 h 638"/>
                <a:gd name="T2" fmla="*/ 42 w 302"/>
                <a:gd name="T3" fmla="*/ 149 h 638"/>
                <a:gd name="T4" fmla="*/ 88 w 302"/>
                <a:gd name="T5" fmla="*/ 317 h 638"/>
                <a:gd name="T6" fmla="*/ 119 w 302"/>
                <a:gd name="T7" fmla="*/ 424 h 638"/>
                <a:gd name="T8" fmla="*/ 173 w 302"/>
                <a:gd name="T9" fmla="*/ 444 h 638"/>
                <a:gd name="T10" fmla="*/ 210 w 302"/>
                <a:gd name="T11" fmla="*/ 425 h 638"/>
                <a:gd name="T12" fmla="*/ 155 w 302"/>
                <a:gd name="T13" fmla="*/ 308 h 638"/>
                <a:gd name="T14" fmla="*/ 104 w 302"/>
                <a:gd name="T15" fmla="*/ 184 h 638"/>
                <a:gd name="T16" fmla="*/ 79 w 302"/>
                <a:gd name="T17" fmla="*/ 77 h 638"/>
                <a:gd name="T18" fmla="*/ 54 w 302"/>
                <a:gd name="T19" fmla="*/ 8 h 638"/>
                <a:gd name="T20" fmla="*/ 25 w 302"/>
                <a:gd name="T21" fmla="*/ 33 h 638"/>
                <a:gd name="T22" fmla="*/ 2 w 302"/>
                <a:gd name="T23" fmla="*/ 65 h 63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02" h="638">
                  <a:moveTo>
                    <a:pt x="3" y="93"/>
                  </a:moveTo>
                  <a:cubicBezTo>
                    <a:pt x="6" y="121"/>
                    <a:pt x="40" y="150"/>
                    <a:pt x="61" y="214"/>
                  </a:cubicBezTo>
                  <a:cubicBezTo>
                    <a:pt x="80" y="274"/>
                    <a:pt x="109" y="390"/>
                    <a:pt x="127" y="455"/>
                  </a:cubicBezTo>
                  <a:cubicBezTo>
                    <a:pt x="142" y="520"/>
                    <a:pt x="153" y="578"/>
                    <a:pt x="171" y="608"/>
                  </a:cubicBezTo>
                  <a:cubicBezTo>
                    <a:pt x="192" y="638"/>
                    <a:pt x="227" y="636"/>
                    <a:pt x="249" y="636"/>
                  </a:cubicBezTo>
                  <a:cubicBezTo>
                    <a:pt x="284" y="612"/>
                    <a:pt x="295" y="638"/>
                    <a:pt x="302" y="610"/>
                  </a:cubicBezTo>
                  <a:cubicBezTo>
                    <a:pt x="294" y="591"/>
                    <a:pt x="245" y="484"/>
                    <a:pt x="223" y="441"/>
                  </a:cubicBezTo>
                  <a:cubicBezTo>
                    <a:pt x="201" y="395"/>
                    <a:pt x="168" y="319"/>
                    <a:pt x="150" y="264"/>
                  </a:cubicBezTo>
                  <a:cubicBezTo>
                    <a:pt x="132" y="209"/>
                    <a:pt x="125" y="158"/>
                    <a:pt x="114" y="111"/>
                  </a:cubicBezTo>
                  <a:cubicBezTo>
                    <a:pt x="103" y="64"/>
                    <a:pt x="93" y="23"/>
                    <a:pt x="77" y="11"/>
                  </a:cubicBezTo>
                  <a:cubicBezTo>
                    <a:pt x="62" y="0"/>
                    <a:pt x="53" y="39"/>
                    <a:pt x="36" y="48"/>
                  </a:cubicBezTo>
                  <a:cubicBezTo>
                    <a:pt x="21" y="58"/>
                    <a:pt x="0" y="63"/>
                    <a:pt x="3" y="93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50" name="Freeform 217"/>
            <p:cNvSpPr>
              <a:spLocks/>
            </p:cNvSpPr>
            <p:nvPr/>
          </p:nvSpPr>
          <p:spPr bwMode="auto">
            <a:xfrm>
              <a:off x="3208" y="2417"/>
              <a:ext cx="90" cy="176"/>
            </a:xfrm>
            <a:custGeom>
              <a:avLst/>
              <a:gdLst>
                <a:gd name="T0" fmla="*/ 15 w 129"/>
                <a:gd name="T1" fmla="*/ 90 h 253"/>
                <a:gd name="T2" fmla="*/ 21 w 129"/>
                <a:gd name="T3" fmla="*/ 163 h 253"/>
                <a:gd name="T4" fmla="*/ 55 w 129"/>
                <a:gd name="T5" fmla="*/ 170 h 253"/>
                <a:gd name="T6" fmla="*/ 89 w 129"/>
                <a:gd name="T7" fmla="*/ 152 h 253"/>
                <a:gd name="T8" fmla="*/ 61 w 129"/>
                <a:gd name="T9" fmla="*/ 81 h 253"/>
                <a:gd name="T10" fmla="*/ 47 w 129"/>
                <a:gd name="T11" fmla="*/ 10 h 253"/>
                <a:gd name="T12" fmla="*/ 6 w 129"/>
                <a:gd name="T13" fmla="*/ 21 h 253"/>
                <a:gd name="T14" fmla="*/ 15 w 129"/>
                <a:gd name="T15" fmla="*/ 90 h 2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9" h="253">
                  <a:moveTo>
                    <a:pt x="21" y="129"/>
                  </a:moveTo>
                  <a:cubicBezTo>
                    <a:pt x="25" y="165"/>
                    <a:pt x="20" y="215"/>
                    <a:pt x="30" y="234"/>
                  </a:cubicBezTo>
                  <a:cubicBezTo>
                    <a:pt x="40" y="253"/>
                    <a:pt x="63" y="247"/>
                    <a:pt x="79" y="245"/>
                  </a:cubicBezTo>
                  <a:cubicBezTo>
                    <a:pt x="95" y="243"/>
                    <a:pt x="125" y="240"/>
                    <a:pt x="127" y="219"/>
                  </a:cubicBezTo>
                  <a:cubicBezTo>
                    <a:pt x="129" y="198"/>
                    <a:pt x="97" y="152"/>
                    <a:pt x="88" y="117"/>
                  </a:cubicBezTo>
                  <a:cubicBezTo>
                    <a:pt x="78" y="84"/>
                    <a:pt x="81" y="29"/>
                    <a:pt x="68" y="14"/>
                  </a:cubicBezTo>
                  <a:cubicBezTo>
                    <a:pt x="55" y="0"/>
                    <a:pt x="17" y="11"/>
                    <a:pt x="9" y="30"/>
                  </a:cubicBezTo>
                  <a:cubicBezTo>
                    <a:pt x="0" y="32"/>
                    <a:pt x="17" y="93"/>
                    <a:pt x="21" y="129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51" name="Freeform 218"/>
            <p:cNvSpPr>
              <a:spLocks/>
            </p:cNvSpPr>
            <p:nvPr/>
          </p:nvSpPr>
          <p:spPr bwMode="auto">
            <a:xfrm>
              <a:off x="3221" y="2584"/>
              <a:ext cx="117" cy="152"/>
            </a:xfrm>
            <a:custGeom>
              <a:avLst/>
              <a:gdLst>
                <a:gd name="T0" fmla="*/ 45 w 167"/>
                <a:gd name="T1" fmla="*/ 83 h 218"/>
                <a:gd name="T2" fmla="*/ 53 w 167"/>
                <a:gd name="T3" fmla="*/ 142 h 218"/>
                <a:gd name="T4" fmla="*/ 117 w 167"/>
                <a:gd name="T5" fmla="*/ 123 h 218"/>
                <a:gd name="T6" fmla="*/ 88 w 167"/>
                <a:gd name="T7" fmla="*/ 58 h 218"/>
                <a:gd name="T8" fmla="*/ 75 w 167"/>
                <a:gd name="T9" fmla="*/ 8 h 218"/>
                <a:gd name="T10" fmla="*/ 46 w 167"/>
                <a:gd name="T11" fmla="*/ 15 h 218"/>
                <a:gd name="T12" fmla="*/ 8 w 167"/>
                <a:gd name="T13" fmla="*/ 21 h 218"/>
                <a:gd name="T14" fmla="*/ 45 w 167"/>
                <a:gd name="T15" fmla="*/ 83 h 2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7" h="218">
                  <a:moveTo>
                    <a:pt x="64" y="119"/>
                  </a:moveTo>
                  <a:cubicBezTo>
                    <a:pt x="76" y="151"/>
                    <a:pt x="53" y="188"/>
                    <a:pt x="76" y="203"/>
                  </a:cubicBezTo>
                  <a:cubicBezTo>
                    <a:pt x="97" y="218"/>
                    <a:pt x="163" y="203"/>
                    <a:pt x="167" y="177"/>
                  </a:cubicBezTo>
                  <a:cubicBezTo>
                    <a:pt x="155" y="140"/>
                    <a:pt x="136" y="112"/>
                    <a:pt x="126" y="83"/>
                  </a:cubicBezTo>
                  <a:cubicBezTo>
                    <a:pt x="116" y="55"/>
                    <a:pt x="123" y="20"/>
                    <a:pt x="107" y="12"/>
                  </a:cubicBezTo>
                  <a:cubicBezTo>
                    <a:pt x="97" y="0"/>
                    <a:pt x="82" y="18"/>
                    <a:pt x="66" y="21"/>
                  </a:cubicBezTo>
                  <a:cubicBezTo>
                    <a:pt x="50" y="24"/>
                    <a:pt x="11" y="14"/>
                    <a:pt x="11" y="30"/>
                  </a:cubicBezTo>
                  <a:cubicBezTo>
                    <a:pt x="0" y="44"/>
                    <a:pt x="53" y="87"/>
                    <a:pt x="64" y="119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52" name="Freeform 219"/>
            <p:cNvSpPr>
              <a:spLocks/>
            </p:cNvSpPr>
            <p:nvPr/>
          </p:nvSpPr>
          <p:spPr bwMode="auto">
            <a:xfrm>
              <a:off x="3275" y="2736"/>
              <a:ext cx="132" cy="279"/>
            </a:xfrm>
            <a:custGeom>
              <a:avLst/>
              <a:gdLst>
                <a:gd name="T0" fmla="*/ 45 w 189"/>
                <a:gd name="T1" fmla="*/ 146 h 401"/>
                <a:gd name="T2" fmla="*/ 61 w 189"/>
                <a:gd name="T3" fmla="*/ 261 h 401"/>
                <a:gd name="T4" fmla="*/ 129 w 189"/>
                <a:gd name="T5" fmla="*/ 237 h 401"/>
                <a:gd name="T6" fmla="*/ 96 w 189"/>
                <a:gd name="T7" fmla="*/ 122 h 401"/>
                <a:gd name="T8" fmla="*/ 72 w 189"/>
                <a:gd name="T9" fmla="*/ 0 h 401"/>
                <a:gd name="T10" fmla="*/ 4 w 189"/>
                <a:gd name="T11" fmla="*/ 33 h 401"/>
                <a:gd name="T12" fmla="*/ 45 w 189"/>
                <a:gd name="T13" fmla="*/ 146 h 4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9" h="401">
                  <a:moveTo>
                    <a:pt x="64" y="210"/>
                  </a:moveTo>
                  <a:cubicBezTo>
                    <a:pt x="79" y="270"/>
                    <a:pt x="73" y="345"/>
                    <a:pt x="87" y="375"/>
                  </a:cubicBezTo>
                  <a:cubicBezTo>
                    <a:pt x="114" y="401"/>
                    <a:pt x="168" y="354"/>
                    <a:pt x="185" y="340"/>
                  </a:cubicBezTo>
                  <a:cubicBezTo>
                    <a:pt x="189" y="304"/>
                    <a:pt x="151" y="233"/>
                    <a:pt x="137" y="176"/>
                  </a:cubicBezTo>
                  <a:cubicBezTo>
                    <a:pt x="123" y="119"/>
                    <a:pt x="125" y="21"/>
                    <a:pt x="103" y="0"/>
                  </a:cubicBezTo>
                  <a:cubicBezTo>
                    <a:pt x="50" y="0"/>
                    <a:pt x="8" y="17"/>
                    <a:pt x="6" y="48"/>
                  </a:cubicBezTo>
                  <a:cubicBezTo>
                    <a:pt x="0" y="83"/>
                    <a:pt x="49" y="149"/>
                    <a:pt x="64" y="21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53" name="Freeform 220"/>
            <p:cNvSpPr>
              <a:spLocks/>
            </p:cNvSpPr>
            <p:nvPr/>
          </p:nvSpPr>
          <p:spPr bwMode="auto">
            <a:xfrm>
              <a:off x="3334" y="2993"/>
              <a:ext cx="135" cy="510"/>
            </a:xfrm>
            <a:custGeom>
              <a:avLst/>
              <a:gdLst>
                <a:gd name="T0" fmla="*/ 3 w 194"/>
                <a:gd name="T1" fmla="*/ 36 h 731"/>
                <a:gd name="T2" fmla="*/ 26 w 194"/>
                <a:gd name="T3" fmla="*/ 146 h 731"/>
                <a:gd name="T4" fmla="*/ 42 w 194"/>
                <a:gd name="T5" fmla="*/ 331 h 731"/>
                <a:gd name="T6" fmla="*/ 54 w 194"/>
                <a:gd name="T7" fmla="*/ 481 h 731"/>
                <a:gd name="T8" fmla="*/ 92 w 194"/>
                <a:gd name="T9" fmla="*/ 507 h 731"/>
                <a:gd name="T10" fmla="*/ 135 w 194"/>
                <a:gd name="T11" fmla="*/ 490 h 731"/>
                <a:gd name="T12" fmla="*/ 118 w 194"/>
                <a:gd name="T13" fmla="*/ 336 h 731"/>
                <a:gd name="T14" fmla="*/ 86 w 194"/>
                <a:gd name="T15" fmla="*/ 156 h 731"/>
                <a:gd name="T16" fmla="*/ 84 w 194"/>
                <a:gd name="T17" fmla="*/ 82 h 731"/>
                <a:gd name="T18" fmla="*/ 72 w 194"/>
                <a:gd name="T19" fmla="*/ 10 h 731"/>
                <a:gd name="T20" fmla="*/ 38 w 194"/>
                <a:gd name="T21" fmla="*/ 22 h 731"/>
                <a:gd name="T22" fmla="*/ 3 w 194"/>
                <a:gd name="T23" fmla="*/ 36 h 73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94" h="731">
                  <a:moveTo>
                    <a:pt x="4" y="51"/>
                  </a:moveTo>
                  <a:cubicBezTo>
                    <a:pt x="0" y="81"/>
                    <a:pt x="28" y="138"/>
                    <a:pt x="37" y="209"/>
                  </a:cubicBezTo>
                  <a:cubicBezTo>
                    <a:pt x="46" y="280"/>
                    <a:pt x="53" y="395"/>
                    <a:pt x="60" y="475"/>
                  </a:cubicBezTo>
                  <a:cubicBezTo>
                    <a:pt x="60" y="546"/>
                    <a:pt x="66" y="647"/>
                    <a:pt x="78" y="689"/>
                  </a:cubicBezTo>
                  <a:cubicBezTo>
                    <a:pt x="90" y="731"/>
                    <a:pt x="113" y="725"/>
                    <a:pt x="132" y="727"/>
                  </a:cubicBezTo>
                  <a:cubicBezTo>
                    <a:pt x="175" y="711"/>
                    <a:pt x="179" y="730"/>
                    <a:pt x="194" y="703"/>
                  </a:cubicBezTo>
                  <a:cubicBezTo>
                    <a:pt x="190" y="682"/>
                    <a:pt x="182" y="532"/>
                    <a:pt x="170" y="481"/>
                  </a:cubicBezTo>
                  <a:cubicBezTo>
                    <a:pt x="159" y="428"/>
                    <a:pt x="129" y="285"/>
                    <a:pt x="124" y="223"/>
                  </a:cubicBezTo>
                  <a:cubicBezTo>
                    <a:pt x="121" y="161"/>
                    <a:pt x="120" y="169"/>
                    <a:pt x="121" y="117"/>
                  </a:cubicBezTo>
                  <a:cubicBezTo>
                    <a:pt x="122" y="66"/>
                    <a:pt x="118" y="32"/>
                    <a:pt x="104" y="15"/>
                  </a:cubicBezTo>
                  <a:cubicBezTo>
                    <a:pt x="90" y="0"/>
                    <a:pt x="74" y="27"/>
                    <a:pt x="55" y="31"/>
                  </a:cubicBezTo>
                  <a:cubicBezTo>
                    <a:pt x="35" y="37"/>
                    <a:pt x="9" y="19"/>
                    <a:pt x="4" y="51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54" name="Freeform 221"/>
            <p:cNvSpPr>
              <a:spLocks/>
            </p:cNvSpPr>
            <p:nvPr/>
          </p:nvSpPr>
          <p:spPr bwMode="auto">
            <a:xfrm rot="2214929">
              <a:off x="3527" y="2492"/>
              <a:ext cx="125" cy="156"/>
            </a:xfrm>
            <a:custGeom>
              <a:avLst/>
              <a:gdLst>
                <a:gd name="T0" fmla="*/ 45 w 143"/>
                <a:gd name="T1" fmla="*/ 81 h 182"/>
                <a:gd name="T2" fmla="*/ 68 w 143"/>
                <a:gd name="T3" fmla="*/ 147 h 182"/>
                <a:gd name="T4" fmla="*/ 98 w 143"/>
                <a:gd name="T5" fmla="*/ 134 h 182"/>
                <a:gd name="T6" fmla="*/ 121 w 143"/>
                <a:gd name="T7" fmla="*/ 113 h 182"/>
                <a:gd name="T8" fmla="*/ 73 w 143"/>
                <a:gd name="T9" fmla="*/ 63 h 182"/>
                <a:gd name="T10" fmla="*/ 35 w 143"/>
                <a:gd name="T11" fmla="*/ 5 h 182"/>
                <a:gd name="T12" fmla="*/ 4 w 143"/>
                <a:gd name="T13" fmla="*/ 30 h 182"/>
                <a:gd name="T14" fmla="*/ 45 w 143"/>
                <a:gd name="T15" fmla="*/ 81 h 1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3" h="182">
                  <a:moveTo>
                    <a:pt x="51" y="95"/>
                  </a:moveTo>
                  <a:cubicBezTo>
                    <a:pt x="64" y="119"/>
                    <a:pt x="68" y="162"/>
                    <a:pt x="78" y="172"/>
                  </a:cubicBezTo>
                  <a:cubicBezTo>
                    <a:pt x="88" y="182"/>
                    <a:pt x="102" y="163"/>
                    <a:pt x="112" y="156"/>
                  </a:cubicBezTo>
                  <a:cubicBezTo>
                    <a:pt x="122" y="149"/>
                    <a:pt x="143" y="146"/>
                    <a:pt x="138" y="132"/>
                  </a:cubicBezTo>
                  <a:cubicBezTo>
                    <a:pt x="133" y="118"/>
                    <a:pt x="99" y="94"/>
                    <a:pt x="83" y="73"/>
                  </a:cubicBezTo>
                  <a:cubicBezTo>
                    <a:pt x="67" y="52"/>
                    <a:pt x="53" y="12"/>
                    <a:pt x="40" y="6"/>
                  </a:cubicBezTo>
                  <a:cubicBezTo>
                    <a:pt x="27" y="0"/>
                    <a:pt x="3" y="20"/>
                    <a:pt x="5" y="35"/>
                  </a:cubicBezTo>
                  <a:cubicBezTo>
                    <a:pt x="0" y="39"/>
                    <a:pt x="38" y="71"/>
                    <a:pt x="51" y="95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55" name="Freeform 222"/>
            <p:cNvSpPr>
              <a:spLocks/>
            </p:cNvSpPr>
            <p:nvPr/>
          </p:nvSpPr>
          <p:spPr bwMode="auto">
            <a:xfrm rot="2214929">
              <a:off x="3516" y="2647"/>
              <a:ext cx="134" cy="129"/>
            </a:xfrm>
            <a:custGeom>
              <a:avLst/>
              <a:gdLst>
                <a:gd name="T0" fmla="*/ 37 w 153"/>
                <a:gd name="T1" fmla="*/ 70 h 151"/>
                <a:gd name="T2" fmla="*/ 83 w 153"/>
                <a:gd name="T3" fmla="*/ 126 h 151"/>
                <a:gd name="T4" fmla="*/ 130 w 153"/>
                <a:gd name="T5" fmla="*/ 86 h 151"/>
                <a:gd name="T6" fmla="*/ 72 w 153"/>
                <a:gd name="T7" fmla="*/ 43 h 151"/>
                <a:gd name="T8" fmla="*/ 53 w 153"/>
                <a:gd name="T9" fmla="*/ 3 h 151"/>
                <a:gd name="T10" fmla="*/ 3 w 153"/>
                <a:gd name="T11" fmla="*/ 38 h 151"/>
                <a:gd name="T12" fmla="*/ 37 w 153"/>
                <a:gd name="T13" fmla="*/ 70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56" name="Freeform 223"/>
            <p:cNvSpPr>
              <a:spLocks/>
            </p:cNvSpPr>
            <p:nvPr/>
          </p:nvSpPr>
          <p:spPr bwMode="auto">
            <a:xfrm>
              <a:off x="3544" y="2786"/>
              <a:ext cx="86" cy="258"/>
            </a:xfrm>
            <a:custGeom>
              <a:avLst/>
              <a:gdLst>
                <a:gd name="T0" fmla="*/ 20 w 123"/>
                <a:gd name="T1" fmla="*/ 135 h 370"/>
                <a:gd name="T2" fmla="*/ 6 w 123"/>
                <a:gd name="T3" fmla="*/ 247 h 370"/>
                <a:gd name="T4" fmla="*/ 74 w 123"/>
                <a:gd name="T5" fmla="*/ 235 h 370"/>
                <a:gd name="T6" fmla="*/ 57 w 123"/>
                <a:gd name="T7" fmla="*/ 118 h 370"/>
                <a:gd name="T8" fmla="*/ 78 w 123"/>
                <a:gd name="T9" fmla="*/ 8 h 370"/>
                <a:gd name="T10" fmla="*/ 10 w 123"/>
                <a:gd name="T11" fmla="*/ 24 h 370"/>
                <a:gd name="T12" fmla="*/ 20 w 123"/>
                <a:gd name="T13" fmla="*/ 135 h 3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3" h="370">
                  <a:moveTo>
                    <a:pt x="29" y="194"/>
                  </a:moveTo>
                  <a:cubicBezTo>
                    <a:pt x="28" y="252"/>
                    <a:pt x="4" y="324"/>
                    <a:pt x="9" y="354"/>
                  </a:cubicBezTo>
                  <a:cubicBezTo>
                    <a:pt x="11" y="370"/>
                    <a:pt x="88" y="348"/>
                    <a:pt x="106" y="337"/>
                  </a:cubicBezTo>
                  <a:cubicBezTo>
                    <a:pt x="117" y="306"/>
                    <a:pt x="81" y="223"/>
                    <a:pt x="81" y="169"/>
                  </a:cubicBezTo>
                  <a:cubicBezTo>
                    <a:pt x="82" y="115"/>
                    <a:pt x="123" y="34"/>
                    <a:pt x="111" y="11"/>
                  </a:cubicBezTo>
                  <a:cubicBezTo>
                    <a:pt x="64" y="0"/>
                    <a:pt x="22" y="7"/>
                    <a:pt x="14" y="35"/>
                  </a:cubicBezTo>
                  <a:cubicBezTo>
                    <a:pt x="0" y="66"/>
                    <a:pt x="28" y="136"/>
                    <a:pt x="29" y="194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57" name="Freeform 224"/>
            <p:cNvSpPr>
              <a:spLocks/>
            </p:cNvSpPr>
            <p:nvPr/>
          </p:nvSpPr>
          <p:spPr bwMode="auto">
            <a:xfrm>
              <a:off x="3475" y="3031"/>
              <a:ext cx="148" cy="470"/>
            </a:xfrm>
            <a:custGeom>
              <a:avLst/>
              <a:gdLst>
                <a:gd name="T0" fmla="*/ 70 w 212"/>
                <a:gd name="T1" fmla="*/ 38 h 674"/>
                <a:gd name="T2" fmla="*/ 66 w 212"/>
                <a:gd name="T3" fmla="*/ 132 h 674"/>
                <a:gd name="T4" fmla="*/ 27 w 212"/>
                <a:gd name="T5" fmla="*/ 301 h 674"/>
                <a:gd name="T6" fmla="*/ 3 w 212"/>
                <a:gd name="T7" fmla="*/ 445 h 674"/>
                <a:gd name="T8" fmla="*/ 43 w 212"/>
                <a:gd name="T9" fmla="*/ 453 h 674"/>
                <a:gd name="T10" fmla="*/ 84 w 212"/>
                <a:gd name="T11" fmla="*/ 454 h 674"/>
                <a:gd name="T12" fmla="*/ 91 w 212"/>
                <a:gd name="T13" fmla="*/ 324 h 674"/>
                <a:gd name="T14" fmla="*/ 104 w 212"/>
                <a:gd name="T15" fmla="*/ 191 h 674"/>
                <a:gd name="T16" fmla="*/ 133 w 212"/>
                <a:gd name="T17" fmla="*/ 86 h 674"/>
                <a:gd name="T18" fmla="*/ 142 w 212"/>
                <a:gd name="T19" fmla="*/ 12 h 674"/>
                <a:gd name="T20" fmla="*/ 102 w 212"/>
                <a:gd name="T21" fmla="*/ 11 h 674"/>
                <a:gd name="T22" fmla="*/ 70 w 212"/>
                <a:gd name="T23" fmla="*/ 38 h 67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12" h="674">
                  <a:moveTo>
                    <a:pt x="100" y="54"/>
                  </a:moveTo>
                  <a:cubicBezTo>
                    <a:pt x="90" y="81"/>
                    <a:pt x="106" y="122"/>
                    <a:pt x="94" y="189"/>
                  </a:cubicBezTo>
                  <a:cubicBezTo>
                    <a:pt x="83" y="250"/>
                    <a:pt x="54" y="357"/>
                    <a:pt x="39" y="432"/>
                  </a:cubicBezTo>
                  <a:cubicBezTo>
                    <a:pt x="22" y="497"/>
                    <a:pt x="0" y="602"/>
                    <a:pt x="4" y="638"/>
                  </a:cubicBezTo>
                  <a:cubicBezTo>
                    <a:pt x="8" y="674"/>
                    <a:pt x="43" y="647"/>
                    <a:pt x="62" y="649"/>
                  </a:cubicBezTo>
                  <a:cubicBezTo>
                    <a:pt x="104" y="645"/>
                    <a:pt x="102" y="673"/>
                    <a:pt x="121" y="651"/>
                  </a:cubicBezTo>
                  <a:cubicBezTo>
                    <a:pt x="123" y="631"/>
                    <a:pt x="130" y="513"/>
                    <a:pt x="131" y="465"/>
                  </a:cubicBezTo>
                  <a:cubicBezTo>
                    <a:pt x="133" y="414"/>
                    <a:pt x="140" y="331"/>
                    <a:pt x="149" y="274"/>
                  </a:cubicBezTo>
                  <a:cubicBezTo>
                    <a:pt x="159" y="217"/>
                    <a:pt x="177" y="169"/>
                    <a:pt x="190" y="123"/>
                  </a:cubicBezTo>
                  <a:cubicBezTo>
                    <a:pt x="202" y="76"/>
                    <a:pt x="212" y="35"/>
                    <a:pt x="204" y="17"/>
                  </a:cubicBezTo>
                  <a:cubicBezTo>
                    <a:pt x="196" y="0"/>
                    <a:pt x="166" y="16"/>
                    <a:pt x="146" y="16"/>
                  </a:cubicBezTo>
                  <a:cubicBezTo>
                    <a:pt x="128" y="18"/>
                    <a:pt x="112" y="27"/>
                    <a:pt x="100" y="54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58" name="Freeform 225"/>
            <p:cNvSpPr>
              <a:spLocks/>
            </p:cNvSpPr>
            <p:nvPr/>
          </p:nvSpPr>
          <p:spPr bwMode="auto">
            <a:xfrm>
              <a:off x="3816" y="2916"/>
              <a:ext cx="77" cy="144"/>
            </a:xfrm>
            <a:custGeom>
              <a:avLst/>
              <a:gdLst>
                <a:gd name="T0" fmla="*/ 29 w 110"/>
                <a:gd name="T1" fmla="*/ 63 h 207"/>
                <a:gd name="T2" fmla="*/ 0 w 110"/>
                <a:gd name="T3" fmla="*/ 111 h 207"/>
                <a:gd name="T4" fmla="*/ 30 w 110"/>
                <a:gd name="T5" fmla="*/ 120 h 207"/>
                <a:gd name="T6" fmla="*/ 59 w 110"/>
                <a:gd name="T7" fmla="*/ 135 h 207"/>
                <a:gd name="T8" fmla="*/ 64 w 110"/>
                <a:gd name="T9" fmla="*/ 67 h 207"/>
                <a:gd name="T10" fmla="*/ 73 w 110"/>
                <a:gd name="T11" fmla="*/ 13 h 207"/>
                <a:gd name="T12" fmla="*/ 41 w 110"/>
                <a:gd name="T13" fmla="*/ 8 h 207"/>
                <a:gd name="T14" fmla="*/ 29 w 110"/>
                <a:gd name="T15" fmla="*/ 63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0" h="207">
                  <a:moveTo>
                    <a:pt x="42" y="90"/>
                  </a:moveTo>
                  <a:cubicBezTo>
                    <a:pt x="34" y="116"/>
                    <a:pt x="0" y="146"/>
                    <a:pt x="0" y="160"/>
                  </a:cubicBezTo>
                  <a:cubicBezTo>
                    <a:pt x="0" y="174"/>
                    <a:pt x="29" y="167"/>
                    <a:pt x="43" y="173"/>
                  </a:cubicBezTo>
                  <a:cubicBezTo>
                    <a:pt x="57" y="179"/>
                    <a:pt x="76" y="207"/>
                    <a:pt x="84" y="194"/>
                  </a:cubicBezTo>
                  <a:cubicBezTo>
                    <a:pt x="92" y="181"/>
                    <a:pt x="89" y="125"/>
                    <a:pt x="92" y="96"/>
                  </a:cubicBezTo>
                  <a:cubicBezTo>
                    <a:pt x="95" y="67"/>
                    <a:pt x="110" y="32"/>
                    <a:pt x="104" y="18"/>
                  </a:cubicBezTo>
                  <a:cubicBezTo>
                    <a:pt x="98" y="4"/>
                    <a:pt x="69" y="0"/>
                    <a:pt x="59" y="12"/>
                  </a:cubicBezTo>
                  <a:cubicBezTo>
                    <a:pt x="53" y="11"/>
                    <a:pt x="51" y="64"/>
                    <a:pt x="42" y="9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59" name="Freeform 226"/>
            <p:cNvSpPr>
              <a:spLocks/>
            </p:cNvSpPr>
            <p:nvPr/>
          </p:nvSpPr>
          <p:spPr bwMode="auto">
            <a:xfrm>
              <a:off x="3760" y="3035"/>
              <a:ext cx="114" cy="224"/>
            </a:xfrm>
            <a:custGeom>
              <a:avLst/>
              <a:gdLst>
                <a:gd name="T0" fmla="*/ 34 w 164"/>
                <a:gd name="T1" fmla="*/ 104 h 320"/>
                <a:gd name="T2" fmla="*/ 0 w 164"/>
                <a:gd name="T3" fmla="*/ 193 h 320"/>
                <a:gd name="T4" fmla="*/ 39 w 164"/>
                <a:gd name="T5" fmla="*/ 197 h 320"/>
                <a:gd name="T6" fmla="*/ 67 w 164"/>
                <a:gd name="T7" fmla="*/ 216 h 320"/>
                <a:gd name="T8" fmla="*/ 94 w 164"/>
                <a:gd name="T9" fmla="*/ 113 h 320"/>
                <a:gd name="T10" fmla="*/ 106 w 164"/>
                <a:gd name="T11" fmla="*/ 24 h 320"/>
                <a:gd name="T12" fmla="*/ 49 w 164"/>
                <a:gd name="T13" fmla="*/ 14 h 320"/>
                <a:gd name="T14" fmla="*/ 34 w 164"/>
                <a:gd name="T15" fmla="*/ 104 h 3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4" h="320">
                  <a:moveTo>
                    <a:pt x="49" y="148"/>
                  </a:moveTo>
                  <a:cubicBezTo>
                    <a:pt x="37" y="194"/>
                    <a:pt x="1" y="251"/>
                    <a:pt x="0" y="275"/>
                  </a:cubicBezTo>
                  <a:cubicBezTo>
                    <a:pt x="2" y="295"/>
                    <a:pt x="33" y="272"/>
                    <a:pt x="56" y="281"/>
                  </a:cubicBezTo>
                  <a:cubicBezTo>
                    <a:pt x="79" y="291"/>
                    <a:pt x="79" y="320"/>
                    <a:pt x="96" y="308"/>
                  </a:cubicBezTo>
                  <a:cubicBezTo>
                    <a:pt x="108" y="288"/>
                    <a:pt x="126" y="210"/>
                    <a:pt x="135" y="162"/>
                  </a:cubicBezTo>
                  <a:cubicBezTo>
                    <a:pt x="145" y="116"/>
                    <a:pt x="164" y="58"/>
                    <a:pt x="153" y="34"/>
                  </a:cubicBezTo>
                  <a:cubicBezTo>
                    <a:pt x="120" y="16"/>
                    <a:pt x="84" y="0"/>
                    <a:pt x="71" y="20"/>
                  </a:cubicBezTo>
                  <a:cubicBezTo>
                    <a:pt x="55" y="41"/>
                    <a:pt x="62" y="103"/>
                    <a:pt x="49" y="148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60" name="Freeform 227"/>
            <p:cNvSpPr>
              <a:spLocks/>
            </p:cNvSpPr>
            <p:nvPr/>
          </p:nvSpPr>
          <p:spPr bwMode="auto">
            <a:xfrm>
              <a:off x="3609" y="3239"/>
              <a:ext cx="212" cy="304"/>
            </a:xfrm>
            <a:custGeom>
              <a:avLst/>
              <a:gdLst>
                <a:gd name="T0" fmla="*/ 118 w 303"/>
                <a:gd name="T1" fmla="*/ 35 h 436"/>
                <a:gd name="T2" fmla="*/ 45 w 303"/>
                <a:gd name="T3" fmla="*/ 173 h 436"/>
                <a:gd name="T4" fmla="*/ 4 w 303"/>
                <a:gd name="T5" fmla="*/ 238 h 436"/>
                <a:gd name="T6" fmla="*/ 17 w 303"/>
                <a:gd name="T7" fmla="*/ 276 h 436"/>
                <a:gd name="T8" fmla="*/ 52 w 303"/>
                <a:gd name="T9" fmla="*/ 296 h 436"/>
                <a:gd name="T10" fmla="*/ 101 w 303"/>
                <a:gd name="T11" fmla="*/ 241 h 436"/>
                <a:gd name="T12" fmla="*/ 136 w 303"/>
                <a:gd name="T13" fmla="*/ 135 h 436"/>
                <a:gd name="T14" fmla="*/ 180 w 303"/>
                <a:gd name="T15" fmla="*/ 77 h 436"/>
                <a:gd name="T16" fmla="*/ 210 w 303"/>
                <a:gd name="T17" fmla="*/ 25 h 436"/>
                <a:gd name="T18" fmla="*/ 176 w 303"/>
                <a:gd name="T19" fmla="*/ 3 h 436"/>
                <a:gd name="T20" fmla="*/ 118 w 303"/>
                <a:gd name="T21" fmla="*/ 35 h 4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3" h="436">
                  <a:moveTo>
                    <a:pt x="169" y="50"/>
                  </a:moveTo>
                  <a:cubicBezTo>
                    <a:pt x="151" y="100"/>
                    <a:pt x="99" y="193"/>
                    <a:pt x="65" y="248"/>
                  </a:cubicBezTo>
                  <a:cubicBezTo>
                    <a:pt x="31" y="303"/>
                    <a:pt x="13" y="316"/>
                    <a:pt x="6" y="341"/>
                  </a:cubicBezTo>
                  <a:cubicBezTo>
                    <a:pt x="0" y="366"/>
                    <a:pt x="14" y="383"/>
                    <a:pt x="25" y="396"/>
                  </a:cubicBezTo>
                  <a:cubicBezTo>
                    <a:pt x="49" y="392"/>
                    <a:pt x="56" y="436"/>
                    <a:pt x="75" y="424"/>
                  </a:cubicBezTo>
                  <a:cubicBezTo>
                    <a:pt x="93" y="405"/>
                    <a:pt x="117" y="398"/>
                    <a:pt x="145" y="346"/>
                  </a:cubicBezTo>
                  <a:cubicBezTo>
                    <a:pt x="173" y="294"/>
                    <a:pt x="176" y="233"/>
                    <a:pt x="195" y="194"/>
                  </a:cubicBezTo>
                  <a:cubicBezTo>
                    <a:pt x="214" y="155"/>
                    <a:pt x="240" y="136"/>
                    <a:pt x="257" y="110"/>
                  </a:cubicBezTo>
                  <a:cubicBezTo>
                    <a:pt x="285" y="89"/>
                    <a:pt x="303" y="49"/>
                    <a:pt x="300" y="36"/>
                  </a:cubicBezTo>
                  <a:cubicBezTo>
                    <a:pt x="297" y="24"/>
                    <a:pt x="265" y="7"/>
                    <a:pt x="251" y="4"/>
                  </a:cubicBezTo>
                  <a:cubicBezTo>
                    <a:pt x="238" y="2"/>
                    <a:pt x="187" y="0"/>
                    <a:pt x="169" y="5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250" name="Group 228"/>
          <p:cNvGrpSpPr>
            <a:grpSpLocks/>
          </p:cNvGrpSpPr>
          <p:nvPr/>
        </p:nvGrpSpPr>
        <p:grpSpPr bwMode="auto">
          <a:xfrm flipH="1">
            <a:off x="4619625" y="3752850"/>
            <a:ext cx="1169988" cy="1757363"/>
            <a:chOff x="2892" y="1021"/>
            <a:chExt cx="1468" cy="2203"/>
          </a:xfrm>
        </p:grpSpPr>
        <p:grpSp>
          <p:nvGrpSpPr>
            <p:cNvPr id="10307" name="Group 229"/>
            <p:cNvGrpSpPr>
              <a:grpSpLocks/>
            </p:cNvGrpSpPr>
            <p:nvPr/>
          </p:nvGrpSpPr>
          <p:grpSpPr bwMode="auto">
            <a:xfrm>
              <a:off x="2892" y="1680"/>
              <a:ext cx="676" cy="1026"/>
              <a:chOff x="2892" y="1680"/>
              <a:chExt cx="676" cy="1026"/>
            </a:xfrm>
          </p:grpSpPr>
          <p:sp>
            <p:nvSpPr>
              <p:cNvPr id="10332" name="Freeform 230"/>
              <p:cNvSpPr>
                <a:spLocks/>
              </p:cNvSpPr>
              <p:nvPr/>
            </p:nvSpPr>
            <p:spPr bwMode="auto">
              <a:xfrm>
                <a:off x="2892" y="1680"/>
                <a:ext cx="143" cy="182"/>
              </a:xfrm>
              <a:custGeom>
                <a:avLst/>
                <a:gdLst>
                  <a:gd name="T0" fmla="*/ 51 w 143"/>
                  <a:gd name="T1" fmla="*/ 95 h 182"/>
                  <a:gd name="T2" fmla="*/ 78 w 143"/>
                  <a:gd name="T3" fmla="*/ 172 h 182"/>
                  <a:gd name="T4" fmla="*/ 112 w 143"/>
                  <a:gd name="T5" fmla="*/ 156 h 182"/>
                  <a:gd name="T6" fmla="*/ 138 w 143"/>
                  <a:gd name="T7" fmla="*/ 132 h 182"/>
                  <a:gd name="T8" fmla="*/ 83 w 143"/>
                  <a:gd name="T9" fmla="*/ 73 h 182"/>
                  <a:gd name="T10" fmla="*/ 40 w 143"/>
                  <a:gd name="T11" fmla="*/ 6 h 182"/>
                  <a:gd name="T12" fmla="*/ 5 w 143"/>
                  <a:gd name="T13" fmla="*/ 35 h 182"/>
                  <a:gd name="T14" fmla="*/ 51 w 143"/>
                  <a:gd name="T15" fmla="*/ 95 h 18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3" h="182">
                    <a:moveTo>
                      <a:pt x="51" y="95"/>
                    </a:moveTo>
                    <a:cubicBezTo>
                      <a:pt x="64" y="119"/>
                      <a:pt x="68" y="162"/>
                      <a:pt x="78" y="172"/>
                    </a:cubicBezTo>
                    <a:cubicBezTo>
                      <a:pt x="88" y="182"/>
                      <a:pt x="102" y="163"/>
                      <a:pt x="112" y="156"/>
                    </a:cubicBezTo>
                    <a:cubicBezTo>
                      <a:pt x="122" y="149"/>
                      <a:pt x="143" y="146"/>
                      <a:pt x="138" y="132"/>
                    </a:cubicBezTo>
                    <a:cubicBezTo>
                      <a:pt x="133" y="118"/>
                      <a:pt x="99" y="94"/>
                      <a:pt x="83" y="73"/>
                    </a:cubicBezTo>
                    <a:cubicBezTo>
                      <a:pt x="67" y="52"/>
                      <a:pt x="53" y="12"/>
                      <a:pt x="40" y="6"/>
                    </a:cubicBezTo>
                    <a:cubicBezTo>
                      <a:pt x="27" y="0"/>
                      <a:pt x="3" y="20"/>
                      <a:pt x="5" y="35"/>
                    </a:cubicBezTo>
                    <a:cubicBezTo>
                      <a:pt x="0" y="39"/>
                      <a:pt x="38" y="71"/>
                      <a:pt x="51" y="95"/>
                    </a:cubicBez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33" name="Freeform 231"/>
              <p:cNvSpPr>
                <a:spLocks/>
              </p:cNvSpPr>
              <p:nvPr/>
            </p:nvSpPr>
            <p:spPr bwMode="auto">
              <a:xfrm>
                <a:off x="2981" y="1833"/>
                <a:ext cx="153" cy="151"/>
              </a:xfrm>
              <a:custGeom>
                <a:avLst/>
                <a:gdLst>
                  <a:gd name="T0" fmla="*/ 42 w 153"/>
                  <a:gd name="T1" fmla="*/ 82 h 151"/>
                  <a:gd name="T2" fmla="*/ 95 w 153"/>
                  <a:gd name="T3" fmla="*/ 147 h 151"/>
                  <a:gd name="T4" fmla="*/ 149 w 153"/>
                  <a:gd name="T5" fmla="*/ 101 h 151"/>
                  <a:gd name="T6" fmla="*/ 82 w 153"/>
                  <a:gd name="T7" fmla="*/ 50 h 151"/>
                  <a:gd name="T8" fmla="*/ 61 w 153"/>
                  <a:gd name="T9" fmla="*/ 3 h 151"/>
                  <a:gd name="T10" fmla="*/ 3 w 153"/>
                  <a:gd name="T11" fmla="*/ 45 h 151"/>
                  <a:gd name="T12" fmla="*/ 42 w 153"/>
                  <a:gd name="T13" fmla="*/ 82 h 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3" h="151">
                    <a:moveTo>
                      <a:pt x="42" y="82"/>
                    </a:moveTo>
                    <a:cubicBezTo>
                      <a:pt x="59" y="101"/>
                      <a:pt x="76" y="143"/>
                      <a:pt x="95" y="147"/>
                    </a:cubicBezTo>
                    <a:cubicBezTo>
                      <a:pt x="114" y="151"/>
                      <a:pt x="153" y="120"/>
                      <a:pt x="149" y="101"/>
                    </a:cubicBezTo>
                    <a:cubicBezTo>
                      <a:pt x="130" y="78"/>
                      <a:pt x="97" y="67"/>
                      <a:pt x="82" y="50"/>
                    </a:cubicBezTo>
                    <a:cubicBezTo>
                      <a:pt x="67" y="33"/>
                      <a:pt x="74" y="4"/>
                      <a:pt x="61" y="3"/>
                    </a:cubicBezTo>
                    <a:cubicBezTo>
                      <a:pt x="49" y="0"/>
                      <a:pt x="7" y="27"/>
                      <a:pt x="3" y="45"/>
                    </a:cubicBezTo>
                    <a:cubicBezTo>
                      <a:pt x="0" y="58"/>
                      <a:pt x="25" y="63"/>
                      <a:pt x="42" y="82"/>
                    </a:cubicBez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34" name="Freeform 232"/>
              <p:cNvSpPr>
                <a:spLocks/>
              </p:cNvSpPr>
              <p:nvPr/>
            </p:nvSpPr>
            <p:spPr bwMode="auto">
              <a:xfrm>
                <a:off x="3092" y="1960"/>
                <a:ext cx="249" cy="287"/>
              </a:xfrm>
              <a:custGeom>
                <a:avLst/>
                <a:gdLst>
                  <a:gd name="T0" fmla="*/ 95 w 249"/>
                  <a:gd name="T1" fmla="*/ 159 h 287"/>
                  <a:gd name="T2" fmla="*/ 164 w 249"/>
                  <a:gd name="T3" fmla="*/ 276 h 287"/>
                  <a:gd name="T4" fmla="*/ 204 w 249"/>
                  <a:gd name="T5" fmla="*/ 236 h 287"/>
                  <a:gd name="T6" fmla="*/ 249 w 249"/>
                  <a:gd name="T7" fmla="*/ 221 h 287"/>
                  <a:gd name="T8" fmla="*/ 208 w 249"/>
                  <a:gd name="T9" fmla="*/ 184 h 287"/>
                  <a:gd name="T10" fmla="*/ 119 w 249"/>
                  <a:gd name="T11" fmla="*/ 121 h 287"/>
                  <a:gd name="T12" fmla="*/ 58 w 249"/>
                  <a:gd name="T13" fmla="*/ 0 h 287"/>
                  <a:gd name="T14" fmla="*/ 8 w 249"/>
                  <a:gd name="T15" fmla="*/ 62 h 287"/>
                  <a:gd name="T16" fmla="*/ 95 w 249"/>
                  <a:gd name="T17" fmla="*/ 159 h 2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9" h="287">
                    <a:moveTo>
                      <a:pt x="95" y="159"/>
                    </a:moveTo>
                    <a:cubicBezTo>
                      <a:pt x="123" y="197"/>
                      <a:pt x="146" y="260"/>
                      <a:pt x="164" y="276"/>
                    </a:cubicBezTo>
                    <a:cubicBezTo>
                      <a:pt x="181" y="287"/>
                      <a:pt x="182" y="248"/>
                      <a:pt x="204" y="236"/>
                    </a:cubicBezTo>
                    <a:cubicBezTo>
                      <a:pt x="226" y="224"/>
                      <a:pt x="248" y="242"/>
                      <a:pt x="249" y="221"/>
                    </a:cubicBezTo>
                    <a:cubicBezTo>
                      <a:pt x="236" y="202"/>
                      <a:pt x="230" y="201"/>
                      <a:pt x="208" y="184"/>
                    </a:cubicBezTo>
                    <a:cubicBezTo>
                      <a:pt x="186" y="167"/>
                      <a:pt x="144" y="152"/>
                      <a:pt x="119" y="121"/>
                    </a:cubicBezTo>
                    <a:cubicBezTo>
                      <a:pt x="94" y="90"/>
                      <a:pt x="78" y="2"/>
                      <a:pt x="58" y="0"/>
                    </a:cubicBezTo>
                    <a:cubicBezTo>
                      <a:pt x="23" y="15"/>
                      <a:pt x="0" y="40"/>
                      <a:pt x="8" y="62"/>
                    </a:cubicBezTo>
                    <a:cubicBezTo>
                      <a:pt x="14" y="88"/>
                      <a:pt x="67" y="121"/>
                      <a:pt x="95" y="159"/>
                    </a:cubicBez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35" name="Freeform 233"/>
              <p:cNvSpPr>
                <a:spLocks/>
              </p:cNvSpPr>
              <p:nvPr/>
            </p:nvSpPr>
            <p:spPr bwMode="auto">
              <a:xfrm>
                <a:off x="3266" y="2201"/>
                <a:ext cx="302" cy="505"/>
              </a:xfrm>
              <a:custGeom>
                <a:avLst/>
                <a:gdLst>
                  <a:gd name="T0" fmla="*/ 6 w 302"/>
                  <a:gd name="T1" fmla="*/ 69 h 505"/>
                  <a:gd name="T2" fmla="*/ 67 w 302"/>
                  <a:gd name="T3" fmla="*/ 160 h 505"/>
                  <a:gd name="T4" fmla="*/ 151 w 302"/>
                  <a:gd name="T5" fmla="*/ 346 h 505"/>
                  <a:gd name="T6" fmla="*/ 185 w 302"/>
                  <a:gd name="T7" fmla="*/ 464 h 505"/>
                  <a:gd name="T8" fmla="*/ 246 w 302"/>
                  <a:gd name="T9" fmla="*/ 481 h 505"/>
                  <a:gd name="T10" fmla="*/ 302 w 302"/>
                  <a:gd name="T11" fmla="*/ 419 h 505"/>
                  <a:gd name="T12" fmla="*/ 224 w 302"/>
                  <a:gd name="T13" fmla="*/ 323 h 505"/>
                  <a:gd name="T14" fmla="*/ 142 w 302"/>
                  <a:gd name="T15" fmla="*/ 213 h 505"/>
                  <a:gd name="T16" fmla="*/ 103 w 302"/>
                  <a:gd name="T17" fmla="*/ 110 h 505"/>
                  <a:gd name="T18" fmla="*/ 108 w 302"/>
                  <a:gd name="T19" fmla="*/ 61 h 505"/>
                  <a:gd name="T20" fmla="*/ 90 w 302"/>
                  <a:gd name="T21" fmla="*/ 7 h 505"/>
                  <a:gd name="T22" fmla="*/ 34 w 302"/>
                  <a:gd name="T23" fmla="*/ 15 h 505"/>
                  <a:gd name="T24" fmla="*/ 6 w 302"/>
                  <a:gd name="T25" fmla="*/ 69 h 5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2" h="505">
                    <a:moveTo>
                      <a:pt x="6" y="69"/>
                    </a:moveTo>
                    <a:cubicBezTo>
                      <a:pt x="12" y="92"/>
                      <a:pt x="43" y="112"/>
                      <a:pt x="67" y="160"/>
                    </a:cubicBezTo>
                    <a:cubicBezTo>
                      <a:pt x="91" y="206"/>
                      <a:pt x="131" y="295"/>
                      <a:pt x="151" y="346"/>
                    </a:cubicBezTo>
                    <a:cubicBezTo>
                      <a:pt x="171" y="397"/>
                      <a:pt x="171" y="440"/>
                      <a:pt x="185" y="464"/>
                    </a:cubicBezTo>
                    <a:cubicBezTo>
                      <a:pt x="201" y="486"/>
                      <a:pt x="234" y="505"/>
                      <a:pt x="246" y="481"/>
                    </a:cubicBezTo>
                    <a:cubicBezTo>
                      <a:pt x="258" y="457"/>
                      <a:pt x="301" y="443"/>
                      <a:pt x="302" y="419"/>
                    </a:cubicBezTo>
                    <a:cubicBezTo>
                      <a:pt x="294" y="405"/>
                      <a:pt x="247" y="356"/>
                      <a:pt x="224" y="323"/>
                    </a:cubicBezTo>
                    <a:cubicBezTo>
                      <a:pt x="201" y="290"/>
                      <a:pt x="165" y="252"/>
                      <a:pt x="142" y="213"/>
                    </a:cubicBezTo>
                    <a:cubicBezTo>
                      <a:pt x="119" y="174"/>
                      <a:pt x="109" y="135"/>
                      <a:pt x="103" y="110"/>
                    </a:cubicBezTo>
                    <a:cubicBezTo>
                      <a:pt x="97" y="85"/>
                      <a:pt x="110" y="78"/>
                      <a:pt x="108" y="61"/>
                    </a:cubicBezTo>
                    <a:cubicBezTo>
                      <a:pt x="108" y="21"/>
                      <a:pt x="103" y="14"/>
                      <a:pt x="90" y="7"/>
                    </a:cubicBezTo>
                    <a:cubicBezTo>
                      <a:pt x="77" y="0"/>
                      <a:pt x="46" y="6"/>
                      <a:pt x="34" y="15"/>
                    </a:cubicBezTo>
                    <a:cubicBezTo>
                      <a:pt x="23" y="25"/>
                      <a:pt x="0" y="46"/>
                      <a:pt x="6" y="69"/>
                    </a:cubicBez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0308" name="Freeform 234"/>
            <p:cNvSpPr>
              <a:spLocks/>
            </p:cNvSpPr>
            <p:nvPr/>
          </p:nvSpPr>
          <p:spPr bwMode="auto">
            <a:xfrm>
              <a:off x="3454" y="2698"/>
              <a:ext cx="170" cy="202"/>
            </a:xfrm>
            <a:custGeom>
              <a:avLst/>
              <a:gdLst>
                <a:gd name="T0" fmla="*/ 29 w 170"/>
                <a:gd name="T1" fmla="*/ 92 h 202"/>
                <a:gd name="T2" fmla="*/ 40 w 170"/>
                <a:gd name="T3" fmla="*/ 10 h 202"/>
                <a:gd name="T4" fmla="*/ 112 w 170"/>
                <a:gd name="T5" fmla="*/ 34 h 202"/>
                <a:gd name="T6" fmla="*/ 170 w 170"/>
                <a:gd name="T7" fmla="*/ 94 h 202"/>
                <a:gd name="T8" fmla="*/ 115 w 170"/>
                <a:gd name="T9" fmla="*/ 184 h 202"/>
                <a:gd name="T10" fmla="*/ 14 w 170"/>
                <a:gd name="T11" fmla="*/ 164 h 202"/>
                <a:gd name="T12" fmla="*/ 29 w 170"/>
                <a:gd name="T13" fmla="*/ 92 h 202"/>
                <a:gd name="T14" fmla="*/ 29 w 170"/>
                <a:gd name="T15" fmla="*/ 92 h 20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0" h="202">
                  <a:moveTo>
                    <a:pt x="29" y="92"/>
                  </a:moveTo>
                  <a:cubicBezTo>
                    <a:pt x="31" y="78"/>
                    <a:pt x="26" y="20"/>
                    <a:pt x="40" y="10"/>
                  </a:cubicBezTo>
                  <a:cubicBezTo>
                    <a:pt x="54" y="0"/>
                    <a:pt x="90" y="20"/>
                    <a:pt x="112" y="34"/>
                  </a:cubicBezTo>
                  <a:cubicBezTo>
                    <a:pt x="134" y="48"/>
                    <a:pt x="170" y="69"/>
                    <a:pt x="170" y="94"/>
                  </a:cubicBezTo>
                  <a:cubicBezTo>
                    <a:pt x="170" y="119"/>
                    <a:pt x="141" y="172"/>
                    <a:pt x="115" y="184"/>
                  </a:cubicBezTo>
                  <a:cubicBezTo>
                    <a:pt x="76" y="202"/>
                    <a:pt x="14" y="164"/>
                    <a:pt x="14" y="164"/>
                  </a:cubicBezTo>
                  <a:cubicBezTo>
                    <a:pt x="0" y="126"/>
                    <a:pt x="27" y="104"/>
                    <a:pt x="29" y="92"/>
                  </a:cubicBezTo>
                  <a:cubicBezTo>
                    <a:pt x="31" y="80"/>
                    <a:pt x="27" y="106"/>
                    <a:pt x="29" y="9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09" name="Freeform 235"/>
            <p:cNvSpPr>
              <a:spLocks/>
            </p:cNvSpPr>
            <p:nvPr/>
          </p:nvSpPr>
          <p:spPr bwMode="auto">
            <a:xfrm>
              <a:off x="3564" y="2674"/>
              <a:ext cx="357" cy="250"/>
            </a:xfrm>
            <a:custGeom>
              <a:avLst/>
              <a:gdLst>
                <a:gd name="T0" fmla="*/ 16 w 357"/>
                <a:gd name="T1" fmla="*/ 226 h 250"/>
                <a:gd name="T2" fmla="*/ 178 w 357"/>
                <a:gd name="T3" fmla="*/ 246 h 250"/>
                <a:gd name="T4" fmla="*/ 322 w 357"/>
                <a:gd name="T5" fmla="*/ 186 h 250"/>
                <a:gd name="T6" fmla="*/ 354 w 357"/>
                <a:gd name="T7" fmla="*/ 88 h 250"/>
                <a:gd name="T8" fmla="*/ 306 w 357"/>
                <a:gd name="T9" fmla="*/ 26 h 250"/>
                <a:gd name="T10" fmla="*/ 252 w 357"/>
                <a:gd name="T11" fmla="*/ 26 h 250"/>
                <a:gd name="T12" fmla="*/ 220 w 357"/>
                <a:gd name="T13" fmla="*/ 134 h 250"/>
                <a:gd name="T14" fmla="*/ 220 w 357"/>
                <a:gd name="T15" fmla="*/ 134 h 250"/>
                <a:gd name="T16" fmla="*/ 166 w 357"/>
                <a:gd name="T17" fmla="*/ 164 h 250"/>
                <a:gd name="T18" fmla="*/ 80 w 357"/>
                <a:gd name="T19" fmla="*/ 146 h 250"/>
                <a:gd name="T20" fmla="*/ 16 w 357"/>
                <a:gd name="T21" fmla="*/ 226 h 2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57" h="250">
                  <a:moveTo>
                    <a:pt x="16" y="226"/>
                  </a:moveTo>
                  <a:cubicBezTo>
                    <a:pt x="0" y="244"/>
                    <a:pt x="132" y="250"/>
                    <a:pt x="178" y="246"/>
                  </a:cubicBezTo>
                  <a:cubicBezTo>
                    <a:pt x="229" y="239"/>
                    <a:pt x="293" y="212"/>
                    <a:pt x="322" y="186"/>
                  </a:cubicBezTo>
                  <a:cubicBezTo>
                    <a:pt x="351" y="160"/>
                    <a:pt x="357" y="115"/>
                    <a:pt x="354" y="88"/>
                  </a:cubicBezTo>
                  <a:cubicBezTo>
                    <a:pt x="356" y="59"/>
                    <a:pt x="324" y="52"/>
                    <a:pt x="306" y="26"/>
                  </a:cubicBezTo>
                  <a:cubicBezTo>
                    <a:pt x="288" y="0"/>
                    <a:pt x="266" y="9"/>
                    <a:pt x="252" y="26"/>
                  </a:cubicBezTo>
                  <a:cubicBezTo>
                    <a:pt x="238" y="44"/>
                    <a:pt x="236" y="112"/>
                    <a:pt x="220" y="134"/>
                  </a:cubicBezTo>
                  <a:cubicBezTo>
                    <a:pt x="204" y="156"/>
                    <a:pt x="229" y="129"/>
                    <a:pt x="220" y="134"/>
                  </a:cubicBezTo>
                  <a:cubicBezTo>
                    <a:pt x="211" y="139"/>
                    <a:pt x="189" y="162"/>
                    <a:pt x="166" y="164"/>
                  </a:cubicBezTo>
                  <a:cubicBezTo>
                    <a:pt x="143" y="165"/>
                    <a:pt x="105" y="136"/>
                    <a:pt x="80" y="146"/>
                  </a:cubicBezTo>
                  <a:cubicBezTo>
                    <a:pt x="55" y="156"/>
                    <a:pt x="32" y="208"/>
                    <a:pt x="16" y="226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10" name="Freeform 236"/>
            <p:cNvSpPr>
              <a:spLocks/>
            </p:cNvSpPr>
            <p:nvPr/>
          </p:nvSpPr>
          <p:spPr bwMode="auto">
            <a:xfrm>
              <a:off x="3660" y="2573"/>
              <a:ext cx="132" cy="248"/>
            </a:xfrm>
            <a:custGeom>
              <a:avLst/>
              <a:gdLst>
                <a:gd name="T0" fmla="*/ 56 w 132"/>
                <a:gd name="T1" fmla="*/ 11 h 248"/>
                <a:gd name="T2" fmla="*/ 106 w 132"/>
                <a:gd name="T3" fmla="*/ 30 h 248"/>
                <a:gd name="T4" fmla="*/ 130 w 132"/>
                <a:gd name="T5" fmla="*/ 119 h 248"/>
                <a:gd name="T6" fmla="*/ 120 w 132"/>
                <a:gd name="T7" fmla="*/ 199 h 248"/>
                <a:gd name="T8" fmla="*/ 76 w 132"/>
                <a:gd name="T9" fmla="*/ 243 h 248"/>
                <a:gd name="T10" fmla="*/ 12 w 132"/>
                <a:gd name="T11" fmla="*/ 227 h 248"/>
                <a:gd name="T12" fmla="*/ 8 w 132"/>
                <a:gd name="T13" fmla="*/ 137 h 248"/>
                <a:gd name="T14" fmla="*/ 8 w 132"/>
                <a:gd name="T15" fmla="*/ 137 h 248"/>
                <a:gd name="T16" fmla="*/ 8 w 132"/>
                <a:gd name="T17" fmla="*/ 33 h 248"/>
                <a:gd name="T18" fmla="*/ 56 w 132"/>
                <a:gd name="T19" fmla="*/ 11 h 24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2" h="248">
                  <a:moveTo>
                    <a:pt x="56" y="11"/>
                  </a:moveTo>
                  <a:cubicBezTo>
                    <a:pt x="73" y="12"/>
                    <a:pt x="93" y="0"/>
                    <a:pt x="106" y="30"/>
                  </a:cubicBezTo>
                  <a:cubicBezTo>
                    <a:pt x="118" y="48"/>
                    <a:pt x="128" y="91"/>
                    <a:pt x="130" y="119"/>
                  </a:cubicBezTo>
                  <a:cubicBezTo>
                    <a:pt x="132" y="147"/>
                    <a:pt x="131" y="177"/>
                    <a:pt x="120" y="199"/>
                  </a:cubicBezTo>
                  <a:cubicBezTo>
                    <a:pt x="111" y="220"/>
                    <a:pt x="94" y="238"/>
                    <a:pt x="76" y="243"/>
                  </a:cubicBezTo>
                  <a:cubicBezTo>
                    <a:pt x="58" y="248"/>
                    <a:pt x="23" y="245"/>
                    <a:pt x="12" y="227"/>
                  </a:cubicBezTo>
                  <a:cubicBezTo>
                    <a:pt x="1" y="209"/>
                    <a:pt x="9" y="152"/>
                    <a:pt x="8" y="137"/>
                  </a:cubicBezTo>
                  <a:cubicBezTo>
                    <a:pt x="8" y="122"/>
                    <a:pt x="8" y="154"/>
                    <a:pt x="8" y="137"/>
                  </a:cubicBezTo>
                  <a:cubicBezTo>
                    <a:pt x="8" y="137"/>
                    <a:pt x="0" y="54"/>
                    <a:pt x="8" y="33"/>
                  </a:cubicBezTo>
                  <a:cubicBezTo>
                    <a:pt x="16" y="12"/>
                    <a:pt x="46" y="16"/>
                    <a:pt x="56" y="11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11" name="Freeform 237"/>
            <p:cNvSpPr>
              <a:spLocks/>
            </p:cNvSpPr>
            <p:nvPr/>
          </p:nvSpPr>
          <p:spPr bwMode="auto">
            <a:xfrm>
              <a:off x="3767" y="2560"/>
              <a:ext cx="135" cy="126"/>
            </a:xfrm>
            <a:custGeom>
              <a:avLst/>
              <a:gdLst>
                <a:gd name="T0" fmla="*/ 33 w 135"/>
                <a:gd name="T1" fmla="*/ 104 h 126"/>
                <a:gd name="T2" fmla="*/ 106 w 135"/>
                <a:gd name="T3" fmla="*/ 104 h 126"/>
                <a:gd name="T4" fmla="*/ 131 w 135"/>
                <a:gd name="T5" fmla="*/ 49 h 126"/>
                <a:gd name="T6" fmla="*/ 83 w 135"/>
                <a:gd name="T7" fmla="*/ 5 h 126"/>
                <a:gd name="T8" fmla="*/ 11 w 135"/>
                <a:gd name="T9" fmla="*/ 18 h 126"/>
                <a:gd name="T10" fmla="*/ 19 w 135"/>
                <a:gd name="T11" fmla="*/ 60 h 126"/>
                <a:gd name="T12" fmla="*/ 33 w 135"/>
                <a:gd name="T13" fmla="*/ 104 h 1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5" h="126">
                  <a:moveTo>
                    <a:pt x="33" y="104"/>
                  </a:moveTo>
                  <a:cubicBezTo>
                    <a:pt x="47" y="126"/>
                    <a:pt x="106" y="104"/>
                    <a:pt x="106" y="104"/>
                  </a:cubicBezTo>
                  <a:cubicBezTo>
                    <a:pt x="106" y="104"/>
                    <a:pt x="135" y="65"/>
                    <a:pt x="131" y="49"/>
                  </a:cubicBezTo>
                  <a:cubicBezTo>
                    <a:pt x="127" y="33"/>
                    <a:pt x="103" y="8"/>
                    <a:pt x="83" y="5"/>
                  </a:cubicBezTo>
                  <a:cubicBezTo>
                    <a:pt x="63" y="0"/>
                    <a:pt x="22" y="9"/>
                    <a:pt x="11" y="18"/>
                  </a:cubicBezTo>
                  <a:cubicBezTo>
                    <a:pt x="0" y="27"/>
                    <a:pt x="15" y="46"/>
                    <a:pt x="19" y="60"/>
                  </a:cubicBezTo>
                  <a:cubicBezTo>
                    <a:pt x="23" y="74"/>
                    <a:pt x="30" y="95"/>
                    <a:pt x="33" y="104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12" name="Freeform 238"/>
            <p:cNvSpPr>
              <a:spLocks/>
            </p:cNvSpPr>
            <p:nvPr/>
          </p:nvSpPr>
          <p:spPr bwMode="auto">
            <a:xfrm>
              <a:off x="3881" y="2543"/>
              <a:ext cx="132" cy="195"/>
            </a:xfrm>
            <a:custGeom>
              <a:avLst/>
              <a:gdLst>
                <a:gd name="T0" fmla="*/ 53 w 132"/>
                <a:gd name="T1" fmla="*/ 185 h 195"/>
                <a:gd name="T2" fmla="*/ 113 w 132"/>
                <a:gd name="T3" fmla="*/ 154 h 195"/>
                <a:gd name="T4" fmla="*/ 121 w 132"/>
                <a:gd name="T5" fmla="*/ 100 h 195"/>
                <a:gd name="T6" fmla="*/ 47 w 132"/>
                <a:gd name="T7" fmla="*/ 13 h 195"/>
                <a:gd name="T8" fmla="*/ 15 w 132"/>
                <a:gd name="T9" fmla="*/ 23 h 195"/>
                <a:gd name="T10" fmla="*/ 37 w 132"/>
                <a:gd name="T11" fmla="*/ 83 h 195"/>
                <a:gd name="T12" fmla="*/ 3 w 132"/>
                <a:gd name="T13" fmla="*/ 143 h 195"/>
                <a:gd name="T14" fmla="*/ 53 w 132"/>
                <a:gd name="T15" fmla="*/ 185 h 19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195">
                  <a:moveTo>
                    <a:pt x="53" y="185"/>
                  </a:moveTo>
                  <a:cubicBezTo>
                    <a:pt x="77" y="195"/>
                    <a:pt x="101" y="169"/>
                    <a:pt x="113" y="154"/>
                  </a:cubicBezTo>
                  <a:cubicBezTo>
                    <a:pt x="125" y="139"/>
                    <a:pt x="132" y="123"/>
                    <a:pt x="121" y="100"/>
                  </a:cubicBezTo>
                  <a:lnTo>
                    <a:pt x="47" y="13"/>
                  </a:lnTo>
                  <a:cubicBezTo>
                    <a:pt x="29" y="0"/>
                    <a:pt x="17" y="11"/>
                    <a:pt x="15" y="23"/>
                  </a:cubicBezTo>
                  <a:cubicBezTo>
                    <a:pt x="13" y="35"/>
                    <a:pt x="37" y="83"/>
                    <a:pt x="37" y="83"/>
                  </a:cubicBezTo>
                  <a:cubicBezTo>
                    <a:pt x="37" y="83"/>
                    <a:pt x="0" y="126"/>
                    <a:pt x="3" y="143"/>
                  </a:cubicBezTo>
                  <a:cubicBezTo>
                    <a:pt x="6" y="160"/>
                    <a:pt x="29" y="175"/>
                    <a:pt x="53" y="185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13" name="Freeform 239"/>
            <p:cNvSpPr>
              <a:spLocks/>
            </p:cNvSpPr>
            <p:nvPr/>
          </p:nvSpPr>
          <p:spPr bwMode="auto">
            <a:xfrm>
              <a:off x="3526" y="2588"/>
              <a:ext cx="134" cy="215"/>
            </a:xfrm>
            <a:custGeom>
              <a:avLst/>
              <a:gdLst>
                <a:gd name="T0" fmla="*/ 61 w 134"/>
                <a:gd name="T1" fmla="*/ 37 h 215"/>
                <a:gd name="T2" fmla="*/ 116 w 134"/>
                <a:gd name="T3" fmla="*/ 16 h 215"/>
                <a:gd name="T4" fmla="*/ 126 w 134"/>
                <a:gd name="T5" fmla="*/ 120 h 215"/>
                <a:gd name="T6" fmla="*/ 124 w 134"/>
                <a:gd name="T7" fmla="*/ 212 h 215"/>
                <a:gd name="T8" fmla="*/ 65 w 134"/>
                <a:gd name="T9" fmla="*/ 136 h 215"/>
                <a:gd name="T10" fmla="*/ 1 w 134"/>
                <a:gd name="T11" fmla="*/ 105 h 215"/>
                <a:gd name="T12" fmla="*/ 61 w 134"/>
                <a:gd name="T13" fmla="*/ 37 h 2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4" h="215">
                  <a:moveTo>
                    <a:pt x="61" y="37"/>
                  </a:moveTo>
                  <a:cubicBezTo>
                    <a:pt x="80" y="22"/>
                    <a:pt x="104" y="0"/>
                    <a:pt x="116" y="16"/>
                  </a:cubicBezTo>
                  <a:cubicBezTo>
                    <a:pt x="128" y="32"/>
                    <a:pt x="126" y="88"/>
                    <a:pt x="126" y="120"/>
                  </a:cubicBezTo>
                  <a:cubicBezTo>
                    <a:pt x="126" y="152"/>
                    <a:pt x="134" y="209"/>
                    <a:pt x="124" y="212"/>
                  </a:cubicBezTo>
                  <a:cubicBezTo>
                    <a:pt x="114" y="215"/>
                    <a:pt x="98" y="152"/>
                    <a:pt x="65" y="136"/>
                  </a:cubicBezTo>
                  <a:cubicBezTo>
                    <a:pt x="32" y="120"/>
                    <a:pt x="2" y="121"/>
                    <a:pt x="1" y="105"/>
                  </a:cubicBezTo>
                  <a:cubicBezTo>
                    <a:pt x="0" y="89"/>
                    <a:pt x="42" y="52"/>
                    <a:pt x="61" y="37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14" name="Freeform 240"/>
            <p:cNvSpPr>
              <a:spLocks/>
            </p:cNvSpPr>
            <p:nvPr/>
          </p:nvSpPr>
          <p:spPr bwMode="auto">
            <a:xfrm>
              <a:off x="3407" y="2926"/>
              <a:ext cx="189" cy="298"/>
            </a:xfrm>
            <a:custGeom>
              <a:avLst/>
              <a:gdLst>
                <a:gd name="T0" fmla="*/ 28 w 189"/>
                <a:gd name="T1" fmla="*/ 40 h 298"/>
                <a:gd name="T2" fmla="*/ 22 w 189"/>
                <a:gd name="T3" fmla="*/ 164 h 298"/>
                <a:gd name="T4" fmla="*/ 0 w 189"/>
                <a:gd name="T5" fmla="*/ 298 h 298"/>
                <a:gd name="T6" fmla="*/ 98 w 189"/>
                <a:gd name="T7" fmla="*/ 298 h 298"/>
                <a:gd name="T8" fmla="*/ 98 w 189"/>
                <a:gd name="T9" fmla="*/ 298 h 298"/>
                <a:gd name="T10" fmla="*/ 102 w 189"/>
                <a:gd name="T11" fmla="*/ 204 h 298"/>
                <a:gd name="T12" fmla="*/ 181 w 189"/>
                <a:gd name="T13" fmla="*/ 112 h 298"/>
                <a:gd name="T14" fmla="*/ 121 w 189"/>
                <a:gd name="T15" fmla="*/ 22 h 298"/>
                <a:gd name="T16" fmla="*/ 28 w 189"/>
                <a:gd name="T17" fmla="*/ 40 h 29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9" h="298">
                  <a:moveTo>
                    <a:pt x="28" y="40"/>
                  </a:moveTo>
                  <a:cubicBezTo>
                    <a:pt x="7" y="64"/>
                    <a:pt x="27" y="121"/>
                    <a:pt x="22" y="164"/>
                  </a:cubicBezTo>
                  <a:cubicBezTo>
                    <a:pt x="17" y="207"/>
                    <a:pt x="1" y="256"/>
                    <a:pt x="0" y="298"/>
                  </a:cubicBezTo>
                  <a:cubicBezTo>
                    <a:pt x="49" y="298"/>
                    <a:pt x="98" y="298"/>
                    <a:pt x="98" y="298"/>
                  </a:cubicBezTo>
                  <a:cubicBezTo>
                    <a:pt x="98" y="298"/>
                    <a:pt x="88" y="235"/>
                    <a:pt x="102" y="204"/>
                  </a:cubicBezTo>
                  <a:cubicBezTo>
                    <a:pt x="116" y="170"/>
                    <a:pt x="173" y="143"/>
                    <a:pt x="181" y="112"/>
                  </a:cubicBezTo>
                  <a:cubicBezTo>
                    <a:pt x="189" y="81"/>
                    <a:pt x="180" y="0"/>
                    <a:pt x="121" y="22"/>
                  </a:cubicBezTo>
                  <a:cubicBezTo>
                    <a:pt x="62" y="44"/>
                    <a:pt x="49" y="16"/>
                    <a:pt x="28" y="4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15" name="Freeform 241"/>
            <p:cNvSpPr>
              <a:spLocks/>
            </p:cNvSpPr>
            <p:nvPr/>
          </p:nvSpPr>
          <p:spPr bwMode="auto">
            <a:xfrm>
              <a:off x="3436" y="2866"/>
              <a:ext cx="58" cy="74"/>
            </a:xfrm>
            <a:custGeom>
              <a:avLst/>
              <a:gdLst>
                <a:gd name="T0" fmla="*/ 11 w 58"/>
                <a:gd name="T1" fmla="*/ 72 h 74"/>
                <a:gd name="T2" fmla="*/ 11 w 58"/>
                <a:gd name="T3" fmla="*/ 72 h 74"/>
                <a:gd name="T4" fmla="*/ 57 w 58"/>
                <a:gd name="T5" fmla="*/ 74 h 74"/>
                <a:gd name="T6" fmla="*/ 57 w 58"/>
                <a:gd name="T7" fmla="*/ 74 h 74"/>
                <a:gd name="T8" fmla="*/ 29 w 58"/>
                <a:gd name="T9" fmla="*/ 12 h 74"/>
                <a:gd name="T10" fmla="*/ 11 w 58"/>
                <a:gd name="T11" fmla="*/ 72 h 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8" h="74">
                  <a:moveTo>
                    <a:pt x="11" y="72"/>
                  </a:moveTo>
                  <a:lnTo>
                    <a:pt x="11" y="72"/>
                  </a:lnTo>
                  <a:lnTo>
                    <a:pt x="57" y="74"/>
                  </a:lnTo>
                  <a:cubicBezTo>
                    <a:pt x="52" y="64"/>
                    <a:pt x="58" y="24"/>
                    <a:pt x="29" y="12"/>
                  </a:cubicBezTo>
                  <a:cubicBezTo>
                    <a:pt x="0" y="0"/>
                    <a:pt x="14" y="62"/>
                    <a:pt x="11" y="7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16" name="Freeform 242"/>
            <p:cNvSpPr>
              <a:spLocks/>
            </p:cNvSpPr>
            <p:nvPr/>
          </p:nvSpPr>
          <p:spPr bwMode="auto">
            <a:xfrm>
              <a:off x="3577" y="2876"/>
              <a:ext cx="343" cy="346"/>
            </a:xfrm>
            <a:custGeom>
              <a:avLst/>
              <a:gdLst>
                <a:gd name="T0" fmla="*/ 22 w 343"/>
                <a:gd name="T1" fmla="*/ 346 h 346"/>
                <a:gd name="T2" fmla="*/ 187 w 343"/>
                <a:gd name="T3" fmla="*/ 346 h 346"/>
                <a:gd name="T4" fmla="*/ 297 w 343"/>
                <a:gd name="T5" fmla="*/ 186 h 346"/>
                <a:gd name="T6" fmla="*/ 323 w 343"/>
                <a:gd name="T7" fmla="*/ 0 h 346"/>
                <a:gd name="T8" fmla="*/ 175 w 343"/>
                <a:gd name="T9" fmla="*/ 60 h 346"/>
                <a:gd name="T10" fmla="*/ 23 w 343"/>
                <a:gd name="T11" fmla="*/ 64 h 346"/>
                <a:gd name="T12" fmla="*/ 39 w 343"/>
                <a:gd name="T13" fmla="*/ 176 h 346"/>
                <a:gd name="T14" fmla="*/ 22 w 343"/>
                <a:gd name="T15" fmla="*/ 346 h 3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3" h="346">
                  <a:moveTo>
                    <a:pt x="22" y="346"/>
                  </a:moveTo>
                  <a:lnTo>
                    <a:pt x="187" y="346"/>
                  </a:lnTo>
                  <a:cubicBezTo>
                    <a:pt x="233" y="319"/>
                    <a:pt x="274" y="244"/>
                    <a:pt x="297" y="186"/>
                  </a:cubicBezTo>
                  <a:cubicBezTo>
                    <a:pt x="320" y="128"/>
                    <a:pt x="343" y="21"/>
                    <a:pt x="323" y="0"/>
                  </a:cubicBezTo>
                  <a:cubicBezTo>
                    <a:pt x="287" y="24"/>
                    <a:pt x="229" y="51"/>
                    <a:pt x="175" y="60"/>
                  </a:cubicBezTo>
                  <a:cubicBezTo>
                    <a:pt x="121" y="69"/>
                    <a:pt x="46" y="45"/>
                    <a:pt x="23" y="64"/>
                  </a:cubicBezTo>
                  <a:cubicBezTo>
                    <a:pt x="0" y="83"/>
                    <a:pt x="39" y="129"/>
                    <a:pt x="39" y="176"/>
                  </a:cubicBezTo>
                  <a:cubicBezTo>
                    <a:pt x="39" y="223"/>
                    <a:pt x="26" y="311"/>
                    <a:pt x="22" y="346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17" name="Freeform 243"/>
            <p:cNvSpPr>
              <a:spLocks/>
            </p:cNvSpPr>
            <p:nvPr/>
          </p:nvSpPr>
          <p:spPr bwMode="auto">
            <a:xfrm rot="532565">
              <a:off x="2987" y="1279"/>
              <a:ext cx="179" cy="224"/>
            </a:xfrm>
            <a:custGeom>
              <a:avLst/>
              <a:gdLst>
                <a:gd name="T0" fmla="*/ 64 w 143"/>
                <a:gd name="T1" fmla="*/ 117 h 182"/>
                <a:gd name="T2" fmla="*/ 98 w 143"/>
                <a:gd name="T3" fmla="*/ 212 h 182"/>
                <a:gd name="T4" fmla="*/ 140 w 143"/>
                <a:gd name="T5" fmla="*/ 192 h 182"/>
                <a:gd name="T6" fmla="*/ 173 w 143"/>
                <a:gd name="T7" fmla="*/ 162 h 182"/>
                <a:gd name="T8" fmla="*/ 104 w 143"/>
                <a:gd name="T9" fmla="*/ 90 h 182"/>
                <a:gd name="T10" fmla="*/ 50 w 143"/>
                <a:gd name="T11" fmla="*/ 7 h 182"/>
                <a:gd name="T12" fmla="*/ 6 w 143"/>
                <a:gd name="T13" fmla="*/ 43 h 182"/>
                <a:gd name="T14" fmla="*/ 64 w 143"/>
                <a:gd name="T15" fmla="*/ 117 h 1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3" h="182">
                  <a:moveTo>
                    <a:pt x="51" y="95"/>
                  </a:moveTo>
                  <a:cubicBezTo>
                    <a:pt x="64" y="119"/>
                    <a:pt x="68" y="162"/>
                    <a:pt x="78" y="172"/>
                  </a:cubicBezTo>
                  <a:cubicBezTo>
                    <a:pt x="88" y="182"/>
                    <a:pt x="102" y="163"/>
                    <a:pt x="112" y="156"/>
                  </a:cubicBezTo>
                  <a:cubicBezTo>
                    <a:pt x="122" y="149"/>
                    <a:pt x="143" y="146"/>
                    <a:pt x="138" y="132"/>
                  </a:cubicBezTo>
                  <a:cubicBezTo>
                    <a:pt x="133" y="118"/>
                    <a:pt x="99" y="94"/>
                    <a:pt x="83" y="73"/>
                  </a:cubicBezTo>
                  <a:cubicBezTo>
                    <a:pt x="67" y="52"/>
                    <a:pt x="53" y="12"/>
                    <a:pt x="40" y="6"/>
                  </a:cubicBezTo>
                  <a:cubicBezTo>
                    <a:pt x="27" y="0"/>
                    <a:pt x="3" y="20"/>
                    <a:pt x="5" y="35"/>
                  </a:cubicBezTo>
                  <a:cubicBezTo>
                    <a:pt x="0" y="39"/>
                    <a:pt x="38" y="71"/>
                    <a:pt x="51" y="95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18" name="Freeform 244"/>
            <p:cNvSpPr>
              <a:spLocks/>
            </p:cNvSpPr>
            <p:nvPr/>
          </p:nvSpPr>
          <p:spPr bwMode="auto">
            <a:xfrm rot="532565">
              <a:off x="3068" y="1483"/>
              <a:ext cx="192" cy="185"/>
            </a:xfrm>
            <a:custGeom>
              <a:avLst/>
              <a:gdLst>
                <a:gd name="T0" fmla="*/ 53 w 153"/>
                <a:gd name="T1" fmla="*/ 100 h 151"/>
                <a:gd name="T2" fmla="*/ 119 w 153"/>
                <a:gd name="T3" fmla="*/ 180 h 151"/>
                <a:gd name="T4" fmla="*/ 187 w 153"/>
                <a:gd name="T5" fmla="*/ 124 h 151"/>
                <a:gd name="T6" fmla="*/ 103 w 153"/>
                <a:gd name="T7" fmla="*/ 61 h 151"/>
                <a:gd name="T8" fmla="*/ 77 w 153"/>
                <a:gd name="T9" fmla="*/ 4 h 151"/>
                <a:gd name="T10" fmla="*/ 4 w 153"/>
                <a:gd name="T11" fmla="*/ 55 h 151"/>
                <a:gd name="T12" fmla="*/ 53 w 153"/>
                <a:gd name="T13" fmla="*/ 100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19" name="Freeform 245"/>
            <p:cNvSpPr>
              <a:spLocks/>
            </p:cNvSpPr>
            <p:nvPr/>
          </p:nvSpPr>
          <p:spPr bwMode="auto">
            <a:xfrm>
              <a:off x="3188" y="1654"/>
              <a:ext cx="229" cy="362"/>
            </a:xfrm>
            <a:custGeom>
              <a:avLst/>
              <a:gdLst>
                <a:gd name="T0" fmla="*/ 94 w 200"/>
                <a:gd name="T1" fmla="*/ 200 h 333"/>
                <a:gd name="T2" fmla="*/ 151 w 200"/>
                <a:gd name="T3" fmla="*/ 345 h 333"/>
                <a:gd name="T4" fmla="*/ 229 w 200"/>
                <a:gd name="T5" fmla="*/ 290 h 333"/>
                <a:gd name="T6" fmla="*/ 128 w 200"/>
                <a:gd name="T7" fmla="*/ 153 h 333"/>
                <a:gd name="T8" fmla="*/ 80 w 200"/>
                <a:gd name="T9" fmla="*/ 0 h 333"/>
                <a:gd name="T10" fmla="*/ 6 w 200"/>
                <a:gd name="T11" fmla="*/ 66 h 333"/>
                <a:gd name="T12" fmla="*/ 94 w 200"/>
                <a:gd name="T13" fmla="*/ 200 h 3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" h="333">
                  <a:moveTo>
                    <a:pt x="82" y="184"/>
                  </a:moveTo>
                  <a:cubicBezTo>
                    <a:pt x="105" y="231"/>
                    <a:pt x="115" y="295"/>
                    <a:pt x="132" y="317"/>
                  </a:cubicBezTo>
                  <a:cubicBezTo>
                    <a:pt x="158" y="333"/>
                    <a:pt x="190" y="283"/>
                    <a:pt x="200" y="267"/>
                  </a:cubicBezTo>
                  <a:cubicBezTo>
                    <a:pt x="196" y="236"/>
                    <a:pt x="134" y="185"/>
                    <a:pt x="112" y="141"/>
                  </a:cubicBezTo>
                  <a:cubicBezTo>
                    <a:pt x="90" y="97"/>
                    <a:pt x="88" y="13"/>
                    <a:pt x="70" y="0"/>
                  </a:cubicBezTo>
                  <a:cubicBezTo>
                    <a:pt x="29" y="11"/>
                    <a:pt x="0" y="35"/>
                    <a:pt x="5" y="61"/>
                  </a:cubicBezTo>
                  <a:cubicBezTo>
                    <a:pt x="7" y="92"/>
                    <a:pt x="58" y="137"/>
                    <a:pt x="82" y="184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20" name="Freeform 246"/>
            <p:cNvSpPr>
              <a:spLocks/>
            </p:cNvSpPr>
            <p:nvPr/>
          </p:nvSpPr>
          <p:spPr bwMode="auto">
            <a:xfrm>
              <a:off x="3354" y="1962"/>
              <a:ext cx="302" cy="638"/>
            </a:xfrm>
            <a:custGeom>
              <a:avLst/>
              <a:gdLst>
                <a:gd name="T0" fmla="*/ 3 w 302"/>
                <a:gd name="T1" fmla="*/ 93 h 638"/>
                <a:gd name="T2" fmla="*/ 61 w 302"/>
                <a:gd name="T3" fmla="*/ 214 h 638"/>
                <a:gd name="T4" fmla="*/ 127 w 302"/>
                <a:gd name="T5" fmla="*/ 455 h 638"/>
                <a:gd name="T6" fmla="*/ 171 w 302"/>
                <a:gd name="T7" fmla="*/ 608 h 638"/>
                <a:gd name="T8" fmla="*/ 249 w 302"/>
                <a:gd name="T9" fmla="*/ 636 h 638"/>
                <a:gd name="T10" fmla="*/ 302 w 302"/>
                <a:gd name="T11" fmla="*/ 610 h 638"/>
                <a:gd name="T12" fmla="*/ 223 w 302"/>
                <a:gd name="T13" fmla="*/ 441 h 638"/>
                <a:gd name="T14" fmla="*/ 150 w 302"/>
                <a:gd name="T15" fmla="*/ 264 h 638"/>
                <a:gd name="T16" fmla="*/ 114 w 302"/>
                <a:gd name="T17" fmla="*/ 111 h 638"/>
                <a:gd name="T18" fmla="*/ 77 w 302"/>
                <a:gd name="T19" fmla="*/ 11 h 638"/>
                <a:gd name="T20" fmla="*/ 36 w 302"/>
                <a:gd name="T21" fmla="*/ 48 h 638"/>
                <a:gd name="T22" fmla="*/ 3 w 302"/>
                <a:gd name="T23" fmla="*/ 93 h 63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02" h="638">
                  <a:moveTo>
                    <a:pt x="3" y="93"/>
                  </a:moveTo>
                  <a:cubicBezTo>
                    <a:pt x="6" y="121"/>
                    <a:pt x="40" y="150"/>
                    <a:pt x="61" y="214"/>
                  </a:cubicBezTo>
                  <a:cubicBezTo>
                    <a:pt x="80" y="274"/>
                    <a:pt x="109" y="390"/>
                    <a:pt x="127" y="455"/>
                  </a:cubicBezTo>
                  <a:cubicBezTo>
                    <a:pt x="142" y="520"/>
                    <a:pt x="153" y="578"/>
                    <a:pt x="171" y="608"/>
                  </a:cubicBezTo>
                  <a:cubicBezTo>
                    <a:pt x="192" y="638"/>
                    <a:pt x="227" y="636"/>
                    <a:pt x="249" y="636"/>
                  </a:cubicBezTo>
                  <a:cubicBezTo>
                    <a:pt x="284" y="612"/>
                    <a:pt x="295" y="638"/>
                    <a:pt x="302" y="610"/>
                  </a:cubicBezTo>
                  <a:cubicBezTo>
                    <a:pt x="294" y="591"/>
                    <a:pt x="245" y="484"/>
                    <a:pt x="223" y="441"/>
                  </a:cubicBezTo>
                  <a:cubicBezTo>
                    <a:pt x="201" y="395"/>
                    <a:pt x="168" y="319"/>
                    <a:pt x="150" y="264"/>
                  </a:cubicBezTo>
                  <a:cubicBezTo>
                    <a:pt x="132" y="209"/>
                    <a:pt x="125" y="158"/>
                    <a:pt x="114" y="111"/>
                  </a:cubicBezTo>
                  <a:cubicBezTo>
                    <a:pt x="103" y="64"/>
                    <a:pt x="93" y="23"/>
                    <a:pt x="77" y="11"/>
                  </a:cubicBezTo>
                  <a:cubicBezTo>
                    <a:pt x="62" y="0"/>
                    <a:pt x="53" y="39"/>
                    <a:pt x="36" y="48"/>
                  </a:cubicBezTo>
                  <a:cubicBezTo>
                    <a:pt x="21" y="58"/>
                    <a:pt x="0" y="63"/>
                    <a:pt x="3" y="93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21" name="Freeform 247"/>
            <p:cNvSpPr>
              <a:spLocks/>
            </p:cNvSpPr>
            <p:nvPr/>
          </p:nvSpPr>
          <p:spPr bwMode="auto">
            <a:xfrm>
              <a:off x="3377" y="1021"/>
              <a:ext cx="129" cy="253"/>
            </a:xfrm>
            <a:custGeom>
              <a:avLst/>
              <a:gdLst>
                <a:gd name="T0" fmla="*/ 21 w 129"/>
                <a:gd name="T1" fmla="*/ 129 h 253"/>
                <a:gd name="T2" fmla="*/ 30 w 129"/>
                <a:gd name="T3" fmla="*/ 234 h 253"/>
                <a:gd name="T4" fmla="*/ 79 w 129"/>
                <a:gd name="T5" fmla="*/ 245 h 253"/>
                <a:gd name="T6" fmla="*/ 127 w 129"/>
                <a:gd name="T7" fmla="*/ 219 h 253"/>
                <a:gd name="T8" fmla="*/ 88 w 129"/>
                <a:gd name="T9" fmla="*/ 117 h 253"/>
                <a:gd name="T10" fmla="*/ 68 w 129"/>
                <a:gd name="T11" fmla="*/ 14 h 253"/>
                <a:gd name="T12" fmla="*/ 9 w 129"/>
                <a:gd name="T13" fmla="*/ 30 h 253"/>
                <a:gd name="T14" fmla="*/ 21 w 129"/>
                <a:gd name="T15" fmla="*/ 129 h 2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9" h="253">
                  <a:moveTo>
                    <a:pt x="21" y="129"/>
                  </a:moveTo>
                  <a:cubicBezTo>
                    <a:pt x="25" y="165"/>
                    <a:pt x="20" y="215"/>
                    <a:pt x="30" y="234"/>
                  </a:cubicBezTo>
                  <a:cubicBezTo>
                    <a:pt x="40" y="253"/>
                    <a:pt x="63" y="247"/>
                    <a:pt x="79" y="245"/>
                  </a:cubicBezTo>
                  <a:cubicBezTo>
                    <a:pt x="95" y="243"/>
                    <a:pt x="125" y="240"/>
                    <a:pt x="127" y="219"/>
                  </a:cubicBezTo>
                  <a:cubicBezTo>
                    <a:pt x="129" y="198"/>
                    <a:pt x="97" y="152"/>
                    <a:pt x="88" y="117"/>
                  </a:cubicBezTo>
                  <a:cubicBezTo>
                    <a:pt x="78" y="84"/>
                    <a:pt x="81" y="29"/>
                    <a:pt x="68" y="14"/>
                  </a:cubicBezTo>
                  <a:cubicBezTo>
                    <a:pt x="55" y="0"/>
                    <a:pt x="17" y="11"/>
                    <a:pt x="9" y="30"/>
                  </a:cubicBezTo>
                  <a:cubicBezTo>
                    <a:pt x="0" y="32"/>
                    <a:pt x="17" y="93"/>
                    <a:pt x="21" y="129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22" name="Freeform 248"/>
            <p:cNvSpPr>
              <a:spLocks/>
            </p:cNvSpPr>
            <p:nvPr/>
          </p:nvSpPr>
          <p:spPr bwMode="auto">
            <a:xfrm>
              <a:off x="3396" y="1261"/>
              <a:ext cx="167" cy="218"/>
            </a:xfrm>
            <a:custGeom>
              <a:avLst/>
              <a:gdLst>
                <a:gd name="T0" fmla="*/ 64 w 167"/>
                <a:gd name="T1" fmla="*/ 119 h 218"/>
                <a:gd name="T2" fmla="*/ 76 w 167"/>
                <a:gd name="T3" fmla="*/ 203 h 218"/>
                <a:gd name="T4" fmla="*/ 167 w 167"/>
                <a:gd name="T5" fmla="*/ 177 h 218"/>
                <a:gd name="T6" fmla="*/ 126 w 167"/>
                <a:gd name="T7" fmla="*/ 83 h 218"/>
                <a:gd name="T8" fmla="*/ 107 w 167"/>
                <a:gd name="T9" fmla="*/ 12 h 218"/>
                <a:gd name="T10" fmla="*/ 66 w 167"/>
                <a:gd name="T11" fmla="*/ 21 h 218"/>
                <a:gd name="T12" fmla="*/ 11 w 167"/>
                <a:gd name="T13" fmla="*/ 30 h 218"/>
                <a:gd name="T14" fmla="*/ 64 w 167"/>
                <a:gd name="T15" fmla="*/ 119 h 2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7" h="218">
                  <a:moveTo>
                    <a:pt x="64" y="119"/>
                  </a:moveTo>
                  <a:cubicBezTo>
                    <a:pt x="76" y="151"/>
                    <a:pt x="53" y="188"/>
                    <a:pt x="76" y="203"/>
                  </a:cubicBezTo>
                  <a:cubicBezTo>
                    <a:pt x="97" y="218"/>
                    <a:pt x="163" y="203"/>
                    <a:pt x="167" y="177"/>
                  </a:cubicBezTo>
                  <a:cubicBezTo>
                    <a:pt x="155" y="140"/>
                    <a:pt x="136" y="112"/>
                    <a:pt x="126" y="83"/>
                  </a:cubicBezTo>
                  <a:cubicBezTo>
                    <a:pt x="116" y="55"/>
                    <a:pt x="123" y="20"/>
                    <a:pt x="107" y="12"/>
                  </a:cubicBezTo>
                  <a:cubicBezTo>
                    <a:pt x="97" y="0"/>
                    <a:pt x="82" y="18"/>
                    <a:pt x="66" y="21"/>
                  </a:cubicBezTo>
                  <a:cubicBezTo>
                    <a:pt x="50" y="24"/>
                    <a:pt x="11" y="14"/>
                    <a:pt x="11" y="30"/>
                  </a:cubicBezTo>
                  <a:cubicBezTo>
                    <a:pt x="0" y="44"/>
                    <a:pt x="53" y="87"/>
                    <a:pt x="64" y="119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23" name="Freeform 249"/>
            <p:cNvSpPr>
              <a:spLocks/>
            </p:cNvSpPr>
            <p:nvPr/>
          </p:nvSpPr>
          <p:spPr bwMode="auto">
            <a:xfrm>
              <a:off x="3473" y="1478"/>
              <a:ext cx="189" cy="401"/>
            </a:xfrm>
            <a:custGeom>
              <a:avLst/>
              <a:gdLst>
                <a:gd name="T0" fmla="*/ 64 w 189"/>
                <a:gd name="T1" fmla="*/ 210 h 401"/>
                <a:gd name="T2" fmla="*/ 87 w 189"/>
                <a:gd name="T3" fmla="*/ 375 h 401"/>
                <a:gd name="T4" fmla="*/ 185 w 189"/>
                <a:gd name="T5" fmla="*/ 340 h 401"/>
                <a:gd name="T6" fmla="*/ 137 w 189"/>
                <a:gd name="T7" fmla="*/ 176 h 401"/>
                <a:gd name="T8" fmla="*/ 103 w 189"/>
                <a:gd name="T9" fmla="*/ 0 h 401"/>
                <a:gd name="T10" fmla="*/ 6 w 189"/>
                <a:gd name="T11" fmla="*/ 48 h 401"/>
                <a:gd name="T12" fmla="*/ 64 w 189"/>
                <a:gd name="T13" fmla="*/ 210 h 4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9" h="401">
                  <a:moveTo>
                    <a:pt x="64" y="210"/>
                  </a:moveTo>
                  <a:cubicBezTo>
                    <a:pt x="79" y="270"/>
                    <a:pt x="73" y="345"/>
                    <a:pt x="87" y="375"/>
                  </a:cubicBezTo>
                  <a:cubicBezTo>
                    <a:pt x="114" y="401"/>
                    <a:pt x="168" y="354"/>
                    <a:pt x="185" y="340"/>
                  </a:cubicBezTo>
                  <a:cubicBezTo>
                    <a:pt x="189" y="304"/>
                    <a:pt x="151" y="233"/>
                    <a:pt x="137" y="176"/>
                  </a:cubicBezTo>
                  <a:cubicBezTo>
                    <a:pt x="123" y="119"/>
                    <a:pt x="125" y="21"/>
                    <a:pt x="103" y="0"/>
                  </a:cubicBezTo>
                  <a:cubicBezTo>
                    <a:pt x="50" y="0"/>
                    <a:pt x="8" y="17"/>
                    <a:pt x="6" y="48"/>
                  </a:cubicBezTo>
                  <a:cubicBezTo>
                    <a:pt x="0" y="83"/>
                    <a:pt x="49" y="149"/>
                    <a:pt x="64" y="21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24" name="Freeform 250"/>
            <p:cNvSpPr>
              <a:spLocks/>
            </p:cNvSpPr>
            <p:nvPr/>
          </p:nvSpPr>
          <p:spPr bwMode="auto">
            <a:xfrm>
              <a:off x="3558" y="1847"/>
              <a:ext cx="194" cy="731"/>
            </a:xfrm>
            <a:custGeom>
              <a:avLst/>
              <a:gdLst>
                <a:gd name="T0" fmla="*/ 4 w 194"/>
                <a:gd name="T1" fmla="*/ 51 h 731"/>
                <a:gd name="T2" fmla="*/ 37 w 194"/>
                <a:gd name="T3" fmla="*/ 209 h 731"/>
                <a:gd name="T4" fmla="*/ 60 w 194"/>
                <a:gd name="T5" fmla="*/ 475 h 731"/>
                <a:gd name="T6" fmla="*/ 78 w 194"/>
                <a:gd name="T7" fmla="*/ 689 h 731"/>
                <a:gd name="T8" fmla="*/ 132 w 194"/>
                <a:gd name="T9" fmla="*/ 727 h 731"/>
                <a:gd name="T10" fmla="*/ 194 w 194"/>
                <a:gd name="T11" fmla="*/ 703 h 731"/>
                <a:gd name="T12" fmla="*/ 170 w 194"/>
                <a:gd name="T13" fmla="*/ 481 h 731"/>
                <a:gd name="T14" fmla="*/ 124 w 194"/>
                <a:gd name="T15" fmla="*/ 223 h 731"/>
                <a:gd name="T16" fmla="*/ 121 w 194"/>
                <a:gd name="T17" fmla="*/ 117 h 731"/>
                <a:gd name="T18" fmla="*/ 104 w 194"/>
                <a:gd name="T19" fmla="*/ 15 h 731"/>
                <a:gd name="T20" fmla="*/ 55 w 194"/>
                <a:gd name="T21" fmla="*/ 31 h 731"/>
                <a:gd name="T22" fmla="*/ 4 w 194"/>
                <a:gd name="T23" fmla="*/ 51 h 73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94" h="731">
                  <a:moveTo>
                    <a:pt x="4" y="51"/>
                  </a:moveTo>
                  <a:cubicBezTo>
                    <a:pt x="0" y="81"/>
                    <a:pt x="28" y="138"/>
                    <a:pt x="37" y="209"/>
                  </a:cubicBezTo>
                  <a:cubicBezTo>
                    <a:pt x="46" y="280"/>
                    <a:pt x="53" y="395"/>
                    <a:pt x="60" y="475"/>
                  </a:cubicBezTo>
                  <a:cubicBezTo>
                    <a:pt x="60" y="546"/>
                    <a:pt x="66" y="647"/>
                    <a:pt x="78" y="689"/>
                  </a:cubicBezTo>
                  <a:cubicBezTo>
                    <a:pt x="90" y="731"/>
                    <a:pt x="113" y="725"/>
                    <a:pt x="132" y="727"/>
                  </a:cubicBezTo>
                  <a:cubicBezTo>
                    <a:pt x="175" y="711"/>
                    <a:pt x="179" y="730"/>
                    <a:pt x="194" y="703"/>
                  </a:cubicBezTo>
                  <a:cubicBezTo>
                    <a:pt x="190" y="682"/>
                    <a:pt x="182" y="532"/>
                    <a:pt x="170" y="481"/>
                  </a:cubicBezTo>
                  <a:cubicBezTo>
                    <a:pt x="159" y="428"/>
                    <a:pt x="129" y="285"/>
                    <a:pt x="124" y="223"/>
                  </a:cubicBezTo>
                  <a:cubicBezTo>
                    <a:pt x="121" y="161"/>
                    <a:pt x="120" y="169"/>
                    <a:pt x="121" y="117"/>
                  </a:cubicBezTo>
                  <a:cubicBezTo>
                    <a:pt x="122" y="66"/>
                    <a:pt x="118" y="32"/>
                    <a:pt x="104" y="15"/>
                  </a:cubicBezTo>
                  <a:cubicBezTo>
                    <a:pt x="90" y="0"/>
                    <a:pt x="74" y="27"/>
                    <a:pt x="55" y="31"/>
                  </a:cubicBezTo>
                  <a:cubicBezTo>
                    <a:pt x="35" y="37"/>
                    <a:pt x="9" y="19"/>
                    <a:pt x="4" y="51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25" name="Freeform 251"/>
            <p:cNvSpPr>
              <a:spLocks/>
            </p:cNvSpPr>
            <p:nvPr/>
          </p:nvSpPr>
          <p:spPr bwMode="auto">
            <a:xfrm rot="2214929">
              <a:off x="3835" y="1128"/>
              <a:ext cx="179" cy="224"/>
            </a:xfrm>
            <a:custGeom>
              <a:avLst/>
              <a:gdLst>
                <a:gd name="T0" fmla="*/ 64 w 143"/>
                <a:gd name="T1" fmla="*/ 117 h 182"/>
                <a:gd name="T2" fmla="*/ 98 w 143"/>
                <a:gd name="T3" fmla="*/ 212 h 182"/>
                <a:gd name="T4" fmla="*/ 140 w 143"/>
                <a:gd name="T5" fmla="*/ 192 h 182"/>
                <a:gd name="T6" fmla="*/ 173 w 143"/>
                <a:gd name="T7" fmla="*/ 162 h 182"/>
                <a:gd name="T8" fmla="*/ 104 w 143"/>
                <a:gd name="T9" fmla="*/ 90 h 182"/>
                <a:gd name="T10" fmla="*/ 50 w 143"/>
                <a:gd name="T11" fmla="*/ 7 h 182"/>
                <a:gd name="T12" fmla="*/ 6 w 143"/>
                <a:gd name="T13" fmla="*/ 43 h 182"/>
                <a:gd name="T14" fmla="*/ 64 w 143"/>
                <a:gd name="T15" fmla="*/ 117 h 1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3" h="182">
                  <a:moveTo>
                    <a:pt x="51" y="95"/>
                  </a:moveTo>
                  <a:cubicBezTo>
                    <a:pt x="64" y="119"/>
                    <a:pt x="68" y="162"/>
                    <a:pt x="78" y="172"/>
                  </a:cubicBezTo>
                  <a:cubicBezTo>
                    <a:pt x="88" y="182"/>
                    <a:pt x="102" y="163"/>
                    <a:pt x="112" y="156"/>
                  </a:cubicBezTo>
                  <a:cubicBezTo>
                    <a:pt x="122" y="149"/>
                    <a:pt x="143" y="146"/>
                    <a:pt x="138" y="132"/>
                  </a:cubicBezTo>
                  <a:cubicBezTo>
                    <a:pt x="133" y="118"/>
                    <a:pt x="99" y="94"/>
                    <a:pt x="83" y="73"/>
                  </a:cubicBezTo>
                  <a:cubicBezTo>
                    <a:pt x="67" y="52"/>
                    <a:pt x="53" y="12"/>
                    <a:pt x="40" y="6"/>
                  </a:cubicBezTo>
                  <a:cubicBezTo>
                    <a:pt x="27" y="0"/>
                    <a:pt x="3" y="20"/>
                    <a:pt x="5" y="35"/>
                  </a:cubicBezTo>
                  <a:cubicBezTo>
                    <a:pt x="0" y="39"/>
                    <a:pt x="38" y="71"/>
                    <a:pt x="51" y="95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26" name="Freeform 252"/>
            <p:cNvSpPr>
              <a:spLocks/>
            </p:cNvSpPr>
            <p:nvPr/>
          </p:nvSpPr>
          <p:spPr bwMode="auto">
            <a:xfrm rot="2214929">
              <a:off x="3819" y="1351"/>
              <a:ext cx="192" cy="185"/>
            </a:xfrm>
            <a:custGeom>
              <a:avLst/>
              <a:gdLst>
                <a:gd name="T0" fmla="*/ 53 w 153"/>
                <a:gd name="T1" fmla="*/ 100 h 151"/>
                <a:gd name="T2" fmla="*/ 119 w 153"/>
                <a:gd name="T3" fmla="*/ 180 h 151"/>
                <a:gd name="T4" fmla="*/ 187 w 153"/>
                <a:gd name="T5" fmla="*/ 124 h 151"/>
                <a:gd name="T6" fmla="*/ 103 w 153"/>
                <a:gd name="T7" fmla="*/ 61 h 151"/>
                <a:gd name="T8" fmla="*/ 77 w 153"/>
                <a:gd name="T9" fmla="*/ 4 h 151"/>
                <a:gd name="T10" fmla="*/ 4 w 153"/>
                <a:gd name="T11" fmla="*/ 55 h 151"/>
                <a:gd name="T12" fmla="*/ 53 w 153"/>
                <a:gd name="T13" fmla="*/ 100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27" name="Freeform 253"/>
            <p:cNvSpPr>
              <a:spLocks/>
            </p:cNvSpPr>
            <p:nvPr/>
          </p:nvSpPr>
          <p:spPr bwMode="auto">
            <a:xfrm>
              <a:off x="3859" y="1550"/>
              <a:ext cx="123" cy="370"/>
            </a:xfrm>
            <a:custGeom>
              <a:avLst/>
              <a:gdLst>
                <a:gd name="T0" fmla="*/ 29 w 123"/>
                <a:gd name="T1" fmla="*/ 194 h 370"/>
                <a:gd name="T2" fmla="*/ 9 w 123"/>
                <a:gd name="T3" fmla="*/ 354 h 370"/>
                <a:gd name="T4" fmla="*/ 106 w 123"/>
                <a:gd name="T5" fmla="*/ 337 h 370"/>
                <a:gd name="T6" fmla="*/ 81 w 123"/>
                <a:gd name="T7" fmla="*/ 169 h 370"/>
                <a:gd name="T8" fmla="*/ 111 w 123"/>
                <a:gd name="T9" fmla="*/ 11 h 370"/>
                <a:gd name="T10" fmla="*/ 14 w 123"/>
                <a:gd name="T11" fmla="*/ 35 h 370"/>
                <a:gd name="T12" fmla="*/ 29 w 123"/>
                <a:gd name="T13" fmla="*/ 194 h 3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3" h="370">
                  <a:moveTo>
                    <a:pt x="29" y="194"/>
                  </a:moveTo>
                  <a:cubicBezTo>
                    <a:pt x="28" y="252"/>
                    <a:pt x="4" y="324"/>
                    <a:pt x="9" y="354"/>
                  </a:cubicBezTo>
                  <a:cubicBezTo>
                    <a:pt x="11" y="370"/>
                    <a:pt x="88" y="348"/>
                    <a:pt x="106" y="337"/>
                  </a:cubicBezTo>
                  <a:cubicBezTo>
                    <a:pt x="117" y="306"/>
                    <a:pt x="81" y="223"/>
                    <a:pt x="81" y="169"/>
                  </a:cubicBezTo>
                  <a:cubicBezTo>
                    <a:pt x="82" y="115"/>
                    <a:pt x="123" y="34"/>
                    <a:pt x="111" y="11"/>
                  </a:cubicBezTo>
                  <a:cubicBezTo>
                    <a:pt x="64" y="0"/>
                    <a:pt x="22" y="7"/>
                    <a:pt x="14" y="35"/>
                  </a:cubicBezTo>
                  <a:cubicBezTo>
                    <a:pt x="0" y="66"/>
                    <a:pt x="28" y="136"/>
                    <a:pt x="29" y="194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28" name="Freeform 254"/>
            <p:cNvSpPr>
              <a:spLocks/>
            </p:cNvSpPr>
            <p:nvPr/>
          </p:nvSpPr>
          <p:spPr bwMode="auto">
            <a:xfrm>
              <a:off x="3760" y="1902"/>
              <a:ext cx="212" cy="674"/>
            </a:xfrm>
            <a:custGeom>
              <a:avLst/>
              <a:gdLst>
                <a:gd name="T0" fmla="*/ 100 w 212"/>
                <a:gd name="T1" fmla="*/ 54 h 674"/>
                <a:gd name="T2" fmla="*/ 94 w 212"/>
                <a:gd name="T3" fmla="*/ 189 h 674"/>
                <a:gd name="T4" fmla="*/ 39 w 212"/>
                <a:gd name="T5" fmla="*/ 432 h 674"/>
                <a:gd name="T6" fmla="*/ 4 w 212"/>
                <a:gd name="T7" fmla="*/ 638 h 674"/>
                <a:gd name="T8" fmla="*/ 62 w 212"/>
                <a:gd name="T9" fmla="*/ 649 h 674"/>
                <a:gd name="T10" fmla="*/ 121 w 212"/>
                <a:gd name="T11" fmla="*/ 651 h 674"/>
                <a:gd name="T12" fmla="*/ 131 w 212"/>
                <a:gd name="T13" fmla="*/ 465 h 674"/>
                <a:gd name="T14" fmla="*/ 149 w 212"/>
                <a:gd name="T15" fmla="*/ 274 h 674"/>
                <a:gd name="T16" fmla="*/ 190 w 212"/>
                <a:gd name="T17" fmla="*/ 123 h 674"/>
                <a:gd name="T18" fmla="*/ 204 w 212"/>
                <a:gd name="T19" fmla="*/ 17 h 674"/>
                <a:gd name="T20" fmla="*/ 146 w 212"/>
                <a:gd name="T21" fmla="*/ 16 h 674"/>
                <a:gd name="T22" fmla="*/ 100 w 212"/>
                <a:gd name="T23" fmla="*/ 54 h 67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12" h="674">
                  <a:moveTo>
                    <a:pt x="100" y="54"/>
                  </a:moveTo>
                  <a:cubicBezTo>
                    <a:pt x="90" y="81"/>
                    <a:pt x="106" y="122"/>
                    <a:pt x="94" y="189"/>
                  </a:cubicBezTo>
                  <a:cubicBezTo>
                    <a:pt x="83" y="250"/>
                    <a:pt x="54" y="357"/>
                    <a:pt x="39" y="432"/>
                  </a:cubicBezTo>
                  <a:cubicBezTo>
                    <a:pt x="22" y="497"/>
                    <a:pt x="0" y="602"/>
                    <a:pt x="4" y="638"/>
                  </a:cubicBezTo>
                  <a:cubicBezTo>
                    <a:pt x="8" y="674"/>
                    <a:pt x="43" y="647"/>
                    <a:pt x="62" y="649"/>
                  </a:cubicBezTo>
                  <a:cubicBezTo>
                    <a:pt x="104" y="645"/>
                    <a:pt x="102" y="673"/>
                    <a:pt x="121" y="651"/>
                  </a:cubicBezTo>
                  <a:cubicBezTo>
                    <a:pt x="123" y="631"/>
                    <a:pt x="130" y="513"/>
                    <a:pt x="131" y="465"/>
                  </a:cubicBezTo>
                  <a:cubicBezTo>
                    <a:pt x="133" y="414"/>
                    <a:pt x="140" y="331"/>
                    <a:pt x="149" y="274"/>
                  </a:cubicBezTo>
                  <a:cubicBezTo>
                    <a:pt x="159" y="217"/>
                    <a:pt x="177" y="169"/>
                    <a:pt x="190" y="123"/>
                  </a:cubicBezTo>
                  <a:cubicBezTo>
                    <a:pt x="202" y="76"/>
                    <a:pt x="212" y="35"/>
                    <a:pt x="204" y="17"/>
                  </a:cubicBezTo>
                  <a:cubicBezTo>
                    <a:pt x="196" y="0"/>
                    <a:pt x="166" y="16"/>
                    <a:pt x="146" y="16"/>
                  </a:cubicBezTo>
                  <a:cubicBezTo>
                    <a:pt x="128" y="18"/>
                    <a:pt x="112" y="27"/>
                    <a:pt x="100" y="54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29" name="Freeform 255"/>
            <p:cNvSpPr>
              <a:spLocks/>
            </p:cNvSpPr>
            <p:nvPr/>
          </p:nvSpPr>
          <p:spPr bwMode="auto">
            <a:xfrm>
              <a:off x="4250" y="1736"/>
              <a:ext cx="110" cy="207"/>
            </a:xfrm>
            <a:custGeom>
              <a:avLst/>
              <a:gdLst>
                <a:gd name="T0" fmla="*/ 42 w 110"/>
                <a:gd name="T1" fmla="*/ 90 h 207"/>
                <a:gd name="T2" fmla="*/ 0 w 110"/>
                <a:gd name="T3" fmla="*/ 160 h 207"/>
                <a:gd name="T4" fmla="*/ 43 w 110"/>
                <a:gd name="T5" fmla="*/ 173 h 207"/>
                <a:gd name="T6" fmla="*/ 84 w 110"/>
                <a:gd name="T7" fmla="*/ 194 h 207"/>
                <a:gd name="T8" fmla="*/ 92 w 110"/>
                <a:gd name="T9" fmla="*/ 96 h 207"/>
                <a:gd name="T10" fmla="*/ 104 w 110"/>
                <a:gd name="T11" fmla="*/ 18 h 207"/>
                <a:gd name="T12" fmla="*/ 59 w 110"/>
                <a:gd name="T13" fmla="*/ 12 h 207"/>
                <a:gd name="T14" fmla="*/ 42 w 110"/>
                <a:gd name="T15" fmla="*/ 90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0" h="207">
                  <a:moveTo>
                    <a:pt x="42" y="90"/>
                  </a:moveTo>
                  <a:cubicBezTo>
                    <a:pt x="34" y="116"/>
                    <a:pt x="0" y="146"/>
                    <a:pt x="0" y="160"/>
                  </a:cubicBezTo>
                  <a:cubicBezTo>
                    <a:pt x="0" y="174"/>
                    <a:pt x="29" y="167"/>
                    <a:pt x="43" y="173"/>
                  </a:cubicBezTo>
                  <a:cubicBezTo>
                    <a:pt x="57" y="179"/>
                    <a:pt x="76" y="207"/>
                    <a:pt x="84" y="194"/>
                  </a:cubicBezTo>
                  <a:cubicBezTo>
                    <a:pt x="92" y="181"/>
                    <a:pt x="89" y="125"/>
                    <a:pt x="92" y="96"/>
                  </a:cubicBezTo>
                  <a:cubicBezTo>
                    <a:pt x="95" y="67"/>
                    <a:pt x="110" y="32"/>
                    <a:pt x="104" y="18"/>
                  </a:cubicBezTo>
                  <a:cubicBezTo>
                    <a:pt x="98" y="4"/>
                    <a:pt x="69" y="0"/>
                    <a:pt x="59" y="12"/>
                  </a:cubicBezTo>
                  <a:cubicBezTo>
                    <a:pt x="53" y="11"/>
                    <a:pt x="51" y="64"/>
                    <a:pt x="42" y="9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30" name="Freeform 256"/>
            <p:cNvSpPr>
              <a:spLocks/>
            </p:cNvSpPr>
            <p:nvPr/>
          </p:nvSpPr>
          <p:spPr bwMode="auto">
            <a:xfrm>
              <a:off x="4169" y="1908"/>
              <a:ext cx="164" cy="320"/>
            </a:xfrm>
            <a:custGeom>
              <a:avLst/>
              <a:gdLst>
                <a:gd name="T0" fmla="*/ 49 w 164"/>
                <a:gd name="T1" fmla="*/ 148 h 320"/>
                <a:gd name="T2" fmla="*/ 0 w 164"/>
                <a:gd name="T3" fmla="*/ 275 h 320"/>
                <a:gd name="T4" fmla="*/ 56 w 164"/>
                <a:gd name="T5" fmla="*/ 281 h 320"/>
                <a:gd name="T6" fmla="*/ 96 w 164"/>
                <a:gd name="T7" fmla="*/ 308 h 320"/>
                <a:gd name="T8" fmla="*/ 135 w 164"/>
                <a:gd name="T9" fmla="*/ 162 h 320"/>
                <a:gd name="T10" fmla="*/ 153 w 164"/>
                <a:gd name="T11" fmla="*/ 34 h 320"/>
                <a:gd name="T12" fmla="*/ 71 w 164"/>
                <a:gd name="T13" fmla="*/ 20 h 320"/>
                <a:gd name="T14" fmla="*/ 49 w 164"/>
                <a:gd name="T15" fmla="*/ 148 h 3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4" h="320">
                  <a:moveTo>
                    <a:pt x="49" y="148"/>
                  </a:moveTo>
                  <a:cubicBezTo>
                    <a:pt x="37" y="194"/>
                    <a:pt x="1" y="251"/>
                    <a:pt x="0" y="275"/>
                  </a:cubicBezTo>
                  <a:cubicBezTo>
                    <a:pt x="2" y="295"/>
                    <a:pt x="33" y="272"/>
                    <a:pt x="56" y="281"/>
                  </a:cubicBezTo>
                  <a:cubicBezTo>
                    <a:pt x="79" y="291"/>
                    <a:pt x="79" y="320"/>
                    <a:pt x="96" y="308"/>
                  </a:cubicBezTo>
                  <a:cubicBezTo>
                    <a:pt x="108" y="288"/>
                    <a:pt x="126" y="210"/>
                    <a:pt x="135" y="162"/>
                  </a:cubicBezTo>
                  <a:cubicBezTo>
                    <a:pt x="145" y="116"/>
                    <a:pt x="164" y="58"/>
                    <a:pt x="153" y="34"/>
                  </a:cubicBezTo>
                  <a:cubicBezTo>
                    <a:pt x="120" y="16"/>
                    <a:pt x="84" y="0"/>
                    <a:pt x="71" y="20"/>
                  </a:cubicBezTo>
                  <a:cubicBezTo>
                    <a:pt x="55" y="41"/>
                    <a:pt x="62" y="103"/>
                    <a:pt x="49" y="148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31" name="Freeform 257"/>
            <p:cNvSpPr>
              <a:spLocks/>
            </p:cNvSpPr>
            <p:nvPr/>
          </p:nvSpPr>
          <p:spPr bwMode="auto">
            <a:xfrm>
              <a:off x="3953" y="2200"/>
              <a:ext cx="303" cy="436"/>
            </a:xfrm>
            <a:custGeom>
              <a:avLst/>
              <a:gdLst>
                <a:gd name="T0" fmla="*/ 169 w 303"/>
                <a:gd name="T1" fmla="*/ 50 h 436"/>
                <a:gd name="T2" fmla="*/ 65 w 303"/>
                <a:gd name="T3" fmla="*/ 248 h 436"/>
                <a:gd name="T4" fmla="*/ 6 w 303"/>
                <a:gd name="T5" fmla="*/ 341 h 436"/>
                <a:gd name="T6" fmla="*/ 25 w 303"/>
                <a:gd name="T7" fmla="*/ 396 h 436"/>
                <a:gd name="T8" fmla="*/ 75 w 303"/>
                <a:gd name="T9" fmla="*/ 424 h 436"/>
                <a:gd name="T10" fmla="*/ 145 w 303"/>
                <a:gd name="T11" fmla="*/ 346 h 436"/>
                <a:gd name="T12" fmla="*/ 195 w 303"/>
                <a:gd name="T13" fmla="*/ 194 h 436"/>
                <a:gd name="T14" fmla="*/ 257 w 303"/>
                <a:gd name="T15" fmla="*/ 110 h 436"/>
                <a:gd name="T16" fmla="*/ 300 w 303"/>
                <a:gd name="T17" fmla="*/ 36 h 436"/>
                <a:gd name="T18" fmla="*/ 251 w 303"/>
                <a:gd name="T19" fmla="*/ 4 h 436"/>
                <a:gd name="T20" fmla="*/ 169 w 303"/>
                <a:gd name="T21" fmla="*/ 50 h 4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3" h="436">
                  <a:moveTo>
                    <a:pt x="169" y="50"/>
                  </a:moveTo>
                  <a:cubicBezTo>
                    <a:pt x="151" y="100"/>
                    <a:pt x="99" y="193"/>
                    <a:pt x="65" y="248"/>
                  </a:cubicBezTo>
                  <a:cubicBezTo>
                    <a:pt x="31" y="303"/>
                    <a:pt x="13" y="316"/>
                    <a:pt x="6" y="341"/>
                  </a:cubicBezTo>
                  <a:cubicBezTo>
                    <a:pt x="0" y="366"/>
                    <a:pt x="14" y="383"/>
                    <a:pt x="25" y="396"/>
                  </a:cubicBezTo>
                  <a:cubicBezTo>
                    <a:pt x="49" y="392"/>
                    <a:pt x="56" y="436"/>
                    <a:pt x="75" y="424"/>
                  </a:cubicBezTo>
                  <a:cubicBezTo>
                    <a:pt x="93" y="405"/>
                    <a:pt x="117" y="398"/>
                    <a:pt x="145" y="346"/>
                  </a:cubicBezTo>
                  <a:cubicBezTo>
                    <a:pt x="173" y="294"/>
                    <a:pt x="176" y="233"/>
                    <a:pt x="195" y="194"/>
                  </a:cubicBezTo>
                  <a:cubicBezTo>
                    <a:pt x="214" y="155"/>
                    <a:pt x="240" y="136"/>
                    <a:pt x="257" y="110"/>
                  </a:cubicBezTo>
                  <a:cubicBezTo>
                    <a:pt x="285" y="89"/>
                    <a:pt x="303" y="49"/>
                    <a:pt x="300" y="36"/>
                  </a:cubicBezTo>
                  <a:cubicBezTo>
                    <a:pt x="297" y="24"/>
                    <a:pt x="265" y="7"/>
                    <a:pt x="251" y="4"/>
                  </a:cubicBezTo>
                  <a:cubicBezTo>
                    <a:pt x="238" y="2"/>
                    <a:pt x="187" y="0"/>
                    <a:pt x="169" y="5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251" name="Group 258"/>
          <p:cNvGrpSpPr>
            <a:grpSpLocks/>
          </p:cNvGrpSpPr>
          <p:nvPr/>
        </p:nvGrpSpPr>
        <p:grpSpPr bwMode="auto">
          <a:xfrm>
            <a:off x="6218238" y="354013"/>
            <a:ext cx="833437" cy="1984375"/>
            <a:chOff x="1257" y="1126"/>
            <a:chExt cx="664" cy="1582"/>
          </a:xfrm>
        </p:grpSpPr>
        <p:sp>
          <p:nvSpPr>
            <p:cNvPr id="10280" name="Freeform 259"/>
            <p:cNvSpPr>
              <a:spLocks/>
            </p:cNvSpPr>
            <p:nvPr/>
          </p:nvSpPr>
          <p:spPr bwMode="auto">
            <a:xfrm>
              <a:off x="1344" y="1332"/>
              <a:ext cx="76" cy="94"/>
            </a:xfrm>
            <a:custGeom>
              <a:avLst/>
              <a:gdLst>
                <a:gd name="T0" fmla="*/ 44 w 76"/>
                <a:gd name="T1" fmla="*/ 94 h 94"/>
                <a:gd name="T2" fmla="*/ 60 w 76"/>
                <a:gd name="T3" fmla="*/ 46 h 94"/>
                <a:gd name="T4" fmla="*/ 60 w 76"/>
                <a:gd name="T5" fmla="*/ 6 h 94"/>
                <a:gd name="T6" fmla="*/ 16 w 76"/>
                <a:gd name="T7" fmla="*/ 36 h 94"/>
                <a:gd name="T8" fmla="*/ 0 w 76"/>
                <a:gd name="T9" fmla="*/ 84 h 94"/>
                <a:gd name="T10" fmla="*/ 44 w 76"/>
                <a:gd name="T11" fmla="*/ 94 h 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" h="94">
                  <a:moveTo>
                    <a:pt x="44" y="94"/>
                  </a:moveTo>
                  <a:cubicBezTo>
                    <a:pt x="54" y="87"/>
                    <a:pt x="57" y="61"/>
                    <a:pt x="60" y="46"/>
                  </a:cubicBezTo>
                  <a:cubicBezTo>
                    <a:pt x="62" y="32"/>
                    <a:pt x="76" y="12"/>
                    <a:pt x="60" y="6"/>
                  </a:cubicBezTo>
                  <a:cubicBezTo>
                    <a:pt x="44" y="0"/>
                    <a:pt x="26" y="24"/>
                    <a:pt x="16" y="36"/>
                  </a:cubicBezTo>
                  <a:lnTo>
                    <a:pt x="0" y="84"/>
                  </a:lnTo>
                  <a:cubicBezTo>
                    <a:pt x="5" y="94"/>
                    <a:pt x="35" y="92"/>
                    <a:pt x="44" y="9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81" name="Freeform 260"/>
            <p:cNvSpPr>
              <a:spLocks/>
            </p:cNvSpPr>
            <p:nvPr/>
          </p:nvSpPr>
          <p:spPr bwMode="auto">
            <a:xfrm>
              <a:off x="1804" y="1176"/>
              <a:ext cx="116" cy="160"/>
            </a:xfrm>
            <a:custGeom>
              <a:avLst/>
              <a:gdLst>
                <a:gd name="T0" fmla="*/ 24 w 116"/>
                <a:gd name="T1" fmla="*/ 64 h 160"/>
                <a:gd name="T2" fmla="*/ 4 w 116"/>
                <a:gd name="T3" fmla="*/ 124 h 160"/>
                <a:gd name="T4" fmla="*/ 50 w 116"/>
                <a:gd name="T5" fmla="*/ 158 h 160"/>
                <a:gd name="T6" fmla="*/ 106 w 116"/>
                <a:gd name="T7" fmla="*/ 146 h 160"/>
                <a:gd name="T8" fmla="*/ 102 w 116"/>
                <a:gd name="T9" fmla="*/ 88 h 160"/>
                <a:gd name="T10" fmla="*/ 76 w 116"/>
                <a:gd name="T11" fmla="*/ 10 h 160"/>
                <a:gd name="T12" fmla="*/ 24 w 116"/>
                <a:gd name="T13" fmla="*/ 64 h 1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6" h="160">
                  <a:moveTo>
                    <a:pt x="24" y="64"/>
                  </a:moveTo>
                  <a:cubicBezTo>
                    <a:pt x="12" y="83"/>
                    <a:pt x="0" y="108"/>
                    <a:pt x="4" y="124"/>
                  </a:cubicBezTo>
                  <a:cubicBezTo>
                    <a:pt x="8" y="141"/>
                    <a:pt x="31" y="158"/>
                    <a:pt x="50" y="158"/>
                  </a:cubicBezTo>
                  <a:cubicBezTo>
                    <a:pt x="69" y="158"/>
                    <a:pt x="101" y="160"/>
                    <a:pt x="106" y="146"/>
                  </a:cubicBezTo>
                  <a:cubicBezTo>
                    <a:pt x="111" y="132"/>
                    <a:pt x="107" y="111"/>
                    <a:pt x="102" y="88"/>
                  </a:cubicBezTo>
                  <a:cubicBezTo>
                    <a:pt x="97" y="65"/>
                    <a:pt x="116" y="20"/>
                    <a:pt x="76" y="10"/>
                  </a:cubicBezTo>
                  <a:cubicBezTo>
                    <a:pt x="36" y="0"/>
                    <a:pt x="24" y="64"/>
                    <a:pt x="24" y="6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82" name="Freeform 261"/>
            <p:cNvSpPr>
              <a:spLocks/>
            </p:cNvSpPr>
            <p:nvPr/>
          </p:nvSpPr>
          <p:spPr bwMode="auto">
            <a:xfrm>
              <a:off x="1734" y="1320"/>
              <a:ext cx="187" cy="244"/>
            </a:xfrm>
            <a:custGeom>
              <a:avLst/>
              <a:gdLst>
                <a:gd name="T0" fmla="*/ 70 w 187"/>
                <a:gd name="T1" fmla="*/ 84 h 244"/>
                <a:gd name="T2" fmla="*/ 32 w 187"/>
                <a:gd name="T3" fmla="*/ 188 h 244"/>
                <a:gd name="T4" fmla="*/ 132 w 187"/>
                <a:gd name="T5" fmla="*/ 232 h 244"/>
                <a:gd name="T6" fmla="*/ 160 w 187"/>
                <a:gd name="T7" fmla="*/ 94 h 244"/>
                <a:gd name="T8" fmla="*/ 180 w 187"/>
                <a:gd name="T9" fmla="*/ 26 h 244"/>
                <a:gd name="T10" fmla="*/ 118 w 187"/>
                <a:gd name="T11" fmla="*/ 34 h 244"/>
                <a:gd name="T12" fmla="*/ 72 w 187"/>
                <a:gd name="T13" fmla="*/ 8 h 244"/>
                <a:gd name="T14" fmla="*/ 70 w 187"/>
                <a:gd name="T15" fmla="*/ 84 h 2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7" h="244">
                  <a:moveTo>
                    <a:pt x="70" y="84"/>
                  </a:moveTo>
                  <a:cubicBezTo>
                    <a:pt x="72" y="118"/>
                    <a:pt x="0" y="188"/>
                    <a:pt x="32" y="188"/>
                  </a:cubicBezTo>
                  <a:cubicBezTo>
                    <a:pt x="64" y="188"/>
                    <a:pt x="92" y="180"/>
                    <a:pt x="132" y="232"/>
                  </a:cubicBezTo>
                  <a:cubicBezTo>
                    <a:pt x="172" y="244"/>
                    <a:pt x="152" y="128"/>
                    <a:pt x="160" y="94"/>
                  </a:cubicBezTo>
                  <a:cubicBezTo>
                    <a:pt x="168" y="60"/>
                    <a:pt x="187" y="36"/>
                    <a:pt x="180" y="26"/>
                  </a:cubicBezTo>
                  <a:cubicBezTo>
                    <a:pt x="173" y="16"/>
                    <a:pt x="137" y="37"/>
                    <a:pt x="118" y="34"/>
                  </a:cubicBezTo>
                  <a:cubicBezTo>
                    <a:pt x="100" y="31"/>
                    <a:pt x="80" y="0"/>
                    <a:pt x="72" y="8"/>
                  </a:cubicBezTo>
                  <a:cubicBezTo>
                    <a:pt x="62" y="16"/>
                    <a:pt x="68" y="50"/>
                    <a:pt x="70" y="8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83" name="Freeform 262"/>
            <p:cNvSpPr>
              <a:spLocks/>
            </p:cNvSpPr>
            <p:nvPr/>
          </p:nvSpPr>
          <p:spPr bwMode="auto">
            <a:xfrm>
              <a:off x="1604" y="1520"/>
              <a:ext cx="272" cy="427"/>
            </a:xfrm>
            <a:custGeom>
              <a:avLst/>
              <a:gdLst>
                <a:gd name="T0" fmla="*/ 150 w 272"/>
                <a:gd name="T1" fmla="*/ 12 h 427"/>
                <a:gd name="T2" fmla="*/ 106 w 272"/>
                <a:gd name="T3" fmla="*/ 173 h 427"/>
                <a:gd name="T4" fmla="*/ 6 w 272"/>
                <a:gd name="T5" fmla="*/ 350 h 427"/>
                <a:gd name="T6" fmla="*/ 70 w 272"/>
                <a:gd name="T7" fmla="*/ 362 h 427"/>
                <a:gd name="T8" fmla="*/ 140 w 272"/>
                <a:gd name="T9" fmla="*/ 400 h 427"/>
                <a:gd name="T10" fmla="*/ 202 w 272"/>
                <a:gd name="T11" fmla="*/ 197 h 427"/>
                <a:gd name="T12" fmla="*/ 268 w 272"/>
                <a:gd name="T13" fmla="*/ 66 h 427"/>
                <a:gd name="T14" fmla="*/ 224 w 272"/>
                <a:gd name="T15" fmla="*/ 36 h 427"/>
                <a:gd name="T16" fmla="*/ 198 w 272"/>
                <a:gd name="T17" fmla="*/ 4 h 427"/>
                <a:gd name="T18" fmla="*/ 150 w 272"/>
                <a:gd name="T19" fmla="*/ 12 h 4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72" h="427">
                  <a:moveTo>
                    <a:pt x="150" y="12"/>
                  </a:moveTo>
                  <a:cubicBezTo>
                    <a:pt x="128" y="18"/>
                    <a:pt x="131" y="115"/>
                    <a:pt x="106" y="173"/>
                  </a:cubicBezTo>
                  <a:cubicBezTo>
                    <a:pt x="81" y="231"/>
                    <a:pt x="12" y="319"/>
                    <a:pt x="6" y="350"/>
                  </a:cubicBezTo>
                  <a:cubicBezTo>
                    <a:pt x="0" y="381"/>
                    <a:pt x="44" y="346"/>
                    <a:pt x="70" y="362"/>
                  </a:cubicBezTo>
                  <a:cubicBezTo>
                    <a:pt x="96" y="378"/>
                    <a:pt x="118" y="427"/>
                    <a:pt x="140" y="400"/>
                  </a:cubicBezTo>
                  <a:cubicBezTo>
                    <a:pt x="162" y="373"/>
                    <a:pt x="181" y="253"/>
                    <a:pt x="202" y="197"/>
                  </a:cubicBezTo>
                  <a:cubicBezTo>
                    <a:pt x="225" y="141"/>
                    <a:pt x="264" y="93"/>
                    <a:pt x="268" y="66"/>
                  </a:cubicBezTo>
                  <a:cubicBezTo>
                    <a:pt x="272" y="39"/>
                    <a:pt x="236" y="46"/>
                    <a:pt x="224" y="36"/>
                  </a:cubicBezTo>
                  <a:cubicBezTo>
                    <a:pt x="212" y="26"/>
                    <a:pt x="210" y="8"/>
                    <a:pt x="198" y="4"/>
                  </a:cubicBezTo>
                  <a:cubicBezTo>
                    <a:pt x="186" y="0"/>
                    <a:pt x="172" y="6"/>
                    <a:pt x="150" y="1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84" name="Freeform 263"/>
            <p:cNvSpPr>
              <a:spLocks/>
            </p:cNvSpPr>
            <p:nvPr/>
          </p:nvSpPr>
          <p:spPr bwMode="auto">
            <a:xfrm>
              <a:off x="1596" y="1891"/>
              <a:ext cx="134" cy="196"/>
            </a:xfrm>
            <a:custGeom>
              <a:avLst/>
              <a:gdLst>
                <a:gd name="T0" fmla="*/ 0 w 134"/>
                <a:gd name="T1" fmla="*/ 46 h 196"/>
                <a:gd name="T2" fmla="*/ 14 w 134"/>
                <a:gd name="T3" fmla="*/ 96 h 196"/>
                <a:gd name="T4" fmla="*/ 28 w 134"/>
                <a:gd name="T5" fmla="*/ 159 h 196"/>
                <a:gd name="T6" fmla="*/ 102 w 134"/>
                <a:gd name="T7" fmla="*/ 196 h 196"/>
                <a:gd name="T8" fmla="*/ 128 w 134"/>
                <a:gd name="T9" fmla="*/ 128 h 196"/>
                <a:gd name="T10" fmla="*/ 122 w 134"/>
                <a:gd name="T11" fmla="*/ 52 h 196"/>
                <a:gd name="T12" fmla="*/ 58 w 134"/>
                <a:gd name="T13" fmla="*/ 7 h 196"/>
                <a:gd name="T14" fmla="*/ 10 w 134"/>
                <a:gd name="T15" fmla="*/ 12 h 196"/>
                <a:gd name="T16" fmla="*/ 0 w 134"/>
                <a:gd name="T17" fmla="*/ 46 h 1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4" h="196">
                  <a:moveTo>
                    <a:pt x="0" y="46"/>
                  </a:moveTo>
                  <a:cubicBezTo>
                    <a:pt x="1" y="60"/>
                    <a:pt x="9" y="77"/>
                    <a:pt x="14" y="96"/>
                  </a:cubicBezTo>
                  <a:cubicBezTo>
                    <a:pt x="19" y="115"/>
                    <a:pt x="13" y="142"/>
                    <a:pt x="28" y="159"/>
                  </a:cubicBezTo>
                  <a:lnTo>
                    <a:pt x="102" y="196"/>
                  </a:lnTo>
                  <a:cubicBezTo>
                    <a:pt x="119" y="191"/>
                    <a:pt x="125" y="152"/>
                    <a:pt x="128" y="128"/>
                  </a:cubicBezTo>
                  <a:cubicBezTo>
                    <a:pt x="131" y="104"/>
                    <a:pt x="134" y="72"/>
                    <a:pt x="122" y="52"/>
                  </a:cubicBezTo>
                  <a:cubicBezTo>
                    <a:pt x="110" y="32"/>
                    <a:pt x="76" y="14"/>
                    <a:pt x="58" y="7"/>
                  </a:cubicBezTo>
                  <a:cubicBezTo>
                    <a:pt x="40" y="0"/>
                    <a:pt x="19" y="6"/>
                    <a:pt x="10" y="12"/>
                  </a:cubicBezTo>
                  <a:lnTo>
                    <a:pt x="0" y="4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85" name="Freeform 264"/>
            <p:cNvSpPr>
              <a:spLocks/>
            </p:cNvSpPr>
            <p:nvPr/>
          </p:nvSpPr>
          <p:spPr bwMode="auto">
            <a:xfrm>
              <a:off x="1501" y="1926"/>
              <a:ext cx="115" cy="141"/>
            </a:xfrm>
            <a:custGeom>
              <a:avLst/>
              <a:gdLst>
                <a:gd name="T0" fmla="*/ 87 w 115"/>
                <a:gd name="T1" fmla="*/ 130 h 141"/>
                <a:gd name="T2" fmla="*/ 27 w 115"/>
                <a:gd name="T3" fmla="*/ 133 h 141"/>
                <a:gd name="T4" fmla="*/ 3 w 115"/>
                <a:gd name="T5" fmla="*/ 81 h 141"/>
                <a:gd name="T6" fmla="*/ 13 w 115"/>
                <a:gd name="T7" fmla="*/ 18 h 141"/>
                <a:gd name="T8" fmla="*/ 47 w 115"/>
                <a:gd name="T9" fmla="*/ 0 h 141"/>
                <a:gd name="T10" fmla="*/ 81 w 115"/>
                <a:gd name="T11" fmla="*/ 26 h 141"/>
                <a:gd name="T12" fmla="*/ 87 w 115"/>
                <a:gd name="T13" fmla="*/ 130 h 1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5" h="141">
                  <a:moveTo>
                    <a:pt x="87" y="130"/>
                  </a:moveTo>
                  <a:cubicBezTo>
                    <a:pt x="59" y="140"/>
                    <a:pt x="43" y="141"/>
                    <a:pt x="27" y="133"/>
                  </a:cubicBezTo>
                  <a:cubicBezTo>
                    <a:pt x="11" y="125"/>
                    <a:pt x="5" y="102"/>
                    <a:pt x="3" y="81"/>
                  </a:cubicBezTo>
                  <a:cubicBezTo>
                    <a:pt x="1" y="60"/>
                    <a:pt x="0" y="30"/>
                    <a:pt x="13" y="18"/>
                  </a:cubicBezTo>
                  <a:cubicBezTo>
                    <a:pt x="20" y="6"/>
                    <a:pt x="36" y="0"/>
                    <a:pt x="47" y="0"/>
                  </a:cubicBezTo>
                  <a:cubicBezTo>
                    <a:pt x="58" y="1"/>
                    <a:pt x="74" y="4"/>
                    <a:pt x="81" y="26"/>
                  </a:cubicBezTo>
                  <a:cubicBezTo>
                    <a:pt x="93" y="44"/>
                    <a:pt x="115" y="120"/>
                    <a:pt x="87" y="13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86" name="Freeform 265"/>
            <p:cNvSpPr>
              <a:spLocks/>
            </p:cNvSpPr>
            <p:nvPr/>
          </p:nvSpPr>
          <p:spPr bwMode="auto">
            <a:xfrm>
              <a:off x="1435" y="2065"/>
              <a:ext cx="281" cy="167"/>
            </a:xfrm>
            <a:custGeom>
              <a:avLst/>
              <a:gdLst>
                <a:gd name="T0" fmla="*/ 137 w 281"/>
                <a:gd name="T1" fmla="*/ 13 h 167"/>
                <a:gd name="T2" fmla="*/ 177 w 281"/>
                <a:gd name="T3" fmla="*/ 3 h 167"/>
                <a:gd name="T4" fmla="*/ 247 w 281"/>
                <a:gd name="T5" fmla="*/ 30 h 167"/>
                <a:gd name="T6" fmla="*/ 277 w 281"/>
                <a:gd name="T7" fmla="*/ 102 h 167"/>
                <a:gd name="T8" fmla="*/ 231 w 281"/>
                <a:gd name="T9" fmla="*/ 165 h 167"/>
                <a:gd name="T10" fmla="*/ 129 w 281"/>
                <a:gd name="T11" fmla="*/ 115 h 167"/>
                <a:gd name="T12" fmla="*/ 45 w 281"/>
                <a:gd name="T13" fmla="*/ 115 h 167"/>
                <a:gd name="T14" fmla="*/ 1 w 281"/>
                <a:gd name="T15" fmla="*/ 50 h 167"/>
                <a:gd name="T16" fmla="*/ 49 w 281"/>
                <a:gd name="T17" fmla="*/ 7 h 167"/>
                <a:gd name="T18" fmla="*/ 137 w 281"/>
                <a:gd name="T19" fmla="*/ 13 h 1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1" h="167">
                  <a:moveTo>
                    <a:pt x="137" y="13"/>
                  </a:moveTo>
                  <a:cubicBezTo>
                    <a:pt x="158" y="12"/>
                    <a:pt x="159" y="0"/>
                    <a:pt x="177" y="3"/>
                  </a:cubicBezTo>
                  <a:cubicBezTo>
                    <a:pt x="195" y="6"/>
                    <a:pt x="230" y="14"/>
                    <a:pt x="247" y="30"/>
                  </a:cubicBezTo>
                  <a:cubicBezTo>
                    <a:pt x="264" y="46"/>
                    <a:pt x="281" y="59"/>
                    <a:pt x="277" y="102"/>
                  </a:cubicBezTo>
                  <a:cubicBezTo>
                    <a:pt x="273" y="145"/>
                    <a:pt x="256" y="163"/>
                    <a:pt x="231" y="165"/>
                  </a:cubicBezTo>
                  <a:cubicBezTo>
                    <a:pt x="206" y="167"/>
                    <a:pt x="160" y="123"/>
                    <a:pt x="129" y="115"/>
                  </a:cubicBezTo>
                  <a:cubicBezTo>
                    <a:pt x="103" y="107"/>
                    <a:pt x="66" y="126"/>
                    <a:pt x="45" y="115"/>
                  </a:cubicBezTo>
                  <a:cubicBezTo>
                    <a:pt x="24" y="104"/>
                    <a:pt x="0" y="68"/>
                    <a:pt x="1" y="50"/>
                  </a:cubicBezTo>
                  <a:cubicBezTo>
                    <a:pt x="0" y="32"/>
                    <a:pt x="26" y="13"/>
                    <a:pt x="49" y="7"/>
                  </a:cubicBezTo>
                  <a:lnTo>
                    <a:pt x="137" y="1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87" name="Freeform 266"/>
            <p:cNvSpPr>
              <a:spLocks/>
            </p:cNvSpPr>
            <p:nvPr/>
          </p:nvSpPr>
          <p:spPr bwMode="auto">
            <a:xfrm>
              <a:off x="1332" y="1985"/>
              <a:ext cx="102" cy="92"/>
            </a:xfrm>
            <a:custGeom>
              <a:avLst/>
              <a:gdLst>
                <a:gd name="T0" fmla="*/ 10 w 102"/>
                <a:gd name="T1" fmla="*/ 41 h 92"/>
                <a:gd name="T2" fmla="*/ 18 w 102"/>
                <a:gd name="T3" fmla="*/ 84 h 92"/>
                <a:gd name="T4" fmla="*/ 92 w 102"/>
                <a:gd name="T5" fmla="*/ 79 h 92"/>
                <a:gd name="T6" fmla="*/ 80 w 102"/>
                <a:gd name="T7" fmla="*/ 7 h 92"/>
                <a:gd name="T8" fmla="*/ 10 w 102"/>
                <a:gd name="T9" fmla="*/ 4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2" h="92">
                  <a:moveTo>
                    <a:pt x="10" y="41"/>
                  </a:moveTo>
                  <a:cubicBezTo>
                    <a:pt x="0" y="54"/>
                    <a:pt x="3" y="77"/>
                    <a:pt x="18" y="84"/>
                  </a:cubicBezTo>
                  <a:cubicBezTo>
                    <a:pt x="32" y="90"/>
                    <a:pt x="82" y="92"/>
                    <a:pt x="92" y="79"/>
                  </a:cubicBezTo>
                  <a:cubicBezTo>
                    <a:pt x="102" y="66"/>
                    <a:pt x="86" y="34"/>
                    <a:pt x="80" y="7"/>
                  </a:cubicBezTo>
                  <a:cubicBezTo>
                    <a:pt x="65" y="0"/>
                    <a:pt x="24" y="33"/>
                    <a:pt x="10" y="4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88" name="Freeform 267"/>
            <p:cNvSpPr>
              <a:spLocks/>
            </p:cNvSpPr>
            <p:nvPr/>
          </p:nvSpPr>
          <p:spPr bwMode="auto">
            <a:xfrm>
              <a:off x="1348" y="2074"/>
              <a:ext cx="118" cy="444"/>
            </a:xfrm>
            <a:custGeom>
              <a:avLst/>
              <a:gdLst>
                <a:gd name="T0" fmla="*/ 4 w 118"/>
                <a:gd name="T1" fmla="*/ 40 h 444"/>
                <a:gd name="T2" fmla="*/ 42 w 118"/>
                <a:gd name="T3" fmla="*/ 183 h 444"/>
                <a:gd name="T4" fmla="*/ 36 w 118"/>
                <a:gd name="T5" fmla="*/ 304 h 444"/>
                <a:gd name="T6" fmla="*/ 84 w 118"/>
                <a:gd name="T7" fmla="*/ 439 h 444"/>
                <a:gd name="T8" fmla="*/ 94 w 118"/>
                <a:gd name="T9" fmla="*/ 240 h 444"/>
                <a:gd name="T10" fmla="*/ 104 w 118"/>
                <a:gd name="T11" fmla="*/ 121 h 444"/>
                <a:gd name="T12" fmla="*/ 68 w 118"/>
                <a:gd name="T13" fmla="*/ 63 h 444"/>
                <a:gd name="T14" fmla="*/ 80 w 118"/>
                <a:gd name="T15" fmla="*/ 8 h 444"/>
                <a:gd name="T16" fmla="*/ 40 w 118"/>
                <a:gd name="T17" fmla="*/ 14 h 444"/>
                <a:gd name="T18" fmla="*/ 6 w 118"/>
                <a:gd name="T19" fmla="*/ 12 h 444"/>
                <a:gd name="T20" fmla="*/ 4 w 118"/>
                <a:gd name="T21" fmla="*/ 40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8" h="444">
                  <a:moveTo>
                    <a:pt x="4" y="40"/>
                  </a:moveTo>
                  <a:cubicBezTo>
                    <a:pt x="4" y="55"/>
                    <a:pt x="36" y="139"/>
                    <a:pt x="42" y="183"/>
                  </a:cubicBezTo>
                  <a:cubicBezTo>
                    <a:pt x="48" y="227"/>
                    <a:pt x="30" y="252"/>
                    <a:pt x="36" y="304"/>
                  </a:cubicBezTo>
                  <a:cubicBezTo>
                    <a:pt x="42" y="356"/>
                    <a:pt x="50" y="434"/>
                    <a:pt x="84" y="439"/>
                  </a:cubicBezTo>
                  <a:cubicBezTo>
                    <a:pt x="118" y="444"/>
                    <a:pt x="86" y="296"/>
                    <a:pt x="94" y="240"/>
                  </a:cubicBezTo>
                  <a:cubicBezTo>
                    <a:pt x="102" y="184"/>
                    <a:pt x="108" y="150"/>
                    <a:pt x="104" y="121"/>
                  </a:cubicBezTo>
                  <a:cubicBezTo>
                    <a:pt x="100" y="92"/>
                    <a:pt x="72" y="82"/>
                    <a:pt x="68" y="63"/>
                  </a:cubicBezTo>
                  <a:cubicBezTo>
                    <a:pt x="64" y="44"/>
                    <a:pt x="91" y="15"/>
                    <a:pt x="80" y="8"/>
                  </a:cubicBezTo>
                  <a:cubicBezTo>
                    <a:pt x="75" y="0"/>
                    <a:pt x="52" y="13"/>
                    <a:pt x="40" y="14"/>
                  </a:cubicBezTo>
                  <a:cubicBezTo>
                    <a:pt x="28" y="15"/>
                    <a:pt x="12" y="8"/>
                    <a:pt x="6" y="12"/>
                  </a:cubicBezTo>
                  <a:cubicBezTo>
                    <a:pt x="0" y="16"/>
                    <a:pt x="4" y="34"/>
                    <a:pt x="4" y="4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89" name="Freeform 268"/>
            <p:cNvSpPr>
              <a:spLocks/>
            </p:cNvSpPr>
            <p:nvPr/>
          </p:nvSpPr>
          <p:spPr bwMode="auto">
            <a:xfrm>
              <a:off x="1462" y="2188"/>
              <a:ext cx="208" cy="156"/>
            </a:xfrm>
            <a:custGeom>
              <a:avLst/>
              <a:gdLst>
                <a:gd name="T0" fmla="*/ 106 w 208"/>
                <a:gd name="T1" fmla="*/ 14 h 156"/>
                <a:gd name="T2" fmla="*/ 146 w 208"/>
                <a:gd name="T3" fmla="*/ 40 h 156"/>
                <a:gd name="T4" fmla="*/ 206 w 208"/>
                <a:gd name="T5" fmla="*/ 87 h 156"/>
                <a:gd name="T6" fmla="*/ 172 w 208"/>
                <a:gd name="T7" fmla="*/ 139 h 156"/>
                <a:gd name="T8" fmla="*/ 86 w 208"/>
                <a:gd name="T9" fmla="*/ 141 h 156"/>
                <a:gd name="T10" fmla="*/ 22 w 208"/>
                <a:gd name="T11" fmla="*/ 139 h 156"/>
                <a:gd name="T12" fmla="*/ 4 w 208"/>
                <a:gd name="T13" fmla="*/ 71 h 156"/>
                <a:gd name="T14" fmla="*/ 20 w 208"/>
                <a:gd name="T15" fmla="*/ 15 h 156"/>
                <a:gd name="T16" fmla="*/ 106 w 208"/>
                <a:gd name="T17" fmla="*/ 14 h 1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8" h="156">
                  <a:moveTo>
                    <a:pt x="106" y="14"/>
                  </a:moveTo>
                  <a:cubicBezTo>
                    <a:pt x="130" y="28"/>
                    <a:pt x="128" y="26"/>
                    <a:pt x="146" y="40"/>
                  </a:cubicBezTo>
                  <a:cubicBezTo>
                    <a:pt x="164" y="54"/>
                    <a:pt x="204" y="50"/>
                    <a:pt x="206" y="87"/>
                  </a:cubicBezTo>
                  <a:cubicBezTo>
                    <a:pt x="208" y="124"/>
                    <a:pt x="200" y="140"/>
                    <a:pt x="172" y="139"/>
                  </a:cubicBezTo>
                  <a:cubicBezTo>
                    <a:pt x="144" y="138"/>
                    <a:pt x="132" y="126"/>
                    <a:pt x="86" y="141"/>
                  </a:cubicBezTo>
                  <a:cubicBezTo>
                    <a:pt x="40" y="156"/>
                    <a:pt x="44" y="144"/>
                    <a:pt x="22" y="139"/>
                  </a:cubicBezTo>
                  <a:cubicBezTo>
                    <a:pt x="0" y="134"/>
                    <a:pt x="4" y="92"/>
                    <a:pt x="4" y="71"/>
                  </a:cubicBezTo>
                  <a:cubicBezTo>
                    <a:pt x="4" y="50"/>
                    <a:pt x="3" y="23"/>
                    <a:pt x="20" y="15"/>
                  </a:cubicBezTo>
                  <a:cubicBezTo>
                    <a:pt x="37" y="7"/>
                    <a:pt x="82" y="0"/>
                    <a:pt x="106" y="1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0" name="Freeform 269"/>
            <p:cNvSpPr>
              <a:spLocks/>
            </p:cNvSpPr>
            <p:nvPr/>
          </p:nvSpPr>
          <p:spPr bwMode="auto">
            <a:xfrm>
              <a:off x="1448" y="2318"/>
              <a:ext cx="220" cy="240"/>
            </a:xfrm>
            <a:custGeom>
              <a:avLst/>
              <a:gdLst>
                <a:gd name="T0" fmla="*/ 28 w 220"/>
                <a:gd name="T1" fmla="*/ 105 h 240"/>
                <a:gd name="T2" fmla="*/ 22 w 220"/>
                <a:gd name="T3" fmla="*/ 219 h 240"/>
                <a:gd name="T4" fmla="*/ 100 w 220"/>
                <a:gd name="T5" fmla="*/ 231 h 240"/>
                <a:gd name="T6" fmla="*/ 184 w 220"/>
                <a:gd name="T7" fmla="*/ 190 h 240"/>
                <a:gd name="T8" fmla="*/ 206 w 220"/>
                <a:gd name="T9" fmla="*/ 42 h 240"/>
                <a:gd name="T10" fmla="*/ 90 w 220"/>
                <a:gd name="T11" fmla="*/ 38 h 240"/>
                <a:gd name="T12" fmla="*/ 10 w 220"/>
                <a:gd name="T13" fmla="*/ 28 h 240"/>
                <a:gd name="T14" fmla="*/ 28 w 220"/>
                <a:gd name="T15" fmla="*/ 105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0" h="240">
                  <a:moveTo>
                    <a:pt x="28" y="105"/>
                  </a:moveTo>
                  <a:cubicBezTo>
                    <a:pt x="30" y="137"/>
                    <a:pt x="10" y="198"/>
                    <a:pt x="22" y="219"/>
                  </a:cubicBezTo>
                  <a:cubicBezTo>
                    <a:pt x="34" y="240"/>
                    <a:pt x="72" y="239"/>
                    <a:pt x="100" y="231"/>
                  </a:cubicBezTo>
                  <a:cubicBezTo>
                    <a:pt x="128" y="223"/>
                    <a:pt x="166" y="222"/>
                    <a:pt x="184" y="190"/>
                  </a:cubicBezTo>
                  <a:cubicBezTo>
                    <a:pt x="184" y="190"/>
                    <a:pt x="220" y="84"/>
                    <a:pt x="206" y="42"/>
                  </a:cubicBezTo>
                  <a:cubicBezTo>
                    <a:pt x="192" y="0"/>
                    <a:pt x="123" y="40"/>
                    <a:pt x="90" y="38"/>
                  </a:cubicBezTo>
                  <a:cubicBezTo>
                    <a:pt x="58" y="35"/>
                    <a:pt x="20" y="17"/>
                    <a:pt x="10" y="28"/>
                  </a:cubicBezTo>
                  <a:cubicBezTo>
                    <a:pt x="0" y="39"/>
                    <a:pt x="26" y="73"/>
                    <a:pt x="28" y="10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1" name="Freeform 270"/>
            <p:cNvSpPr>
              <a:spLocks/>
            </p:cNvSpPr>
            <p:nvPr/>
          </p:nvSpPr>
          <p:spPr bwMode="auto">
            <a:xfrm>
              <a:off x="1411" y="2520"/>
              <a:ext cx="234" cy="188"/>
            </a:xfrm>
            <a:custGeom>
              <a:avLst/>
              <a:gdLst>
                <a:gd name="T0" fmla="*/ 17 w 234"/>
                <a:gd name="T1" fmla="*/ 117 h 188"/>
                <a:gd name="T2" fmla="*/ 101 w 234"/>
                <a:gd name="T3" fmla="*/ 186 h 188"/>
                <a:gd name="T4" fmla="*/ 201 w 234"/>
                <a:gd name="T5" fmla="*/ 116 h 188"/>
                <a:gd name="T6" fmla="*/ 217 w 234"/>
                <a:gd name="T7" fmla="*/ 34 h 188"/>
                <a:gd name="T8" fmla="*/ 87 w 234"/>
                <a:gd name="T9" fmla="*/ 54 h 188"/>
                <a:gd name="T10" fmla="*/ 17 w 234"/>
                <a:gd name="T11" fmla="*/ 10 h 188"/>
                <a:gd name="T12" fmla="*/ 17 w 234"/>
                <a:gd name="T13" fmla="*/ 117 h 1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4" h="188">
                  <a:moveTo>
                    <a:pt x="17" y="117"/>
                  </a:moveTo>
                  <a:cubicBezTo>
                    <a:pt x="29" y="152"/>
                    <a:pt x="29" y="188"/>
                    <a:pt x="101" y="186"/>
                  </a:cubicBezTo>
                  <a:cubicBezTo>
                    <a:pt x="173" y="184"/>
                    <a:pt x="183" y="144"/>
                    <a:pt x="201" y="116"/>
                  </a:cubicBezTo>
                  <a:cubicBezTo>
                    <a:pt x="219" y="88"/>
                    <a:pt x="234" y="45"/>
                    <a:pt x="217" y="34"/>
                  </a:cubicBezTo>
                  <a:cubicBezTo>
                    <a:pt x="200" y="23"/>
                    <a:pt x="119" y="57"/>
                    <a:pt x="87" y="54"/>
                  </a:cubicBezTo>
                  <a:cubicBezTo>
                    <a:pt x="55" y="51"/>
                    <a:pt x="34" y="0"/>
                    <a:pt x="17" y="10"/>
                  </a:cubicBezTo>
                  <a:cubicBezTo>
                    <a:pt x="0" y="20"/>
                    <a:pt x="5" y="82"/>
                    <a:pt x="17" y="11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2" name="Freeform 271"/>
            <p:cNvSpPr>
              <a:spLocks/>
            </p:cNvSpPr>
            <p:nvPr/>
          </p:nvSpPr>
          <p:spPr bwMode="auto">
            <a:xfrm>
              <a:off x="1417" y="1922"/>
              <a:ext cx="85" cy="149"/>
            </a:xfrm>
            <a:custGeom>
              <a:avLst/>
              <a:gdLst>
                <a:gd name="T0" fmla="*/ 7 w 85"/>
                <a:gd name="T1" fmla="*/ 46 h 149"/>
                <a:gd name="T2" fmla="*/ 79 w 85"/>
                <a:gd name="T3" fmla="*/ 24 h 149"/>
                <a:gd name="T4" fmla="*/ 71 w 85"/>
                <a:gd name="T5" fmla="*/ 70 h 149"/>
                <a:gd name="T6" fmla="*/ 85 w 85"/>
                <a:gd name="T7" fmla="*/ 132 h 149"/>
                <a:gd name="T8" fmla="*/ 29 w 85"/>
                <a:gd name="T9" fmla="*/ 135 h 149"/>
                <a:gd name="T10" fmla="*/ 7 w 85"/>
                <a:gd name="T11" fmla="*/ 46 h 1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" h="149">
                  <a:moveTo>
                    <a:pt x="7" y="46"/>
                  </a:moveTo>
                  <a:cubicBezTo>
                    <a:pt x="14" y="26"/>
                    <a:pt x="79" y="0"/>
                    <a:pt x="79" y="24"/>
                  </a:cubicBezTo>
                  <a:cubicBezTo>
                    <a:pt x="79" y="48"/>
                    <a:pt x="71" y="46"/>
                    <a:pt x="71" y="70"/>
                  </a:cubicBezTo>
                  <a:cubicBezTo>
                    <a:pt x="71" y="94"/>
                    <a:pt x="85" y="132"/>
                    <a:pt x="85" y="132"/>
                  </a:cubicBezTo>
                  <a:cubicBezTo>
                    <a:pt x="85" y="132"/>
                    <a:pt x="41" y="149"/>
                    <a:pt x="29" y="135"/>
                  </a:cubicBezTo>
                  <a:cubicBezTo>
                    <a:pt x="17" y="121"/>
                    <a:pt x="0" y="66"/>
                    <a:pt x="7" y="4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3" name="Freeform 272"/>
            <p:cNvSpPr>
              <a:spLocks/>
            </p:cNvSpPr>
            <p:nvPr/>
          </p:nvSpPr>
          <p:spPr bwMode="auto">
            <a:xfrm>
              <a:off x="1458" y="1170"/>
              <a:ext cx="47" cy="89"/>
            </a:xfrm>
            <a:custGeom>
              <a:avLst/>
              <a:gdLst>
                <a:gd name="T0" fmla="*/ 12 w 47"/>
                <a:gd name="T1" fmla="*/ 52 h 89"/>
                <a:gd name="T2" fmla="*/ 2 w 47"/>
                <a:gd name="T3" fmla="*/ 78 h 89"/>
                <a:gd name="T4" fmla="*/ 22 w 47"/>
                <a:gd name="T5" fmla="*/ 83 h 89"/>
                <a:gd name="T6" fmla="*/ 41 w 47"/>
                <a:gd name="T7" fmla="*/ 84 h 89"/>
                <a:gd name="T8" fmla="*/ 34 w 47"/>
                <a:gd name="T9" fmla="*/ 52 h 89"/>
                <a:gd name="T10" fmla="*/ 44 w 47"/>
                <a:gd name="T11" fmla="*/ 20 h 89"/>
                <a:gd name="T12" fmla="*/ 16 w 47"/>
                <a:gd name="T13" fmla="*/ 12 h 89"/>
                <a:gd name="T14" fmla="*/ 12 w 47"/>
                <a:gd name="T15" fmla="*/ 52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7" h="89">
                  <a:moveTo>
                    <a:pt x="12" y="52"/>
                  </a:moveTo>
                  <a:cubicBezTo>
                    <a:pt x="11" y="65"/>
                    <a:pt x="0" y="73"/>
                    <a:pt x="2" y="78"/>
                  </a:cubicBezTo>
                  <a:cubicBezTo>
                    <a:pt x="4" y="83"/>
                    <a:pt x="16" y="84"/>
                    <a:pt x="22" y="83"/>
                  </a:cubicBezTo>
                  <a:cubicBezTo>
                    <a:pt x="29" y="85"/>
                    <a:pt x="39" y="89"/>
                    <a:pt x="41" y="84"/>
                  </a:cubicBezTo>
                  <a:cubicBezTo>
                    <a:pt x="43" y="79"/>
                    <a:pt x="34" y="63"/>
                    <a:pt x="34" y="52"/>
                  </a:cubicBezTo>
                  <a:cubicBezTo>
                    <a:pt x="34" y="41"/>
                    <a:pt x="47" y="27"/>
                    <a:pt x="44" y="20"/>
                  </a:cubicBezTo>
                  <a:cubicBezTo>
                    <a:pt x="41" y="13"/>
                    <a:pt x="32" y="0"/>
                    <a:pt x="16" y="12"/>
                  </a:cubicBezTo>
                  <a:cubicBezTo>
                    <a:pt x="0" y="24"/>
                    <a:pt x="13" y="39"/>
                    <a:pt x="12" y="5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4" name="Freeform 273"/>
            <p:cNvSpPr>
              <a:spLocks/>
            </p:cNvSpPr>
            <p:nvPr/>
          </p:nvSpPr>
          <p:spPr bwMode="auto">
            <a:xfrm rot="2658934">
              <a:off x="1430" y="1267"/>
              <a:ext cx="87" cy="86"/>
            </a:xfrm>
            <a:custGeom>
              <a:avLst/>
              <a:gdLst>
                <a:gd name="T0" fmla="*/ 24 w 153"/>
                <a:gd name="T1" fmla="*/ 47 h 151"/>
                <a:gd name="T2" fmla="*/ 54 w 153"/>
                <a:gd name="T3" fmla="*/ 84 h 151"/>
                <a:gd name="T4" fmla="*/ 85 w 153"/>
                <a:gd name="T5" fmla="*/ 58 h 151"/>
                <a:gd name="T6" fmla="*/ 47 w 153"/>
                <a:gd name="T7" fmla="*/ 28 h 151"/>
                <a:gd name="T8" fmla="*/ 35 w 153"/>
                <a:gd name="T9" fmla="*/ 2 h 151"/>
                <a:gd name="T10" fmla="*/ 2 w 153"/>
                <a:gd name="T11" fmla="*/ 26 h 151"/>
                <a:gd name="T12" fmla="*/ 24 w 153"/>
                <a:gd name="T13" fmla="*/ 47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5" name="Freeform 274"/>
            <p:cNvSpPr>
              <a:spLocks/>
            </p:cNvSpPr>
            <p:nvPr/>
          </p:nvSpPr>
          <p:spPr bwMode="auto">
            <a:xfrm>
              <a:off x="1325" y="1435"/>
              <a:ext cx="79" cy="193"/>
            </a:xfrm>
            <a:custGeom>
              <a:avLst/>
              <a:gdLst>
                <a:gd name="T0" fmla="*/ 19 w 79"/>
                <a:gd name="T1" fmla="*/ 78 h 171"/>
                <a:gd name="T2" fmla="*/ 3 w 79"/>
                <a:gd name="T3" fmla="*/ 179 h 171"/>
                <a:gd name="T4" fmla="*/ 47 w 79"/>
                <a:gd name="T5" fmla="*/ 172 h 171"/>
                <a:gd name="T6" fmla="*/ 75 w 79"/>
                <a:gd name="T7" fmla="*/ 182 h 171"/>
                <a:gd name="T8" fmla="*/ 59 w 79"/>
                <a:gd name="T9" fmla="*/ 125 h 171"/>
                <a:gd name="T10" fmla="*/ 53 w 79"/>
                <a:gd name="T11" fmla="*/ 76 h 171"/>
                <a:gd name="T12" fmla="*/ 57 w 79"/>
                <a:gd name="T13" fmla="*/ 12 h 171"/>
                <a:gd name="T14" fmla="*/ 11 w 79"/>
                <a:gd name="T15" fmla="*/ 15 h 171"/>
                <a:gd name="T16" fmla="*/ 19 w 79"/>
                <a:gd name="T17" fmla="*/ 78 h 17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71">
                  <a:moveTo>
                    <a:pt x="19" y="69"/>
                  </a:moveTo>
                  <a:cubicBezTo>
                    <a:pt x="20" y="97"/>
                    <a:pt x="0" y="144"/>
                    <a:pt x="3" y="159"/>
                  </a:cubicBezTo>
                  <a:cubicBezTo>
                    <a:pt x="7" y="171"/>
                    <a:pt x="30" y="146"/>
                    <a:pt x="47" y="152"/>
                  </a:cubicBezTo>
                  <a:cubicBezTo>
                    <a:pt x="63" y="157"/>
                    <a:pt x="67" y="169"/>
                    <a:pt x="75" y="161"/>
                  </a:cubicBezTo>
                  <a:cubicBezTo>
                    <a:pt x="79" y="155"/>
                    <a:pt x="63" y="127"/>
                    <a:pt x="59" y="111"/>
                  </a:cubicBezTo>
                  <a:cubicBezTo>
                    <a:pt x="55" y="95"/>
                    <a:pt x="53" y="87"/>
                    <a:pt x="53" y="67"/>
                  </a:cubicBezTo>
                  <a:cubicBezTo>
                    <a:pt x="53" y="50"/>
                    <a:pt x="64" y="20"/>
                    <a:pt x="57" y="11"/>
                  </a:cubicBezTo>
                  <a:cubicBezTo>
                    <a:pt x="34" y="0"/>
                    <a:pt x="14" y="1"/>
                    <a:pt x="11" y="13"/>
                  </a:cubicBezTo>
                  <a:cubicBezTo>
                    <a:pt x="4" y="26"/>
                    <a:pt x="19" y="41"/>
                    <a:pt x="19" y="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6" name="Freeform 275"/>
            <p:cNvSpPr>
              <a:spLocks/>
            </p:cNvSpPr>
            <p:nvPr/>
          </p:nvSpPr>
          <p:spPr bwMode="auto">
            <a:xfrm rot="1383912">
              <a:off x="1257" y="1632"/>
              <a:ext cx="207" cy="370"/>
            </a:xfrm>
            <a:custGeom>
              <a:avLst/>
              <a:gdLst>
                <a:gd name="T0" fmla="*/ 4 w 302"/>
                <a:gd name="T1" fmla="*/ 51 h 505"/>
                <a:gd name="T2" fmla="*/ 46 w 302"/>
                <a:gd name="T3" fmla="*/ 117 h 505"/>
                <a:gd name="T4" fmla="*/ 103 w 302"/>
                <a:gd name="T5" fmla="*/ 254 h 505"/>
                <a:gd name="T6" fmla="*/ 127 w 302"/>
                <a:gd name="T7" fmla="*/ 340 h 505"/>
                <a:gd name="T8" fmla="*/ 169 w 302"/>
                <a:gd name="T9" fmla="*/ 352 h 505"/>
                <a:gd name="T10" fmla="*/ 207 w 302"/>
                <a:gd name="T11" fmla="*/ 307 h 505"/>
                <a:gd name="T12" fmla="*/ 154 w 302"/>
                <a:gd name="T13" fmla="*/ 237 h 505"/>
                <a:gd name="T14" fmla="*/ 97 w 302"/>
                <a:gd name="T15" fmla="*/ 156 h 505"/>
                <a:gd name="T16" fmla="*/ 71 w 302"/>
                <a:gd name="T17" fmla="*/ 81 h 505"/>
                <a:gd name="T18" fmla="*/ 74 w 302"/>
                <a:gd name="T19" fmla="*/ 45 h 505"/>
                <a:gd name="T20" fmla="*/ 62 w 302"/>
                <a:gd name="T21" fmla="*/ 5 h 505"/>
                <a:gd name="T22" fmla="*/ 23 w 302"/>
                <a:gd name="T23" fmla="*/ 11 h 505"/>
                <a:gd name="T24" fmla="*/ 4 w 302"/>
                <a:gd name="T25" fmla="*/ 51 h 5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2" h="505">
                  <a:moveTo>
                    <a:pt x="6" y="69"/>
                  </a:moveTo>
                  <a:cubicBezTo>
                    <a:pt x="12" y="92"/>
                    <a:pt x="43" y="112"/>
                    <a:pt x="67" y="160"/>
                  </a:cubicBezTo>
                  <a:cubicBezTo>
                    <a:pt x="91" y="206"/>
                    <a:pt x="131" y="295"/>
                    <a:pt x="151" y="346"/>
                  </a:cubicBezTo>
                  <a:cubicBezTo>
                    <a:pt x="171" y="397"/>
                    <a:pt x="171" y="440"/>
                    <a:pt x="185" y="464"/>
                  </a:cubicBezTo>
                  <a:cubicBezTo>
                    <a:pt x="201" y="486"/>
                    <a:pt x="234" y="505"/>
                    <a:pt x="246" y="481"/>
                  </a:cubicBezTo>
                  <a:cubicBezTo>
                    <a:pt x="258" y="457"/>
                    <a:pt x="301" y="443"/>
                    <a:pt x="302" y="419"/>
                  </a:cubicBezTo>
                  <a:cubicBezTo>
                    <a:pt x="294" y="405"/>
                    <a:pt x="247" y="356"/>
                    <a:pt x="224" y="323"/>
                  </a:cubicBezTo>
                  <a:cubicBezTo>
                    <a:pt x="201" y="290"/>
                    <a:pt x="165" y="252"/>
                    <a:pt x="142" y="213"/>
                  </a:cubicBezTo>
                  <a:cubicBezTo>
                    <a:pt x="119" y="174"/>
                    <a:pt x="109" y="135"/>
                    <a:pt x="103" y="110"/>
                  </a:cubicBezTo>
                  <a:cubicBezTo>
                    <a:pt x="97" y="85"/>
                    <a:pt x="110" y="78"/>
                    <a:pt x="108" y="61"/>
                  </a:cubicBezTo>
                  <a:cubicBezTo>
                    <a:pt x="108" y="21"/>
                    <a:pt x="103" y="14"/>
                    <a:pt x="90" y="7"/>
                  </a:cubicBezTo>
                  <a:cubicBezTo>
                    <a:pt x="77" y="0"/>
                    <a:pt x="46" y="6"/>
                    <a:pt x="34" y="15"/>
                  </a:cubicBezTo>
                  <a:cubicBezTo>
                    <a:pt x="23" y="25"/>
                    <a:pt x="0" y="46"/>
                    <a:pt x="6" y="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7" name="Freeform 276"/>
            <p:cNvSpPr>
              <a:spLocks/>
            </p:cNvSpPr>
            <p:nvPr/>
          </p:nvSpPr>
          <p:spPr bwMode="auto">
            <a:xfrm rot="272714">
              <a:off x="1428" y="1363"/>
              <a:ext cx="79" cy="203"/>
            </a:xfrm>
            <a:custGeom>
              <a:avLst/>
              <a:gdLst>
                <a:gd name="T0" fmla="*/ 19 w 79"/>
                <a:gd name="T1" fmla="*/ 82 h 171"/>
                <a:gd name="T2" fmla="*/ 3 w 79"/>
                <a:gd name="T3" fmla="*/ 189 h 171"/>
                <a:gd name="T4" fmla="*/ 47 w 79"/>
                <a:gd name="T5" fmla="*/ 180 h 171"/>
                <a:gd name="T6" fmla="*/ 75 w 79"/>
                <a:gd name="T7" fmla="*/ 191 h 171"/>
                <a:gd name="T8" fmla="*/ 59 w 79"/>
                <a:gd name="T9" fmla="*/ 132 h 171"/>
                <a:gd name="T10" fmla="*/ 53 w 79"/>
                <a:gd name="T11" fmla="*/ 80 h 171"/>
                <a:gd name="T12" fmla="*/ 57 w 79"/>
                <a:gd name="T13" fmla="*/ 13 h 171"/>
                <a:gd name="T14" fmla="*/ 11 w 79"/>
                <a:gd name="T15" fmla="*/ 15 h 171"/>
                <a:gd name="T16" fmla="*/ 19 w 79"/>
                <a:gd name="T17" fmla="*/ 82 h 17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71">
                  <a:moveTo>
                    <a:pt x="19" y="69"/>
                  </a:moveTo>
                  <a:cubicBezTo>
                    <a:pt x="20" y="97"/>
                    <a:pt x="0" y="144"/>
                    <a:pt x="3" y="159"/>
                  </a:cubicBezTo>
                  <a:cubicBezTo>
                    <a:pt x="7" y="171"/>
                    <a:pt x="30" y="146"/>
                    <a:pt x="47" y="152"/>
                  </a:cubicBezTo>
                  <a:cubicBezTo>
                    <a:pt x="63" y="157"/>
                    <a:pt x="67" y="169"/>
                    <a:pt x="75" y="161"/>
                  </a:cubicBezTo>
                  <a:cubicBezTo>
                    <a:pt x="79" y="155"/>
                    <a:pt x="63" y="127"/>
                    <a:pt x="59" y="111"/>
                  </a:cubicBezTo>
                  <a:cubicBezTo>
                    <a:pt x="55" y="95"/>
                    <a:pt x="53" y="87"/>
                    <a:pt x="53" y="67"/>
                  </a:cubicBezTo>
                  <a:cubicBezTo>
                    <a:pt x="53" y="50"/>
                    <a:pt x="64" y="20"/>
                    <a:pt x="57" y="11"/>
                  </a:cubicBezTo>
                  <a:cubicBezTo>
                    <a:pt x="34" y="0"/>
                    <a:pt x="14" y="1"/>
                    <a:pt x="11" y="13"/>
                  </a:cubicBezTo>
                  <a:cubicBezTo>
                    <a:pt x="4" y="26"/>
                    <a:pt x="19" y="41"/>
                    <a:pt x="19" y="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8" name="Freeform 277"/>
            <p:cNvSpPr>
              <a:spLocks/>
            </p:cNvSpPr>
            <p:nvPr/>
          </p:nvSpPr>
          <p:spPr bwMode="auto">
            <a:xfrm rot="1683934">
              <a:off x="1337" y="1568"/>
              <a:ext cx="207" cy="387"/>
            </a:xfrm>
            <a:custGeom>
              <a:avLst/>
              <a:gdLst>
                <a:gd name="T0" fmla="*/ 4 w 302"/>
                <a:gd name="T1" fmla="*/ 53 h 505"/>
                <a:gd name="T2" fmla="*/ 46 w 302"/>
                <a:gd name="T3" fmla="*/ 123 h 505"/>
                <a:gd name="T4" fmla="*/ 103 w 302"/>
                <a:gd name="T5" fmla="*/ 265 h 505"/>
                <a:gd name="T6" fmla="*/ 127 w 302"/>
                <a:gd name="T7" fmla="*/ 356 h 505"/>
                <a:gd name="T8" fmla="*/ 169 w 302"/>
                <a:gd name="T9" fmla="*/ 369 h 505"/>
                <a:gd name="T10" fmla="*/ 207 w 302"/>
                <a:gd name="T11" fmla="*/ 321 h 505"/>
                <a:gd name="T12" fmla="*/ 154 w 302"/>
                <a:gd name="T13" fmla="*/ 248 h 505"/>
                <a:gd name="T14" fmla="*/ 97 w 302"/>
                <a:gd name="T15" fmla="*/ 163 h 505"/>
                <a:gd name="T16" fmla="*/ 71 w 302"/>
                <a:gd name="T17" fmla="*/ 84 h 505"/>
                <a:gd name="T18" fmla="*/ 74 w 302"/>
                <a:gd name="T19" fmla="*/ 47 h 505"/>
                <a:gd name="T20" fmla="*/ 62 w 302"/>
                <a:gd name="T21" fmla="*/ 5 h 505"/>
                <a:gd name="T22" fmla="*/ 23 w 302"/>
                <a:gd name="T23" fmla="*/ 11 h 505"/>
                <a:gd name="T24" fmla="*/ 4 w 302"/>
                <a:gd name="T25" fmla="*/ 53 h 5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2" h="505">
                  <a:moveTo>
                    <a:pt x="6" y="69"/>
                  </a:moveTo>
                  <a:cubicBezTo>
                    <a:pt x="12" y="92"/>
                    <a:pt x="43" y="112"/>
                    <a:pt x="67" y="160"/>
                  </a:cubicBezTo>
                  <a:cubicBezTo>
                    <a:pt x="91" y="206"/>
                    <a:pt x="131" y="295"/>
                    <a:pt x="151" y="346"/>
                  </a:cubicBezTo>
                  <a:cubicBezTo>
                    <a:pt x="171" y="397"/>
                    <a:pt x="171" y="440"/>
                    <a:pt x="185" y="464"/>
                  </a:cubicBezTo>
                  <a:cubicBezTo>
                    <a:pt x="201" y="486"/>
                    <a:pt x="234" y="505"/>
                    <a:pt x="246" y="481"/>
                  </a:cubicBezTo>
                  <a:cubicBezTo>
                    <a:pt x="258" y="457"/>
                    <a:pt x="301" y="443"/>
                    <a:pt x="302" y="419"/>
                  </a:cubicBezTo>
                  <a:cubicBezTo>
                    <a:pt x="294" y="405"/>
                    <a:pt x="247" y="356"/>
                    <a:pt x="224" y="323"/>
                  </a:cubicBezTo>
                  <a:cubicBezTo>
                    <a:pt x="201" y="290"/>
                    <a:pt x="165" y="252"/>
                    <a:pt x="142" y="213"/>
                  </a:cubicBezTo>
                  <a:cubicBezTo>
                    <a:pt x="119" y="174"/>
                    <a:pt x="109" y="135"/>
                    <a:pt x="103" y="110"/>
                  </a:cubicBezTo>
                  <a:cubicBezTo>
                    <a:pt x="97" y="85"/>
                    <a:pt x="110" y="78"/>
                    <a:pt x="108" y="61"/>
                  </a:cubicBezTo>
                  <a:cubicBezTo>
                    <a:pt x="108" y="21"/>
                    <a:pt x="103" y="14"/>
                    <a:pt x="90" y="7"/>
                  </a:cubicBezTo>
                  <a:cubicBezTo>
                    <a:pt x="77" y="0"/>
                    <a:pt x="46" y="6"/>
                    <a:pt x="34" y="15"/>
                  </a:cubicBezTo>
                  <a:cubicBezTo>
                    <a:pt x="23" y="25"/>
                    <a:pt x="0" y="46"/>
                    <a:pt x="6" y="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99" name="Freeform 278"/>
            <p:cNvSpPr>
              <a:spLocks/>
            </p:cNvSpPr>
            <p:nvPr/>
          </p:nvSpPr>
          <p:spPr bwMode="auto">
            <a:xfrm>
              <a:off x="1544" y="1126"/>
              <a:ext cx="51" cy="107"/>
            </a:xfrm>
            <a:custGeom>
              <a:avLst/>
              <a:gdLst>
                <a:gd name="T0" fmla="*/ 13 w 47"/>
                <a:gd name="T1" fmla="*/ 63 h 89"/>
                <a:gd name="T2" fmla="*/ 2 w 47"/>
                <a:gd name="T3" fmla="*/ 94 h 89"/>
                <a:gd name="T4" fmla="*/ 24 w 47"/>
                <a:gd name="T5" fmla="*/ 100 h 89"/>
                <a:gd name="T6" fmla="*/ 44 w 47"/>
                <a:gd name="T7" fmla="*/ 101 h 89"/>
                <a:gd name="T8" fmla="*/ 37 w 47"/>
                <a:gd name="T9" fmla="*/ 63 h 89"/>
                <a:gd name="T10" fmla="*/ 48 w 47"/>
                <a:gd name="T11" fmla="*/ 24 h 89"/>
                <a:gd name="T12" fmla="*/ 17 w 47"/>
                <a:gd name="T13" fmla="*/ 14 h 89"/>
                <a:gd name="T14" fmla="*/ 13 w 47"/>
                <a:gd name="T15" fmla="*/ 63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7" h="89">
                  <a:moveTo>
                    <a:pt x="12" y="52"/>
                  </a:moveTo>
                  <a:cubicBezTo>
                    <a:pt x="11" y="65"/>
                    <a:pt x="0" y="73"/>
                    <a:pt x="2" y="78"/>
                  </a:cubicBezTo>
                  <a:cubicBezTo>
                    <a:pt x="4" y="83"/>
                    <a:pt x="16" y="84"/>
                    <a:pt x="22" y="83"/>
                  </a:cubicBezTo>
                  <a:cubicBezTo>
                    <a:pt x="29" y="85"/>
                    <a:pt x="39" y="89"/>
                    <a:pt x="41" y="84"/>
                  </a:cubicBezTo>
                  <a:cubicBezTo>
                    <a:pt x="43" y="79"/>
                    <a:pt x="34" y="63"/>
                    <a:pt x="34" y="52"/>
                  </a:cubicBezTo>
                  <a:cubicBezTo>
                    <a:pt x="34" y="41"/>
                    <a:pt x="47" y="27"/>
                    <a:pt x="44" y="20"/>
                  </a:cubicBezTo>
                  <a:cubicBezTo>
                    <a:pt x="41" y="13"/>
                    <a:pt x="32" y="0"/>
                    <a:pt x="16" y="12"/>
                  </a:cubicBezTo>
                  <a:cubicBezTo>
                    <a:pt x="0" y="24"/>
                    <a:pt x="13" y="39"/>
                    <a:pt x="12" y="5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00" name="Freeform 279"/>
            <p:cNvSpPr>
              <a:spLocks/>
            </p:cNvSpPr>
            <p:nvPr/>
          </p:nvSpPr>
          <p:spPr bwMode="auto">
            <a:xfrm rot="2658934">
              <a:off x="1519" y="1238"/>
              <a:ext cx="87" cy="96"/>
            </a:xfrm>
            <a:custGeom>
              <a:avLst/>
              <a:gdLst>
                <a:gd name="T0" fmla="*/ 24 w 153"/>
                <a:gd name="T1" fmla="*/ 52 h 151"/>
                <a:gd name="T2" fmla="*/ 54 w 153"/>
                <a:gd name="T3" fmla="*/ 93 h 151"/>
                <a:gd name="T4" fmla="*/ 85 w 153"/>
                <a:gd name="T5" fmla="*/ 64 h 151"/>
                <a:gd name="T6" fmla="*/ 47 w 153"/>
                <a:gd name="T7" fmla="*/ 32 h 151"/>
                <a:gd name="T8" fmla="*/ 35 w 153"/>
                <a:gd name="T9" fmla="*/ 2 h 151"/>
                <a:gd name="T10" fmla="*/ 2 w 153"/>
                <a:gd name="T11" fmla="*/ 29 h 151"/>
                <a:gd name="T12" fmla="*/ 24 w 153"/>
                <a:gd name="T13" fmla="*/ 52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01" name="Freeform 280"/>
            <p:cNvSpPr>
              <a:spLocks/>
            </p:cNvSpPr>
            <p:nvPr/>
          </p:nvSpPr>
          <p:spPr bwMode="auto">
            <a:xfrm>
              <a:off x="1508" y="1340"/>
              <a:ext cx="76" cy="203"/>
            </a:xfrm>
            <a:custGeom>
              <a:avLst/>
              <a:gdLst>
                <a:gd name="T0" fmla="*/ 26 w 76"/>
                <a:gd name="T1" fmla="*/ 81 h 203"/>
                <a:gd name="T2" fmla="*/ 2 w 76"/>
                <a:gd name="T3" fmla="*/ 186 h 203"/>
                <a:gd name="T4" fmla="*/ 46 w 76"/>
                <a:gd name="T5" fmla="*/ 181 h 203"/>
                <a:gd name="T6" fmla="*/ 68 w 76"/>
                <a:gd name="T7" fmla="*/ 194 h 203"/>
                <a:gd name="T8" fmla="*/ 62 w 76"/>
                <a:gd name="T9" fmla="*/ 134 h 203"/>
                <a:gd name="T10" fmla="*/ 60 w 76"/>
                <a:gd name="T11" fmla="*/ 82 h 203"/>
                <a:gd name="T12" fmla="*/ 69 w 76"/>
                <a:gd name="T13" fmla="*/ 15 h 203"/>
                <a:gd name="T14" fmla="*/ 23 w 76"/>
                <a:gd name="T15" fmla="*/ 13 h 203"/>
                <a:gd name="T16" fmla="*/ 26 w 76"/>
                <a:gd name="T17" fmla="*/ 81 h 20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6" h="203">
                  <a:moveTo>
                    <a:pt x="26" y="81"/>
                  </a:moveTo>
                  <a:cubicBezTo>
                    <a:pt x="25" y="114"/>
                    <a:pt x="0" y="168"/>
                    <a:pt x="2" y="186"/>
                  </a:cubicBezTo>
                  <a:cubicBezTo>
                    <a:pt x="5" y="201"/>
                    <a:pt x="30" y="172"/>
                    <a:pt x="46" y="181"/>
                  </a:cubicBezTo>
                  <a:cubicBezTo>
                    <a:pt x="62" y="188"/>
                    <a:pt x="60" y="203"/>
                    <a:pt x="68" y="194"/>
                  </a:cubicBezTo>
                  <a:cubicBezTo>
                    <a:pt x="73" y="187"/>
                    <a:pt x="65" y="153"/>
                    <a:pt x="62" y="134"/>
                  </a:cubicBezTo>
                  <a:cubicBezTo>
                    <a:pt x="60" y="115"/>
                    <a:pt x="58" y="105"/>
                    <a:pt x="60" y="82"/>
                  </a:cubicBezTo>
                  <a:cubicBezTo>
                    <a:pt x="62" y="61"/>
                    <a:pt x="76" y="27"/>
                    <a:pt x="69" y="15"/>
                  </a:cubicBezTo>
                  <a:cubicBezTo>
                    <a:pt x="48" y="0"/>
                    <a:pt x="28" y="0"/>
                    <a:pt x="23" y="13"/>
                  </a:cubicBezTo>
                  <a:cubicBezTo>
                    <a:pt x="15" y="29"/>
                    <a:pt x="29" y="48"/>
                    <a:pt x="26" y="8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02" name="Freeform 281"/>
            <p:cNvSpPr>
              <a:spLocks/>
            </p:cNvSpPr>
            <p:nvPr/>
          </p:nvSpPr>
          <p:spPr bwMode="auto">
            <a:xfrm>
              <a:off x="1471" y="1539"/>
              <a:ext cx="108" cy="392"/>
            </a:xfrm>
            <a:custGeom>
              <a:avLst/>
              <a:gdLst>
                <a:gd name="T0" fmla="*/ 39 w 108"/>
                <a:gd name="T1" fmla="*/ 33 h 392"/>
                <a:gd name="T2" fmla="*/ 38 w 108"/>
                <a:gd name="T3" fmla="*/ 111 h 392"/>
                <a:gd name="T4" fmla="*/ 22 w 108"/>
                <a:gd name="T5" fmla="*/ 263 h 392"/>
                <a:gd name="T6" fmla="*/ 0 w 108"/>
                <a:gd name="T7" fmla="*/ 354 h 392"/>
                <a:gd name="T8" fmla="*/ 31 w 108"/>
                <a:gd name="T9" fmla="*/ 386 h 392"/>
                <a:gd name="T10" fmla="*/ 61 w 108"/>
                <a:gd name="T11" fmla="*/ 377 h 392"/>
                <a:gd name="T12" fmla="*/ 57 w 108"/>
                <a:gd name="T13" fmla="*/ 271 h 392"/>
                <a:gd name="T14" fmla="*/ 64 w 108"/>
                <a:gd name="T15" fmla="*/ 170 h 392"/>
                <a:gd name="T16" fmla="*/ 83 w 108"/>
                <a:gd name="T17" fmla="*/ 103 h 392"/>
                <a:gd name="T18" fmla="*/ 93 w 108"/>
                <a:gd name="T19" fmla="*/ 61 h 392"/>
                <a:gd name="T20" fmla="*/ 95 w 108"/>
                <a:gd name="T21" fmla="*/ 15 h 392"/>
                <a:gd name="T22" fmla="*/ 70 w 108"/>
                <a:gd name="T23" fmla="*/ 1 h 392"/>
                <a:gd name="T24" fmla="*/ 39 w 108"/>
                <a:gd name="T25" fmla="*/ 33 h 39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8" h="392">
                  <a:moveTo>
                    <a:pt x="39" y="33"/>
                  </a:moveTo>
                  <a:cubicBezTo>
                    <a:pt x="43" y="59"/>
                    <a:pt x="41" y="73"/>
                    <a:pt x="38" y="111"/>
                  </a:cubicBezTo>
                  <a:cubicBezTo>
                    <a:pt x="35" y="149"/>
                    <a:pt x="28" y="222"/>
                    <a:pt x="22" y="263"/>
                  </a:cubicBezTo>
                  <a:cubicBezTo>
                    <a:pt x="15" y="304"/>
                    <a:pt x="0" y="333"/>
                    <a:pt x="0" y="354"/>
                  </a:cubicBezTo>
                  <a:cubicBezTo>
                    <a:pt x="2" y="374"/>
                    <a:pt x="21" y="382"/>
                    <a:pt x="31" y="386"/>
                  </a:cubicBezTo>
                  <a:cubicBezTo>
                    <a:pt x="47" y="373"/>
                    <a:pt x="51" y="392"/>
                    <a:pt x="61" y="377"/>
                  </a:cubicBezTo>
                  <a:cubicBezTo>
                    <a:pt x="61" y="365"/>
                    <a:pt x="59" y="300"/>
                    <a:pt x="57" y="271"/>
                  </a:cubicBezTo>
                  <a:cubicBezTo>
                    <a:pt x="55" y="240"/>
                    <a:pt x="64" y="204"/>
                    <a:pt x="64" y="170"/>
                  </a:cubicBezTo>
                  <a:cubicBezTo>
                    <a:pt x="65" y="136"/>
                    <a:pt x="78" y="121"/>
                    <a:pt x="83" y="103"/>
                  </a:cubicBezTo>
                  <a:cubicBezTo>
                    <a:pt x="88" y="85"/>
                    <a:pt x="91" y="76"/>
                    <a:pt x="93" y="61"/>
                  </a:cubicBezTo>
                  <a:cubicBezTo>
                    <a:pt x="108" y="33"/>
                    <a:pt x="100" y="24"/>
                    <a:pt x="95" y="15"/>
                  </a:cubicBezTo>
                  <a:cubicBezTo>
                    <a:pt x="90" y="6"/>
                    <a:pt x="81" y="0"/>
                    <a:pt x="70" y="1"/>
                  </a:cubicBezTo>
                  <a:cubicBezTo>
                    <a:pt x="60" y="5"/>
                    <a:pt x="35" y="7"/>
                    <a:pt x="39" y="3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03" name="Freeform 282"/>
            <p:cNvSpPr>
              <a:spLocks/>
            </p:cNvSpPr>
            <p:nvPr/>
          </p:nvSpPr>
          <p:spPr bwMode="auto">
            <a:xfrm>
              <a:off x="1672" y="1144"/>
              <a:ext cx="60" cy="81"/>
            </a:xfrm>
            <a:custGeom>
              <a:avLst/>
              <a:gdLst>
                <a:gd name="T0" fmla="*/ 40 w 60"/>
                <a:gd name="T1" fmla="*/ 48 h 81"/>
                <a:gd name="T2" fmla="*/ 43 w 60"/>
                <a:gd name="T3" fmla="*/ 77 h 81"/>
                <a:gd name="T4" fmla="*/ 21 w 60"/>
                <a:gd name="T5" fmla="*/ 75 h 81"/>
                <a:gd name="T6" fmla="*/ 2 w 60"/>
                <a:gd name="T7" fmla="*/ 71 h 81"/>
                <a:gd name="T8" fmla="*/ 10 w 60"/>
                <a:gd name="T9" fmla="*/ 42 h 81"/>
                <a:gd name="T10" fmla="*/ 18 w 60"/>
                <a:gd name="T11" fmla="*/ 12 h 81"/>
                <a:gd name="T12" fmla="*/ 48 w 60"/>
                <a:gd name="T13" fmla="*/ 6 h 81"/>
                <a:gd name="T14" fmla="*/ 40 w 60"/>
                <a:gd name="T15" fmla="*/ 48 h 8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0" h="81">
                  <a:moveTo>
                    <a:pt x="40" y="48"/>
                  </a:moveTo>
                  <a:cubicBezTo>
                    <a:pt x="38" y="61"/>
                    <a:pt x="46" y="71"/>
                    <a:pt x="43" y="77"/>
                  </a:cubicBezTo>
                  <a:cubicBezTo>
                    <a:pt x="39" y="81"/>
                    <a:pt x="27" y="78"/>
                    <a:pt x="21" y="75"/>
                  </a:cubicBezTo>
                  <a:cubicBezTo>
                    <a:pt x="14" y="75"/>
                    <a:pt x="4" y="76"/>
                    <a:pt x="2" y="71"/>
                  </a:cubicBezTo>
                  <a:cubicBezTo>
                    <a:pt x="0" y="66"/>
                    <a:pt x="7" y="52"/>
                    <a:pt x="10" y="42"/>
                  </a:cubicBezTo>
                  <a:cubicBezTo>
                    <a:pt x="13" y="32"/>
                    <a:pt x="12" y="18"/>
                    <a:pt x="18" y="12"/>
                  </a:cubicBezTo>
                  <a:cubicBezTo>
                    <a:pt x="24" y="6"/>
                    <a:pt x="44" y="0"/>
                    <a:pt x="48" y="6"/>
                  </a:cubicBezTo>
                  <a:cubicBezTo>
                    <a:pt x="60" y="23"/>
                    <a:pt x="43" y="34"/>
                    <a:pt x="40" y="4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04" name="Freeform 283"/>
            <p:cNvSpPr>
              <a:spLocks/>
            </p:cNvSpPr>
            <p:nvPr/>
          </p:nvSpPr>
          <p:spPr bwMode="auto">
            <a:xfrm>
              <a:off x="1633" y="1224"/>
              <a:ext cx="85" cy="101"/>
            </a:xfrm>
            <a:custGeom>
              <a:avLst/>
              <a:gdLst>
                <a:gd name="T0" fmla="*/ 55 w 85"/>
                <a:gd name="T1" fmla="*/ 48 h 101"/>
                <a:gd name="T2" fmla="*/ 57 w 85"/>
                <a:gd name="T3" fmla="*/ 94 h 101"/>
                <a:gd name="T4" fmla="*/ 5 w 85"/>
                <a:gd name="T5" fmla="*/ 92 h 101"/>
                <a:gd name="T6" fmla="*/ 29 w 85"/>
                <a:gd name="T7" fmla="*/ 54 h 101"/>
                <a:gd name="T8" fmla="*/ 33 w 85"/>
                <a:gd name="T9" fmla="*/ 8 h 101"/>
                <a:gd name="T10" fmla="*/ 55 w 85"/>
                <a:gd name="T11" fmla="*/ 10 h 101"/>
                <a:gd name="T12" fmla="*/ 79 w 85"/>
                <a:gd name="T13" fmla="*/ 16 h 101"/>
                <a:gd name="T14" fmla="*/ 55 w 85"/>
                <a:gd name="T15" fmla="*/ 48 h 10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5" h="101">
                  <a:moveTo>
                    <a:pt x="55" y="48"/>
                  </a:moveTo>
                  <a:cubicBezTo>
                    <a:pt x="51" y="62"/>
                    <a:pt x="53" y="92"/>
                    <a:pt x="57" y="94"/>
                  </a:cubicBezTo>
                  <a:cubicBezTo>
                    <a:pt x="61" y="96"/>
                    <a:pt x="8" y="101"/>
                    <a:pt x="5" y="92"/>
                  </a:cubicBezTo>
                  <a:cubicBezTo>
                    <a:pt x="0" y="85"/>
                    <a:pt x="24" y="68"/>
                    <a:pt x="29" y="54"/>
                  </a:cubicBezTo>
                  <a:cubicBezTo>
                    <a:pt x="33" y="41"/>
                    <a:pt x="26" y="12"/>
                    <a:pt x="33" y="8"/>
                  </a:cubicBezTo>
                  <a:cubicBezTo>
                    <a:pt x="38" y="0"/>
                    <a:pt x="47" y="9"/>
                    <a:pt x="55" y="10"/>
                  </a:cubicBezTo>
                  <a:cubicBezTo>
                    <a:pt x="63" y="11"/>
                    <a:pt x="79" y="10"/>
                    <a:pt x="79" y="16"/>
                  </a:cubicBezTo>
                  <a:cubicBezTo>
                    <a:pt x="85" y="22"/>
                    <a:pt x="59" y="34"/>
                    <a:pt x="55" y="4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05" name="Freeform 284"/>
            <p:cNvSpPr>
              <a:spLocks/>
            </p:cNvSpPr>
            <p:nvPr/>
          </p:nvSpPr>
          <p:spPr bwMode="auto">
            <a:xfrm>
              <a:off x="1589" y="1326"/>
              <a:ext cx="100" cy="211"/>
            </a:xfrm>
            <a:custGeom>
              <a:avLst/>
              <a:gdLst>
                <a:gd name="T0" fmla="*/ 78 w 100"/>
                <a:gd name="T1" fmla="*/ 86 h 211"/>
                <a:gd name="T2" fmla="*/ 79 w 100"/>
                <a:gd name="T3" fmla="*/ 197 h 211"/>
                <a:gd name="T4" fmla="*/ 35 w 100"/>
                <a:gd name="T5" fmla="*/ 183 h 211"/>
                <a:gd name="T6" fmla="*/ 3 w 100"/>
                <a:gd name="T7" fmla="*/ 176 h 211"/>
                <a:gd name="T8" fmla="*/ 30 w 100"/>
                <a:gd name="T9" fmla="*/ 132 h 211"/>
                <a:gd name="T10" fmla="*/ 44 w 100"/>
                <a:gd name="T11" fmla="*/ 79 h 211"/>
                <a:gd name="T12" fmla="*/ 49 w 100"/>
                <a:gd name="T13" fmla="*/ 10 h 211"/>
                <a:gd name="T14" fmla="*/ 95 w 100"/>
                <a:gd name="T15" fmla="*/ 19 h 211"/>
                <a:gd name="T16" fmla="*/ 78 w 100"/>
                <a:gd name="T17" fmla="*/ 86 h 2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0" h="211">
                  <a:moveTo>
                    <a:pt x="78" y="86"/>
                  </a:moveTo>
                  <a:cubicBezTo>
                    <a:pt x="71" y="120"/>
                    <a:pt x="84" y="179"/>
                    <a:pt x="79" y="197"/>
                  </a:cubicBezTo>
                  <a:cubicBezTo>
                    <a:pt x="73" y="211"/>
                    <a:pt x="53" y="177"/>
                    <a:pt x="35" y="183"/>
                  </a:cubicBezTo>
                  <a:cubicBezTo>
                    <a:pt x="18" y="186"/>
                    <a:pt x="10" y="187"/>
                    <a:pt x="3" y="176"/>
                  </a:cubicBezTo>
                  <a:cubicBezTo>
                    <a:pt x="0" y="167"/>
                    <a:pt x="23" y="150"/>
                    <a:pt x="30" y="132"/>
                  </a:cubicBezTo>
                  <a:cubicBezTo>
                    <a:pt x="37" y="112"/>
                    <a:pt x="40" y="103"/>
                    <a:pt x="44" y="79"/>
                  </a:cubicBezTo>
                  <a:cubicBezTo>
                    <a:pt x="47" y="58"/>
                    <a:pt x="40" y="20"/>
                    <a:pt x="49" y="10"/>
                  </a:cubicBezTo>
                  <a:cubicBezTo>
                    <a:pt x="74" y="0"/>
                    <a:pt x="95" y="4"/>
                    <a:pt x="95" y="19"/>
                  </a:cubicBezTo>
                  <a:cubicBezTo>
                    <a:pt x="100" y="36"/>
                    <a:pt x="83" y="52"/>
                    <a:pt x="78" y="8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06" name="Freeform 285"/>
            <p:cNvSpPr>
              <a:spLocks/>
            </p:cNvSpPr>
            <p:nvPr/>
          </p:nvSpPr>
          <p:spPr bwMode="auto">
            <a:xfrm>
              <a:off x="1540" y="1520"/>
              <a:ext cx="122" cy="400"/>
            </a:xfrm>
            <a:custGeom>
              <a:avLst/>
              <a:gdLst>
                <a:gd name="T0" fmla="*/ 122 w 122"/>
                <a:gd name="T1" fmla="*/ 41 h 400"/>
                <a:gd name="T2" fmla="*/ 99 w 122"/>
                <a:gd name="T3" fmla="*/ 123 h 400"/>
                <a:gd name="T4" fmla="*/ 74 w 122"/>
                <a:gd name="T5" fmla="*/ 286 h 400"/>
                <a:gd name="T6" fmla="*/ 56 w 122"/>
                <a:gd name="T7" fmla="*/ 374 h 400"/>
                <a:gd name="T8" fmla="*/ 30 w 122"/>
                <a:gd name="T9" fmla="*/ 400 h 400"/>
                <a:gd name="T10" fmla="*/ 0 w 122"/>
                <a:gd name="T11" fmla="*/ 372 h 400"/>
                <a:gd name="T12" fmla="*/ 23 w 122"/>
                <a:gd name="T13" fmla="*/ 279 h 400"/>
                <a:gd name="T14" fmla="*/ 57 w 122"/>
                <a:gd name="T15" fmla="*/ 178 h 400"/>
                <a:gd name="T16" fmla="*/ 63 w 122"/>
                <a:gd name="T17" fmla="*/ 90 h 400"/>
                <a:gd name="T18" fmla="*/ 49 w 122"/>
                <a:gd name="T19" fmla="*/ 54 h 400"/>
                <a:gd name="T20" fmla="*/ 51 w 122"/>
                <a:gd name="T21" fmla="*/ 9 h 400"/>
                <a:gd name="T22" fmla="*/ 92 w 122"/>
                <a:gd name="T23" fmla="*/ 4 h 400"/>
                <a:gd name="T24" fmla="*/ 122 w 122"/>
                <a:gd name="T25" fmla="*/ 41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2" h="400">
                  <a:moveTo>
                    <a:pt x="122" y="41"/>
                  </a:moveTo>
                  <a:cubicBezTo>
                    <a:pt x="122" y="60"/>
                    <a:pt x="105" y="81"/>
                    <a:pt x="99" y="123"/>
                  </a:cubicBezTo>
                  <a:cubicBezTo>
                    <a:pt x="91" y="164"/>
                    <a:pt x="81" y="244"/>
                    <a:pt x="74" y="286"/>
                  </a:cubicBezTo>
                  <a:cubicBezTo>
                    <a:pt x="70" y="329"/>
                    <a:pt x="63" y="355"/>
                    <a:pt x="56" y="374"/>
                  </a:cubicBezTo>
                  <a:cubicBezTo>
                    <a:pt x="49" y="393"/>
                    <a:pt x="39" y="400"/>
                    <a:pt x="30" y="400"/>
                  </a:cubicBezTo>
                  <a:cubicBezTo>
                    <a:pt x="18" y="382"/>
                    <a:pt x="6" y="390"/>
                    <a:pt x="0" y="372"/>
                  </a:cubicBezTo>
                  <a:cubicBezTo>
                    <a:pt x="3" y="359"/>
                    <a:pt x="14" y="308"/>
                    <a:pt x="23" y="279"/>
                  </a:cubicBezTo>
                  <a:cubicBezTo>
                    <a:pt x="32" y="248"/>
                    <a:pt x="49" y="213"/>
                    <a:pt x="57" y="178"/>
                  </a:cubicBezTo>
                  <a:cubicBezTo>
                    <a:pt x="65" y="144"/>
                    <a:pt x="65" y="112"/>
                    <a:pt x="63" y="90"/>
                  </a:cubicBezTo>
                  <a:cubicBezTo>
                    <a:pt x="62" y="70"/>
                    <a:pt x="52" y="67"/>
                    <a:pt x="49" y="54"/>
                  </a:cubicBezTo>
                  <a:cubicBezTo>
                    <a:pt x="41" y="23"/>
                    <a:pt x="44" y="16"/>
                    <a:pt x="51" y="9"/>
                  </a:cubicBezTo>
                  <a:cubicBezTo>
                    <a:pt x="59" y="0"/>
                    <a:pt x="82" y="0"/>
                    <a:pt x="92" y="4"/>
                  </a:cubicBezTo>
                  <a:cubicBezTo>
                    <a:pt x="101" y="10"/>
                    <a:pt x="122" y="22"/>
                    <a:pt x="122" y="4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252" name="Group 286"/>
          <p:cNvGrpSpPr>
            <a:grpSpLocks/>
          </p:cNvGrpSpPr>
          <p:nvPr/>
        </p:nvGrpSpPr>
        <p:grpSpPr bwMode="auto">
          <a:xfrm flipH="1">
            <a:off x="7445375" y="692150"/>
            <a:ext cx="833438" cy="1984375"/>
            <a:chOff x="1257" y="1126"/>
            <a:chExt cx="664" cy="1582"/>
          </a:xfrm>
        </p:grpSpPr>
        <p:sp>
          <p:nvSpPr>
            <p:cNvPr id="10253" name="Freeform 287"/>
            <p:cNvSpPr>
              <a:spLocks/>
            </p:cNvSpPr>
            <p:nvPr/>
          </p:nvSpPr>
          <p:spPr bwMode="auto">
            <a:xfrm>
              <a:off x="1344" y="1332"/>
              <a:ext cx="76" cy="94"/>
            </a:xfrm>
            <a:custGeom>
              <a:avLst/>
              <a:gdLst>
                <a:gd name="T0" fmla="*/ 44 w 76"/>
                <a:gd name="T1" fmla="*/ 94 h 94"/>
                <a:gd name="T2" fmla="*/ 60 w 76"/>
                <a:gd name="T3" fmla="*/ 46 h 94"/>
                <a:gd name="T4" fmla="*/ 60 w 76"/>
                <a:gd name="T5" fmla="*/ 6 h 94"/>
                <a:gd name="T6" fmla="*/ 16 w 76"/>
                <a:gd name="T7" fmla="*/ 36 h 94"/>
                <a:gd name="T8" fmla="*/ 0 w 76"/>
                <a:gd name="T9" fmla="*/ 84 h 94"/>
                <a:gd name="T10" fmla="*/ 44 w 76"/>
                <a:gd name="T11" fmla="*/ 94 h 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" h="94">
                  <a:moveTo>
                    <a:pt x="44" y="94"/>
                  </a:moveTo>
                  <a:cubicBezTo>
                    <a:pt x="54" y="87"/>
                    <a:pt x="57" y="61"/>
                    <a:pt x="60" y="46"/>
                  </a:cubicBezTo>
                  <a:cubicBezTo>
                    <a:pt x="62" y="32"/>
                    <a:pt x="76" y="12"/>
                    <a:pt x="60" y="6"/>
                  </a:cubicBezTo>
                  <a:cubicBezTo>
                    <a:pt x="44" y="0"/>
                    <a:pt x="26" y="24"/>
                    <a:pt x="16" y="36"/>
                  </a:cubicBezTo>
                  <a:lnTo>
                    <a:pt x="0" y="84"/>
                  </a:lnTo>
                  <a:cubicBezTo>
                    <a:pt x="5" y="94"/>
                    <a:pt x="35" y="92"/>
                    <a:pt x="44" y="9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54" name="Freeform 288"/>
            <p:cNvSpPr>
              <a:spLocks/>
            </p:cNvSpPr>
            <p:nvPr/>
          </p:nvSpPr>
          <p:spPr bwMode="auto">
            <a:xfrm>
              <a:off x="1804" y="1176"/>
              <a:ext cx="116" cy="160"/>
            </a:xfrm>
            <a:custGeom>
              <a:avLst/>
              <a:gdLst>
                <a:gd name="T0" fmla="*/ 24 w 116"/>
                <a:gd name="T1" fmla="*/ 64 h 160"/>
                <a:gd name="T2" fmla="*/ 4 w 116"/>
                <a:gd name="T3" fmla="*/ 124 h 160"/>
                <a:gd name="T4" fmla="*/ 50 w 116"/>
                <a:gd name="T5" fmla="*/ 158 h 160"/>
                <a:gd name="T6" fmla="*/ 106 w 116"/>
                <a:gd name="T7" fmla="*/ 146 h 160"/>
                <a:gd name="T8" fmla="*/ 102 w 116"/>
                <a:gd name="T9" fmla="*/ 88 h 160"/>
                <a:gd name="T10" fmla="*/ 76 w 116"/>
                <a:gd name="T11" fmla="*/ 10 h 160"/>
                <a:gd name="T12" fmla="*/ 24 w 116"/>
                <a:gd name="T13" fmla="*/ 64 h 1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6" h="160">
                  <a:moveTo>
                    <a:pt x="24" y="64"/>
                  </a:moveTo>
                  <a:cubicBezTo>
                    <a:pt x="12" y="83"/>
                    <a:pt x="0" y="108"/>
                    <a:pt x="4" y="124"/>
                  </a:cubicBezTo>
                  <a:cubicBezTo>
                    <a:pt x="8" y="141"/>
                    <a:pt x="31" y="158"/>
                    <a:pt x="50" y="158"/>
                  </a:cubicBezTo>
                  <a:cubicBezTo>
                    <a:pt x="69" y="158"/>
                    <a:pt x="101" y="160"/>
                    <a:pt x="106" y="146"/>
                  </a:cubicBezTo>
                  <a:cubicBezTo>
                    <a:pt x="111" y="132"/>
                    <a:pt x="107" y="111"/>
                    <a:pt x="102" y="88"/>
                  </a:cubicBezTo>
                  <a:cubicBezTo>
                    <a:pt x="97" y="65"/>
                    <a:pt x="116" y="20"/>
                    <a:pt x="76" y="10"/>
                  </a:cubicBezTo>
                  <a:cubicBezTo>
                    <a:pt x="36" y="0"/>
                    <a:pt x="24" y="64"/>
                    <a:pt x="24" y="6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55" name="Freeform 289"/>
            <p:cNvSpPr>
              <a:spLocks/>
            </p:cNvSpPr>
            <p:nvPr/>
          </p:nvSpPr>
          <p:spPr bwMode="auto">
            <a:xfrm>
              <a:off x="1734" y="1320"/>
              <a:ext cx="187" cy="244"/>
            </a:xfrm>
            <a:custGeom>
              <a:avLst/>
              <a:gdLst>
                <a:gd name="T0" fmla="*/ 70 w 187"/>
                <a:gd name="T1" fmla="*/ 84 h 244"/>
                <a:gd name="T2" fmla="*/ 32 w 187"/>
                <a:gd name="T3" fmla="*/ 188 h 244"/>
                <a:gd name="T4" fmla="*/ 132 w 187"/>
                <a:gd name="T5" fmla="*/ 232 h 244"/>
                <a:gd name="T6" fmla="*/ 160 w 187"/>
                <a:gd name="T7" fmla="*/ 94 h 244"/>
                <a:gd name="T8" fmla="*/ 180 w 187"/>
                <a:gd name="T9" fmla="*/ 26 h 244"/>
                <a:gd name="T10" fmla="*/ 118 w 187"/>
                <a:gd name="T11" fmla="*/ 34 h 244"/>
                <a:gd name="T12" fmla="*/ 72 w 187"/>
                <a:gd name="T13" fmla="*/ 8 h 244"/>
                <a:gd name="T14" fmla="*/ 70 w 187"/>
                <a:gd name="T15" fmla="*/ 84 h 2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7" h="244">
                  <a:moveTo>
                    <a:pt x="70" y="84"/>
                  </a:moveTo>
                  <a:cubicBezTo>
                    <a:pt x="72" y="118"/>
                    <a:pt x="0" y="188"/>
                    <a:pt x="32" y="188"/>
                  </a:cubicBezTo>
                  <a:cubicBezTo>
                    <a:pt x="64" y="188"/>
                    <a:pt x="92" y="180"/>
                    <a:pt x="132" y="232"/>
                  </a:cubicBezTo>
                  <a:cubicBezTo>
                    <a:pt x="172" y="244"/>
                    <a:pt x="152" y="128"/>
                    <a:pt x="160" y="94"/>
                  </a:cubicBezTo>
                  <a:cubicBezTo>
                    <a:pt x="168" y="60"/>
                    <a:pt x="187" y="36"/>
                    <a:pt x="180" y="26"/>
                  </a:cubicBezTo>
                  <a:cubicBezTo>
                    <a:pt x="173" y="16"/>
                    <a:pt x="137" y="37"/>
                    <a:pt x="118" y="34"/>
                  </a:cubicBezTo>
                  <a:cubicBezTo>
                    <a:pt x="100" y="31"/>
                    <a:pt x="80" y="0"/>
                    <a:pt x="72" y="8"/>
                  </a:cubicBezTo>
                  <a:cubicBezTo>
                    <a:pt x="62" y="16"/>
                    <a:pt x="68" y="50"/>
                    <a:pt x="70" y="8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56" name="Freeform 290"/>
            <p:cNvSpPr>
              <a:spLocks/>
            </p:cNvSpPr>
            <p:nvPr/>
          </p:nvSpPr>
          <p:spPr bwMode="auto">
            <a:xfrm>
              <a:off x="1604" y="1520"/>
              <a:ext cx="272" cy="427"/>
            </a:xfrm>
            <a:custGeom>
              <a:avLst/>
              <a:gdLst>
                <a:gd name="T0" fmla="*/ 150 w 272"/>
                <a:gd name="T1" fmla="*/ 12 h 427"/>
                <a:gd name="T2" fmla="*/ 106 w 272"/>
                <a:gd name="T3" fmla="*/ 173 h 427"/>
                <a:gd name="T4" fmla="*/ 6 w 272"/>
                <a:gd name="T5" fmla="*/ 350 h 427"/>
                <a:gd name="T6" fmla="*/ 70 w 272"/>
                <a:gd name="T7" fmla="*/ 362 h 427"/>
                <a:gd name="T8" fmla="*/ 140 w 272"/>
                <a:gd name="T9" fmla="*/ 400 h 427"/>
                <a:gd name="T10" fmla="*/ 202 w 272"/>
                <a:gd name="T11" fmla="*/ 197 h 427"/>
                <a:gd name="T12" fmla="*/ 268 w 272"/>
                <a:gd name="T13" fmla="*/ 66 h 427"/>
                <a:gd name="T14" fmla="*/ 224 w 272"/>
                <a:gd name="T15" fmla="*/ 36 h 427"/>
                <a:gd name="T16" fmla="*/ 198 w 272"/>
                <a:gd name="T17" fmla="*/ 4 h 427"/>
                <a:gd name="T18" fmla="*/ 150 w 272"/>
                <a:gd name="T19" fmla="*/ 12 h 4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72" h="427">
                  <a:moveTo>
                    <a:pt x="150" y="12"/>
                  </a:moveTo>
                  <a:cubicBezTo>
                    <a:pt x="128" y="18"/>
                    <a:pt x="131" y="115"/>
                    <a:pt x="106" y="173"/>
                  </a:cubicBezTo>
                  <a:cubicBezTo>
                    <a:pt x="81" y="231"/>
                    <a:pt x="12" y="319"/>
                    <a:pt x="6" y="350"/>
                  </a:cubicBezTo>
                  <a:cubicBezTo>
                    <a:pt x="0" y="381"/>
                    <a:pt x="44" y="346"/>
                    <a:pt x="70" y="362"/>
                  </a:cubicBezTo>
                  <a:cubicBezTo>
                    <a:pt x="96" y="378"/>
                    <a:pt x="118" y="427"/>
                    <a:pt x="140" y="400"/>
                  </a:cubicBezTo>
                  <a:cubicBezTo>
                    <a:pt x="162" y="373"/>
                    <a:pt x="181" y="253"/>
                    <a:pt x="202" y="197"/>
                  </a:cubicBezTo>
                  <a:cubicBezTo>
                    <a:pt x="225" y="141"/>
                    <a:pt x="264" y="93"/>
                    <a:pt x="268" y="66"/>
                  </a:cubicBezTo>
                  <a:cubicBezTo>
                    <a:pt x="272" y="39"/>
                    <a:pt x="236" y="46"/>
                    <a:pt x="224" y="36"/>
                  </a:cubicBezTo>
                  <a:cubicBezTo>
                    <a:pt x="212" y="26"/>
                    <a:pt x="210" y="8"/>
                    <a:pt x="198" y="4"/>
                  </a:cubicBezTo>
                  <a:cubicBezTo>
                    <a:pt x="186" y="0"/>
                    <a:pt x="172" y="6"/>
                    <a:pt x="150" y="1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57" name="Freeform 291"/>
            <p:cNvSpPr>
              <a:spLocks/>
            </p:cNvSpPr>
            <p:nvPr/>
          </p:nvSpPr>
          <p:spPr bwMode="auto">
            <a:xfrm>
              <a:off x="1596" y="1891"/>
              <a:ext cx="134" cy="196"/>
            </a:xfrm>
            <a:custGeom>
              <a:avLst/>
              <a:gdLst>
                <a:gd name="T0" fmla="*/ 0 w 134"/>
                <a:gd name="T1" fmla="*/ 46 h 196"/>
                <a:gd name="T2" fmla="*/ 14 w 134"/>
                <a:gd name="T3" fmla="*/ 96 h 196"/>
                <a:gd name="T4" fmla="*/ 28 w 134"/>
                <a:gd name="T5" fmla="*/ 159 h 196"/>
                <a:gd name="T6" fmla="*/ 102 w 134"/>
                <a:gd name="T7" fmla="*/ 196 h 196"/>
                <a:gd name="T8" fmla="*/ 128 w 134"/>
                <a:gd name="T9" fmla="*/ 128 h 196"/>
                <a:gd name="T10" fmla="*/ 122 w 134"/>
                <a:gd name="T11" fmla="*/ 52 h 196"/>
                <a:gd name="T12" fmla="*/ 58 w 134"/>
                <a:gd name="T13" fmla="*/ 7 h 196"/>
                <a:gd name="T14" fmla="*/ 10 w 134"/>
                <a:gd name="T15" fmla="*/ 12 h 196"/>
                <a:gd name="T16" fmla="*/ 0 w 134"/>
                <a:gd name="T17" fmla="*/ 46 h 1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4" h="196">
                  <a:moveTo>
                    <a:pt x="0" y="46"/>
                  </a:moveTo>
                  <a:cubicBezTo>
                    <a:pt x="1" y="60"/>
                    <a:pt x="9" y="77"/>
                    <a:pt x="14" y="96"/>
                  </a:cubicBezTo>
                  <a:cubicBezTo>
                    <a:pt x="19" y="115"/>
                    <a:pt x="13" y="142"/>
                    <a:pt x="28" y="159"/>
                  </a:cubicBezTo>
                  <a:lnTo>
                    <a:pt x="102" y="196"/>
                  </a:lnTo>
                  <a:cubicBezTo>
                    <a:pt x="119" y="191"/>
                    <a:pt x="125" y="152"/>
                    <a:pt x="128" y="128"/>
                  </a:cubicBezTo>
                  <a:cubicBezTo>
                    <a:pt x="131" y="104"/>
                    <a:pt x="134" y="72"/>
                    <a:pt x="122" y="52"/>
                  </a:cubicBezTo>
                  <a:cubicBezTo>
                    <a:pt x="110" y="32"/>
                    <a:pt x="76" y="14"/>
                    <a:pt x="58" y="7"/>
                  </a:cubicBezTo>
                  <a:cubicBezTo>
                    <a:pt x="40" y="0"/>
                    <a:pt x="19" y="6"/>
                    <a:pt x="10" y="12"/>
                  </a:cubicBezTo>
                  <a:lnTo>
                    <a:pt x="0" y="4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58" name="Freeform 292"/>
            <p:cNvSpPr>
              <a:spLocks/>
            </p:cNvSpPr>
            <p:nvPr/>
          </p:nvSpPr>
          <p:spPr bwMode="auto">
            <a:xfrm>
              <a:off x="1501" y="1926"/>
              <a:ext cx="115" cy="141"/>
            </a:xfrm>
            <a:custGeom>
              <a:avLst/>
              <a:gdLst>
                <a:gd name="T0" fmla="*/ 87 w 115"/>
                <a:gd name="T1" fmla="*/ 130 h 141"/>
                <a:gd name="T2" fmla="*/ 27 w 115"/>
                <a:gd name="T3" fmla="*/ 133 h 141"/>
                <a:gd name="T4" fmla="*/ 3 w 115"/>
                <a:gd name="T5" fmla="*/ 81 h 141"/>
                <a:gd name="T6" fmla="*/ 13 w 115"/>
                <a:gd name="T7" fmla="*/ 18 h 141"/>
                <a:gd name="T8" fmla="*/ 47 w 115"/>
                <a:gd name="T9" fmla="*/ 0 h 141"/>
                <a:gd name="T10" fmla="*/ 81 w 115"/>
                <a:gd name="T11" fmla="*/ 26 h 141"/>
                <a:gd name="T12" fmla="*/ 87 w 115"/>
                <a:gd name="T13" fmla="*/ 130 h 1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5" h="141">
                  <a:moveTo>
                    <a:pt x="87" y="130"/>
                  </a:moveTo>
                  <a:cubicBezTo>
                    <a:pt x="59" y="140"/>
                    <a:pt x="43" y="141"/>
                    <a:pt x="27" y="133"/>
                  </a:cubicBezTo>
                  <a:cubicBezTo>
                    <a:pt x="11" y="125"/>
                    <a:pt x="5" y="102"/>
                    <a:pt x="3" y="81"/>
                  </a:cubicBezTo>
                  <a:cubicBezTo>
                    <a:pt x="1" y="60"/>
                    <a:pt x="0" y="30"/>
                    <a:pt x="13" y="18"/>
                  </a:cubicBezTo>
                  <a:cubicBezTo>
                    <a:pt x="20" y="6"/>
                    <a:pt x="36" y="0"/>
                    <a:pt x="47" y="0"/>
                  </a:cubicBezTo>
                  <a:cubicBezTo>
                    <a:pt x="58" y="1"/>
                    <a:pt x="74" y="4"/>
                    <a:pt x="81" y="26"/>
                  </a:cubicBezTo>
                  <a:cubicBezTo>
                    <a:pt x="93" y="44"/>
                    <a:pt x="115" y="120"/>
                    <a:pt x="87" y="13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59" name="Freeform 293"/>
            <p:cNvSpPr>
              <a:spLocks/>
            </p:cNvSpPr>
            <p:nvPr/>
          </p:nvSpPr>
          <p:spPr bwMode="auto">
            <a:xfrm>
              <a:off x="1435" y="2065"/>
              <a:ext cx="281" cy="167"/>
            </a:xfrm>
            <a:custGeom>
              <a:avLst/>
              <a:gdLst>
                <a:gd name="T0" fmla="*/ 137 w 281"/>
                <a:gd name="T1" fmla="*/ 13 h 167"/>
                <a:gd name="T2" fmla="*/ 177 w 281"/>
                <a:gd name="T3" fmla="*/ 3 h 167"/>
                <a:gd name="T4" fmla="*/ 247 w 281"/>
                <a:gd name="T5" fmla="*/ 30 h 167"/>
                <a:gd name="T6" fmla="*/ 277 w 281"/>
                <a:gd name="T7" fmla="*/ 102 h 167"/>
                <a:gd name="T8" fmla="*/ 231 w 281"/>
                <a:gd name="T9" fmla="*/ 165 h 167"/>
                <a:gd name="T10" fmla="*/ 129 w 281"/>
                <a:gd name="T11" fmla="*/ 115 h 167"/>
                <a:gd name="T12" fmla="*/ 45 w 281"/>
                <a:gd name="T13" fmla="*/ 115 h 167"/>
                <a:gd name="T14" fmla="*/ 1 w 281"/>
                <a:gd name="T15" fmla="*/ 50 h 167"/>
                <a:gd name="T16" fmla="*/ 49 w 281"/>
                <a:gd name="T17" fmla="*/ 7 h 167"/>
                <a:gd name="T18" fmla="*/ 137 w 281"/>
                <a:gd name="T19" fmla="*/ 13 h 1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1" h="167">
                  <a:moveTo>
                    <a:pt x="137" y="13"/>
                  </a:moveTo>
                  <a:cubicBezTo>
                    <a:pt x="158" y="12"/>
                    <a:pt x="159" y="0"/>
                    <a:pt x="177" y="3"/>
                  </a:cubicBezTo>
                  <a:cubicBezTo>
                    <a:pt x="195" y="6"/>
                    <a:pt x="230" y="14"/>
                    <a:pt x="247" y="30"/>
                  </a:cubicBezTo>
                  <a:cubicBezTo>
                    <a:pt x="264" y="46"/>
                    <a:pt x="281" y="59"/>
                    <a:pt x="277" y="102"/>
                  </a:cubicBezTo>
                  <a:cubicBezTo>
                    <a:pt x="273" y="145"/>
                    <a:pt x="256" y="163"/>
                    <a:pt x="231" y="165"/>
                  </a:cubicBezTo>
                  <a:cubicBezTo>
                    <a:pt x="206" y="167"/>
                    <a:pt x="160" y="123"/>
                    <a:pt x="129" y="115"/>
                  </a:cubicBezTo>
                  <a:cubicBezTo>
                    <a:pt x="103" y="107"/>
                    <a:pt x="66" y="126"/>
                    <a:pt x="45" y="115"/>
                  </a:cubicBezTo>
                  <a:cubicBezTo>
                    <a:pt x="24" y="104"/>
                    <a:pt x="0" y="68"/>
                    <a:pt x="1" y="50"/>
                  </a:cubicBezTo>
                  <a:cubicBezTo>
                    <a:pt x="0" y="32"/>
                    <a:pt x="26" y="13"/>
                    <a:pt x="49" y="7"/>
                  </a:cubicBezTo>
                  <a:lnTo>
                    <a:pt x="137" y="1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60" name="Freeform 294"/>
            <p:cNvSpPr>
              <a:spLocks/>
            </p:cNvSpPr>
            <p:nvPr/>
          </p:nvSpPr>
          <p:spPr bwMode="auto">
            <a:xfrm>
              <a:off x="1332" y="1985"/>
              <a:ext cx="102" cy="92"/>
            </a:xfrm>
            <a:custGeom>
              <a:avLst/>
              <a:gdLst>
                <a:gd name="T0" fmla="*/ 10 w 102"/>
                <a:gd name="T1" fmla="*/ 41 h 92"/>
                <a:gd name="T2" fmla="*/ 18 w 102"/>
                <a:gd name="T3" fmla="*/ 84 h 92"/>
                <a:gd name="T4" fmla="*/ 92 w 102"/>
                <a:gd name="T5" fmla="*/ 79 h 92"/>
                <a:gd name="T6" fmla="*/ 80 w 102"/>
                <a:gd name="T7" fmla="*/ 7 h 92"/>
                <a:gd name="T8" fmla="*/ 10 w 102"/>
                <a:gd name="T9" fmla="*/ 4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2" h="92">
                  <a:moveTo>
                    <a:pt x="10" y="41"/>
                  </a:moveTo>
                  <a:cubicBezTo>
                    <a:pt x="0" y="54"/>
                    <a:pt x="3" y="77"/>
                    <a:pt x="18" y="84"/>
                  </a:cubicBezTo>
                  <a:cubicBezTo>
                    <a:pt x="32" y="90"/>
                    <a:pt x="82" y="92"/>
                    <a:pt x="92" y="79"/>
                  </a:cubicBezTo>
                  <a:cubicBezTo>
                    <a:pt x="102" y="66"/>
                    <a:pt x="86" y="34"/>
                    <a:pt x="80" y="7"/>
                  </a:cubicBezTo>
                  <a:cubicBezTo>
                    <a:pt x="65" y="0"/>
                    <a:pt x="24" y="33"/>
                    <a:pt x="10" y="4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61" name="Freeform 295"/>
            <p:cNvSpPr>
              <a:spLocks/>
            </p:cNvSpPr>
            <p:nvPr/>
          </p:nvSpPr>
          <p:spPr bwMode="auto">
            <a:xfrm>
              <a:off x="1348" y="2074"/>
              <a:ext cx="118" cy="444"/>
            </a:xfrm>
            <a:custGeom>
              <a:avLst/>
              <a:gdLst>
                <a:gd name="T0" fmla="*/ 4 w 118"/>
                <a:gd name="T1" fmla="*/ 40 h 444"/>
                <a:gd name="T2" fmla="*/ 42 w 118"/>
                <a:gd name="T3" fmla="*/ 183 h 444"/>
                <a:gd name="T4" fmla="*/ 36 w 118"/>
                <a:gd name="T5" fmla="*/ 304 h 444"/>
                <a:gd name="T6" fmla="*/ 84 w 118"/>
                <a:gd name="T7" fmla="*/ 439 h 444"/>
                <a:gd name="T8" fmla="*/ 94 w 118"/>
                <a:gd name="T9" fmla="*/ 240 h 444"/>
                <a:gd name="T10" fmla="*/ 104 w 118"/>
                <a:gd name="T11" fmla="*/ 121 h 444"/>
                <a:gd name="T12" fmla="*/ 68 w 118"/>
                <a:gd name="T13" fmla="*/ 63 h 444"/>
                <a:gd name="T14" fmla="*/ 80 w 118"/>
                <a:gd name="T15" fmla="*/ 8 h 444"/>
                <a:gd name="T16" fmla="*/ 40 w 118"/>
                <a:gd name="T17" fmla="*/ 14 h 444"/>
                <a:gd name="T18" fmla="*/ 6 w 118"/>
                <a:gd name="T19" fmla="*/ 12 h 444"/>
                <a:gd name="T20" fmla="*/ 4 w 118"/>
                <a:gd name="T21" fmla="*/ 40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8" h="444">
                  <a:moveTo>
                    <a:pt x="4" y="40"/>
                  </a:moveTo>
                  <a:cubicBezTo>
                    <a:pt x="4" y="55"/>
                    <a:pt x="36" y="139"/>
                    <a:pt x="42" y="183"/>
                  </a:cubicBezTo>
                  <a:cubicBezTo>
                    <a:pt x="48" y="227"/>
                    <a:pt x="30" y="252"/>
                    <a:pt x="36" y="304"/>
                  </a:cubicBezTo>
                  <a:cubicBezTo>
                    <a:pt x="42" y="356"/>
                    <a:pt x="50" y="434"/>
                    <a:pt x="84" y="439"/>
                  </a:cubicBezTo>
                  <a:cubicBezTo>
                    <a:pt x="118" y="444"/>
                    <a:pt x="86" y="296"/>
                    <a:pt x="94" y="240"/>
                  </a:cubicBezTo>
                  <a:cubicBezTo>
                    <a:pt x="102" y="184"/>
                    <a:pt x="108" y="150"/>
                    <a:pt x="104" y="121"/>
                  </a:cubicBezTo>
                  <a:cubicBezTo>
                    <a:pt x="100" y="92"/>
                    <a:pt x="72" y="82"/>
                    <a:pt x="68" y="63"/>
                  </a:cubicBezTo>
                  <a:cubicBezTo>
                    <a:pt x="64" y="44"/>
                    <a:pt x="91" y="15"/>
                    <a:pt x="80" y="8"/>
                  </a:cubicBezTo>
                  <a:cubicBezTo>
                    <a:pt x="75" y="0"/>
                    <a:pt x="52" y="13"/>
                    <a:pt x="40" y="14"/>
                  </a:cubicBezTo>
                  <a:cubicBezTo>
                    <a:pt x="28" y="15"/>
                    <a:pt x="12" y="8"/>
                    <a:pt x="6" y="12"/>
                  </a:cubicBezTo>
                  <a:cubicBezTo>
                    <a:pt x="0" y="16"/>
                    <a:pt x="4" y="34"/>
                    <a:pt x="4" y="4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62" name="Freeform 296"/>
            <p:cNvSpPr>
              <a:spLocks/>
            </p:cNvSpPr>
            <p:nvPr/>
          </p:nvSpPr>
          <p:spPr bwMode="auto">
            <a:xfrm>
              <a:off x="1462" y="2188"/>
              <a:ext cx="208" cy="156"/>
            </a:xfrm>
            <a:custGeom>
              <a:avLst/>
              <a:gdLst>
                <a:gd name="T0" fmla="*/ 106 w 208"/>
                <a:gd name="T1" fmla="*/ 14 h 156"/>
                <a:gd name="T2" fmla="*/ 146 w 208"/>
                <a:gd name="T3" fmla="*/ 40 h 156"/>
                <a:gd name="T4" fmla="*/ 206 w 208"/>
                <a:gd name="T5" fmla="*/ 87 h 156"/>
                <a:gd name="T6" fmla="*/ 172 w 208"/>
                <a:gd name="T7" fmla="*/ 139 h 156"/>
                <a:gd name="T8" fmla="*/ 86 w 208"/>
                <a:gd name="T9" fmla="*/ 141 h 156"/>
                <a:gd name="T10" fmla="*/ 22 w 208"/>
                <a:gd name="T11" fmla="*/ 139 h 156"/>
                <a:gd name="T12" fmla="*/ 4 w 208"/>
                <a:gd name="T13" fmla="*/ 71 h 156"/>
                <a:gd name="T14" fmla="*/ 20 w 208"/>
                <a:gd name="T15" fmla="*/ 15 h 156"/>
                <a:gd name="T16" fmla="*/ 106 w 208"/>
                <a:gd name="T17" fmla="*/ 14 h 1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8" h="156">
                  <a:moveTo>
                    <a:pt x="106" y="14"/>
                  </a:moveTo>
                  <a:cubicBezTo>
                    <a:pt x="130" y="28"/>
                    <a:pt x="128" y="26"/>
                    <a:pt x="146" y="40"/>
                  </a:cubicBezTo>
                  <a:cubicBezTo>
                    <a:pt x="164" y="54"/>
                    <a:pt x="204" y="50"/>
                    <a:pt x="206" y="87"/>
                  </a:cubicBezTo>
                  <a:cubicBezTo>
                    <a:pt x="208" y="124"/>
                    <a:pt x="200" y="140"/>
                    <a:pt x="172" y="139"/>
                  </a:cubicBezTo>
                  <a:cubicBezTo>
                    <a:pt x="144" y="138"/>
                    <a:pt x="132" y="126"/>
                    <a:pt x="86" y="141"/>
                  </a:cubicBezTo>
                  <a:cubicBezTo>
                    <a:pt x="40" y="156"/>
                    <a:pt x="44" y="144"/>
                    <a:pt x="22" y="139"/>
                  </a:cubicBezTo>
                  <a:cubicBezTo>
                    <a:pt x="0" y="134"/>
                    <a:pt x="4" y="92"/>
                    <a:pt x="4" y="71"/>
                  </a:cubicBezTo>
                  <a:cubicBezTo>
                    <a:pt x="4" y="50"/>
                    <a:pt x="3" y="23"/>
                    <a:pt x="20" y="15"/>
                  </a:cubicBezTo>
                  <a:cubicBezTo>
                    <a:pt x="37" y="7"/>
                    <a:pt x="82" y="0"/>
                    <a:pt x="106" y="1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63" name="Freeform 297"/>
            <p:cNvSpPr>
              <a:spLocks/>
            </p:cNvSpPr>
            <p:nvPr/>
          </p:nvSpPr>
          <p:spPr bwMode="auto">
            <a:xfrm>
              <a:off x="1448" y="2318"/>
              <a:ext cx="220" cy="240"/>
            </a:xfrm>
            <a:custGeom>
              <a:avLst/>
              <a:gdLst>
                <a:gd name="T0" fmla="*/ 28 w 220"/>
                <a:gd name="T1" fmla="*/ 105 h 240"/>
                <a:gd name="T2" fmla="*/ 22 w 220"/>
                <a:gd name="T3" fmla="*/ 219 h 240"/>
                <a:gd name="T4" fmla="*/ 100 w 220"/>
                <a:gd name="T5" fmla="*/ 231 h 240"/>
                <a:gd name="T6" fmla="*/ 184 w 220"/>
                <a:gd name="T7" fmla="*/ 190 h 240"/>
                <a:gd name="T8" fmla="*/ 206 w 220"/>
                <a:gd name="T9" fmla="*/ 42 h 240"/>
                <a:gd name="T10" fmla="*/ 90 w 220"/>
                <a:gd name="T11" fmla="*/ 38 h 240"/>
                <a:gd name="T12" fmla="*/ 10 w 220"/>
                <a:gd name="T13" fmla="*/ 28 h 240"/>
                <a:gd name="T14" fmla="*/ 28 w 220"/>
                <a:gd name="T15" fmla="*/ 105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0" h="240">
                  <a:moveTo>
                    <a:pt x="28" y="105"/>
                  </a:moveTo>
                  <a:cubicBezTo>
                    <a:pt x="30" y="137"/>
                    <a:pt x="10" y="198"/>
                    <a:pt x="22" y="219"/>
                  </a:cubicBezTo>
                  <a:cubicBezTo>
                    <a:pt x="34" y="240"/>
                    <a:pt x="72" y="239"/>
                    <a:pt x="100" y="231"/>
                  </a:cubicBezTo>
                  <a:cubicBezTo>
                    <a:pt x="128" y="223"/>
                    <a:pt x="166" y="222"/>
                    <a:pt x="184" y="190"/>
                  </a:cubicBezTo>
                  <a:cubicBezTo>
                    <a:pt x="184" y="190"/>
                    <a:pt x="220" y="84"/>
                    <a:pt x="206" y="42"/>
                  </a:cubicBezTo>
                  <a:cubicBezTo>
                    <a:pt x="192" y="0"/>
                    <a:pt x="123" y="40"/>
                    <a:pt x="90" y="38"/>
                  </a:cubicBezTo>
                  <a:cubicBezTo>
                    <a:pt x="58" y="35"/>
                    <a:pt x="20" y="17"/>
                    <a:pt x="10" y="28"/>
                  </a:cubicBezTo>
                  <a:cubicBezTo>
                    <a:pt x="0" y="39"/>
                    <a:pt x="26" y="73"/>
                    <a:pt x="28" y="10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64" name="Freeform 298"/>
            <p:cNvSpPr>
              <a:spLocks/>
            </p:cNvSpPr>
            <p:nvPr/>
          </p:nvSpPr>
          <p:spPr bwMode="auto">
            <a:xfrm>
              <a:off x="1411" y="2520"/>
              <a:ext cx="234" cy="188"/>
            </a:xfrm>
            <a:custGeom>
              <a:avLst/>
              <a:gdLst>
                <a:gd name="T0" fmla="*/ 17 w 234"/>
                <a:gd name="T1" fmla="*/ 117 h 188"/>
                <a:gd name="T2" fmla="*/ 101 w 234"/>
                <a:gd name="T3" fmla="*/ 186 h 188"/>
                <a:gd name="T4" fmla="*/ 201 w 234"/>
                <a:gd name="T5" fmla="*/ 116 h 188"/>
                <a:gd name="T6" fmla="*/ 217 w 234"/>
                <a:gd name="T7" fmla="*/ 34 h 188"/>
                <a:gd name="T8" fmla="*/ 87 w 234"/>
                <a:gd name="T9" fmla="*/ 54 h 188"/>
                <a:gd name="T10" fmla="*/ 17 w 234"/>
                <a:gd name="T11" fmla="*/ 10 h 188"/>
                <a:gd name="T12" fmla="*/ 17 w 234"/>
                <a:gd name="T13" fmla="*/ 117 h 1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4" h="188">
                  <a:moveTo>
                    <a:pt x="17" y="117"/>
                  </a:moveTo>
                  <a:cubicBezTo>
                    <a:pt x="29" y="152"/>
                    <a:pt x="29" y="188"/>
                    <a:pt x="101" y="186"/>
                  </a:cubicBezTo>
                  <a:cubicBezTo>
                    <a:pt x="173" y="184"/>
                    <a:pt x="183" y="144"/>
                    <a:pt x="201" y="116"/>
                  </a:cubicBezTo>
                  <a:cubicBezTo>
                    <a:pt x="219" y="88"/>
                    <a:pt x="234" y="45"/>
                    <a:pt x="217" y="34"/>
                  </a:cubicBezTo>
                  <a:cubicBezTo>
                    <a:pt x="200" y="23"/>
                    <a:pt x="119" y="57"/>
                    <a:pt x="87" y="54"/>
                  </a:cubicBezTo>
                  <a:cubicBezTo>
                    <a:pt x="55" y="51"/>
                    <a:pt x="34" y="0"/>
                    <a:pt x="17" y="10"/>
                  </a:cubicBezTo>
                  <a:cubicBezTo>
                    <a:pt x="0" y="20"/>
                    <a:pt x="5" y="82"/>
                    <a:pt x="17" y="11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65" name="Freeform 299"/>
            <p:cNvSpPr>
              <a:spLocks/>
            </p:cNvSpPr>
            <p:nvPr/>
          </p:nvSpPr>
          <p:spPr bwMode="auto">
            <a:xfrm>
              <a:off x="1417" y="1922"/>
              <a:ext cx="85" cy="149"/>
            </a:xfrm>
            <a:custGeom>
              <a:avLst/>
              <a:gdLst>
                <a:gd name="T0" fmla="*/ 7 w 85"/>
                <a:gd name="T1" fmla="*/ 46 h 149"/>
                <a:gd name="T2" fmla="*/ 79 w 85"/>
                <a:gd name="T3" fmla="*/ 24 h 149"/>
                <a:gd name="T4" fmla="*/ 71 w 85"/>
                <a:gd name="T5" fmla="*/ 70 h 149"/>
                <a:gd name="T6" fmla="*/ 85 w 85"/>
                <a:gd name="T7" fmla="*/ 132 h 149"/>
                <a:gd name="T8" fmla="*/ 29 w 85"/>
                <a:gd name="T9" fmla="*/ 135 h 149"/>
                <a:gd name="T10" fmla="*/ 7 w 85"/>
                <a:gd name="T11" fmla="*/ 46 h 1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" h="149">
                  <a:moveTo>
                    <a:pt x="7" y="46"/>
                  </a:moveTo>
                  <a:cubicBezTo>
                    <a:pt x="14" y="26"/>
                    <a:pt x="79" y="0"/>
                    <a:pt x="79" y="24"/>
                  </a:cubicBezTo>
                  <a:cubicBezTo>
                    <a:pt x="79" y="48"/>
                    <a:pt x="71" y="46"/>
                    <a:pt x="71" y="70"/>
                  </a:cubicBezTo>
                  <a:cubicBezTo>
                    <a:pt x="71" y="94"/>
                    <a:pt x="85" y="132"/>
                    <a:pt x="85" y="132"/>
                  </a:cubicBezTo>
                  <a:cubicBezTo>
                    <a:pt x="85" y="132"/>
                    <a:pt x="41" y="149"/>
                    <a:pt x="29" y="135"/>
                  </a:cubicBezTo>
                  <a:cubicBezTo>
                    <a:pt x="17" y="121"/>
                    <a:pt x="0" y="66"/>
                    <a:pt x="7" y="4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66" name="Freeform 300"/>
            <p:cNvSpPr>
              <a:spLocks/>
            </p:cNvSpPr>
            <p:nvPr/>
          </p:nvSpPr>
          <p:spPr bwMode="auto">
            <a:xfrm>
              <a:off x="1458" y="1170"/>
              <a:ext cx="47" cy="89"/>
            </a:xfrm>
            <a:custGeom>
              <a:avLst/>
              <a:gdLst>
                <a:gd name="T0" fmla="*/ 12 w 47"/>
                <a:gd name="T1" fmla="*/ 52 h 89"/>
                <a:gd name="T2" fmla="*/ 2 w 47"/>
                <a:gd name="T3" fmla="*/ 78 h 89"/>
                <a:gd name="T4" fmla="*/ 22 w 47"/>
                <a:gd name="T5" fmla="*/ 83 h 89"/>
                <a:gd name="T6" fmla="*/ 41 w 47"/>
                <a:gd name="T7" fmla="*/ 84 h 89"/>
                <a:gd name="T8" fmla="*/ 34 w 47"/>
                <a:gd name="T9" fmla="*/ 52 h 89"/>
                <a:gd name="T10" fmla="*/ 44 w 47"/>
                <a:gd name="T11" fmla="*/ 20 h 89"/>
                <a:gd name="T12" fmla="*/ 16 w 47"/>
                <a:gd name="T13" fmla="*/ 12 h 89"/>
                <a:gd name="T14" fmla="*/ 12 w 47"/>
                <a:gd name="T15" fmla="*/ 52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7" h="89">
                  <a:moveTo>
                    <a:pt x="12" y="52"/>
                  </a:moveTo>
                  <a:cubicBezTo>
                    <a:pt x="11" y="65"/>
                    <a:pt x="0" y="73"/>
                    <a:pt x="2" y="78"/>
                  </a:cubicBezTo>
                  <a:cubicBezTo>
                    <a:pt x="4" y="83"/>
                    <a:pt x="16" y="84"/>
                    <a:pt x="22" y="83"/>
                  </a:cubicBezTo>
                  <a:cubicBezTo>
                    <a:pt x="29" y="85"/>
                    <a:pt x="39" y="89"/>
                    <a:pt x="41" y="84"/>
                  </a:cubicBezTo>
                  <a:cubicBezTo>
                    <a:pt x="43" y="79"/>
                    <a:pt x="34" y="63"/>
                    <a:pt x="34" y="52"/>
                  </a:cubicBezTo>
                  <a:cubicBezTo>
                    <a:pt x="34" y="41"/>
                    <a:pt x="47" y="27"/>
                    <a:pt x="44" y="20"/>
                  </a:cubicBezTo>
                  <a:cubicBezTo>
                    <a:pt x="41" y="13"/>
                    <a:pt x="32" y="0"/>
                    <a:pt x="16" y="12"/>
                  </a:cubicBezTo>
                  <a:cubicBezTo>
                    <a:pt x="0" y="24"/>
                    <a:pt x="13" y="39"/>
                    <a:pt x="12" y="5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67" name="Freeform 301"/>
            <p:cNvSpPr>
              <a:spLocks/>
            </p:cNvSpPr>
            <p:nvPr/>
          </p:nvSpPr>
          <p:spPr bwMode="auto">
            <a:xfrm rot="2658934">
              <a:off x="1430" y="1267"/>
              <a:ext cx="87" cy="86"/>
            </a:xfrm>
            <a:custGeom>
              <a:avLst/>
              <a:gdLst>
                <a:gd name="T0" fmla="*/ 24 w 153"/>
                <a:gd name="T1" fmla="*/ 47 h 151"/>
                <a:gd name="T2" fmla="*/ 54 w 153"/>
                <a:gd name="T3" fmla="*/ 84 h 151"/>
                <a:gd name="T4" fmla="*/ 85 w 153"/>
                <a:gd name="T5" fmla="*/ 58 h 151"/>
                <a:gd name="T6" fmla="*/ 47 w 153"/>
                <a:gd name="T7" fmla="*/ 28 h 151"/>
                <a:gd name="T8" fmla="*/ 35 w 153"/>
                <a:gd name="T9" fmla="*/ 2 h 151"/>
                <a:gd name="T10" fmla="*/ 2 w 153"/>
                <a:gd name="T11" fmla="*/ 26 h 151"/>
                <a:gd name="T12" fmla="*/ 24 w 153"/>
                <a:gd name="T13" fmla="*/ 47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68" name="Freeform 302"/>
            <p:cNvSpPr>
              <a:spLocks/>
            </p:cNvSpPr>
            <p:nvPr/>
          </p:nvSpPr>
          <p:spPr bwMode="auto">
            <a:xfrm>
              <a:off x="1325" y="1435"/>
              <a:ext cx="79" cy="193"/>
            </a:xfrm>
            <a:custGeom>
              <a:avLst/>
              <a:gdLst>
                <a:gd name="T0" fmla="*/ 19 w 79"/>
                <a:gd name="T1" fmla="*/ 78 h 171"/>
                <a:gd name="T2" fmla="*/ 3 w 79"/>
                <a:gd name="T3" fmla="*/ 179 h 171"/>
                <a:gd name="T4" fmla="*/ 47 w 79"/>
                <a:gd name="T5" fmla="*/ 172 h 171"/>
                <a:gd name="T6" fmla="*/ 75 w 79"/>
                <a:gd name="T7" fmla="*/ 182 h 171"/>
                <a:gd name="T8" fmla="*/ 59 w 79"/>
                <a:gd name="T9" fmla="*/ 125 h 171"/>
                <a:gd name="T10" fmla="*/ 53 w 79"/>
                <a:gd name="T11" fmla="*/ 76 h 171"/>
                <a:gd name="T12" fmla="*/ 57 w 79"/>
                <a:gd name="T13" fmla="*/ 12 h 171"/>
                <a:gd name="T14" fmla="*/ 11 w 79"/>
                <a:gd name="T15" fmla="*/ 15 h 171"/>
                <a:gd name="T16" fmla="*/ 19 w 79"/>
                <a:gd name="T17" fmla="*/ 78 h 17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71">
                  <a:moveTo>
                    <a:pt x="19" y="69"/>
                  </a:moveTo>
                  <a:cubicBezTo>
                    <a:pt x="20" y="97"/>
                    <a:pt x="0" y="144"/>
                    <a:pt x="3" y="159"/>
                  </a:cubicBezTo>
                  <a:cubicBezTo>
                    <a:pt x="7" y="171"/>
                    <a:pt x="30" y="146"/>
                    <a:pt x="47" y="152"/>
                  </a:cubicBezTo>
                  <a:cubicBezTo>
                    <a:pt x="63" y="157"/>
                    <a:pt x="67" y="169"/>
                    <a:pt x="75" y="161"/>
                  </a:cubicBezTo>
                  <a:cubicBezTo>
                    <a:pt x="79" y="155"/>
                    <a:pt x="63" y="127"/>
                    <a:pt x="59" y="111"/>
                  </a:cubicBezTo>
                  <a:cubicBezTo>
                    <a:pt x="55" y="95"/>
                    <a:pt x="53" y="87"/>
                    <a:pt x="53" y="67"/>
                  </a:cubicBezTo>
                  <a:cubicBezTo>
                    <a:pt x="53" y="50"/>
                    <a:pt x="64" y="20"/>
                    <a:pt x="57" y="11"/>
                  </a:cubicBezTo>
                  <a:cubicBezTo>
                    <a:pt x="34" y="0"/>
                    <a:pt x="14" y="1"/>
                    <a:pt x="11" y="13"/>
                  </a:cubicBezTo>
                  <a:cubicBezTo>
                    <a:pt x="4" y="26"/>
                    <a:pt x="19" y="41"/>
                    <a:pt x="19" y="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69" name="Freeform 303"/>
            <p:cNvSpPr>
              <a:spLocks/>
            </p:cNvSpPr>
            <p:nvPr/>
          </p:nvSpPr>
          <p:spPr bwMode="auto">
            <a:xfrm rot="1383912">
              <a:off x="1257" y="1632"/>
              <a:ext cx="207" cy="370"/>
            </a:xfrm>
            <a:custGeom>
              <a:avLst/>
              <a:gdLst>
                <a:gd name="T0" fmla="*/ 4 w 302"/>
                <a:gd name="T1" fmla="*/ 51 h 505"/>
                <a:gd name="T2" fmla="*/ 46 w 302"/>
                <a:gd name="T3" fmla="*/ 117 h 505"/>
                <a:gd name="T4" fmla="*/ 103 w 302"/>
                <a:gd name="T5" fmla="*/ 254 h 505"/>
                <a:gd name="T6" fmla="*/ 127 w 302"/>
                <a:gd name="T7" fmla="*/ 340 h 505"/>
                <a:gd name="T8" fmla="*/ 169 w 302"/>
                <a:gd name="T9" fmla="*/ 352 h 505"/>
                <a:gd name="T10" fmla="*/ 207 w 302"/>
                <a:gd name="T11" fmla="*/ 307 h 505"/>
                <a:gd name="T12" fmla="*/ 154 w 302"/>
                <a:gd name="T13" fmla="*/ 237 h 505"/>
                <a:gd name="T14" fmla="*/ 97 w 302"/>
                <a:gd name="T15" fmla="*/ 156 h 505"/>
                <a:gd name="T16" fmla="*/ 71 w 302"/>
                <a:gd name="T17" fmla="*/ 81 h 505"/>
                <a:gd name="T18" fmla="*/ 74 w 302"/>
                <a:gd name="T19" fmla="*/ 45 h 505"/>
                <a:gd name="T20" fmla="*/ 62 w 302"/>
                <a:gd name="T21" fmla="*/ 5 h 505"/>
                <a:gd name="T22" fmla="*/ 23 w 302"/>
                <a:gd name="T23" fmla="*/ 11 h 505"/>
                <a:gd name="T24" fmla="*/ 4 w 302"/>
                <a:gd name="T25" fmla="*/ 51 h 5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2" h="505">
                  <a:moveTo>
                    <a:pt x="6" y="69"/>
                  </a:moveTo>
                  <a:cubicBezTo>
                    <a:pt x="12" y="92"/>
                    <a:pt x="43" y="112"/>
                    <a:pt x="67" y="160"/>
                  </a:cubicBezTo>
                  <a:cubicBezTo>
                    <a:pt x="91" y="206"/>
                    <a:pt x="131" y="295"/>
                    <a:pt x="151" y="346"/>
                  </a:cubicBezTo>
                  <a:cubicBezTo>
                    <a:pt x="171" y="397"/>
                    <a:pt x="171" y="440"/>
                    <a:pt x="185" y="464"/>
                  </a:cubicBezTo>
                  <a:cubicBezTo>
                    <a:pt x="201" y="486"/>
                    <a:pt x="234" y="505"/>
                    <a:pt x="246" y="481"/>
                  </a:cubicBezTo>
                  <a:cubicBezTo>
                    <a:pt x="258" y="457"/>
                    <a:pt x="301" y="443"/>
                    <a:pt x="302" y="419"/>
                  </a:cubicBezTo>
                  <a:cubicBezTo>
                    <a:pt x="294" y="405"/>
                    <a:pt x="247" y="356"/>
                    <a:pt x="224" y="323"/>
                  </a:cubicBezTo>
                  <a:cubicBezTo>
                    <a:pt x="201" y="290"/>
                    <a:pt x="165" y="252"/>
                    <a:pt x="142" y="213"/>
                  </a:cubicBezTo>
                  <a:cubicBezTo>
                    <a:pt x="119" y="174"/>
                    <a:pt x="109" y="135"/>
                    <a:pt x="103" y="110"/>
                  </a:cubicBezTo>
                  <a:cubicBezTo>
                    <a:pt x="97" y="85"/>
                    <a:pt x="110" y="78"/>
                    <a:pt x="108" y="61"/>
                  </a:cubicBezTo>
                  <a:cubicBezTo>
                    <a:pt x="108" y="21"/>
                    <a:pt x="103" y="14"/>
                    <a:pt x="90" y="7"/>
                  </a:cubicBezTo>
                  <a:cubicBezTo>
                    <a:pt x="77" y="0"/>
                    <a:pt x="46" y="6"/>
                    <a:pt x="34" y="15"/>
                  </a:cubicBezTo>
                  <a:cubicBezTo>
                    <a:pt x="23" y="25"/>
                    <a:pt x="0" y="46"/>
                    <a:pt x="6" y="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0" name="Freeform 304"/>
            <p:cNvSpPr>
              <a:spLocks/>
            </p:cNvSpPr>
            <p:nvPr/>
          </p:nvSpPr>
          <p:spPr bwMode="auto">
            <a:xfrm rot="272714">
              <a:off x="1428" y="1363"/>
              <a:ext cx="79" cy="203"/>
            </a:xfrm>
            <a:custGeom>
              <a:avLst/>
              <a:gdLst>
                <a:gd name="T0" fmla="*/ 19 w 79"/>
                <a:gd name="T1" fmla="*/ 82 h 171"/>
                <a:gd name="T2" fmla="*/ 3 w 79"/>
                <a:gd name="T3" fmla="*/ 189 h 171"/>
                <a:gd name="T4" fmla="*/ 47 w 79"/>
                <a:gd name="T5" fmla="*/ 180 h 171"/>
                <a:gd name="T6" fmla="*/ 75 w 79"/>
                <a:gd name="T7" fmla="*/ 191 h 171"/>
                <a:gd name="T8" fmla="*/ 59 w 79"/>
                <a:gd name="T9" fmla="*/ 132 h 171"/>
                <a:gd name="T10" fmla="*/ 53 w 79"/>
                <a:gd name="T11" fmla="*/ 80 h 171"/>
                <a:gd name="T12" fmla="*/ 57 w 79"/>
                <a:gd name="T13" fmla="*/ 13 h 171"/>
                <a:gd name="T14" fmla="*/ 11 w 79"/>
                <a:gd name="T15" fmla="*/ 15 h 171"/>
                <a:gd name="T16" fmla="*/ 19 w 79"/>
                <a:gd name="T17" fmla="*/ 82 h 17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71">
                  <a:moveTo>
                    <a:pt x="19" y="69"/>
                  </a:moveTo>
                  <a:cubicBezTo>
                    <a:pt x="20" y="97"/>
                    <a:pt x="0" y="144"/>
                    <a:pt x="3" y="159"/>
                  </a:cubicBezTo>
                  <a:cubicBezTo>
                    <a:pt x="7" y="171"/>
                    <a:pt x="30" y="146"/>
                    <a:pt x="47" y="152"/>
                  </a:cubicBezTo>
                  <a:cubicBezTo>
                    <a:pt x="63" y="157"/>
                    <a:pt x="67" y="169"/>
                    <a:pt x="75" y="161"/>
                  </a:cubicBezTo>
                  <a:cubicBezTo>
                    <a:pt x="79" y="155"/>
                    <a:pt x="63" y="127"/>
                    <a:pt x="59" y="111"/>
                  </a:cubicBezTo>
                  <a:cubicBezTo>
                    <a:pt x="55" y="95"/>
                    <a:pt x="53" y="87"/>
                    <a:pt x="53" y="67"/>
                  </a:cubicBezTo>
                  <a:cubicBezTo>
                    <a:pt x="53" y="50"/>
                    <a:pt x="64" y="20"/>
                    <a:pt x="57" y="11"/>
                  </a:cubicBezTo>
                  <a:cubicBezTo>
                    <a:pt x="34" y="0"/>
                    <a:pt x="14" y="1"/>
                    <a:pt x="11" y="13"/>
                  </a:cubicBezTo>
                  <a:cubicBezTo>
                    <a:pt x="4" y="26"/>
                    <a:pt x="19" y="41"/>
                    <a:pt x="19" y="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1" name="Freeform 305"/>
            <p:cNvSpPr>
              <a:spLocks/>
            </p:cNvSpPr>
            <p:nvPr/>
          </p:nvSpPr>
          <p:spPr bwMode="auto">
            <a:xfrm rot="1683934">
              <a:off x="1337" y="1568"/>
              <a:ext cx="207" cy="387"/>
            </a:xfrm>
            <a:custGeom>
              <a:avLst/>
              <a:gdLst>
                <a:gd name="T0" fmla="*/ 4 w 302"/>
                <a:gd name="T1" fmla="*/ 53 h 505"/>
                <a:gd name="T2" fmla="*/ 46 w 302"/>
                <a:gd name="T3" fmla="*/ 123 h 505"/>
                <a:gd name="T4" fmla="*/ 103 w 302"/>
                <a:gd name="T5" fmla="*/ 265 h 505"/>
                <a:gd name="T6" fmla="*/ 127 w 302"/>
                <a:gd name="T7" fmla="*/ 356 h 505"/>
                <a:gd name="T8" fmla="*/ 169 w 302"/>
                <a:gd name="T9" fmla="*/ 369 h 505"/>
                <a:gd name="T10" fmla="*/ 207 w 302"/>
                <a:gd name="T11" fmla="*/ 321 h 505"/>
                <a:gd name="T12" fmla="*/ 154 w 302"/>
                <a:gd name="T13" fmla="*/ 248 h 505"/>
                <a:gd name="T14" fmla="*/ 97 w 302"/>
                <a:gd name="T15" fmla="*/ 163 h 505"/>
                <a:gd name="T16" fmla="*/ 71 w 302"/>
                <a:gd name="T17" fmla="*/ 84 h 505"/>
                <a:gd name="T18" fmla="*/ 74 w 302"/>
                <a:gd name="T19" fmla="*/ 47 h 505"/>
                <a:gd name="T20" fmla="*/ 62 w 302"/>
                <a:gd name="T21" fmla="*/ 5 h 505"/>
                <a:gd name="T22" fmla="*/ 23 w 302"/>
                <a:gd name="T23" fmla="*/ 11 h 505"/>
                <a:gd name="T24" fmla="*/ 4 w 302"/>
                <a:gd name="T25" fmla="*/ 53 h 5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2" h="505">
                  <a:moveTo>
                    <a:pt x="6" y="69"/>
                  </a:moveTo>
                  <a:cubicBezTo>
                    <a:pt x="12" y="92"/>
                    <a:pt x="43" y="112"/>
                    <a:pt x="67" y="160"/>
                  </a:cubicBezTo>
                  <a:cubicBezTo>
                    <a:pt x="91" y="206"/>
                    <a:pt x="131" y="295"/>
                    <a:pt x="151" y="346"/>
                  </a:cubicBezTo>
                  <a:cubicBezTo>
                    <a:pt x="171" y="397"/>
                    <a:pt x="171" y="440"/>
                    <a:pt x="185" y="464"/>
                  </a:cubicBezTo>
                  <a:cubicBezTo>
                    <a:pt x="201" y="486"/>
                    <a:pt x="234" y="505"/>
                    <a:pt x="246" y="481"/>
                  </a:cubicBezTo>
                  <a:cubicBezTo>
                    <a:pt x="258" y="457"/>
                    <a:pt x="301" y="443"/>
                    <a:pt x="302" y="419"/>
                  </a:cubicBezTo>
                  <a:cubicBezTo>
                    <a:pt x="294" y="405"/>
                    <a:pt x="247" y="356"/>
                    <a:pt x="224" y="323"/>
                  </a:cubicBezTo>
                  <a:cubicBezTo>
                    <a:pt x="201" y="290"/>
                    <a:pt x="165" y="252"/>
                    <a:pt x="142" y="213"/>
                  </a:cubicBezTo>
                  <a:cubicBezTo>
                    <a:pt x="119" y="174"/>
                    <a:pt x="109" y="135"/>
                    <a:pt x="103" y="110"/>
                  </a:cubicBezTo>
                  <a:cubicBezTo>
                    <a:pt x="97" y="85"/>
                    <a:pt x="110" y="78"/>
                    <a:pt x="108" y="61"/>
                  </a:cubicBezTo>
                  <a:cubicBezTo>
                    <a:pt x="108" y="21"/>
                    <a:pt x="103" y="14"/>
                    <a:pt x="90" y="7"/>
                  </a:cubicBezTo>
                  <a:cubicBezTo>
                    <a:pt x="77" y="0"/>
                    <a:pt x="46" y="6"/>
                    <a:pt x="34" y="15"/>
                  </a:cubicBezTo>
                  <a:cubicBezTo>
                    <a:pt x="23" y="25"/>
                    <a:pt x="0" y="46"/>
                    <a:pt x="6" y="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2" name="Freeform 306"/>
            <p:cNvSpPr>
              <a:spLocks/>
            </p:cNvSpPr>
            <p:nvPr/>
          </p:nvSpPr>
          <p:spPr bwMode="auto">
            <a:xfrm>
              <a:off x="1544" y="1126"/>
              <a:ext cx="51" cy="107"/>
            </a:xfrm>
            <a:custGeom>
              <a:avLst/>
              <a:gdLst>
                <a:gd name="T0" fmla="*/ 13 w 47"/>
                <a:gd name="T1" fmla="*/ 63 h 89"/>
                <a:gd name="T2" fmla="*/ 2 w 47"/>
                <a:gd name="T3" fmla="*/ 94 h 89"/>
                <a:gd name="T4" fmla="*/ 24 w 47"/>
                <a:gd name="T5" fmla="*/ 100 h 89"/>
                <a:gd name="T6" fmla="*/ 44 w 47"/>
                <a:gd name="T7" fmla="*/ 101 h 89"/>
                <a:gd name="T8" fmla="*/ 37 w 47"/>
                <a:gd name="T9" fmla="*/ 63 h 89"/>
                <a:gd name="T10" fmla="*/ 48 w 47"/>
                <a:gd name="T11" fmla="*/ 24 h 89"/>
                <a:gd name="T12" fmla="*/ 17 w 47"/>
                <a:gd name="T13" fmla="*/ 14 h 89"/>
                <a:gd name="T14" fmla="*/ 13 w 47"/>
                <a:gd name="T15" fmla="*/ 63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7" h="89">
                  <a:moveTo>
                    <a:pt x="12" y="52"/>
                  </a:moveTo>
                  <a:cubicBezTo>
                    <a:pt x="11" y="65"/>
                    <a:pt x="0" y="73"/>
                    <a:pt x="2" y="78"/>
                  </a:cubicBezTo>
                  <a:cubicBezTo>
                    <a:pt x="4" y="83"/>
                    <a:pt x="16" y="84"/>
                    <a:pt x="22" y="83"/>
                  </a:cubicBezTo>
                  <a:cubicBezTo>
                    <a:pt x="29" y="85"/>
                    <a:pt x="39" y="89"/>
                    <a:pt x="41" y="84"/>
                  </a:cubicBezTo>
                  <a:cubicBezTo>
                    <a:pt x="43" y="79"/>
                    <a:pt x="34" y="63"/>
                    <a:pt x="34" y="52"/>
                  </a:cubicBezTo>
                  <a:cubicBezTo>
                    <a:pt x="34" y="41"/>
                    <a:pt x="47" y="27"/>
                    <a:pt x="44" y="20"/>
                  </a:cubicBezTo>
                  <a:cubicBezTo>
                    <a:pt x="41" y="13"/>
                    <a:pt x="32" y="0"/>
                    <a:pt x="16" y="12"/>
                  </a:cubicBezTo>
                  <a:cubicBezTo>
                    <a:pt x="0" y="24"/>
                    <a:pt x="13" y="39"/>
                    <a:pt x="12" y="5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3" name="Freeform 307"/>
            <p:cNvSpPr>
              <a:spLocks/>
            </p:cNvSpPr>
            <p:nvPr/>
          </p:nvSpPr>
          <p:spPr bwMode="auto">
            <a:xfrm rot="2658934">
              <a:off x="1519" y="1238"/>
              <a:ext cx="87" cy="96"/>
            </a:xfrm>
            <a:custGeom>
              <a:avLst/>
              <a:gdLst>
                <a:gd name="T0" fmla="*/ 24 w 153"/>
                <a:gd name="T1" fmla="*/ 52 h 151"/>
                <a:gd name="T2" fmla="*/ 54 w 153"/>
                <a:gd name="T3" fmla="*/ 93 h 151"/>
                <a:gd name="T4" fmla="*/ 85 w 153"/>
                <a:gd name="T5" fmla="*/ 64 h 151"/>
                <a:gd name="T6" fmla="*/ 47 w 153"/>
                <a:gd name="T7" fmla="*/ 32 h 151"/>
                <a:gd name="T8" fmla="*/ 35 w 153"/>
                <a:gd name="T9" fmla="*/ 2 h 151"/>
                <a:gd name="T10" fmla="*/ 2 w 153"/>
                <a:gd name="T11" fmla="*/ 29 h 151"/>
                <a:gd name="T12" fmla="*/ 24 w 153"/>
                <a:gd name="T13" fmla="*/ 52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4" name="Freeform 308"/>
            <p:cNvSpPr>
              <a:spLocks/>
            </p:cNvSpPr>
            <p:nvPr/>
          </p:nvSpPr>
          <p:spPr bwMode="auto">
            <a:xfrm>
              <a:off x="1508" y="1340"/>
              <a:ext cx="76" cy="203"/>
            </a:xfrm>
            <a:custGeom>
              <a:avLst/>
              <a:gdLst>
                <a:gd name="T0" fmla="*/ 26 w 76"/>
                <a:gd name="T1" fmla="*/ 81 h 203"/>
                <a:gd name="T2" fmla="*/ 2 w 76"/>
                <a:gd name="T3" fmla="*/ 186 h 203"/>
                <a:gd name="T4" fmla="*/ 46 w 76"/>
                <a:gd name="T5" fmla="*/ 181 h 203"/>
                <a:gd name="T6" fmla="*/ 68 w 76"/>
                <a:gd name="T7" fmla="*/ 194 h 203"/>
                <a:gd name="T8" fmla="*/ 62 w 76"/>
                <a:gd name="T9" fmla="*/ 134 h 203"/>
                <a:gd name="T10" fmla="*/ 60 w 76"/>
                <a:gd name="T11" fmla="*/ 82 h 203"/>
                <a:gd name="T12" fmla="*/ 69 w 76"/>
                <a:gd name="T13" fmla="*/ 15 h 203"/>
                <a:gd name="T14" fmla="*/ 23 w 76"/>
                <a:gd name="T15" fmla="*/ 13 h 203"/>
                <a:gd name="T16" fmla="*/ 26 w 76"/>
                <a:gd name="T17" fmla="*/ 81 h 20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6" h="203">
                  <a:moveTo>
                    <a:pt x="26" y="81"/>
                  </a:moveTo>
                  <a:cubicBezTo>
                    <a:pt x="25" y="114"/>
                    <a:pt x="0" y="168"/>
                    <a:pt x="2" y="186"/>
                  </a:cubicBezTo>
                  <a:cubicBezTo>
                    <a:pt x="5" y="201"/>
                    <a:pt x="30" y="172"/>
                    <a:pt x="46" y="181"/>
                  </a:cubicBezTo>
                  <a:cubicBezTo>
                    <a:pt x="62" y="188"/>
                    <a:pt x="60" y="203"/>
                    <a:pt x="68" y="194"/>
                  </a:cubicBezTo>
                  <a:cubicBezTo>
                    <a:pt x="73" y="187"/>
                    <a:pt x="65" y="153"/>
                    <a:pt x="62" y="134"/>
                  </a:cubicBezTo>
                  <a:cubicBezTo>
                    <a:pt x="60" y="115"/>
                    <a:pt x="58" y="105"/>
                    <a:pt x="60" y="82"/>
                  </a:cubicBezTo>
                  <a:cubicBezTo>
                    <a:pt x="62" y="61"/>
                    <a:pt x="76" y="27"/>
                    <a:pt x="69" y="15"/>
                  </a:cubicBezTo>
                  <a:cubicBezTo>
                    <a:pt x="48" y="0"/>
                    <a:pt x="28" y="0"/>
                    <a:pt x="23" y="13"/>
                  </a:cubicBezTo>
                  <a:cubicBezTo>
                    <a:pt x="15" y="29"/>
                    <a:pt x="29" y="48"/>
                    <a:pt x="26" y="8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5" name="Freeform 309"/>
            <p:cNvSpPr>
              <a:spLocks/>
            </p:cNvSpPr>
            <p:nvPr/>
          </p:nvSpPr>
          <p:spPr bwMode="auto">
            <a:xfrm>
              <a:off x="1471" y="1539"/>
              <a:ext cx="108" cy="392"/>
            </a:xfrm>
            <a:custGeom>
              <a:avLst/>
              <a:gdLst>
                <a:gd name="T0" fmla="*/ 39 w 108"/>
                <a:gd name="T1" fmla="*/ 33 h 392"/>
                <a:gd name="T2" fmla="*/ 38 w 108"/>
                <a:gd name="T3" fmla="*/ 111 h 392"/>
                <a:gd name="T4" fmla="*/ 22 w 108"/>
                <a:gd name="T5" fmla="*/ 263 h 392"/>
                <a:gd name="T6" fmla="*/ 0 w 108"/>
                <a:gd name="T7" fmla="*/ 354 h 392"/>
                <a:gd name="T8" fmla="*/ 31 w 108"/>
                <a:gd name="T9" fmla="*/ 386 h 392"/>
                <a:gd name="T10" fmla="*/ 61 w 108"/>
                <a:gd name="T11" fmla="*/ 377 h 392"/>
                <a:gd name="T12" fmla="*/ 57 w 108"/>
                <a:gd name="T13" fmla="*/ 271 h 392"/>
                <a:gd name="T14" fmla="*/ 64 w 108"/>
                <a:gd name="T15" fmla="*/ 170 h 392"/>
                <a:gd name="T16" fmla="*/ 83 w 108"/>
                <a:gd name="T17" fmla="*/ 103 h 392"/>
                <a:gd name="T18" fmla="*/ 93 w 108"/>
                <a:gd name="T19" fmla="*/ 61 h 392"/>
                <a:gd name="T20" fmla="*/ 95 w 108"/>
                <a:gd name="T21" fmla="*/ 15 h 392"/>
                <a:gd name="T22" fmla="*/ 70 w 108"/>
                <a:gd name="T23" fmla="*/ 1 h 392"/>
                <a:gd name="T24" fmla="*/ 39 w 108"/>
                <a:gd name="T25" fmla="*/ 33 h 39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8" h="392">
                  <a:moveTo>
                    <a:pt x="39" y="33"/>
                  </a:moveTo>
                  <a:cubicBezTo>
                    <a:pt x="43" y="59"/>
                    <a:pt x="41" y="73"/>
                    <a:pt x="38" y="111"/>
                  </a:cubicBezTo>
                  <a:cubicBezTo>
                    <a:pt x="35" y="149"/>
                    <a:pt x="28" y="222"/>
                    <a:pt x="22" y="263"/>
                  </a:cubicBezTo>
                  <a:cubicBezTo>
                    <a:pt x="15" y="304"/>
                    <a:pt x="0" y="333"/>
                    <a:pt x="0" y="354"/>
                  </a:cubicBezTo>
                  <a:cubicBezTo>
                    <a:pt x="2" y="374"/>
                    <a:pt x="21" y="382"/>
                    <a:pt x="31" y="386"/>
                  </a:cubicBezTo>
                  <a:cubicBezTo>
                    <a:pt x="47" y="373"/>
                    <a:pt x="51" y="392"/>
                    <a:pt x="61" y="377"/>
                  </a:cubicBezTo>
                  <a:cubicBezTo>
                    <a:pt x="61" y="365"/>
                    <a:pt x="59" y="300"/>
                    <a:pt x="57" y="271"/>
                  </a:cubicBezTo>
                  <a:cubicBezTo>
                    <a:pt x="55" y="240"/>
                    <a:pt x="64" y="204"/>
                    <a:pt x="64" y="170"/>
                  </a:cubicBezTo>
                  <a:cubicBezTo>
                    <a:pt x="65" y="136"/>
                    <a:pt x="78" y="121"/>
                    <a:pt x="83" y="103"/>
                  </a:cubicBezTo>
                  <a:cubicBezTo>
                    <a:pt x="88" y="85"/>
                    <a:pt x="91" y="76"/>
                    <a:pt x="93" y="61"/>
                  </a:cubicBezTo>
                  <a:cubicBezTo>
                    <a:pt x="108" y="33"/>
                    <a:pt x="100" y="24"/>
                    <a:pt x="95" y="15"/>
                  </a:cubicBezTo>
                  <a:cubicBezTo>
                    <a:pt x="90" y="6"/>
                    <a:pt x="81" y="0"/>
                    <a:pt x="70" y="1"/>
                  </a:cubicBezTo>
                  <a:cubicBezTo>
                    <a:pt x="60" y="5"/>
                    <a:pt x="35" y="7"/>
                    <a:pt x="39" y="3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6" name="Freeform 310"/>
            <p:cNvSpPr>
              <a:spLocks/>
            </p:cNvSpPr>
            <p:nvPr/>
          </p:nvSpPr>
          <p:spPr bwMode="auto">
            <a:xfrm>
              <a:off x="1672" y="1144"/>
              <a:ext cx="60" cy="81"/>
            </a:xfrm>
            <a:custGeom>
              <a:avLst/>
              <a:gdLst>
                <a:gd name="T0" fmla="*/ 40 w 60"/>
                <a:gd name="T1" fmla="*/ 48 h 81"/>
                <a:gd name="T2" fmla="*/ 43 w 60"/>
                <a:gd name="T3" fmla="*/ 77 h 81"/>
                <a:gd name="T4" fmla="*/ 21 w 60"/>
                <a:gd name="T5" fmla="*/ 75 h 81"/>
                <a:gd name="T6" fmla="*/ 2 w 60"/>
                <a:gd name="T7" fmla="*/ 71 h 81"/>
                <a:gd name="T8" fmla="*/ 10 w 60"/>
                <a:gd name="T9" fmla="*/ 42 h 81"/>
                <a:gd name="T10" fmla="*/ 18 w 60"/>
                <a:gd name="T11" fmla="*/ 12 h 81"/>
                <a:gd name="T12" fmla="*/ 48 w 60"/>
                <a:gd name="T13" fmla="*/ 6 h 81"/>
                <a:gd name="T14" fmla="*/ 40 w 60"/>
                <a:gd name="T15" fmla="*/ 48 h 8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0" h="81">
                  <a:moveTo>
                    <a:pt x="40" y="48"/>
                  </a:moveTo>
                  <a:cubicBezTo>
                    <a:pt x="38" y="61"/>
                    <a:pt x="46" y="71"/>
                    <a:pt x="43" y="77"/>
                  </a:cubicBezTo>
                  <a:cubicBezTo>
                    <a:pt x="39" y="81"/>
                    <a:pt x="27" y="78"/>
                    <a:pt x="21" y="75"/>
                  </a:cubicBezTo>
                  <a:cubicBezTo>
                    <a:pt x="14" y="75"/>
                    <a:pt x="4" y="76"/>
                    <a:pt x="2" y="71"/>
                  </a:cubicBezTo>
                  <a:cubicBezTo>
                    <a:pt x="0" y="66"/>
                    <a:pt x="7" y="52"/>
                    <a:pt x="10" y="42"/>
                  </a:cubicBezTo>
                  <a:cubicBezTo>
                    <a:pt x="13" y="32"/>
                    <a:pt x="12" y="18"/>
                    <a:pt x="18" y="12"/>
                  </a:cubicBezTo>
                  <a:cubicBezTo>
                    <a:pt x="24" y="6"/>
                    <a:pt x="44" y="0"/>
                    <a:pt x="48" y="6"/>
                  </a:cubicBezTo>
                  <a:cubicBezTo>
                    <a:pt x="60" y="23"/>
                    <a:pt x="43" y="34"/>
                    <a:pt x="40" y="4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7" name="Freeform 311"/>
            <p:cNvSpPr>
              <a:spLocks/>
            </p:cNvSpPr>
            <p:nvPr/>
          </p:nvSpPr>
          <p:spPr bwMode="auto">
            <a:xfrm>
              <a:off x="1633" y="1224"/>
              <a:ext cx="85" cy="101"/>
            </a:xfrm>
            <a:custGeom>
              <a:avLst/>
              <a:gdLst>
                <a:gd name="T0" fmla="*/ 55 w 85"/>
                <a:gd name="T1" fmla="*/ 48 h 101"/>
                <a:gd name="T2" fmla="*/ 57 w 85"/>
                <a:gd name="T3" fmla="*/ 94 h 101"/>
                <a:gd name="T4" fmla="*/ 5 w 85"/>
                <a:gd name="T5" fmla="*/ 92 h 101"/>
                <a:gd name="T6" fmla="*/ 29 w 85"/>
                <a:gd name="T7" fmla="*/ 54 h 101"/>
                <a:gd name="T8" fmla="*/ 33 w 85"/>
                <a:gd name="T9" fmla="*/ 8 h 101"/>
                <a:gd name="T10" fmla="*/ 55 w 85"/>
                <a:gd name="T11" fmla="*/ 10 h 101"/>
                <a:gd name="T12" fmla="*/ 79 w 85"/>
                <a:gd name="T13" fmla="*/ 16 h 101"/>
                <a:gd name="T14" fmla="*/ 55 w 85"/>
                <a:gd name="T15" fmla="*/ 48 h 10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5" h="101">
                  <a:moveTo>
                    <a:pt x="55" y="48"/>
                  </a:moveTo>
                  <a:cubicBezTo>
                    <a:pt x="51" y="62"/>
                    <a:pt x="53" y="92"/>
                    <a:pt x="57" y="94"/>
                  </a:cubicBezTo>
                  <a:cubicBezTo>
                    <a:pt x="61" y="96"/>
                    <a:pt x="8" y="101"/>
                    <a:pt x="5" y="92"/>
                  </a:cubicBezTo>
                  <a:cubicBezTo>
                    <a:pt x="0" y="85"/>
                    <a:pt x="24" y="68"/>
                    <a:pt x="29" y="54"/>
                  </a:cubicBezTo>
                  <a:cubicBezTo>
                    <a:pt x="33" y="41"/>
                    <a:pt x="26" y="12"/>
                    <a:pt x="33" y="8"/>
                  </a:cubicBezTo>
                  <a:cubicBezTo>
                    <a:pt x="38" y="0"/>
                    <a:pt x="47" y="9"/>
                    <a:pt x="55" y="10"/>
                  </a:cubicBezTo>
                  <a:cubicBezTo>
                    <a:pt x="63" y="11"/>
                    <a:pt x="79" y="10"/>
                    <a:pt x="79" y="16"/>
                  </a:cubicBezTo>
                  <a:cubicBezTo>
                    <a:pt x="85" y="22"/>
                    <a:pt x="59" y="34"/>
                    <a:pt x="55" y="4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8" name="Freeform 312"/>
            <p:cNvSpPr>
              <a:spLocks/>
            </p:cNvSpPr>
            <p:nvPr/>
          </p:nvSpPr>
          <p:spPr bwMode="auto">
            <a:xfrm>
              <a:off x="1589" y="1326"/>
              <a:ext cx="100" cy="211"/>
            </a:xfrm>
            <a:custGeom>
              <a:avLst/>
              <a:gdLst>
                <a:gd name="T0" fmla="*/ 78 w 100"/>
                <a:gd name="T1" fmla="*/ 86 h 211"/>
                <a:gd name="T2" fmla="*/ 79 w 100"/>
                <a:gd name="T3" fmla="*/ 197 h 211"/>
                <a:gd name="T4" fmla="*/ 35 w 100"/>
                <a:gd name="T5" fmla="*/ 183 h 211"/>
                <a:gd name="T6" fmla="*/ 3 w 100"/>
                <a:gd name="T7" fmla="*/ 176 h 211"/>
                <a:gd name="T8" fmla="*/ 30 w 100"/>
                <a:gd name="T9" fmla="*/ 132 h 211"/>
                <a:gd name="T10" fmla="*/ 44 w 100"/>
                <a:gd name="T11" fmla="*/ 79 h 211"/>
                <a:gd name="T12" fmla="*/ 49 w 100"/>
                <a:gd name="T13" fmla="*/ 10 h 211"/>
                <a:gd name="T14" fmla="*/ 95 w 100"/>
                <a:gd name="T15" fmla="*/ 19 h 211"/>
                <a:gd name="T16" fmla="*/ 78 w 100"/>
                <a:gd name="T17" fmla="*/ 86 h 2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0" h="211">
                  <a:moveTo>
                    <a:pt x="78" y="86"/>
                  </a:moveTo>
                  <a:cubicBezTo>
                    <a:pt x="71" y="120"/>
                    <a:pt x="84" y="179"/>
                    <a:pt x="79" y="197"/>
                  </a:cubicBezTo>
                  <a:cubicBezTo>
                    <a:pt x="73" y="211"/>
                    <a:pt x="53" y="177"/>
                    <a:pt x="35" y="183"/>
                  </a:cubicBezTo>
                  <a:cubicBezTo>
                    <a:pt x="18" y="186"/>
                    <a:pt x="10" y="187"/>
                    <a:pt x="3" y="176"/>
                  </a:cubicBezTo>
                  <a:cubicBezTo>
                    <a:pt x="0" y="167"/>
                    <a:pt x="23" y="150"/>
                    <a:pt x="30" y="132"/>
                  </a:cubicBezTo>
                  <a:cubicBezTo>
                    <a:pt x="37" y="112"/>
                    <a:pt x="40" y="103"/>
                    <a:pt x="44" y="79"/>
                  </a:cubicBezTo>
                  <a:cubicBezTo>
                    <a:pt x="47" y="58"/>
                    <a:pt x="40" y="20"/>
                    <a:pt x="49" y="10"/>
                  </a:cubicBezTo>
                  <a:cubicBezTo>
                    <a:pt x="74" y="0"/>
                    <a:pt x="95" y="4"/>
                    <a:pt x="95" y="19"/>
                  </a:cubicBezTo>
                  <a:cubicBezTo>
                    <a:pt x="100" y="36"/>
                    <a:pt x="83" y="52"/>
                    <a:pt x="78" y="8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79" name="Freeform 313"/>
            <p:cNvSpPr>
              <a:spLocks/>
            </p:cNvSpPr>
            <p:nvPr/>
          </p:nvSpPr>
          <p:spPr bwMode="auto">
            <a:xfrm>
              <a:off x="1540" y="1520"/>
              <a:ext cx="122" cy="400"/>
            </a:xfrm>
            <a:custGeom>
              <a:avLst/>
              <a:gdLst>
                <a:gd name="T0" fmla="*/ 122 w 122"/>
                <a:gd name="T1" fmla="*/ 41 h 400"/>
                <a:gd name="T2" fmla="*/ 99 w 122"/>
                <a:gd name="T3" fmla="*/ 123 h 400"/>
                <a:gd name="T4" fmla="*/ 74 w 122"/>
                <a:gd name="T5" fmla="*/ 286 h 400"/>
                <a:gd name="T6" fmla="*/ 56 w 122"/>
                <a:gd name="T7" fmla="*/ 374 h 400"/>
                <a:gd name="T8" fmla="*/ 30 w 122"/>
                <a:gd name="T9" fmla="*/ 400 h 400"/>
                <a:gd name="T10" fmla="*/ 0 w 122"/>
                <a:gd name="T11" fmla="*/ 372 h 400"/>
                <a:gd name="T12" fmla="*/ 23 w 122"/>
                <a:gd name="T13" fmla="*/ 279 h 400"/>
                <a:gd name="T14" fmla="*/ 57 w 122"/>
                <a:gd name="T15" fmla="*/ 178 h 400"/>
                <a:gd name="T16" fmla="*/ 63 w 122"/>
                <a:gd name="T17" fmla="*/ 90 h 400"/>
                <a:gd name="T18" fmla="*/ 49 w 122"/>
                <a:gd name="T19" fmla="*/ 54 h 400"/>
                <a:gd name="T20" fmla="*/ 51 w 122"/>
                <a:gd name="T21" fmla="*/ 9 h 400"/>
                <a:gd name="T22" fmla="*/ 92 w 122"/>
                <a:gd name="T23" fmla="*/ 4 h 400"/>
                <a:gd name="T24" fmla="*/ 122 w 122"/>
                <a:gd name="T25" fmla="*/ 41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2" h="400">
                  <a:moveTo>
                    <a:pt x="122" y="41"/>
                  </a:moveTo>
                  <a:cubicBezTo>
                    <a:pt x="122" y="60"/>
                    <a:pt x="105" y="81"/>
                    <a:pt x="99" y="123"/>
                  </a:cubicBezTo>
                  <a:cubicBezTo>
                    <a:pt x="91" y="164"/>
                    <a:pt x="81" y="244"/>
                    <a:pt x="74" y="286"/>
                  </a:cubicBezTo>
                  <a:cubicBezTo>
                    <a:pt x="70" y="329"/>
                    <a:pt x="63" y="355"/>
                    <a:pt x="56" y="374"/>
                  </a:cubicBezTo>
                  <a:cubicBezTo>
                    <a:pt x="49" y="393"/>
                    <a:pt x="39" y="400"/>
                    <a:pt x="30" y="400"/>
                  </a:cubicBezTo>
                  <a:cubicBezTo>
                    <a:pt x="18" y="382"/>
                    <a:pt x="6" y="390"/>
                    <a:pt x="0" y="372"/>
                  </a:cubicBezTo>
                  <a:cubicBezTo>
                    <a:pt x="3" y="359"/>
                    <a:pt x="14" y="308"/>
                    <a:pt x="23" y="279"/>
                  </a:cubicBezTo>
                  <a:cubicBezTo>
                    <a:pt x="32" y="248"/>
                    <a:pt x="49" y="213"/>
                    <a:pt x="57" y="178"/>
                  </a:cubicBezTo>
                  <a:cubicBezTo>
                    <a:pt x="65" y="144"/>
                    <a:pt x="65" y="112"/>
                    <a:pt x="63" y="90"/>
                  </a:cubicBezTo>
                  <a:cubicBezTo>
                    <a:pt x="62" y="70"/>
                    <a:pt x="52" y="67"/>
                    <a:pt x="49" y="54"/>
                  </a:cubicBezTo>
                  <a:cubicBezTo>
                    <a:pt x="41" y="23"/>
                    <a:pt x="44" y="16"/>
                    <a:pt x="51" y="9"/>
                  </a:cubicBezTo>
                  <a:cubicBezTo>
                    <a:pt x="59" y="0"/>
                    <a:pt x="82" y="0"/>
                    <a:pt x="92" y="4"/>
                  </a:cubicBezTo>
                  <a:cubicBezTo>
                    <a:pt x="101" y="10"/>
                    <a:pt x="122" y="22"/>
                    <a:pt x="122" y="4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reeform 705"/>
          <p:cNvSpPr>
            <a:spLocks/>
          </p:cNvSpPr>
          <p:nvPr/>
        </p:nvSpPr>
        <p:spPr bwMode="auto">
          <a:xfrm>
            <a:off x="781050" y="587375"/>
            <a:ext cx="641350" cy="1893888"/>
          </a:xfrm>
          <a:custGeom>
            <a:avLst/>
            <a:gdLst>
              <a:gd name="T0" fmla="*/ 174295 w 471"/>
              <a:gd name="T1" fmla="*/ 1686787 h 1390"/>
              <a:gd name="T2" fmla="*/ 334973 w 471"/>
              <a:gd name="T3" fmla="*/ 1884350 h 1390"/>
              <a:gd name="T4" fmla="*/ 547394 w 471"/>
              <a:gd name="T5" fmla="*/ 1750825 h 1390"/>
              <a:gd name="T6" fmla="*/ 533777 w 471"/>
              <a:gd name="T7" fmla="*/ 1430635 h 1390"/>
              <a:gd name="T8" fmla="*/ 631818 w 471"/>
              <a:gd name="T9" fmla="*/ 618579 h 1390"/>
              <a:gd name="T10" fmla="*/ 590968 w 471"/>
              <a:gd name="T11" fmla="*/ 385590 h 1390"/>
              <a:gd name="T12" fmla="*/ 582798 w 471"/>
              <a:gd name="T13" fmla="*/ 189389 h 1390"/>
              <a:gd name="T14" fmla="*/ 487480 w 471"/>
              <a:gd name="T15" fmla="*/ 9538 h 1390"/>
              <a:gd name="T16" fmla="*/ 389440 w 471"/>
              <a:gd name="T17" fmla="*/ 73576 h 1390"/>
              <a:gd name="T18" fmla="*/ 389440 w 471"/>
              <a:gd name="T19" fmla="*/ 232989 h 1390"/>
              <a:gd name="T20" fmla="*/ 433013 w 471"/>
              <a:gd name="T21" fmla="*/ 415565 h 1390"/>
              <a:gd name="T22" fmla="*/ 389440 w 471"/>
              <a:gd name="T23" fmla="*/ 399215 h 1390"/>
              <a:gd name="T24" fmla="*/ 364930 w 471"/>
              <a:gd name="T25" fmla="*/ 247977 h 1390"/>
              <a:gd name="T26" fmla="*/ 280506 w 471"/>
              <a:gd name="T27" fmla="*/ 47688 h 1390"/>
              <a:gd name="T28" fmla="*/ 247825 w 471"/>
              <a:gd name="T29" fmla="*/ 147151 h 1390"/>
              <a:gd name="T30" fmla="*/ 275059 w 471"/>
              <a:gd name="T31" fmla="*/ 253427 h 1390"/>
              <a:gd name="T32" fmla="*/ 291399 w 471"/>
              <a:gd name="T33" fmla="*/ 370603 h 1390"/>
              <a:gd name="T34" fmla="*/ 264165 w 471"/>
              <a:gd name="T35" fmla="*/ 309290 h 1390"/>
              <a:gd name="T36" fmla="*/ 245102 w 471"/>
              <a:gd name="T37" fmla="*/ 252064 h 1390"/>
              <a:gd name="T38" fmla="*/ 155231 w 471"/>
              <a:gd name="T39" fmla="*/ 125351 h 1390"/>
              <a:gd name="T40" fmla="*/ 144338 w 471"/>
              <a:gd name="T41" fmla="*/ 234352 h 1390"/>
              <a:gd name="T42" fmla="*/ 220592 w 471"/>
              <a:gd name="T43" fmla="*/ 450991 h 1390"/>
              <a:gd name="T44" fmla="*/ 220592 w 471"/>
              <a:gd name="T45" fmla="*/ 450991 h 1390"/>
              <a:gd name="T46" fmla="*/ 185188 w 471"/>
              <a:gd name="T47" fmla="*/ 391040 h 1390"/>
              <a:gd name="T48" fmla="*/ 152508 w 471"/>
              <a:gd name="T49" fmla="*/ 324277 h 1390"/>
              <a:gd name="T50" fmla="*/ 95317 w 471"/>
              <a:gd name="T51" fmla="*/ 215276 h 1390"/>
              <a:gd name="T52" fmla="*/ 59914 w 471"/>
              <a:gd name="T53" fmla="*/ 335177 h 1390"/>
              <a:gd name="T54" fmla="*/ 117104 w 471"/>
              <a:gd name="T55" fmla="*/ 561354 h 1390"/>
              <a:gd name="T56" fmla="*/ 117104 w 471"/>
              <a:gd name="T57" fmla="*/ 561354 h 1390"/>
              <a:gd name="T58" fmla="*/ 92594 w 471"/>
              <a:gd name="T59" fmla="*/ 412840 h 1390"/>
              <a:gd name="T60" fmla="*/ 29957 w 471"/>
              <a:gd name="T61" fmla="*/ 384228 h 1390"/>
              <a:gd name="T62" fmla="*/ 2723 w 471"/>
              <a:gd name="T63" fmla="*/ 450991 h 1390"/>
              <a:gd name="T64" fmla="*/ 35404 w 471"/>
              <a:gd name="T65" fmla="*/ 574979 h 1390"/>
              <a:gd name="T66" fmla="*/ 24510 w 471"/>
              <a:gd name="T67" fmla="*/ 703055 h 1390"/>
              <a:gd name="T68" fmla="*/ 106211 w 471"/>
              <a:gd name="T69" fmla="*/ 1122708 h 1390"/>
              <a:gd name="T70" fmla="*/ 168848 w 471"/>
              <a:gd name="T71" fmla="*/ 1500123 h 1390"/>
              <a:gd name="T72" fmla="*/ 174295 w 471"/>
              <a:gd name="T73" fmla="*/ 1686787 h 139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471" h="1390">
                <a:moveTo>
                  <a:pt x="128" y="1238"/>
                </a:moveTo>
                <a:cubicBezTo>
                  <a:pt x="132" y="1286"/>
                  <a:pt x="172" y="1376"/>
                  <a:pt x="246" y="1383"/>
                </a:cubicBezTo>
                <a:cubicBezTo>
                  <a:pt x="320" y="1390"/>
                  <a:pt x="384" y="1358"/>
                  <a:pt x="402" y="1285"/>
                </a:cubicBezTo>
                <a:cubicBezTo>
                  <a:pt x="420" y="1212"/>
                  <a:pt x="390" y="1182"/>
                  <a:pt x="392" y="1050"/>
                </a:cubicBezTo>
                <a:cubicBezTo>
                  <a:pt x="394" y="918"/>
                  <a:pt x="457" y="582"/>
                  <a:pt x="464" y="454"/>
                </a:cubicBezTo>
                <a:cubicBezTo>
                  <a:pt x="471" y="326"/>
                  <a:pt x="440" y="335"/>
                  <a:pt x="434" y="283"/>
                </a:cubicBezTo>
                <a:cubicBezTo>
                  <a:pt x="428" y="231"/>
                  <a:pt x="441" y="185"/>
                  <a:pt x="428" y="139"/>
                </a:cubicBezTo>
                <a:cubicBezTo>
                  <a:pt x="415" y="93"/>
                  <a:pt x="390" y="14"/>
                  <a:pt x="358" y="7"/>
                </a:cubicBezTo>
                <a:cubicBezTo>
                  <a:pt x="326" y="0"/>
                  <a:pt x="298" y="27"/>
                  <a:pt x="286" y="54"/>
                </a:cubicBezTo>
                <a:cubicBezTo>
                  <a:pt x="274" y="81"/>
                  <a:pt x="279" y="131"/>
                  <a:pt x="286" y="171"/>
                </a:cubicBezTo>
                <a:lnTo>
                  <a:pt x="318" y="305"/>
                </a:lnTo>
                <a:cubicBezTo>
                  <a:pt x="318" y="325"/>
                  <a:pt x="294" y="313"/>
                  <a:pt x="286" y="293"/>
                </a:cubicBezTo>
                <a:cubicBezTo>
                  <a:pt x="278" y="273"/>
                  <a:pt x="282" y="248"/>
                  <a:pt x="268" y="182"/>
                </a:cubicBezTo>
                <a:cubicBezTo>
                  <a:pt x="254" y="116"/>
                  <a:pt x="256" y="30"/>
                  <a:pt x="206" y="35"/>
                </a:cubicBezTo>
                <a:cubicBezTo>
                  <a:pt x="156" y="40"/>
                  <a:pt x="166" y="80"/>
                  <a:pt x="182" y="108"/>
                </a:cubicBezTo>
                <a:cubicBezTo>
                  <a:pt x="198" y="136"/>
                  <a:pt x="197" y="160"/>
                  <a:pt x="202" y="186"/>
                </a:cubicBezTo>
                <a:lnTo>
                  <a:pt x="214" y="272"/>
                </a:lnTo>
                <a:lnTo>
                  <a:pt x="194" y="227"/>
                </a:lnTo>
                <a:lnTo>
                  <a:pt x="180" y="185"/>
                </a:lnTo>
                <a:cubicBezTo>
                  <a:pt x="167" y="163"/>
                  <a:pt x="164" y="58"/>
                  <a:pt x="114" y="92"/>
                </a:cubicBezTo>
                <a:cubicBezTo>
                  <a:pt x="64" y="126"/>
                  <a:pt x="98" y="144"/>
                  <a:pt x="106" y="172"/>
                </a:cubicBezTo>
                <a:cubicBezTo>
                  <a:pt x="114" y="200"/>
                  <a:pt x="153" y="304"/>
                  <a:pt x="162" y="331"/>
                </a:cubicBezTo>
                <a:lnTo>
                  <a:pt x="136" y="287"/>
                </a:lnTo>
                <a:lnTo>
                  <a:pt x="112" y="238"/>
                </a:lnTo>
                <a:cubicBezTo>
                  <a:pt x="101" y="217"/>
                  <a:pt x="100" y="156"/>
                  <a:pt x="70" y="158"/>
                </a:cubicBezTo>
                <a:cubicBezTo>
                  <a:pt x="40" y="160"/>
                  <a:pt x="10" y="206"/>
                  <a:pt x="44" y="246"/>
                </a:cubicBezTo>
                <a:cubicBezTo>
                  <a:pt x="78" y="286"/>
                  <a:pt x="112" y="334"/>
                  <a:pt x="86" y="412"/>
                </a:cubicBezTo>
                <a:cubicBezTo>
                  <a:pt x="86" y="412"/>
                  <a:pt x="86" y="412"/>
                  <a:pt x="86" y="412"/>
                </a:cubicBezTo>
                <a:cubicBezTo>
                  <a:pt x="86" y="412"/>
                  <a:pt x="79" y="325"/>
                  <a:pt x="68" y="303"/>
                </a:cubicBezTo>
                <a:cubicBezTo>
                  <a:pt x="57" y="281"/>
                  <a:pt x="33" y="277"/>
                  <a:pt x="22" y="282"/>
                </a:cubicBezTo>
                <a:cubicBezTo>
                  <a:pt x="11" y="287"/>
                  <a:pt x="0" y="310"/>
                  <a:pt x="2" y="331"/>
                </a:cubicBezTo>
                <a:cubicBezTo>
                  <a:pt x="4" y="352"/>
                  <a:pt x="16" y="388"/>
                  <a:pt x="26" y="422"/>
                </a:cubicBezTo>
                <a:cubicBezTo>
                  <a:pt x="36" y="456"/>
                  <a:pt x="9" y="452"/>
                  <a:pt x="18" y="516"/>
                </a:cubicBezTo>
                <a:cubicBezTo>
                  <a:pt x="27" y="580"/>
                  <a:pt x="60" y="727"/>
                  <a:pt x="78" y="824"/>
                </a:cubicBezTo>
                <a:lnTo>
                  <a:pt x="124" y="1101"/>
                </a:lnTo>
                <a:cubicBezTo>
                  <a:pt x="132" y="1170"/>
                  <a:pt x="124" y="1190"/>
                  <a:pt x="128" y="1238"/>
                </a:cubicBezTo>
                <a:close/>
              </a:path>
            </a:pathLst>
          </a:custGeom>
          <a:solidFill>
            <a:srgbClr val="FFD0D9"/>
          </a:solidFill>
          <a:ln w="12700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1" name="Freeform 706"/>
          <p:cNvSpPr>
            <a:spLocks/>
          </p:cNvSpPr>
          <p:nvPr/>
        </p:nvSpPr>
        <p:spPr bwMode="auto">
          <a:xfrm flipH="1">
            <a:off x="1804988" y="849313"/>
            <a:ext cx="641350" cy="1893887"/>
          </a:xfrm>
          <a:custGeom>
            <a:avLst/>
            <a:gdLst>
              <a:gd name="T0" fmla="*/ 174295 w 471"/>
              <a:gd name="T1" fmla="*/ 1686786 h 1390"/>
              <a:gd name="T2" fmla="*/ 334973 w 471"/>
              <a:gd name="T3" fmla="*/ 1884349 h 1390"/>
              <a:gd name="T4" fmla="*/ 547394 w 471"/>
              <a:gd name="T5" fmla="*/ 1750824 h 1390"/>
              <a:gd name="T6" fmla="*/ 533777 w 471"/>
              <a:gd name="T7" fmla="*/ 1430634 h 1390"/>
              <a:gd name="T8" fmla="*/ 631818 w 471"/>
              <a:gd name="T9" fmla="*/ 618579 h 1390"/>
              <a:gd name="T10" fmla="*/ 590968 w 471"/>
              <a:gd name="T11" fmla="*/ 385590 h 1390"/>
              <a:gd name="T12" fmla="*/ 582798 w 471"/>
              <a:gd name="T13" fmla="*/ 189389 h 1390"/>
              <a:gd name="T14" fmla="*/ 487480 w 471"/>
              <a:gd name="T15" fmla="*/ 9538 h 1390"/>
              <a:gd name="T16" fmla="*/ 389440 w 471"/>
              <a:gd name="T17" fmla="*/ 73575 h 1390"/>
              <a:gd name="T18" fmla="*/ 389440 w 471"/>
              <a:gd name="T19" fmla="*/ 232989 h 1390"/>
              <a:gd name="T20" fmla="*/ 433013 w 471"/>
              <a:gd name="T21" fmla="*/ 415565 h 1390"/>
              <a:gd name="T22" fmla="*/ 389440 w 471"/>
              <a:gd name="T23" fmla="*/ 399215 h 1390"/>
              <a:gd name="T24" fmla="*/ 364930 w 471"/>
              <a:gd name="T25" fmla="*/ 247977 h 1390"/>
              <a:gd name="T26" fmla="*/ 280506 w 471"/>
              <a:gd name="T27" fmla="*/ 47688 h 1390"/>
              <a:gd name="T28" fmla="*/ 247825 w 471"/>
              <a:gd name="T29" fmla="*/ 147151 h 1390"/>
              <a:gd name="T30" fmla="*/ 275059 w 471"/>
              <a:gd name="T31" fmla="*/ 253427 h 1390"/>
              <a:gd name="T32" fmla="*/ 291399 w 471"/>
              <a:gd name="T33" fmla="*/ 370602 h 1390"/>
              <a:gd name="T34" fmla="*/ 264165 w 471"/>
              <a:gd name="T35" fmla="*/ 309289 h 1390"/>
              <a:gd name="T36" fmla="*/ 245102 w 471"/>
              <a:gd name="T37" fmla="*/ 252064 h 1390"/>
              <a:gd name="T38" fmla="*/ 155231 w 471"/>
              <a:gd name="T39" fmla="*/ 125351 h 1390"/>
              <a:gd name="T40" fmla="*/ 144338 w 471"/>
              <a:gd name="T41" fmla="*/ 234351 h 1390"/>
              <a:gd name="T42" fmla="*/ 220592 w 471"/>
              <a:gd name="T43" fmla="*/ 450990 h 1390"/>
              <a:gd name="T44" fmla="*/ 220592 w 471"/>
              <a:gd name="T45" fmla="*/ 450990 h 1390"/>
              <a:gd name="T46" fmla="*/ 185188 w 471"/>
              <a:gd name="T47" fmla="*/ 391040 h 1390"/>
              <a:gd name="T48" fmla="*/ 152508 w 471"/>
              <a:gd name="T49" fmla="*/ 324277 h 1390"/>
              <a:gd name="T50" fmla="*/ 95317 w 471"/>
              <a:gd name="T51" fmla="*/ 215276 h 1390"/>
              <a:gd name="T52" fmla="*/ 59914 w 471"/>
              <a:gd name="T53" fmla="*/ 335177 h 1390"/>
              <a:gd name="T54" fmla="*/ 117104 w 471"/>
              <a:gd name="T55" fmla="*/ 561354 h 1390"/>
              <a:gd name="T56" fmla="*/ 117104 w 471"/>
              <a:gd name="T57" fmla="*/ 561354 h 1390"/>
              <a:gd name="T58" fmla="*/ 92594 w 471"/>
              <a:gd name="T59" fmla="*/ 412840 h 1390"/>
              <a:gd name="T60" fmla="*/ 29957 w 471"/>
              <a:gd name="T61" fmla="*/ 384227 h 1390"/>
              <a:gd name="T62" fmla="*/ 2723 w 471"/>
              <a:gd name="T63" fmla="*/ 450990 h 1390"/>
              <a:gd name="T64" fmla="*/ 35404 w 471"/>
              <a:gd name="T65" fmla="*/ 574979 h 1390"/>
              <a:gd name="T66" fmla="*/ 24510 w 471"/>
              <a:gd name="T67" fmla="*/ 703054 h 1390"/>
              <a:gd name="T68" fmla="*/ 106211 w 471"/>
              <a:gd name="T69" fmla="*/ 1122707 h 1390"/>
              <a:gd name="T70" fmla="*/ 168848 w 471"/>
              <a:gd name="T71" fmla="*/ 1500122 h 1390"/>
              <a:gd name="T72" fmla="*/ 174295 w 471"/>
              <a:gd name="T73" fmla="*/ 1686786 h 139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471" h="1390">
                <a:moveTo>
                  <a:pt x="128" y="1238"/>
                </a:moveTo>
                <a:cubicBezTo>
                  <a:pt x="132" y="1286"/>
                  <a:pt x="172" y="1376"/>
                  <a:pt x="246" y="1383"/>
                </a:cubicBezTo>
                <a:cubicBezTo>
                  <a:pt x="320" y="1390"/>
                  <a:pt x="384" y="1358"/>
                  <a:pt x="402" y="1285"/>
                </a:cubicBezTo>
                <a:cubicBezTo>
                  <a:pt x="420" y="1212"/>
                  <a:pt x="390" y="1182"/>
                  <a:pt x="392" y="1050"/>
                </a:cubicBezTo>
                <a:cubicBezTo>
                  <a:pt x="394" y="918"/>
                  <a:pt x="457" y="582"/>
                  <a:pt x="464" y="454"/>
                </a:cubicBezTo>
                <a:cubicBezTo>
                  <a:pt x="471" y="326"/>
                  <a:pt x="440" y="335"/>
                  <a:pt x="434" y="283"/>
                </a:cubicBezTo>
                <a:cubicBezTo>
                  <a:pt x="428" y="231"/>
                  <a:pt x="441" y="185"/>
                  <a:pt x="428" y="139"/>
                </a:cubicBezTo>
                <a:cubicBezTo>
                  <a:pt x="415" y="93"/>
                  <a:pt x="390" y="14"/>
                  <a:pt x="358" y="7"/>
                </a:cubicBezTo>
                <a:cubicBezTo>
                  <a:pt x="326" y="0"/>
                  <a:pt x="298" y="27"/>
                  <a:pt x="286" y="54"/>
                </a:cubicBezTo>
                <a:cubicBezTo>
                  <a:pt x="274" y="81"/>
                  <a:pt x="279" y="131"/>
                  <a:pt x="286" y="171"/>
                </a:cubicBezTo>
                <a:lnTo>
                  <a:pt x="318" y="305"/>
                </a:lnTo>
                <a:cubicBezTo>
                  <a:pt x="318" y="325"/>
                  <a:pt x="294" y="313"/>
                  <a:pt x="286" y="293"/>
                </a:cubicBezTo>
                <a:cubicBezTo>
                  <a:pt x="278" y="273"/>
                  <a:pt x="282" y="248"/>
                  <a:pt x="268" y="182"/>
                </a:cubicBezTo>
                <a:cubicBezTo>
                  <a:pt x="254" y="116"/>
                  <a:pt x="256" y="30"/>
                  <a:pt x="206" y="35"/>
                </a:cubicBezTo>
                <a:cubicBezTo>
                  <a:pt x="156" y="40"/>
                  <a:pt x="166" y="80"/>
                  <a:pt x="182" y="108"/>
                </a:cubicBezTo>
                <a:cubicBezTo>
                  <a:pt x="198" y="136"/>
                  <a:pt x="197" y="160"/>
                  <a:pt x="202" y="186"/>
                </a:cubicBezTo>
                <a:lnTo>
                  <a:pt x="214" y="272"/>
                </a:lnTo>
                <a:lnTo>
                  <a:pt x="194" y="227"/>
                </a:lnTo>
                <a:lnTo>
                  <a:pt x="180" y="185"/>
                </a:lnTo>
                <a:cubicBezTo>
                  <a:pt x="167" y="163"/>
                  <a:pt x="164" y="58"/>
                  <a:pt x="114" y="92"/>
                </a:cubicBezTo>
                <a:cubicBezTo>
                  <a:pt x="64" y="126"/>
                  <a:pt x="98" y="144"/>
                  <a:pt x="106" y="172"/>
                </a:cubicBezTo>
                <a:cubicBezTo>
                  <a:pt x="114" y="200"/>
                  <a:pt x="153" y="304"/>
                  <a:pt x="162" y="331"/>
                </a:cubicBezTo>
                <a:lnTo>
                  <a:pt x="136" y="287"/>
                </a:lnTo>
                <a:lnTo>
                  <a:pt x="112" y="238"/>
                </a:lnTo>
                <a:cubicBezTo>
                  <a:pt x="101" y="217"/>
                  <a:pt x="100" y="156"/>
                  <a:pt x="70" y="158"/>
                </a:cubicBezTo>
                <a:cubicBezTo>
                  <a:pt x="40" y="160"/>
                  <a:pt x="10" y="206"/>
                  <a:pt x="44" y="246"/>
                </a:cubicBezTo>
                <a:cubicBezTo>
                  <a:pt x="78" y="286"/>
                  <a:pt x="112" y="334"/>
                  <a:pt x="86" y="412"/>
                </a:cubicBezTo>
                <a:cubicBezTo>
                  <a:pt x="86" y="412"/>
                  <a:pt x="86" y="412"/>
                  <a:pt x="86" y="412"/>
                </a:cubicBezTo>
                <a:cubicBezTo>
                  <a:pt x="86" y="412"/>
                  <a:pt x="79" y="325"/>
                  <a:pt x="68" y="303"/>
                </a:cubicBezTo>
                <a:cubicBezTo>
                  <a:pt x="57" y="281"/>
                  <a:pt x="33" y="277"/>
                  <a:pt x="22" y="282"/>
                </a:cubicBezTo>
                <a:cubicBezTo>
                  <a:pt x="11" y="287"/>
                  <a:pt x="0" y="310"/>
                  <a:pt x="2" y="331"/>
                </a:cubicBezTo>
                <a:cubicBezTo>
                  <a:pt x="4" y="352"/>
                  <a:pt x="16" y="388"/>
                  <a:pt x="26" y="422"/>
                </a:cubicBezTo>
                <a:cubicBezTo>
                  <a:pt x="36" y="456"/>
                  <a:pt x="9" y="452"/>
                  <a:pt x="18" y="516"/>
                </a:cubicBezTo>
                <a:cubicBezTo>
                  <a:pt x="27" y="580"/>
                  <a:pt x="60" y="727"/>
                  <a:pt x="78" y="824"/>
                </a:cubicBezTo>
                <a:lnTo>
                  <a:pt x="124" y="1101"/>
                </a:lnTo>
                <a:cubicBezTo>
                  <a:pt x="132" y="1170"/>
                  <a:pt x="124" y="1190"/>
                  <a:pt x="128" y="1238"/>
                </a:cubicBezTo>
                <a:close/>
              </a:path>
            </a:pathLst>
          </a:custGeom>
          <a:solidFill>
            <a:srgbClr val="FFD0D9"/>
          </a:solidFill>
          <a:ln w="12700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2292" name="Group 707"/>
          <p:cNvGrpSpPr>
            <a:grpSpLocks/>
          </p:cNvGrpSpPr>
          <p:nvPr/>
        </p:nvGrpSpPr>
        <p:grpSpPr bwMode="auto">
          <a:xfrm>
            <a:off x="3533775" y="525463"/>
            <a:ext cx="1536700" cy="2060575"/>
            <a:chOff x="1617" y="1211"/>
            <a:chExt cx="968" cy="1298"/>
          </a:xfrm>
        </p:grpSpPr>
        <p:grpSp>
          <p:nvGrpSpPr>
            <p:cNvPr id="12437" name="Group 708"/>
            <p:cNvGrpSpPr>
              <a:grpSpLocks/>
            </p:cNvGrpSpPr>
            <p:nvPr/>
          </p:nvGrpSpPr>
          <p:grpSpPr bwMode="auto">
            <a:xfrm>
              <a:off x="1617" y="1451"/>
              <a:ext cx="442" cy="1058"/>
              <a:chOff x="2994" y="1495"/>
              <a:chExt cx="515" cy="1233"/>
            </a:xfrm>
          </p:grpSpPr>
          <p:sp>
            <p:nvSpPr>
              <p:cNvPr id="12445" name="Freeform 709"/>
              <p:cNvSpPr>
                <a:spLocks/>
              </p:cNvSpPr>
              <p:nvPr/>
            </p:nvSpPr>
            <p:spPr bwMode="auto">
              <a:xfrm>
                <a:off x="3038" y="1783"/>
                <a:ext cx="457" cy="945"/>
              </a:xfrm>
              <a:custGeom>
                <a:avLst/>
                <a:gdLst>
                  <a:gd name="T0" fmla="*/ 10 w 457"/>
                  <a:gd name="T1" fmla="*/ 147 h 945"/>
                  <a:gd name="T2" fmla="*/ 112 w 457"/>
                  <a:gd name="T3" fmla="*/ 443 h 945"/>
                  <a:gd name="T4" fmla="*/ 166 w 457"/>
                  <a:gd name="T5" fmla="*/ 823 h 945"/>
                  <a:gd name="T6" fmla="*/ 315 w 457"/>
                  <a:gd name="T7" fmla="*/ 944 h 945"/>
                  <a:gd name="T8" fmla="*/ 450 w 457"/>
                  <a:gd name="T9" fmla="*/ 779 h 945"/>
                  <a:gd name="T10" fmla="*/ 344 w 457"/>
                  <a:gd name="T11" fmla="*/ 603 h 945"/>
                  <a:gd name="T12" fmla="*/ 347 w 457"/>
                  <a:gd name="T13" fmla="*/ 405 h 945"/>
                  <a:gd name="T14" fmla="*/ 428 w 457"/>
                  <a:gd name="T15" fmla="*/ 155 h 945"/>
                  <a:gd name="T16" fmla="*/ 441 w 457"/>
                  <a:gd name="T17" fmla="*/ 24 h 945"/>
                  <a:gd name="T18" fmla="*/ 331 w 457"/>
                  <a:gd name="T19" fmla="*/ 8 h 945"/>
                  <a:gd name="T20" fmla="*/ 159 w 457"/>
                  <a:gd name="T21" fmla="*/ 59 h 945"/>
                  <a:gd name="T22" fmla="*/ 10 w 457"/>
                  <a:gd name="T23" fmla="*/ 147 h 94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57" h="945">
                    <a:moveTo>
                      <a:pt x="10" y="147"/>
                    </a:moveTo>
                    <a:cubicBezTo>
                      <a:pt x="0" y="211"/>
                      <a:pt x="85" y="330"/>
                      <a:pt x="112" y="443"/>
                    </a:cubicBezTo>
                    <a:cubicBezTo>
                      <a:pt x="139" y="556"/>
                      <a:pt x="144" y="739"/>
                      <a:pt x="166" y="823"/>
                    </a:cubicBezTo>
                    <a:cubicBezTo>
                      <a:pt x="188" y="907"/>
                      <a:pt x="226" y="945"/>
                      <a:pt x="315" y="944"/>
                    </a:cubicBezTo>
                    <a:cubicBezTo>
                      <a:pt x="404" y="943"/>
                      <a:pt x="454" y="857"/>
                      <a:pt x="450" y="779"/>
                    </a:cubicBezTo>
                    <a:cubicBezTo>
                      <a:pt x="446" y="701"/>
                      <a:pt x="359" y="662"/>
                      <a:pt x="344" y="603"/>
                    </a:cubicBezTo>
                    <a:cubicBezTo>
                      <a:pt x="329" y="544"/>
                      <a:pt x="338" y="487"/>
                      <a:pt x="347" y="405"/>
                    </a:cubicBezTo>
                    <a:cubicBezTo>
                      <a:pt x="356" y="323"/>
                      <a:pt x="412" y="218"/>
                      <a:pt x="428" y="155"/>
                    </a:cubicBezTo>
                    <a:cubicBezTo>
                      <a:pt x="444" y="92"/>
                      <a:pt x="457" y="48"/>
                      <a:pt x="441" y="24"/>
                    </a:cubicBezTo>
                    <a:cubicBezTo>
                      <a:pt x="425" y="0"/>
                      <a:pt x="378" y="2"/>
                      <a:pt x="331" y="8"/>
                    </a:cubicBezTo>
                    <a:cubicBezTo>
                      <a:pt x="284" y="14"/>
                      <a:pt x="212" y="36"/>
                      <a:pt x="159" y="59"/>
                    </a:cubicBezTo>
                    <a:cubicBezTo>
                      <a:pt x="106" y="82"/>
                      <a:pt x="20" y="83"/>
                      <a:pt x="10" y="147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446" name="Freeform 710"/>
              <p:cNvSpPr>
                <a:spLocks/>
              </p:cNvSpPr>
              <p:nvPr/>
            </p:nvSpPr>
            <p:spPr bwMode="auto">
              <a:xfrm>
                <a:off x="2994" y="1718"/>
                <a:ext cx="106" cy="137"/>
              </a:xfrm>
              <a:custGeom>
                <a:avLst/>
                <a:gdLst>
                  <a:gd name="T0" fmla="*/ 8 w 106"/>
                  <a:gd name="T1" fmla="*/ 92 h 137"/>
                  <a:gd name="T2" fmla="*/ 58 w 106"/>
                  <a:gd name="T3" fmla="*/ 48 h 137"/>
                  <a:gd name="T4" fmla="*/ 70 w 106"/>
                  <a:gd name="T5" fmla="*/ 128 h 137"/>
                  <a:gd name="T6" fmla="*/ 8 w 106"/>
                  <a:gd name="T7" fmla="*/ 92 h 1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6" h="137">
                    <a:moveTo>
                      <a:pt x="8" y="92"/>
                    </a:moveTo>
                    <a:cubicBezTo>
                      <a:pt x="0" y="60"/>
                      <a:pt x="10" y="0"/>
                      <a:pt x="58" y="48"/>
                    </a:cubicBezTo>
                    <a:cubicBezTo>
                      <a:pt x="106" y="96"/>
                      <a:pt x="78" y="121"/>
                      <a:pt x="70" y="128"/>
                    </a:cubicBezTo>
                    <a:cubicBezTo>
                      <a:pt x="69" y="137"/>
                      <a:pt x="16" y="124"/>
                      <a:pt x="8" y="9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447" name="Freeform 711"/>
              <p:cNvSpPr>
                <a:spLocks/>
              </p:cNvSpPr>
              <p:nvPr/>
            </p:nvSpPr>
            <p:spPr bwMode="auto">
              <a:xfrm>
                <a:off x="3054" y="1647"/>
                <a:ext cx="114" cy="165"/>
              </a:xfrm>
              <a:custGeom>
                <a:avLst/>
                <a:gdLst>
                  <a:gd name="T0" fmla="*/ 69 w 114"/>
                  <a:gd name="T1" fmla="*/ 70 h 165"/>
                  <a:gd name="T2" fmla="*/ 53 w 114"/>
                  <a:gd name="T3" fmla="*/ 10 h 165"/>
                  <a:gd name="T4" fmla="*/ 13 w 114"/>
                  <a:gd name="T5" fmla="*/ 10 h 165"/>
                  <a:gd name="T6" fmla="*/ 15 w 114"/>
                  <a:gd name="T7" fmla="*/ 68 h 165"/>
                  <a:gd name="T8" fmla="*/ 84 w 114"/>
                  <a:gd name="T9" fmla="*/ 147 h 165"/>
                  <a:gd name="T10" fmla="*/ 69 w 114"/>
                  <a:gd name="T11" fmla="*/ 70 h 16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4" h="165">
                    <a:moveTo>
                      <a:pt x="69" y="70"/>
                    </a:moveTo>
                    <a:cubicBezTo>
                      <a:pt x="60" y="51"/>
                      <a:pt x="62" y="20"/>
                      <a:pt x="53" y="10"/>
                    </a:cubicBezTo>
                    <a:cubicBezTo>
                      <a:pt x="44" y="0"/>
                      <a:pt x="19" y="0"/>
                      <a:pt x="13" y="10"/>
                    </a:cubicBezTo>
                    <a:cubicBezTo>
                      <a:pt x="7" y="20"/>
                      <a:pt x="0" y="49"/>
                      <a:pt x="15" y="68"/>
                    </a:cubicBezTo>
                    <a:cubicBezTo>
                      <a:pt x="27" y="91"/>
                      <a:pt x="54" y="165"/>
                      <a:pt x="84" y="147"/>
                    </a:cubicBezTo>
                    <a:cubicBezTo>
                      <a:pt x="114" y="129"/>
                      <a:pt x="78" y="89"/>
                      <a:pt x="69" y="7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448" name="Freeform 712"/>
              <p:cNvSpPr>
                <a:spLocks/>
              </p:cNvSpPr>
              <p:nvPr/>
            </p:nvSpPr>
            <p:spPr bwMode="auto">
              <a:xfrm>
                <a:off x="3124" y="1566"/>
                <a:ext cx="122" cy="226"/>
              </a:xfrm>
              <a:custGeom>
                <a:avLst/>
                <a:gdLst>
                  <a:gd name="T0" fmla="*/ 95 w 122"/>
                  <a:gd name="T1" fmla="*/ 105 h 226"/>
                  <a:gd name="T2" fmla="*/ 91 w 122"/>
                  <a:gd name="T3" fmla="*/ 59 h 226"/>
                  <a:gd name="T4" fmla="*/ 42 w 122"/>
                  <a:gd name="T5" fmla="*/ 26 h 226"/>
                  <a:gd name="T6" fmla="*/ 33 w 122"/>
                  <a:gd name="T7" fmla="*/ 101 h 226"/>
                  <a:gd name="T8" fmla="*/ 75 w 122"/>
                  <a:gd name="T9" fmla="*/ 217 h 226"/>
                  <a:gd name="T10" fmla="*/ 119 w 122"/>
                  <a:gd name="T11" fmla="*/ 153 h 226"/>
                  <a:gd name="T12" fmla="*/ 95 w 122"/>
                  <a:gd name="T13" fmla="*/ 105 h 2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2" h="226">
                    <a:moveTo>
                      <a:pt x="95" y="105"/>
                    </a:moveTo>
                    <a:cubicBezTo>
                      <a:pt x="95" y="105"/>
                      <a:pt x="92" y="72"/>
                      <a:pt x="91" y="59"/>
                    </a:cubicBezTo>
                    <a:cubicBezTo>
                      <a:pt x="90" y="46"/>
                      <a:pt x="84" y="0"/>
                      <a:pt x="42" y="26"/>
                    </a:cubicBezTo>
                    <a:cubicBezTo>
                      <a:pt x="0" y="52"/>
                      <a:pt x="28" y="69"/>
                      <a:pt x="33" y="101"/>
                    </a:cubicBezTo>
                    <a:cubicBezTo>
                      <a:pt x="38" y="133"/>
                      <a:pt x="61" y="208"/>
                      <a:pt x="75" y="217"/>
                    </a:cubicBezTo>
                    <a:cubicBezTo>
                      <a:pt x="89" y="226"/>
                      <a:pt x="116" y="172"/>
                      <a:pt x="119" y="153"/>
                    </a:cubicBezTo>
                    <a:cubicBezTo>
                      <a:pt x="122" y="134"/>
                      <a:pt x="100" y="115"/>
                      <a:pt x="95" y="105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449" name="Freeform 713"/>
              <p:cNvSpPr>
                <a:spLocks/>
              </p:cNvSpPr>
              <p:nvPr/>
            </p:nvSpPr>
            <p:spPr bwMode="auto">
              <a:xfrm>
                <a:off x="3251" y="1528"/>
                <a:ext cx="111" cy="232"/>
              </a:xfrm>
              <a:custGeom>
                <a:avLst/>
                <a:gdLst>
                  <a:gd name="T0" fmla="*/ 82 w 111"/>
                  <a:gd name="T1" fmla="*/ 109 h 232"/>
                  <a:gd name="T2" fmla="*/ 75 w 111"/>
                  <a:gd name="T3" fmla="*/ 22 h 232"/>
                  <a:gd name="T4" fmla="*/ 4 w 111"/>
                  <a:gd name="T5" fmla="*/ 27 h 232"/>
                  <a:gd name="T6" fmla="*/ 31 w 111"/>
                  <a:gd name="T7" fmla="*/ 126 h 232"/>
                  <a:gd name="T8" fmla="*/ 35 w 111"/>
                  <a:gd name="T9" fmla="*/ 202 h 232"/>
                  <a:gd name="T10" fmla="*/ 106 w 111"/>
                  <a:gd name="T11" fmla="*/ 187 h 232"/>
                  <a:gd name="T12" fmla="*/ 82 w 111"/>
                  <a:gd name="T13" fmla="*/ 109 h 2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1" h="232">
                    <a:moveTo>
                      <a:pt x="82" y="109"/>
                    </a:moveTo>
                    <a:cubicBezTo>
                      <a:pt x="82" y="109"/>
                      <a:pt x="91" y="44"/>
                      <a:pt x="75" y="22"/>
                    </a:cubicBezTo>
                    <a:cubicBezTo>
                      <a:pt x="59" y="0"/>
                      <a:pt x="12" y="7"/>
                      <a:pt x="4" y="27"/>
                    </a:cubicBezTo>
                    <a:cubicBezTo>
                      <a:pt x="0" y="48"/>
                      <a:pt x="20" y="91"/>
                      <a:pt x="31" y="126"/>
                    </a:cubicBezTo>
                    <a:cubicBezTo>
                      <a:pt x="42" y="161"/>
                      <a:pt x="20" y="179"/>
                      <a:pt x="35" y="202"/>
                    </a:cubicBezTo>
                    <a:cubicBezTo>
                      <a:pt x="50" y="225"/>
                      <a:pt x="111" y="232"/>
                      <a:pt x="106" y="187"/>
                    </a:cubicBezTo>
                    <a:cubicBezTo>
                      <a:pt x="101" y="142"/>
                      <a:pt x="82" y="109"/>
                      <a:pt x="82" y="109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450" name="Freeform 714"/>
              <p:cNvSpPr>
                <a:spLocks/>
              </p:cNvSpPr>
              <p:nvPr/>
            </p:nvSpPr>
            <p:spPr bwMode="auto">
              <a:xfrm>
                <a:off x="3375" y="1495"/>
                <a:ext cx="134" cy="255"/>
              </a:xfrm>
              <a:custGeom>
                <a:avLst/>
                <a:gdLst>
                  <a:gd name="T0" fmla="*/ 14 w 134"/>
                  <a:gd name="T1" fmla="*/ 30 h 255"/>
                  <a:gd name="T2" fmla="*/ 108 w 134"/>
                  <a:gd name="T3" fmla="*/ 24 h 255"/>
                  <a:gd name="T4" fmla="*/ 128 w 134"/>
                  <a:gd name="T5" fmla="*/ 120 h 255"/>
                  <a:gd name="T6" fmla="*/ 70 w 134"/>
                  <a:gd name="T7" fmla="*/ 240 h 255"/>
                  <a:gd name="T8" fmla="*/ 24 w 134"/>
                  <a:gd name="T9" fmla="*/ 208 h 255"/>
                  <a:gd name="T10" fmla="*/ 14 w 134"/>
                  <a:gd name="T11" fmla="*/ 30 h 2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4" h="255">
                    <a:moveTo>
                      <a:pt x="14" y="30"/>
                    </a:moveTo>
                    <a:cubicBezTo>
                      <a:pt x="28" y="0"/>
                      <a:pt x="89" y="9"/>
                      <a:pt x="108" y="24"/>
                    </a:cubicBezTo>
                    <a:cubicBezTo>
                      <a:pt x="127" y="39"/>
                      <a:pt x="134" y="84"/>
                      <a:pt x="128" y="120"/>
                    </a:cubicBezTo>
                    <a:cubicBezTo>
                      <a:pt x="122" y="156"/>
                      <a:pt x="87" y="225"/>
                      <a:pt x="70" y="240"/>
                    </a:cubicBezTo>
                    <a:cubicBezTo>
                      <a:pt x="53" y="255"/>
                      <a:pt x="33" y="243"/>
                      <a:pt x="24" y="208"/>
                    </a:cubicBezTo>
                    <a:cubicBezTo>
                      <a:pt x="15" y="173"/>
                      <a:pt x="0" y="60"/>
                      <a:pt x="14" y="3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2438" name="Group 715"/>
            <p:cNvGrpSpPr>
              <a:grpSpLocks/>
            </p:cNvGrpSpPr>
            <p:nvPr/>
          </p:nvGrpSpPr>
          <p:grpSpPr bwMode="auto">
            <a:xfrm flipH="1">
              <a:off x="2143" y="1211"/>
              <a:ext cx="442" cy="1058"/>
              <a:chOff x="2994" y="1495"/>
              <a:chExt cx="515" cy="1233"/>
            </a:xfrm>
          </p:grpSpPr>
          <p:sp>
            <p:nvSpPr>
              <p:cNvPr id="12439" name="Freeform 716"/>
              <p:cNvSpPr>
                <a:spLocks/>
              </p:cNvSpPr>
              <p:nvPr/>
            </p:nvSpPr>
            <p:spPr bwMode="auto">
              <a:xfrm>
                <a:off x="3038" y="1783"/>
                <a:ext cx="457" cy="945"/>
              </a:xfrm>
              <a:custGeom>
                <a:avLst/>
                <a:gdLst>
                  <a:gd name="T0" fmla="*/ 10 w 457"/>
                  <a:gd name="T1" fmla="*/ 147 h 945"/>
                  <a:gd name="T2" fmla="*/ 112 w 457"/>
                  <a:gd name="T3" fmla="*/ 443 h 945"/>
                  <a:gd name="T4" fmla="*/ 166 w 457"/>
                  <a:gd name="T5" fmla="*/ 823 h 945"/>
                  <a:gd name="T6" fmla="*/ 315 w 457"/>
                  <a:gd name="T7" fmla="*/ 944 h 945"/>
                  <a:gd name="T8" fmla="*/ 450 w 457"/>
                  <a:gd name="T9" fmla="*/ 779 h 945"/>
                  <a:gd name="T10" fmla="*/ 344 w 457"/>
                  <a:gd name="T11" fmla="*/ 603 h 945"/>
                  <a:gd name="T12" fmla="*/ 347 w 457"/>
                  <a:gd name="T13" fmla="*/ 405 h 945"/>
                  <a:gd name="T14" fmla="*/ 428 w 457"/>
                  <a:gd name="T15" fmla="*/ 155 h 945"/>
                  <a:gd name="T16" fmla="*/ 441 w 457"/>
                  <a:gd name="T17" fmla="*/ 24 h 945"/>
                  <a:gd name="T18" fmla="*/ 331 w 457"/>
                  <a:gd name="T19" fmla="*/ 8 h 945"/>
                  <a:gd name="T20" fmla="*/ 159 w 457"/>
                  <a:gd name="T21" fmla="*/ 59 h 945"/>
                  <a:gd name="T22" fmla="*/ 10 w 457"/>
                  <a:gd name="T23" fmla="*/ 147 h 94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57" h="945">
                    <a:moveTo>
                      <a:pt x="10" y="147"/>
                    </a:moveTo>
                    <a:cubicBezTo>
                      <a:pt x="0" y="211"/>
                      <a:pt x="85" y="330"/>
                      <a:pt x="112" y="443"/>
                    </a:cubicBezTo>
                    <a:cubicBezTo>
                      <a:pt x="139" y="556"/>
                      <a:pt x="144" y="739"/>
                      <a:pt x="166" y="823"/>
                    </a:cubicBezTo>
                    <a:cubicBezTo>
                      <a:pt x="188" y="907"/>
                      <a:pt x="226" y="945"/>
                      <a:pt x="315" y="944"/>
                    </a:cubicBezTo>
                    <a:cubicBezTo>
                      <a:pt x="404" y="943"/>
                      <a:pt x="454" y="857"/>
                      <a:pt x="450" y="779"/>
                    </a:cubicBezTo>
                    <a:cubicBezTo>
                      <a:pt x="446" y="701"/>
                      <a:pt x="359" y="662"/>
                      <a:pt x="344" y="603"/>
                    </a:cubicBezTo>
                    <a:cubicBezTo>
                      <a:pt x="329" y="544"/>
                      <a:pt x="338" y="487"/>
                      <a:pt x="347" y="405"/>
                    </a:cubicBezTo>
                    <a:cubicBezTo>
                      <a:pt x="356" y="323"/>
                      <a:pt x="412" y="218"/>
                      <a:pt x="428" y="155"/>
                    </a:cubicBezTo>
                    <a:cubicBezTo>
                      <a:pt x="444" y="92"/>
                      <a:pt x="457" y="48"/>
                      <a:pt x="441" y="24"/>
                    </a:cubicBezTo>
                    <a:cubicBezTo>
                      <a:pt x="425" y="0"/>
                      <a:pt x="378" y="2"/>
                      <a:pt x="331" y="8"/>
                    </a:cubicBezTo>
                    <a:cubicBezTo>
                      <a:pt x="284" y="14"/>
                      <a:pt x="212" y="36"/>
                      <a:pt x="159" y="59"/>
                    </a:cubicBezTo>
                    <a:cubicBezTo>
                      <a:pt x="106" y="82"/>
                      <a:pt x="20" y="83"/>
                      <a:pt x="10" y="147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440" name="Freeform 717"/>
              <p:cNvSpPr>
                <a:spLocks/>
              </p:cNvSpPr>
              <p:nvPr/>
            </p:nvSpPr>
            <p:spPr bwMode="auto">
              <a:xfrm>
                <a:off x="2994" y="1718"/>
                <a:ext cx="106" cy="137"/>
              </a:xfrm>
              <a:custGeom>
                <a:avLst/>
                <a:gdLst>
                  <a:gd name="T0" fmla="*/ 8 w 106"/>
                  <a:gd name="T1" fmla="*/ 92 h 137"/>
                  <a:gd name="T2" fmla="*/ 58 w 106"/>
                  <a:gd name="T3" fmla="*/ 48 h 137"/>
                  <a:gd name="T4" fmla="*/ 70 w 106"/>
                  <a:gd name="T5" fmla="*/ 128 h 137"/>
                  <a:gd name="T6" fmla="*/ 8 w 106"/>
                  <a:gd name="T7" fmla="*/ 92 h 1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6" h="137">
                    <a:moveTo>
                      <a:pt x="8" y="92"/>
                    </a:moveTo>
                    <a:cubicBezTo>
                      <a:pt x="0" y="60"/>
                      <a:pt x="10" y="0"/>
                      <a:pt x="58" y="48"/>
                    </a:cubicBezTo>
                    <a:cubicBezTo>
                      <a:pt x="106" y="96"/>
                      <a:pt x="78" y="121"/>
                      <a:pt x="70" y="128"/>
                    </a:cubicBezTo>
                    <a:cubicBezTo>
                      <a:pt x="69" y="137"/>
                      <a:pt x="16" y="124"/>
                      <a:pt x="8" y="9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441" name="Freeform 718"/>
              <p:cNvSpPr>
                <a:spLocks/>
              </p:cNvSpPr>
              <p:nvPr/>
            </p:nvSpPr>
            <p:spPr bwMode="auto">
              <a:xfrm>
                <a:off x="3054" y="1647"/>
                <a:ext cx="114" cy="165"/>
              </a:xfrm>
              <a:custGeom>
                <a:avLst/>
                <a:gdLst>
                  <a:gd name="T0" fmla="*/ 69 w 114"/>
                  <a:gd name="T1" fmla="*/ 70 h 165"/>
                  <a:gd name="T2" fmla="*/ 53 w 114"/>
                  <a:gd name="T3" fmla="*/ 10 h 165"/>
                  <a:gd name="T4" fmla="*/ 13 w 114"/>
                  <a:gd name="T5" fmla="*/ 10 h 165"/>
                  <a:gd name="T6" fmla="*/ 15 w 114"/>
                  <a:gd name="T7" fmla="*/ 68 h 165"/>
                  <a:gd name="T8" fmla="*/ 84 w 114"/>
                  <a:gd name="T9" fmla="*/ 147 h 165"/>
                  <a:gd name="T10" fmla="*/ 69 w 114"/>
                  <a:gd name="T11" fmla="*/ 70 h 16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4" h="165">
                    <a:moveTo>
                      <a:pt x="69" y="70"/>
                    </a:moveTo>
                    <a:cubicBezTo>
                      <a:pt x="60" y="51"/>
                      <a:pt x="62" y="20"/>
                      <a:pt x="53" y="10"/>
                    </a:cubicBezTo>
                    <a:cubicBezTo>
                      <a:pt x="44" y="0"/>
                      <a:pt x="19" y="0"/>
                      <a:pt x="13" y="10"/>
                    </a:cubicBezTo>
                    <a:cubicBezTo>
                      <a:pt x="7" y="20"/>
                      <a:pt x="0" y="49"/>
                      <a:pt x="15" y="68"/>
                    </a:cubicBezTo>
                    <a:cubicBezTo>
                      <a:pt x="27" y="91"/>
                      <a:pt x="54" y="165"/>
                      <a:pt x="84" y="147"/>
                    </a:cubicBezTo>
                    <a:cubicBezTo>
                      <a:pt x="114" y="129"/>
                      <a:pt x="78" y="89"/>
                      <a:pt x="69" y="7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442" name="Freeform 719"/>
              <p:cNvSpPr>
                <a:spLocks/>
              </p:cNvSpPr>
              <p:nvPr/>
            </p:nvSpPr>
            <p:spPr bwMode="auto">
              <a:xfrm>
                <a:off x="3124" y="1566"/>
                <a:ext cx="122" cy="226"/>
              </a:xfrm>
              <a:custGeom>
                <a:avLst/>
                <a:gdLst>
                  <a:gd name="T0" fmla="*/ 95 w 122"/>
                  <a:gd name="T1" fmla="*/ 105 h 226"/>
                  <a:gd name="T2" fmla="*/ 91 w 122"/>
                  <a:gd name="T3" fmla="*/ 59 h 226"/>
                  <a:gd name="T4" fmla="*/ 42 w 122"/>
                  <a:gd name="T5" fmla="*/ 26 h 226"/>
                  <a:gd name="T6" fmla="*/ 33 w 122"/>
                  <a:gd name="T7" fmla="*/ 101 h 226"/>
                  <a:gd name="T8" fmla="*/ 75 w 122"/>
                  <a:gd name="T9" fmla="*/ 217 h 226"/>
                  <a:gd name="T10" fmla="*/ 119 w 122"/>
                  <a:gd name="T11" fmla="*/ 153 h 226"/>
                  <a:gd name="T12" fmla="*/ 95 w 122"/>
                  <a:gd name="T13" fmla="*/ 105 h 2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2" h="226">
                    <a:moveTo>
                      <a:pt x="95" y="105"/>
                    </a:moveTo>
                    <a:cubicBezTo>
                      <a:pt x="95" y="105"/>
                      <a:pt x="92" y="72"/>
                      <a:pt x="91" y="59"/>
                    </a:cubicBezTo>
                    <a:cubicBezTo>
                      <a:pt x="90" y="46"/>
                      <a:pt x="84" y="0"/>
                      <a:pt x="42" y="26"/>
                    </a:cubicBezTo>
                    <a:cubicBezTo>
                      <a:pt x="0" y="52"/>
                      <a:pt x="28" y="69"/>
                      <a:pt x="33" y="101"/>
                    </a:cubicBezTo>
                    <a:cubicBezTo>
                      <a:pt x="38" y="133"/>
                      <a:pt x="61" y="208"/>
                      <a:pt x="75" y="217"/>
                    </a:cubicBezTo>
                    <a:cubicBezTo>
                      <a:pt x="89" y="226"/>
                      <a:pt x="116" y="172"/>
                      <a:pt x="119" y="153"/>
                    </a:cubicBezTo>
                    <a:cubicBezTo>
                      <a:pt x="122" y="134"/>
                      <a:pt x="100" y="115"/>
                      <a:pt x="95" y="105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443" name="Freeform 720"/>
              <p:cNvSpPr>
                <a:spLocks/>
              </p:cNvSpPr>
              <p:nvPr/>
            </p:nvSpPr>
            <p:spPr bwMode="auto">
              <a:xfrm>
                <a:off x="3251" y="1528"/>
                <a:ext cx="111" cy="232"/>
              </a:xfrm>
              <a:custGeom>
                <a:avLst/>
                <a:gdLst>
                  <a:gd name="T0" fmla="*/ 82 w 111"/>
                  <a:gd name="T1" fmla="*/ 109 h 232"/>
                  <a:gd name="T2" fmla="*/ 75 w 111"/>
                  <a:gd name="T3" fmla="*/ 22 h 232"/>
                  <a:gd name="T4" fmla="*/ 4 w 111"/>
                  <a:gd name="T5" fmla="*/ 27 h 232"/>
                  <a:gd name="T6" fmla="*/ 31 w 111"/>
                  <a:gd name="T7" fmla="*/ 126 h 232"/>
                  <a:gd name="T8" fmla="*/ 35 w 111"/>
                  <a:gd name="T9" fmla="*/ 202 h 232"/>
                  <a:gd name="T10" fmla="*/ 106 w 111"/>
                  <a:gd name="T11" fmla="*/ 187 h 232"/>
                  <a:gd name="T12" fmla="*/ 82 w 111"/>
                  <a:gd name="T13" fmla="*/ 109 h 2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1" h="232">
                    <a:moveTo>
                      <a:pt x="82" y="109"/>
                    </a:moveTo>
                    <a:cubicBezTo>
                      <a:pt x="82" y="109"/>
                      <a:pt x="91" y="44"/>
                      <a:pt x="75" y="22"/>
                    </a:cubicBezTo>
                    <a:cubicBezTo>
                      <a:pt x="59" y="0"/>
                      <a:pt x="12" y="7"/>
                      <a:pt x="4" y="27"/>
                    </a:cubicBezTo>
                    <a:cubicBezTo>
                      <a:pt x="0" y="48"/>
                      <a:pt x="20" y="91"/>
                      <a:pt x="31" y="126"/>
                    </a:cubicBezTo>
                    <a:cubicBezTo>
                      <a:pt x="42" y="161"/>
                      <a:pt x="20" y="179"/>
                      <a:pt x="35" y="202"/>
                    </a:cubicBezTo>
                    <a:cubicBezTo>
                      <a:pt x="50" y="225"/>
                      <a:pt x="111" y="232"/>
                      <a:pt x="106" y="187"/>
                    </a:cubicBezTo>
                    <a:cubicBezTo>
                      <a:pt x="101" y="142"/>
                      <a:pt x="82" y="109"/>
                      <a:pt x="82" y="109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444" name="Freeform 721"/>
              <p:cNvSpPr>
                <a:spLocks/>
              </p:cNvSpPr>
              <p:nvPr/>
            </p:nvSpPr>
            <p:spPr bwMode="auto">
              <a:xfrm>
                <a:off x="3375" y="1495"/>
                <a:ext cx="134" cy="255"/>
              </a:xfrm>
              <a:custGeom>
                <a:avLst/>
                <a:gdLst>
                  <a:gd name="T0" fmla="*/ 14 w 134"/>
                  <a:gd name="T1" fmla="*/ 30 h 255"/>
                  <a:gd name="T2" fmla="*/ 108 w 134"/>
                  <a:gd name="T3" fmla="*/ 24 h 255"/>
                  <a:gd name="T4" fmla="*/ 128 w 134"/>
                  <a:gd name="T5" fmla="*/ 120 h 255"/>
                  <a:gd name="T6" fmla="*/ 70 w 134"/>
                  <a:gd name="T7" fmla="*/ 240 h 255"/>
                  <a:gd name="T8" fmla="*/ 24 w 134"/>
                  <a:gd name="T9" fmla="*/ 208 h 255"/>
                  <a:gd name="T10" fmla="*/ 14 w 134"/>
                  <a:gd name="T11" fmla="*/ 30 h 2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4" h="255">
                    <a:moveTo>
                      <a:pt x="14" y="30"/>
                    </a:moveTo>
                    <a:cubicBezTo>
                      <a:pt x="28" y="0"/>
                      <a:pt x="89" y="9"/>
                      <a:pt x="108" y="24"/>
                    </a:cubicBezTo>
                    <a:cubicBezTo>
                      <a:pt x="127" y="39"/>
                      <a:pt x="134" y="84"/>
                      <a:pt x="128" y="120"/>
                    </a:cubicBezTo>
                    <a:cubicBezTo>
                      <a:pt x="122" y="156"/>
                      <a:pt x="87" y="225"/>
                      <a:pt x="70" y="240"/>
                    </a:cubicBezTo>
                    <a:cubicBezTo>
                      <a:pt x="53" y="255"/>
                      <a:pt x="33" y="243"/>
                      <a:pt x="24" y="208"/>
                    </a:cubicBezTo>
                    <a:cubicBezTo>
                      <a:pt x="15" y="173"/>
                      <a:pt x="0" y="60"/>
                      <a:pt x="14" y="3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12293" name="Freeform 722"/>
          <p:cNvSpPr>
            <a:spLocks/>
          </p:cNvSpPr>
          <p:nvPr/>
        </p:nvSpPr>
        <p:spPr bwMode="auto">
          <a:xfrm>
            <a:off x="449263" y="4089400"/>
            <a:ext cx="973137" cy="1597025"/>
          </a:xfrm>
          <a:custGeom>
            <a:avLst/>
            <a:gdLst>
              <a:gd name="T0" fmla="*/ 122610 w 754"/>
              <a:gd name="T1" fmla="*/ 1537685 h 1238"/>
              <a:gd name="T2" fmla="*/ 58078 w 754"/>
              <a:gd name="T3" fmla="*/ 1194544 h 1238"/>
              <a:gd name="T4" fmla="*/ 6453 w 754"/>
              <a:gd name="T5" fmla="*/ 812703 h 1238"/>
              <a:gd name="T6" fmla="*/ 5163 w 754"/>
              <a:gd name="T7" fmla="*/ 565022 h 1238"/>
              <a:gd name="T8" fmla="*/ 10325 w 754"/>
              <a:gd name="T9" fmla="*/ 325081 h 1238"/>
              <a:gd name="T10" fmla="*/ 67113 w 754"/>
              <a:gd name="T11" fmla="*/ 214141 h 1238"/>
              <a:gd name="T12" fmla="*/ 92926 w 754"/>
              <a:gd name="T13" fmla="*/ 367651 h 1238"/>
              <a:gd name="T14" fmla="*/ 100669 w 754"/>
              <a:gd name="T15" fmla="*/ 608882 h 1238"/>
              <a:gd name="T16" fmla="*/ 132935 w 754"/>
              <a:gd name="T17" fmla="*/ 594692 h 1238"/>
              <a:gd name="T18" fmla="*/ 129063 w 754"/>
              <a:gd name="T19" fmla="*/ 353461 h 1238"/>
              <a:gd name="T20" fmla="*/ 113576 w 754"/>
              <a:gd name="T21" fmla="*/ 159961 h 1238"/>
              <a:gd name="T22" fmla="*/ 167782 w 754"/>
              <a:gd name="T23" fmla="*/ 56760 h 1238"/>
              <a:gd name="T24" fmla="*/ 206501 w 754"/>
              <a:gd name="T25" fmla="*/ 198661 h 1238"/>
              <a:gd name="T26" fmla="*/ 251673 w 754"/>
              <a:gd name="T27" fmla="*/ 540512 h 1238"/>
              <a:gd name="T28" fmla="*/ 260708 w 754"/>
              <a:gd name="T29" fmla="*/ 319921 h 1238"/>
              <a:gd name="T30" fmla="*/ 249092 w 754"/>
              <a:gd name="T31" fmla="*/ 78690 h 1238"/>
              <a:gd name="T32" fmla="*/ 294264 w 754"/>
              <a:gd name="T33" fmla="*/ 0 h 1238"/>
              <a:gd name="T34" fmla="*/ 358796 w 754"/>
              <a:gd name="T35" fmla="*/ 43860 h 1238"/>
              <a:gd name="T36" fmla="*/ 369121 w 754"/>
              <a:gd name="T37" fmla="*/ 236071 h 1238"/>
              <a:gd name="T38" fmla="*/ 382027 w 754"/>
              <a:gd name="T39" fmla="*/ 356041 h 1238"/>
              <a:gd name="T40" fmla="*/ 394934 w 754"/>
              <a:gd name="T41" fmla="*/ 536642 h 1238"/>
              <a:gd name="T42" fmla="*/ 418165 w 754"/>
              <a:gd name="T43" fmla="*/ 562442 h 1238"/>
              <a:gd name="T44" fmla="*/ 443978 w 754"/>
              <a:gd name="T45" fmla="*/ 396031 h 1238"/>
              <a:gd name="T46" fmla="*/ 469790 w 754"/>
              <a:gd name="T47" fmla="*/ 125130 h 1238"/>
              <a:gd name="T48" fmla="*/ 526578 w 754"/>
              <a:gd name="T49" fmla="*/ 63210 h 1238"/>
              <a:gd name="T50" fmla="*/ 573041 w 754"/>
              <a:gd name="T51" fmla="*/ 143190 h 1238"/>
              <a:gd name="T52" fmla="*/ 583366 w 754"/>
              <a:gd name="T53" fmla="*/ 383131 h 1238"/>
              <a:gd name="T54" fmla="*/ 567878 w 754"/>
              <a:gd name="T55" fmla="*/ 607592 h 1238"/>
              <a:gd name="T56" fmla="*/ 567878 w 754"/>
              <a:gd name="T57" fmla="*/ 607592 h 1238"/>
              <a:gd name="T58" fmla="*/ 567878 w 754"/>
              <a:gd name="T59" fmla="*/ 715952 h 1238"/>
              <a:gd name="T60" fmla="*/ 609179 w 754"/>
              <a:gd name="T61" fmla="*/ 808833 h 1238"/>
              <a:gd name="T62" fmla="*/ 673710 w 754"/>
              <a:gd name="T63" fmla="*/ 744332 h 1238"/>
              <a:gd name="T64" fmla="*/ 735661 w 754"/>
              <a:gd name="T65" fmla="*/ 630812 h 1238"/>
              <a:gd name="T66" fmla="*/ 900862 w 754"/>
              <a:gd name="T67" fmla="*/ 513422 h 1238"/>
              <a:gd name="T68" fmla="*/ 872468 w 754"/>
              <a:gd name="T69" fmla="*/ 647582 h 1238"/>
              <a:gd name="T70" fmla="*/ 818261 w 754"/>
              <a:gd name="T71" fmla="*/ 792062 h 1238"/>
              <a:gd name="T72" fmla="*/ 774380 w 754"/>
              <a:gd name="T73" fmla="*/ 952023 h 1238"/>
              <a:gd name="T74" fmla="*/ 544647 w 754"/>
              <a:gd name="T75" fmla="*/ 1184224 h 1238"/>
              <a:gd name="T76" fmla="*/ 593691 w 754"/>
              <a:gd name="T77" fmla="*/ 1540265 h 1238"/>
              <a:gd name="T78" fmla="*/ 122610 w 754"/>
              <a:gd name="T79" fmla="*/ 1537685 h 123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754" h="1238">
                <a:moveTo>
                  <a:pt x="95" y="1192"/>
                </a:moveTo>
                <a:cubicBezTo>
                  <a:pt x="80" y="1154"/>
                  <a:pt x="60" y="1020"/>
                  <a:pt x="45" y="926"/>
                </a:cubicBezTo>
                <a:cubicBezTo>
                  <a:pt x="30" y="832"/>
                  <a:pt x="10" y="712"/>
                  <a:pt x="5" y="630"/>
                </a:cubicBezTo>
                <a:cubicBezTo>
                  <a:pt x="0" y="548"/>
                  <a:pt x="1" y="506"/>
                  <a:pt x="4" y="438"/>
                </a:cubicBezTo>
                <a:cubicBezTo>
                  <a:pt x="7" y="370"/>
                  <a:pt x="0" y="322"/>
                  <a:pt x="8" y="252"/>
                </a:cubicBezTo>
                <a:cubicBezTo>
                  <a:pt x="16" y="182"/>
                  <a:pt x="16" y="166"/>
                  <a:pt x="52" y="166"/>
                </a:cubicBezTo>
                <a:cubicBezTo>
                  <a:pt x="88" y="166"/>
                  <a:pt x="63" y="238"/>
                  <a:pt x="72" y="285"/>
                </a:cubicBezTo>
                <a:lnTo>
                  <a:pt x="78" y="472"/>
                </a:lnTo>
                <a:cubicBezTo>
                  <a:pt x="83" y="501"/>
                  <a:pt x="99" y="494"/>
                  <a:pt x="103" y="461"/>
                </a:cubicBezTo>
                <a:cubicBezTo>
                  <a:pt x="107" y="427"/>
                  <a:pt x="102" y="330"/>
                  <a:pt x="100" y="274"/>
                </a:cubicBezTo>
                <a:cubicBezTo>
                  <a:pt x="98" y="213"/>
                  <a:pt x="90" y="158"/>
                  <a:pt x="88" y="124"/>
                </a:cubicBezTo>
                <a:cubicBezTo>
                  <a:pt x="86" y="90"/>
                  <a:pt x="98" y="44"/>
                  <a:pt x="130" y="44"/>
                </a:cubicBezTo>
                <a:cubicBezTo>
                  <a:pt x="162" y="44"/>
                  <a:pt x="149" y="92"/>
                  <a:pt x="160" y="154"/>
                </a:cubicBezTo>
                <a:cubicBezTo>
                  <a:pt x="171" y="216"/>
                  <a:pt x="182" y="406"/>
                  <a:pt x="195" y="419"/>
                </a:cubicBezTo>
                <a:cubicBezTo>
                  <a:pt x="202" y="435"/>
                  <a:pt x="202" y="308"/>
                  <a:pt x="202" y="248"/>
                </a:cubicBezTo>
                <a:cubicBezTo>
                  <a:pt x="202" y="188"/>
                  <a:pt x="189" y="102"/>
                  <a:pt x="193" y="61"/>
                </a:cubicBezTo>
                <a:cubicBezTo>
                  <a:pt x="197" y="20"/>
                  <a:pt x="214" y="4"/>
                  <a:pt x="228" y="0"/>
                </a:cubicBezTo>
                <a:cubicBezTo>
                  <a:pt x="241" y="0"/>
                  <a:pt x="268" y="4"/>
                  <a:pt x="278" y="34"/>
                </a:cubicBezTo>
                <a:cubicBezTo>
                  <a:pt x="288" y="64"/>
                  <a:pt x="283" y="143"/>
                  <a:pt x="286" y="183"/>
                </a:cubicBezTo>
                <a:cubicBezTo>
                  <a:pt x="289" y="219"/>
                  <a:pt x="293" y="234"/>
                  <a:pt x="296" y="276"/>
                </a:cubicBezTo>
                <a:cubicBezTo>
                  <a:pt x="299" y="318"/>
                  <a:pt x="301" y="389"/>
                  <a:pt x="306" y="416"/>
                </a:cubicBezTo>
                <a:cubicBezTo>
                  <a:pt x="311" y="443"/>
                  <a:pt x="318" y="454"/>
                  <a:pt x="324" y="436"/>
                </a:cubicBezTo>
                <a:cubicBezTo>
                  <a:pt x="330" y="415"/>
                  <a:pt x="337" y="364"/>
                  <a:pt x="344" y="307"/>
                </a:cubicBezTo>
                <a:lnTo>
                  <a:pt x="364" y="97"/>
                </a:lnTo>
                <a:cubicBezTo>
                  <a:pt x="375" y="54"/>
                  <a:pt x="395" y="47"/>
                  <a:pt x="408" y="49"/>
                </a:cubicBezTo>
                <a:cubicBezTo>
                  <a:pt x="421" y="51"/>
                  <a:pt x="437" y="70"/>
                  <a:pt x="444" y="111"/>
                </a:cubicBezTo>
                <a:cubicBezTo>
                  <a:pt x="451" y="152"/>
                  <a:pt x="453" y="237"/>
                  <a:pt x="452" y="297"/>
                </a:cubicBezTo>
                <a:cubicBezTo>
                  <a:pt x="451" y="357"/>
                  <a:pt x="442" y="442"/>
                  <a:pt x="440" y="471"/>
                </a:cubicBezTo>
                <a:cubicBezTo>
                  <a:pt x="438" y="500"/>
                  <a:pt x="440" y="457"/>
                  <a:pt x="440" y="471"/>
                </a:cubicBezTo>
                <a:cubicBezTo>
                  <a:pt x="440" y="485"/>
                  <a:pt x="435" y="529"/>
                  <a:pt x="440" y="555"/>
                </a:cubicBezTo>
                <a:cubicBezTo>
                  <a:pt x="445" y="581"/>
                  <a:pt x="458" y="623"/>
                  <a:pt x="472" y="627"/>
                </a:cubicBezTo>
                <a:cubicBezTo>
                  <a:pt x="486" y="631"/>
                  <a:pt x="506" y="600"/>
                  <a:pt x="522" y="577"/>
                </a:cubicBezTo>
                <a:cubicBezTo>
                  <a:pt x="538" y="554"/>
                  <a:pt x="544" y="534"/>
                  <a:pt x="570" y="489"/>
                </a:cubicBezTo>
                <a:cubicBezTo>
                  <a:pt x="596" y="444"/>
                  <a:pt x="642" y="394"/>
                  <a:pt x="698" y="398"/>
                </a:cubicBezTo>
                <a:cubicBezTo>
                  <a:pt x="754" y="402"/>
                  <a:pt x="686" y="467"/>
                  <a:pt x="676" y="502"/>
                </a:cubicBezTo>
                <a:cubicBezTo>
                  <a:pt x="666" y="537"/>
                  <a:pt x="647" y="575"/>
                  <a:pt x="634" y="614"/>
                </a:cubicBezTo>
                <a:cubicBezTo>
                  <a:pt x="621" y="653"/>
                  <a:pt x="635" y="687"/>
                  <a:pt x="600" y="738"/>
                </a:cubicBezTo>
                <a:cubicBezTo>
                  <a:pt x="565" y="789"/>
                  <a:pt x="470" y="844"/>
                  <a:pt x="422" y="918"/>
                </a:cubicBezTo>
                <a:cubicBezTo>
                  <a:pt x="430" y="1024"/>
                  <a:pt x="484" y="1156"/>
                  <a:pt x="460" y="1194"/>
                </a:cubicBezTo>
                <a:cubicBezTo>
                  <a:pt x="436" y="1232"/>
                  <a:pt x="194" y="1238"/>
                  <a:pt x="95" y="1192"/>
                </a:cubicBezTo>
                <a:close/>
              </a:path>
            </a:pathLst>
          </a:custGeom>
          <a:solidFill>
            <a:srgbClr val="3FC293"/>
          </a:solidFill>
          <a:ln w="12700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4" name="Freeform 723"/>
          <p:cNvSpPr>
            <a:spLocks/>
          </p:cNvSpPr>
          <p:nvPr/>
        </p:nvSpPr>
        <p:spPr bwMode="auto">
          <a:xfrm>
            <a:off x="1457325" y="3887788"/>
            <a:ext cx="971550" cy="1601787"/>
          </a:xfrm>
          <a:custGeom>
            <a:avLst/>
            <a:gdLst>
              <a:gd name="T0" fmla="*/ 863314 w 754"/>
              <a:gd name="T1" fmla="*/ 1542462 h 1242"/>
              <a:gd name="T2" fmla="*/ 876199 w 754"/>
              <a:gd name="T3" fmla="*/ 1183930 h 1242"/>
              <a:gd name="T4" fmla="*/ 968973 w 754"/>
              <a:gd name="T5" fmla="*/ 815080 h 1242"/>
              <a:gd name="T6" fmla="*/ 966396 w 754"/>
              <a:gd name="T7" fmla="*/ 564881 h 1242"/>
              <a:gd name="T8" fmla="*/ 961242 w 754"/>
              <a:gd name="T9" fmla="*/ 325000 h 1242"/>
              <a:gd name="T10" fmla="*/ 904547 w 754"/>
              <a:gd name="T11" fmla="*/ 214087 h 1242"/>
              <a:gd name="T12" fmla="*/ 878776 w 754"/>
              <a:gd name="T13" fmla="*/ 367560 h 1242"/>
              <a:gd name="T14" fmla="*/ 871045 w 754"/>
              <a:gd name="T15" fmla="*/ 608731 h 1242"/>
              <a:gd name="T16" fmla="*/ 838832 w 754"/>
              <a:gd name="T17" fmla="*/ 594544 h 1242"/>
              <a:gd name="T18" fmla="*/ 842697 w 754"/>
              <a:gd name="T19" fmla="*/ 353373 h 1242"/>
              <a:gd name="T20" fmla="*/ 858160 w 754"/>
              <a:gd name="T21" fmla="*/ 159921 h 1242"/>
              <a:gd name="T22" fmla="*/ 804041 w 754"/>
              <a:gd name="T23" fmla="*/ 56746 h 1242"/>
              <a:gd name="T24" fmla="*/ 765386 w 754"/>
              <a:gd name="T25" fmla="*/ 198611 h 1242"/>
              <a:gd name="T26" fmla="*/ 720287 w 754"/>
              <a:gd name="T27" fmla="*/ 540377 h 1242"/>
              <a:gd name="T28" fmla="*/ 711267 w 754"/>
              <a:gd name="T29" fmla="*/ 319842 h 1242"/>
              <a:gd name="T30" fmla="*/ 722864 w 754"/>
              <a:gd name="T31" fmla="*/ 78671 h 1242"/>
              <a:gd name="T32" fmla="*/ 677766 w 754"/>
              <a:gd name="T33" fmla="*/ 0 h 1242"/>
              <a:gd name="T34" fmla="*/ 613339 w 754"/>
              <a:gd name="T35" fmla="*/ 43849 h 1242"/>
              <a:gd name="T36" fmla="*/ 603031 w 754"/>
              <a:gd name="T37" fmla="*/ 236012 h 1242"/>
              <a:gd name="T38" fmla="*/ 590146 w 754"/>
              <a:gd name="T39" fmla="*/ 355953 h 1242"/>
              <a:gd name="T40" fmla="*/ 577260 w 754"/>
              <a:gd name="T41" fmla="*/ 536508 h 1242"/>
              <a:gd name="T42" fmla="*/ 554067 w 754"/>
              <a:gd name="T43" fmla="*/ 562302 h 1242"/>
              <a:gd name="T44" fmla="*/ 528296 w 754"/>
              <a:gd name="T45" fmla="*/ 395933 h 1242"/>
              <a:gd name="T46" fmla="*/ 502526 w 754"/>
              <a:gd name="T47" fmla="*/ 125099 h 1242"/>
              <a:gd name="T48" fmla="*/ 445831 w 754"/>
              <a:gd name="T49" fmla="*/ 63194 h 1242"/>
              <a:gd name="T50" fmla="*/ 399444 w 754"/>
              <a:gd name="T51" fmla="*/ 143155 h 1242"/>
              <a:gd name="T52" fmla="*/ 389135 w 754"/>
              <a:gd name="T53" fmla="*/ 383036 h 1242"/>
              <a:gd name="T54" fmla="*/ 404598 w 754"/>
              <a:gd name="T55" fmla="*/ 607441 h 1242"/>
              <a:gd name="T56" fmla="*/ 404598 w 754"/>
              <a:gd name="T57" fmla="*/ 607441 h 1242"/>
              <a:gd name="T58" fmla="*/ 404598 w 754"/>
              <a:gd name="T59" fmla="*/ 715774 h 1242"/>
              <a:gd name="T60" fmla="*/ 363365 w 754"/>
              <a:gd name="T61" fmla="*/ 808632 h 1242"/>
              <a:gd name="T62" fmla="*/ 298938 w 754"/>
              <a:gd name="T63" fmla="*/ 744147 h 1242"/>
              <a:gd name="T64" fmla="*/ 237089 w 754"/>
              <a:gd name="T65" fmla="*/ 630655 h 1242"/>
              <a:gd name="T66" fmla="*/ 72158 w 754"/>
              <a:gd name="T67" fmla="*/ 513294 h 1242"/>
              <a:gd name="T68" fmla="*/ 100505 w 754"/>
              <a:gd name="T69" fmla="*/ 647421 h 1242"/>
              <a:gd name="T70" fmla="*/ 154623 w 754"/>
              <a:gd name="T71" fmla="*/ 791866 h 1242"/>
              <a:gd name="T72" fmla="*/ 198433 w 754"/>
              <a:gd name="T73" fmla="*/ 951786 h 1242"/>
              <a:gd name="T74" fmla="*/ 427791 w 754"/>
              <a:gd name="T75" fmla="*/ 1183930 h 1242"/>
              <a:gd name="T76" fmla="*/ 378827 w 754"/>
              <a:gd name="T77" fmla="*/ 1539882 h 1242"/>
              <a:gd name="T78" fmla="*/ 863314 w 754"/>
              <a:gd name="T79" fmla="*/ 1542462 h 1242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754" h="1242">
                <a:moveTo>
                  <a:pt x="670" y="1196"/>
                </a:moveTo>
                <a:cubicBezTo>
                  <a:pt x="704" y="1178"/>
                  <a:pt x="665" y="1012"/>
                  <a:pt x="680" y="918"/>
                </a:cubicBezTo>
                <a:cubicBezTo>
                  <a:pt x="695" y="824"/>
                  <a:pt x="750" y="714"/>
                  <a:pt x="752" y="632"/>
                </a:cubicBezTo>
                <a:cubicBezTo>
                  <a:pt x="754" y="550"/>
                  <a:pt x="753" y="506"/>
                  <a:pt x="750" y="438"/>
                </a:cubicBezTo>
                <a:cubicBezTo>
                  <a:pt x="747" y="370"/>
                  <a:pt x="754" y="322"/>
                  <a:pt x="746" y="252"/>
                </a:cubicBezTo>
                <a:cubicBezTo>
                  <a:pt x="738" y="182"/>
                  <a:pt x="738" y="166"/>
                  <a:pt x="702" y="166"/>
                </a:cubicBezTo>
                <a:cubicBezTo>
                  <a:pt x="666" y="166"/>
                  <a:pt x="691" y="238"/>
                  <a:pt x="682" y="285"/>
                </a:cubicBezTo>
                <a:lnTo>
                  <a:pt x="676" y="472"/>
                </a:lnTo>
                <a:cubicBezTo>
                  <a:pt x="671" y="501"/>
                  <a:pt x="655" y="494"/>
                  <a:pt x="651" y="461"/>
                </a:cubicBezTo>
                <a:cubicBezTo>
                  <a:pt x="647" y="427"/>
                  <a:pt x="652" y="330"/>
                  <a:pt x="654" y="274"/>
                </a:cubicBezTo>
                <a:cubicBezTo>
                  <a:pt x="656" y="213"/>
                  <a:pt x="664" y="158"/>
                  <a:pt x="666" y="124"/>
                </a:cubicBezTo>
                <a:cubicBezTo>
                  <a:pt x="668" y="90"/>
                  <a:pt x="656" y="44"/>
                  <a:pt x="624" y="44"/>
                </a:cubicBezTo>
                <a:cubicBezTo>
                  <a:pt x="592" y="44"/>
                  <a:pt x="605" y="92"/>
                  <a:pt x="594" y="154"/>
                </a:cubicBezTo>
                <a:cubicBezTo>
                  <a:pt x="583" y="216"/>
                  <a:pt x="572" y="406"/>
                  <a:pt x="559" y="419"/>
                </a:cubicBezTo>
                <a:cubicBezTo>
                  <a:pt x="552" y="435"/>
                  <a:pt x="552" y="308"/>
                  <a:pt x="552" y="248"/>
                </a:cubicBezTo>
                <a:cubicBezTo>
                  <a:pt x="552" y="188"/>
                  <a:pt x="565" y="102"/>
                  <a:pt x="561" y="61"/>
                </a:cubicBezTo>
                <a:cubicBezTo>
                  <a:pt x="557" y="20"/>
                  <a:pt x="540" y="4"/>
                  <a:pt x="526" y="0"/>
                </a:cubicBezTo>
                <a:cubicBezTo>
                  <a:pt x="513" y="0"/>
                  <a:pt x="486" y="4"/>
                  <a:pt x="476" y="34"/>
                </a:cubicBezTo>
                <a:cubicBezTo>
                  <a:pt x="466" y="64"/>
                  <a:pt x="471" y="143"/>
                  <a:pt x="468" y="183"/>
                </a:cubicBezTo>
                <a:cubicBezTo>
                  <a:pt x="465" y="219"/>
                  <a:pt x="461" y="234"/>
                  <a:pt x="458" y="276"/>
                </a:cubicBezTo>
                <a:cubicBezTo>
                  <a:pt x="455" y="318"/>
                  <a:pt x="453" y="389"/>
                  <a:pt x="448" y="416"/>
                </a:cubicBezTo>
                <a:cubicBezTo>
                  <a:pt x="443" y="443"/>
                  <a:pt x="436" y="454"/>
                  <a:pt x="430" y="436"/>
                </a:cubicBezTo>
                <a:cubicBezTo>
                  <a:pt x="424" y="415"/>
                  <a:pt x="417" y="364"/>
                  <a:pt x="410" y="307"/>
                </a:cubicBezTo>
                <a:lnTo>
                  <a:pt x="390" y="97"/>
                </a:lnTo>
                <a:cubicBezTo>
                  <a:pt x="379" y="54"/>
                  <a:pt x="359" y="47"/>
                  <a:pt x="346" y="49"/>
                </a:cubicBezTo>
                <a:cubicBezTo>
                  <a:pt x="333" y="51"/>
                  <a:pt x="317" y="70"/>
                  <a:pt x="310" y="111"/>
                </a:cubicBezTo>
                <a:cubicBezTo>
                  <a:pt x="303" y="152"/>
                  <a:pt x="301" y="237"/>
                  <a:pt x="302" y="297"/>
                </a:cubicBezTo>
                <a:cubicBezTo>
                  <a:pt x="303" y="357"/>
                  <a:pt x="312" y="442"/>
                  <a:pt x="314" y="471"/>
                </a:cubicBezTo>
                <a:cubicBezTo>
                  <a:pt x="316" y="500"/>
                  <a:pt x="314" y="457"/>
                  <a:pt x="314" y="471"/>
                </a:cubicBezTo>
                <a:cubicBezTo>
                  <a:pt x="314" y="485"/>
                  <a:pt x="319" y="529"/>
                  <a:pt x="314" y="555"/>
                </a:cubicBezTo>
                <a:cubicBezTo>
                  <a:pt x="309" y="581"/>
                  <a:pt x="296" y="623"/>
                  <a:pt x="282" y="627"/>
                </a:cubicBezTo>
                <a:cubicBezTo>
                  <a:pt x="268" y="631"/>
                  <a:pt x="248" y="600"/>
                  <a:pt x="232" y="577"/>
                </a:cubicBezTo>
                <a:cubicBezTo>
                  <a:pt x="216" y="554"/>
                  <a:pt x="210" y="534"/>
                  <a:pt x="184" y="489"/>
                </a:cubicBezTo>
                <a:cubicBezTo>
                  <a:pt x="158" y="444"/>
                  <a:pt x="112" y="394"/>
                  <a:pt x="56" y="398"/>
                </a:cubicBezTo>
                <a:cubicBezTo>
                  <a:pt x="0" y="402"/>
                  <a:pt x="68" y="467"/>
                  <a:pt x="78" y="502"/>
                </a:cubicBezTo>
                <a:cubicBezTo>
                  <a:pt x="88" y="537"/>
                  <a:pt x="107" y="575"/>
                  <a:pt x="120" y="614"/>
                </a:cubicBezTo>
                <a:cubicBezTo>
                  <a:pt x="133" y="653"/>
                  <a:pt x="119" y="687"/>
                  <a:pt x="154" y="738"/>
                </a:cubicBezTo>
                <a:cubicBezTo>
                  <a:pt x="189" y="789"/>
                  <a:pt x="284" y="844"/>
                  <a:pt x="332" y="918"/>
                </a:cubicBezTo>
                <a:cubicBezTo>
                  <a:pt x="324" y="1024"/>
                  <a:pt x="270" y="1156"/>
                  <a:pt x="294" y="1194"/>
                </a:cubicBezTo>
                <a:cubicBezTo>
                  <a:pt x="318" y="1232"/>
                  <a:pt x="571" y="1242"/>
                  <a:pt x="670" y="1196"/>
                </a:cubicBezTo>
                <a:close/>
              </a:path>
            </a:pathLst>
          </a:custGeom>
          <a:solidFill>
            <a:srgbClr val="3FC293"/>
          </a:solidFill>
          <a:ln w="12700">
            <a:solidFill>
              <a:srgbClr val="01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2295" name="Group 724"/>
          <p:cNvGrpSpPr>
            <a:grpSpLocks/>
          </p:cNvGrpSpPr>
          <p:nvPr/>
        </p:nvGrpSpPr>
        <p:grpSpPr bwMode="auto">
          <a:xfrm rot="932710">
            <a:off x="6334125" y="4418013"/>
            <a:ext cx="1073150" cy="1282700"/>
            <a:chOff x="1834" y="2310"/>
            <a:chExt cx="960" cy="1146"/>
          </a:xfrm>
        </p:grpSpPr>
        <p:sp>
          <p:nvSpPr>
            <p:cNvPr id="12425" name="Freeform 725"/>
            <p:cNvSpPr>
              <a:spLocks/>
            </p:cNvSpPr>
            <p:nvPr/>
          </p:nvSpPr>
          <p:spPr bwMode="auto">
            <a:xfrm>
              <a:off x="2098" y="2732"/>
              <a:ext cx="696" cy="724"/>
            </a:xfrm>
            <a:custGeom>
              <a:avLst/>
              <a:gdLst>
                <a:gd name="T0" fmla="*/ 690 w 696"/>
                <a:gd name="T1" fmla="*/ 159 h 724"/>
                <a:gd name="T2" fmla="*/ 654 w 696"/>
                <a:gd name="T3" fmla="*/ 374 h 724"/>
                <a:gd name="T4" fmla="*/ 570 w 696"/>
                <a:gd name="T5" fmla="*/ 524 h 724"/>
                <a:gd name="T6" fmla="*/ 472 w 696"/>
                <a:gd name="T7" fmla="*/ 704 h 724"/>
                <a:gd name="T8" fmla="*/ 312 w 696"/>
                <a:gd name="T9" fmla="*/ 650 h 724"/>
                <a:gd name="T10" fmla="*/ 120 w 696"/>
                <a:gd name="T11" fmla="*/ 548 h 724"/>
                <a:gd name="T12" fmla="*/ 14 w 696"/>
                <a:gd name="T13" fmla="*/ 400 h 724"/>
                <a:gd name="T14" fmla="*/ 55 w 696"/>
                <a:gd name="T15" fmla="*/ 321 h 724"/>
                <a:gd name="T16" fmla="*/ 71 w 696"/>
                <a:gd name="T17" fmla="*/ 217 h 724"/>
                <a:gd name="T18" fmla="*/ 104 w 696"/>
                <a:gd name="T19" fmla="*/ 132 h 724"/>
                <a:gd name="T20" fmla="*/ 194 w 696"/>
                <a:gd name="T21" fmla="*/ 92 h 724"/>
                <a:gd name="T22" fmla="*/ 314 w 696"/>
                <a:gd name="T23" fmla="*/ 10 h 724"/>
                <a:gd name="T24" fmla="*/ 414 w 696"/>
                <a:gd name="T25" fmla="*/ 32 h 724"/>
                <a:gd name="T26" fmla="*/ 550 w 696"/>
                <a:gd name="T27" fmla="*/ 201 h 724"/>
                <a:gd name="T28" fmla="*/ 588 w 696"/>
                <a:gd name="T29" fmla="*/ 146 h 724"/>
                <a:gd name="T30" fmla="*/ 604 w 696"/>
                <a:gd name="T31" fmla="*/ 66 h 724"/>
                <a:gd name="T32" fmla="*/ 674 w 696"/>
                <a:gd name="T33" fmla="*/ 68 h 724"/>
                <a:gd name="T34" fmla="*/ 690 w 696"/>
                <a:gd name="T35" fmla="*/ 159 h 7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96" h="724">
                  <a:moveTo>
                    <a:pt x="690" y="159"/>
                  </a:moveTo>
                  <a:cubicBezTo>
                    <a:pt x="696" y="210"/>
                    <a:pt x="676" y="324"/>
                    <a:pt x="654" y="374"/>
                  </a:cubicBezTo>
                  <a:cubicBezTo>
                    <a:pt x="632" y="424"/>
                    <a:pt x="599" y="475"/>
                    <a:pt x="570" y="524"/>
                  </a:cubicBezTo>
                  <a:cubicBezTo>
                    <a:pt x="541" y="573"/>
                    <a:pt x="518" y="684"/>
                    <a:pt x="472" y="704"/>
                  </a:cubicBezTo>
                  <a:cubicBezTo>
                    <a:pt x="426" y="724"/>
                    <a:pt x="363" y="670"/>
                    <a:pt x="312" y="650"/>
                  </a:cubicBezTo>
                  <a:cubicBezTo>
                    <a:pt x="261" y="630"/>
                    <a:pt x="180" y="594"/>
                    <a:pt x="120" y="548"/>
                  </a:cubicBezTo>
                  <a:cubicBezTo>
                    <a:pt x="60" y="502"/>
                    <a:pt x="41" y="447"/>
                    <a:pt x="14" y="400"/>
                  </a:cubicBezTo>
                  <a:cubicBezTo>
                    <a:pt x="0" y="362"/>
                    <a:pt x="47" y="345"/>
                    <a:pt x="55" y="321"/>
                  </a:cubicBezTo>
                  <a:cubicBezTo>
                    <a:pt x="63" y="297"/>
                    <a:pt x="74" y="246"/>
                    <a:pt x="71" y="217"/>
                  </a:cubicBezTo>
                  <a:cubicBezTo>
                    <a:pt x="68" y="188"/>
                    <a:pt x="84" y="153"/>
                    <a:pt x="104" y="132"/>
                  </a:cubicBezTo>
                  <a:cubicBezTo>
                    <a:pt x="124" y="111"/>
                    <a:pt x="159" y="112"/>
                    <a:pt x="194" y="92"/>
                  </a:cubicBezTo>
                  <a:cubicBezTo>
                    <a:pt x="231" y="57"/>
                    <a:pt x="276" y="18"/>
                    <a:pt x="314" y="10"/>
                  </a:cubicBezTo>
                  <a:cubicBezTo>
                    <a:pt x="352" y="2"/>
                    <a:pt x="375" y="0"/>
                    <a:pt x="414" y="32"/>
                  </a:cubicBezTo>
                  <a:cubicBezTo>
                    <a:pt x="453" y="64"/>
                    <a:pt x="521" y="182"/>
                    <a:pt x="550" y="201"/>
                  </a:cubicBezTo>
                  <a:cubicBezTo>
                    <a:pt x="579" y="220"/>
                    <a:pt x="575" y="170"/>
                    <a:pt x="588" y="146"/>
                  </a:cubicBezTo>
                  <a:cubicBezTo>
                    <a:pt x="601" y="122"/>
                    <a:pt x="593" y="80"/>
                    <a:pt x="604" y="66"/>
                  </a:cubicBezTo>
                  <a:cubicBezTo>
                    <a:pt x="638" y="48"/>
                    <a:pt x="652" y="48"/>
                    <a:pt x="674" y="68"/>
                  </a:cubicBezTo>
                  <a:cubicBezTo>
                    <a:pt x="696" y="88"/>
                    <a:pt x="684" y="108"/>
                    <a:pt x="690" y="159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26" name="Freeform 726"/>
            <p:cNvSpPr>
              <a:spLocks/>
            </p:cNvSpPr>
            <p:nvPr/>
          </p:nvSpPr>
          <p:spPr bwMode="auto">
            <a:xfrm>
              <a:off x="2673" y="2592"/>
              <a:ext cx="97" cy="177"/>
            </a:xfrm>
            <a:custGeom>
              <a:avLst/>
              <a:gdLst>
                <a:gd name="T0" fmla="*/ 95 w 97"/>
                <a:gd name="T1" fmla="*/ 60 h 177"/>
                <a:gd name="T2" fmla="*/ 81 w 97"/>
                <a:gd name="T3" fmla="*/ 4 h 177"/>
                <a:gd name="T4" fmla="*/ 13 w 97"/>
                <a:gd name="T5" fmla="*/ 34 h 177"/>
                <a:gd name="T6" fmla="*/ 7 w 97"/>
                <a:gd name="T7" fmla="*/ 104 h 177"/>
                <a:gd name="T8" fmla="*/ 19 w 97"/>
                <a:gd name="T9" fmla="*/ 166 h 177"/>
                <a:gd name="T10" fmla="*/ 83 w 97"/>
                <a:gd name="T11" fmla="*/ 148 h 177"/>
                <a:gd name="T12" fmla="*/ 95 w 97"/>
                <a:gd name="T13" fmla="*/ 60 h 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7" h="177">
                  <a:moveTo>
                    <a:pt x="95" y="60"/>
                  </a:moveTo>
                  <a:cubicBezTo>
                    <a:pt x="93" y="34"/>
                    <a:pt x="95" y="8"/>
                    <a:pt x="81" y="4"/>
                  </a:cubicBezTo>
                  <a:cubicBezTo>
                    <a:pt x="67" y="0"/>
                    <a:pt x="26" y="19"/>
                    <a:pt x="13" y="34"/>
                  </a:cubicBezTo>
                  <a:cubicBezTo>
                    <a:pt x="0" y="49"/>
                    <a:pt x="6" y="82"/>
                    <a:pt x="7" y="104"/>
                  </a:cubicBezTo>
                  <a:cubicBezTo>
                    <a:pt x="8" y="126"/>
                    <a:pt x="5" y="155"/>
                    <a:pt x="19" y="166"/>
                  </a:cubicBezTo>
                  <a:cubicBezTo>
                    <a:pt x="33" y="177"/>
                    <a:pt x="83" y="176"/>
                    <a:pt x="83" y="148"/>
                  </a:cubicBezTo>
                  <a:cubicBezTo>
                    <a:pt x="83" y="120"/>
                    <a:pt x="97" y="86"/>
                    <a:pt x="95" y="60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27" name="Freeform 727"/>
            <p:cNvSpPr>
              <a:spLocks/>
            </p:cNvSpPr>
            <p:nvPr/>
          </p:nvSpPr>
          <p:spPr bwMode="auto">
            <a:xfrm>
              <a:off x="2259" y="2310"/>
              <a:ext cx="86" cy="168"/>
            </a:xfrm>
            <a:custGeom>
              <a:avLst/>
              <a:gdLst>
                <a:gd name="T0" fmla="*/ 6 w 86"/>
                <a:gd name="T1" fmla="*/ 103 h 168"/>
                <a:gd name="T2" fmla="*/ 61 w 86"/>
                <a:gd name="T3" fmla="*/ 154 h 168"/>
                <a:gd name="T4" fmla="*/ 80 w 86"/>
                <a:gd name="T5" fmla="*/ 82 h 168"/>
                <a:gd name="T6" fmla="*/ 27 w 86"/>
                <a:gd name="T7" fmla="*/ 20 h 168"/>
                <a:gd name="T8" fmla="*/ 6 w 86"/>
                <a:gd name="T9" fmla="*/ 103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168">
                  <a:moveTo>
                    <a:pt x="6" y="103"/>
                  </a:moveTo>
                  <a:cubicBezTo>
                    <a:pt x="12" y="125"/>
                    <a:pt x="29" y="168"/>
                    <a:pt x="61" y="154"/>
                  </a:cubicBezTo>
                  <a:cubicBezTo>
                    <a:pt x="73" y="151"/>
                    <a:pt x="86" y="104"/>
                    <a:pt x="80" y="82"/>
                  </a:cubicBezTo>
                  <a:cubicBezTo>
                    <a:pt x="74" y="60"/>
                    <a:pt x="45" y="0"/>
                    <a:pt x="27" y="20"/>
                  </a:cubicBezTo>
                  <a:cubicBezTo>
                    <a:pt x="9" y="40"/>
                    <a:pt x="0" y="81"/>
                    <a:pt x="6" y="103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28" name="Freeform 728"/>
            <p:cNvSpPr>
              <a:spLocks/>
            </p:cNvSpPr>
            <p:nvPr/>
          </p:nvSpPr>
          <p:spPr bwMode="auto">
            <a:xfrm>
              <a:off x="2296" y="2481"/>
              <a:ext cx="106" cy="121"/>
            </a:xfrm>
            <a:custGeom>
              <a:avLst/>
              <a:gdLst>
                <a:gd name="T0" fmla="*/ 4 w 106"/>
                <a:gd name="T1" fmla="*/ 53 h 121"/>
                <a:gd name="T2" fmla="*/ 36 w 106"/>
                <a:gd name="T3" fmla="*/ 115 h 121"/>
                <a:gd name="T4" fmla="*/ 102 w 106"/>
                <a:gd name="T5" fmla="*/ 91 h 121"/>
                <a:gd name="T6" fmla="*/ 62 w 106"/>
                <a:gd name="T7" fmla="*/ 1 h 121"/>
                <a:gd name="T8" fmla="*/ 4 w 106"/>
                <a:gd name="T9" fmla="*/ 53 h 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6" h="121">
                  <a:moveTo>
                    <a:pt x="4" y="53"/>
                  </a:moveTo>
                  <a:cubicBezTo>
                    <a:pt x="0" y="72"/>
                    <a:pt x="19" y="109"/>
                    <a:pt x="36" y="115"/>
                  </a:cubicBezTo>
                  <a:cubicBezTo>
                    <a:pt x="53" y="121"/>
                    <a:pt x="98" y="110"/>
                    <a:pt x="102" y="91"/>
                  </a:cubicBezTo>
                  <a:cubicBezTo>
                    <a:pt x="106" y="72"/>
                    <a:pt x="78" y="2"/>
                    <a:pt x="62" y="1"/>
                  </a:cubicBezTo>
                  <a:cubicBezTo>
                    <a:pt x="46" y="0"/>
                    <a:pt x="10" y="36"/>
                    <a:pt x="4" y="53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29" name="Freeform 729"/>
            <p:cNvSpPr>
              <a:spLocks/>
            </p:cNvSpPr>
            <p:nvPr/>
          </p:nvSpPr>
          <p:spPr bwMode="auto">
            <a:xfrm>
              <a:off x="2332" y="2612"/>
              <a:ext cx="124" cy="112"/>
            </a:xfrm>
            <a:custGeom>
              <a:avLst/>
              <a:gdLst>
                <a:gd name="T0" fmla="*/ 3 w 124"/>
                <a:gd name="T1" fmla="*/ 30 h 112"/>
                <a:gd name="T2" fmla="*/ 36 w 124"/>
                <a:gd name="T3" fmla="*/ 110 h 112"/>
                <a:gd name="T4" fmla="*/ 118 w 124"/>
                <a:gd name="T5" fmla="*/ 64 h 112"/>
                <a:gd name="T6" fmla="*/ 76 w 124"/>
                <a:gd name="T7" fmla="*/ 6 h 112"/>
                <a:gd name="T8" fmla="*/ 3 w 124"/>
                <a:gd name="T9" fmla="*/ 30 h 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" h="112">
                  <a:moveTo>
                    <a:pt x="3" y="30"/>
                  </a:moveTo>
                  <a:cubicBezTo>
                    <a:pt x="6" y="60"/>
                    <a:pt x="18" y="108"/>
                    <a:pt x="36" y="110"/>
                  </a:cubicBezTo>
                  <a:cubicBezTo>
                    <a:pt x="54" y="112"/>
                    <a:pt x="124" y="82"/>
                    <a:pt x="118" y="64"/>
                  </a:cubicBezTo>
                  <a:cubicBezTo>
                    <a:pt x="112" y="46"/>
                    <a:pt x="95" y="12"/>
                    <a:pt x="76" y="6"/>
                  </a:cubicBezTo>
                  <a:cubicBezTo>
                    <a:pt x="57" y="0"/>
                    <a:pt x="0" y="0"/>
                    <a:pt x="3" y="30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30" name="Freeform 730"/>
            <p:cNvSpPr>
              <a:spLocks/>
            </p:cNvSpPr>
            <p:nvPr/>
          </p:nvSpPr>
          <p:spPr bwMode="auto">
            <a:xfrm>
              <a:off x="2010" y="2406"/>
              <a:ext cx="142" cy="136"/>
            </a:xfrm>
            <a:custGeom>
              <a:avLst/>
              <a:gdLst>
                <a:gd name="T0" fmla="*/ 21 w 142"/>
                <a:gd name="T1" fmla="*/ 96 h 136"/>
                <a:gd name="T2" fmla="*/ 107 w 142"/>
                <a:gd name="T3" fmla="*/ 122 h 136"/>
                <a:gd name="T4" fmla="*/ 91 w 142"/>
                <a:gd name="T5" fmla="*/ 26 h 136"/>
                <a:gd name="T6" fmla="*/ 12 w 142"/>
                <a:gd name="T7" fmla="*/ 12 h 136"/>
                <a:gd name="T8" fmla="*/ 21 w 142"/>
                <a:gd name="T9" fmla="*/ 96 h 1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136">
                  <a:moveTo>
                    <a:pt x="21" y="96"/>
                  </a:moveTo>
                  <a:cubicBezTo>
                    <a:pt x="42" y="116"/>
                    <a:pt x="72" y="136"/>
                    <a:pt x="107" y="122"/>
                  </a:cubicBezTo>
                  <a:cubicBezTo>
                    <a:pt x="142" y="108"/>
                    <a:pt x="107" y="44"/>
                    <a:pt x="91" y="26"/>
                  </a:cubicBezTo>
                  <a:cubicBezTo>
                    <a:pt x="75" y="8"/>
                    <a:pt x="24" y="0"/>
                    <a:pt x="12" y="12"/>
                  </a:cubicBezTo>
                  <a:cubicBezTo>
                    <a:pt x="0" y="24"/>
                    <a:pt x="0" y="76"/>
                    <a:pt x="21" y="96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31" name="Freeform 731"/>
            <p:cNvSpPr>
              <a:spLocks/>
            </p:cNvSpPr>
            <p:nvPr/>
          </p:nvSpPr>
          <p:spPr bwMode="auto">
            <a:xfrm>
              <a:off x="2144" y="2629"/>
              <a:ext cx="146" cy="169"/>
            </a:xfrm>
            <a:custGeom>
              <a:avLst/>
              <a:gdLst>
                <a:gd name="T0" fmla="*/ 29 w 146"/>
                <a:gd name="T1" fmla="*/ 111 h 169"/>
                <a:gd name="T2" fmla="*/ 117 w 146"/>
                <a:gd name="T3" fmla="*/ 155 h 169"/>
                <a:gd name="T4" fmla="*/ 106 w 146"/>
                <a:gd name="T5" fmla="*/ 71 h 169"/>
                <a:gd name="T6" fmla="*/ 70 w 146"/>
                <a:gd name="T7" fmla="*/ 3 h 169"/>
                <a:gd name="T8" fmla="*/ 7 w 146"/>
                <a:gd name="T9" fmla="*/ 55 h 169"/>
                <a:gd name="T10" fmla="*/ 29 w 146"/>
                <a:gd name="T11" fmla="*/ 111 h 1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6" h="169">
                  <a:moveTo>
                    <a:pt x="29" y="111"/>
                  </a:moveTo>
                  <a:cubicBezTo>
                    <a:pt x="47" y="128"/>
                    <a:pt x="88" y="169"/>
                    <a:pt x="117" y="155"/>
                  </a:cubicBezTo>
                  <a:cubicBezTo>
                    <a:pt x="146" y="141"/>
                    <a:pt x="130" y="99"/>
                    <a:pt x="106" y="71"/>
                  </a:cubicBezTo>
                  <a:cubicBezTo>
                    <a:pt x="82" y="43"/>
                    <a:pt x="86" y="6"/>
                    <a:pt x="70" y="3"/>
                  </a:cubicBezTo>
                  <a:cubicBezTo>
                    <a:pt x="54" y="0"/>
                    <a:pt x="14" y="37"/>
                    <a:pt x="7" y="55"/>
                  </a:cubicBezTo>
                  <a:cubicBezTo>
                    <a:pt x="0" y="73"/>
                    <a:pt x="11" y="94"/>
                    <a:pt x="29" y="111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32" name="Freeform 732"/>
            <p:cNvSpPr>
              <a:spLocks/>
            </p:cNvSpPr>
            <p:nvPr/>
          </p:nvSpPr>
          <p:spPr bwMode="auto">
            <a:xfrm>
              <a:off x="2079" y="2522"/>
              <a:ext cx="125" cy="128"/>
            </a:xfrm>
            <a:custGeom>
              <a:avLst/>
              <a:gdLst>
                <a:gd name="T0" fmla="*/ 53 w 125"/>
                <a:gd name="T1" fmla="*/ 124 h 128"/>
                <a:gd name="T2" fmla="*/ 119 w 125"/>
                <a:gd name="T3" fmla="*/ 86 h 128"/>
                <a:gd name="T4" fmla="*/ 91 w 125"/>
                <a:gd name="T5" fmla="*/ 42 h 128"/>
                <a:gd name="T6" fmla="*/ 51 w 125"/>
                <a:gd name="T7" fmla="*/ 20 h 128"/>
                <a:gd name="T8" fmla="*/ 5 w 125"/>
                <a:gd name="T9" fmla="*/ 54 h 128"/>
                <a:gd name="T10" fmla="*/ 53 w 125"/>
                <a:gd name="T11" fmla="*/ 124 h 1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5" h="128">
                  <a:moveTo>
                    <a:pt x="53" y="124"/>
                  </a:moveTo>
                  <a:cubicBezTo>
                    <a:pt x="70" y="128"/>
                    <a:pt x="113" y="100"/>
                    <a:pt x="119" y="86"/>
                  </a:cubicBezTo>
                  <a:cubicBezTo>
                    <a:pt x="125" y="72"/>
                    <a:pt x="98" y="55"/>
                    <a:pt x="91" y="42"/>
                  </a:cubicBezTo>
                  <a:cubicBezTo>
                    <a:pt x="84" y="29"/>
                    <a:pt x="77" y="0"/>
                    <a:pt x="51" y="20"/>
                  </a:cubicBezTo>
                  <a:cubicBezTo>
                    <a:pt x="25" y="40"/>
                    <a:pt x="10" y="32"/>
                    <a:pt x="5" y="54"/>
                  </a:cubicBezTo>
                  <a:cubicBezTo>
                    <a:pt x="0" y="76"/>
                    <a:pt x="36" y="120"/>
                    <a:pt x="53" y="124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33" name="Freeform 733"/>
            <p:cNvSpPr>
              <a:spLocks/>
            </p:cNvSpPr>
            <p:nvPr/>
          </p:nvSpPr>
          <p:spPr bwMode="auto">
            <a:xfrm>
              <a:off x="1888" y="2526"/>
              <a:ext cx="126" cy="190"/>
            </a:xfrm>
            <a:custGeom>
              <a:avLst/>
              <a:gdLst>
                <a:gd name="T0" fmla="*/ 15 w 126"/>
                <a:gd name="T1" fmla="*/ 106 h 190"/>
                <a:gd name="T2" fmla="*/ 105 w 126"/>
                <a:gd name="T3" fmla="*/ 172 h 190"/>
                <a:gd name="T4" fmla="*/ 78 w 126"/>
                <a:gd name="T5" fmla="*/ 62 h 190"/>
                <a:gd name="T6" fmla="*/ 15 w 126"/>
                <a:gd name="T7" fmla="*/ 26 h 190"/>
                <a:gd name="T8" fmla="*/ 15 w 126"/>
                <a:gd name="T9" fmla="*/ 106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" h="190">
                  <a:moveTo>
                    <a:pt x="15" y="106"/>
                  </a:moveTo>
                  <a:cubicBezTo>
                    <a:pt x="30" y="130"/>
                    <a:pt x="84" y="190"/>
                    <a:pt x="105" y="172"/>
                  </a:cubicBezTo>
                  <a:cubicBezTo>
                    <a:pt x="126" y="154"/>
                    <a:pt x="122" y="76"/>
                    <a:pt x="78" y="62"/>
                  </a:cubicBezTo>
                  <a:cubicBezTo>
                    <a:pt x="34" y="48"/>
                    <a:pt x="44" y="0"/>
                    <a:pt x="15" y="26"/>
                  </a:cubicBezTo>
                  <a:cubicBezTo>
                    <a:pt x="5" y="33"/>
                    <a:pt x="0" y="82"/>
                    <a:pt x="15" y="106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34" name="Freeform 734"/>
            <p:cNvSpPr>
              <a:spLocks/>
            </p:cNvSpPr>
            <p:nvPr/>
          </p:nvSpPr>
          <p:spPr bwMode="auto">
            <a:xfrm>
              <a:off x="1980" y="2692"/>
              <a:ext cx="172" cy="236"/>
            </a:xfrm>
            <a:custGeom>
              <a:avLst/>
              <a:gdLst>
                <a:gd name="T0" fmla="*/ 11 w 172"/>
                <a:gd name="T1" fmla="*/ 60 h 236"/>
                <a:gd name="T2" fmla="*/ 64 w 172"/>
                <a:gd name="T3" fmla="*/ 130 h 236"/>
                <a:gd name="T4" fmla="*/ 144 w 172"/>
                <a:gd name="T5" fmla="*/ 230 h 236"/>
                <a:gd name="T6" fmla="*/ 172 w 172"/>
                <a:gd name="T7" fmla="*/ 166 h 236"/>
                <a:gd name="T8" fmla="*/ 148 w 172"/>
                <a:gd name="T9" fmla="*/ 110 h 236"/>
                <a:gd name="T10" fmla="*/ 100 w 172"/>
                <a:gd name="T11" fmla="*/ 96 h 236"/>
                <a:gd name="T12" fmla="*/ 54 w 172"/>
                <a:gd name="T13" fmla="*/ 6 h 236"/>
                <a:gd name="T14" fmla="*/ 11 w 172"/>
                <a:gd name="T15" fmla="*/ 60 h 2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2" h="236">
                  <a:moveTo>
                    <a:pt x="11" y="60"/>
                  </a:moveTo>
                  <a:cubicBezTo>
                    <a:pt x="22" y="88"/>
                    <a:pt x="46" y="84"/>
                    <a:pt x="64" y="130"/>
                  </a:cubicBezTo>
                  <a:cubicBezTo>
                    <a:pt x="82" y="176"/>
                    <a:pt x="126" y="224"/>
                    <a:pt x="144" y="230"/>
                  </a:cubicBezTo>
                  <a:cubicBezTo>
                    <a:pt x="162" y="236"/>
                    <a:pt x="171" y="186"/>
                    <a:pt x="172" y="166"/>
                  </a:cubicBezTo>
                  <a:cubicBezTo>
                    <a:pt x="170" y="149"/>
                    <a:pt x="164" y="126"/>
                    <a:pt x="148" y="110"/>
                  </a:cubicBezTo>
                  <a:cubicBezTo>
                    <a:pt x="132" y="94"/>
                    <a:pt x="116" y="113"/>
                    <a:pt x="100" y="96"/>
                  </a:cubicBezTo>
                  <a:cubicBezTo>
                    <a:pt x="84" y="79"/>
                    <a:pt x="69" y="12"/>
                    <a:pt x="54" y="6"/>
                  </a:cubicBezTo>
                  <a:cubicBezTo>
                    <a:pt x="39" y="0"/>
                    <a:pt x="0" y="32"/>
                    <a:pt x="11" y="60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35" name="Freeform 735"/>
            <p:cNvSpPr>
              <a:spLocks/>
            </p:cNvSpPr>
            <p:nvPr/>
          </p:nvSpPr>
          <p:spPr bwMode="auto">
            <a:xfrm>
              <a:off x="1834" y="2778"/>
              <a:ext cx="120" cy="158"/>
            </a:xfrm>
            <a:custGeom>
              <a:avLst/>
              <a:gdLst>
                <a:gd name="T0" fmla="*/ 41 w 120"/>
                <a:gd name="T1" fmla="*/ 93 h 158"/>
                <a:gd name="T2" fmla="*/ 99 w 120"/>
                <a:gd name="T3" fmla="*/ 129 h 158"/>
                <a:gd name="T4" fmla="*/ 85 w 120"/>
                <a:gd name="T5" fmla="*/ 59 h 158"/>
                <a:gd name="T6" fmla="*/ 21 w 120"/>
                <a:gd name="T7" fmla="*/ 27 h 158"/>
                <a:gd name="T8" fmla="*/ 41 w 120"/>
                <a:gd name="T9" fmla="*/ 93 h 1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" h="158">
                  <a:moveTo>
                    <a:pt x="41" y="93"/>
                  </a:moveTo>
                  <a:cubicBezTo>
                    <a:pt x="41" y="93"/>
                    <a:pt x="78" y="158"/>
                    <a:pt x="99" y="129"/>
                  </a:cubicBezTo>
                  <a:cubicBezTo>
                    <a:pt x="120" y="100"/>
                    <a:pt x="98" y="76"/>
                    <a:pt x="85" y="59"/>
                  </a:cubicBezTo>
                  <a:cubicBezTo>
                    <a:pt x="72" y="42"/>
                    <a:pt x="42" y="0"/>
                    <a:pt x="21" y="27"/>
                  </a:cubicBezTo>
                  <a:cubicBezTo>
                    <a:pt x="0" y="54"/>
                    <a:pt x="28" y="76"/>
                    <a:pt x="41" y="93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36" name="Freeform 736"/>
            <p:cNvSpPr>
              <a:spLocks/>
            </p:cNvSpPr>
            <p:nvPr/>
          </p:nvSpPr>
          <p:spPr bwMode="auto">
            <a:xfrm>
              <a:off x="1936" y="2910"/>
              <a:ext cx="170" cy="160"/>
            </a:xfrm>
            <a:custGeom>
              <a:avLst/>
              <a:gdLst>
                <a:gd name="T0" fmla="*/ 9 w 170"/>
                <a:gd name="T1" fmla="*/ 51 h 160"/>
                <a:gd name="T2" fmla="*/ 53 w 170"/>
                <a:gd name="T3" fmla="*/ 89 h 160"/>
                <a:gd name="T4" fmla="*/ 95 w 170"/>
                <a:gd name="T5" fmla="*/ 137 h 160"/>
                <a:gd name="T6" fmla="*/ 160 w 170"/>
                <a:gd name="T7" fmla="*/ 140 h 160"/>
                <a:gd name="T8" fmla="*/ 144 w 170"/>
                <a:gd name="T9" fmla="*/ 88 h 160"/>
                <a:gd name="T10" fmla="*/ 80 w 170"/>
                <a:gd name="T11" fmla="*/ 42 h 160"/>
                <a:gd name="T12" fmla="*/ 46 w 170"/>
                <a:gd name="T13" fmla="*/ 4 h 160"/>
                <a:gd name="T14" fmla="*/ 5 w 170"/>
                <a:gd name="T15" fmla="*/ 15 h 160"/>
                <a:gd name="T16" fmla="*/ 9 w 170"/>
                <a:gd name="T17" fmla="*/ 51 h 1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0" h="160">
                  <a:moveTo>
                    <a:pt x="9" y="51"/>
                  </a:moveTo>
                  <a:cubicBezTo>
                    <a:pt x="17" y="63"/>
                    <a:pt x="39" y="75"/>
                    <a:pt x="53" y="89"/>
                  </a:cubicBezTo>
                  <a:cubicBezTo>
                    <a:pt x="67" y="103"/>
                    <a:pt x="77" y="128"/>
                    <a:pt x="95" y="137"/>
                  </a:cubicBezTo>
                  <a:cubicBezTo>
                    <a:pt x="113" y="146"/>
                    <a:pt x="150" y="160"/>
                    <a:pt x="160" y="140"/>
                  </a:cubicBezTo>
                  <a:cubicBezTo>
                    <a:pt x="170" y="120"/>
                    <a:pt x="158" y="103"/>
                    <a:pt x="144" y="88"/>
                  </a:cubicBezTo>
                  <a:cubicBezTo>
                    <a:pt x="130" y="73"/>
                    <a:pt x="98" y="54"/>
                    <a:pt x="80" y="42"/>
                  </a:cubicBezTo>
                  <a:cubicBezTo>
                    <a:pt x="62" y="30"/>
                    <a:pt x="58" y="8"/>
                    <a:pt x="46" y="4"/>
                  </a:cubicBezTo>
                  <a:cubicBezTo>
                    <a:pt x="34" y="0"/>
                    <a:pt x="11" y="7"/>
                    <a:pt x="5" y="15"/>
                  </a:cubicBezTo>
                  <a:cubicBezTo>
                    <a:pt x="0" y="20"/>
                    <a:pt x="1" y="39"/>
                    <a:pt x="9" y="51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296" name="Group 737"/>
          <p:cNvGrpSpPr>
            <a:grpSpLocks/>
          </p:cNvGrpSpPr>
          <p:nvPr/>
        </p:nvGrpSpPr>
        <p:grpSpPr bwMode="auto">
          <a:xfrm rot="18826705" flipH="1">
            <a:off x="7700963" y="4135438"/>
            <a:ext cx="1073150" cy="1282700"/>
            <a:chOff x="2936" y="2244"/>
            <a:chExt cx="960" cy="1146"/>
          </a:xfrm>
        </p:grpSpPr>
        <p:sp>
          <p:nvSpPr>
            <p:cNvPr id="12413" name="Freeform 738"/>
            <p:cNvSpPr>
              <a:spLocks/>
            </p:cNvSpPr>
            <p:nvPr/>
          </p:nvSpPr>
          <p:spPr bwMode="auto">
            <a:xfrm>
              <a:off x="3200" y="2666"/>
              <a:ext cx="696" cy="724"/>
            </a:xfrm>
            <a:custGeom>
              <a:avLst/>
              <a:gdLst>
                <a:gd name="T0" fmla="*/ 690 w 696"/>
                <a:gd name="T1" fmla="*/ 159 h 724"/>
                <a:gd name="T2" fmla="*/ 654 w 696"/>
                <a:gd name="T3" fmla="*/ 374 h 724"/>
                <a:gd name="T4" fmla="*/ 570 w 696"/>
                <a:gd name="T5" fmla="*/ 524 h 724"/>
                <a:gd name="T6" fmla="*/ 472 w 696"/>
                <a:gd name="T7" fmla="*/ 704 h 724"/>
                <a:gd name="T8" fmla="*/ 312 w 696"/>
                <a:gd name="T9" fmla="*/ 650 h 724"/>
                <a:gd name="T10" fmla="*/ 120 w 696"/>
                <a:gd name="T11" fmla="*/ 548 h 724"/>
                <a:gd name="T12" fmla="*/ 14 w 696"/>
                <a:gd name="T13" fmla="*/ 400 h 724"/>
                <a:gd name="T14" fmla="*/ 55 w 696"/>
                <a:gd name="T15" fmla="*/ 321 h 724"/>
                <a:gd name="T16" fmla="*/ 71 w 696"/>
                <a:gd name="T17" fmla="*/ 217 h 724"/>
                <a:gd name="T18" fmla="*/ 104 w 696"/>
                <a:gd name="T19" fmla="*/ 132 h 724"/>
                <a:gd name="T20" fmla="*/ 194 w 696"/>
                <a:gd name="T21" fmla="*/ 92 h 724"/>
                <a:gd name="T22" fmla="*/ 314 w 696"/>
                <a:gd name="T23" fmla="*/ 10 h 724"/>
                <a:gd name="T24" fmla="*/ 414 w 696"/>
                <a:gd name="T25" fmla="*/ 32 h 724"/>
                <a:gd name="T26" fmla="*/ 550 w 696"/>
                <a:gd name="T27" fmla="*/ 201 h 724"/>
                <a:gd name="T28" fmla="*/ 588 w 696"/>
                <a:gd name="T29" fmla="*/ 146 h 724"/>
                <a:gd name="T30" fmla="*/ 604 w 696"/>
                <a:gd name="T31" fmla="*/ 66 h 724"/>
                <a:gd name="T32" fmla="*/ 674 w 696"/>
                <a:gd name="T33" fmla="*/ 68 h 724"/>
                <a:gd name="T34" fmla="*/ 690 w 696"/>
                <a:gd name="T35" fmla="*/ 159 h 7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96" h="724">
                  <a:moveTo>
                    <a:pt x="690" y="159"/>
                  </a:moveTo>
                  <a:cubicBezTo>
                    <a:pt x="696" y="210"/>
                    <a:pt x="676" y="324"/>
                    <a:pt x="654" y="374"/>
                  </a:cubicBezTo>
                  <a:cubicBezTo>
                    <a:pt x="632" y="424"/>
                    <a:pt x="599" y="475"/>
                    <a:pt x="570" y="524"/>
                  </a:cubicBezTo>
                  <a:cubicBezTo>
                    <a:pt x="541" y="573"/>
                    <a:pt x="518" y="684"/>
                    <a:pt x="472" y="704"/>
                  </a:cubicBezTo>
                  <a:cubicBezTo>
                    <a:pt x="426" y="724"/>
                    <a:pt x="363" y="670"/>
                    <a:pt x="312" y="650"/>
                  </a:cubicBezTo>
                  <a:cubicBezTo>
                    <a:pt x="261" y="630"/>
                    <a:pt x="180" y="594"/>
                    <a:pt x="120" y="548"/>
                  </a:cubicBezTo>
                  <a:cubicBezTo>
                    <a:pt x="60" y="502"/>
                    <a:pt x="41" y="447"/>
                    <a:pt x="14" y="400"/>
                  </a:cubicBezTo>
                  <a:cubicBezTo>
                    <a:pt x="0" y="362"/>
                    <a:pt x="47" y="345"/>
                    <a:pt x="55" y="321"/>
                  </a:cubicBezTo>
                  <a:cubicBezTo>
                    <a:pt x="63" y="297"/>
                    <a:pt x="74" y="246"/>
                    <a:pt x="71" y="217"/>
                  </a:cubicBezTo>
                  <a:cubicBezTo>
                    <a:pt x="68" y="188"/>
                    <a:pt x="84" y="153"/>
                    <a:pt x="104" y="132"/>
                  </a:cubicBezTo>
                  <a:cubicBezTo>
                    <a:pt x="124" y="111"/>
                    <a:pt x="159" y="112"/>
                    <a:pt x="194" y="92"/>
                  </a:cubicBezTo>
                  <a:cubicBezTo>
                    <a:pt x="231" y="57"/>
                    <a:pt x="276" y="18"/>
                    <a:pt x="314" y="10"/>
                  </a:cubicBezTo>
                  <a:cubicBezTo>
                    <a:pt x="352" y="2"/>
                    <a:pt x="375" y="0"/>
                    <a:pt x="414" y="32"/>
                  </a:cubicBezTo>
                  <a:cubicBezTo>
                    <a:pt x="453" y="64"/>
                    <a:pt x="521" y="182"/>
                    <a:pt x="550" y="201"/>
                  </a:cubicBezTo>
                  <a:cubicBezTo>
                    <a:pt x="579" y="220"/>
                    <a:pt x="575" y="170"/>
                    <a:pt x="588" y="146"/>
                  </a:cubicBezTo>
                  <a:cubicBezTo>
                    <a:pt x="601" y="122"/>
                    <a:pt x="593" y="80"/>
                    <a:pt x="604" y="66"/>
                  </a:cubicBezTo>
                  <a:cubicBezTo>
                    <a:pt x="638" y="48"/>
                    <a:pt x="652" y="48"/>
                    <a:pt x="674" y="68"/>
                  </a:cubicBezTo>
                  <a:cubicBezTo>
                    <a:pt x="696" y="88"/>
                    <a:pt x="684" y="108"/>
                    <a:pt x="690" y="159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14" name="Freeform 739"/>
            <p:cNvSpPr>
              <a:spLocks/>
            </p:cNvSpPr>
            <p:nvPr/>
          </p:nvSpPr>
          <p:spPr bwMode="auto">
            <a:xfrm>
              <a:off x="3775" y="2526"/>
              <a:ext cx="97" cy="177"/>
            </a:xfrm>
            <a:custGeom>
              <a:avLst/>
              <a:gdLst>
                <a:gd name="T0" fmla="*/ 95 w 97"/>
                <a:gd name="T1" fmla="*/ 60 h 177"/>
                <a:gd name="T2" fmla="*/ 81 w 97"/>
                <a:gd name="T3" fmla="*/ 4 h 177"/>
                <a:gd name="T4" fmla="*/ 13 w 97"/>
                <a:gd name="T5" fmla="*/ 34 h 177"/>
                <a:gd name="T6" fmla="*/ 7 w 97"/>
                <a:gd name="T7" fmla="*/ 104 h 177"/>
                <a:gd name="T8" fmla="*/ 19 w 97"/>
                <a:gd name="T9" fmla="*/ 166 h 177"/>
                <a:gd name="T10" fmla="*/ 83 w 97"/>
                <a:gd name="T11" fmla="*/ 148 h 177"/>
                <a:gd name="T12" fmla="*/ 95 w 97"/>
                <a:gd name="T13" fmla="*/ 60 h 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7" h="177">
                  <a:moveTo>
                    <a:pt x="95" y="60"/>
                  </a:moveTo>
                  <a:cubicBezTo>
                    <a:pt x="93" y="34"/>
                    <a:pt x="95" y="8"/>
                    <a:pt x="81" y="4"/>
                  </a:cubicBezTo>
                  <a:cubicBezTo>
                    <a:pt x="67" y="0"/>
                    <a:pt x="26" y="19"/>
                    <a:pt x="13" y="34"/>
                  </a:cubicBezTo>
                  <a:cubicBezTo>
                    <a:pt x="0" y="49"/>
                    <a:pt x="6" y="82"/>
                    <a:pt x="7" y="104"/>
                  </a:cubicBezTo>
                  <a:cubicBezTo>
                    <a:pt x="8" y="126"/>
                    <a:pt x="5" y="155"/>
                    <a:pt x="19" y="166"/>
                  </a:cubicBezTo>
                  <a:cubicBezTo>
                    <a:pt x="33" y="177"/>
                    <a:pt x="83" y="176"/>
                    <a:pt x="83" y="148"/>
                  </a:cubicBezTo>
                  <a:cubicBezTo>
                    <a:pt x="83" y="120"/>
                    <a:pt x="97" y="86"/>
                    <a:pt x="95" y="60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15" name="Freeform 740"/>
            <p:cNvSpPr>
              <a:spLocks/>
            </p:cNvSpPr>
            <p:nvPr/>
          </p:nvSpPr>
          <p:spPr bwMode="auto">
            <a:xfrm>
              <a:off x="3361" y="2244"/>
              <a:ext cx="86" cy="168"/>
            </a:xfrm>
            <a:custGeom>
              <a:avLst/>
              <a:gdLst>
                <a:gd name="T0" fmla="*/ 6 w 86"/>
                <a:gd name="T1" fmla="*/ 103 h 168"/>
                <a:gd name="T2" fmla="*/ 61 w 86"/>
                <a:gd name="T3" fmla="*/ 154 h 168"/>
                <a:gd name="T4" fmla="*/ 80 w 86"/>
                <a:gd name="T5" fmla="*/ 82 h 168"/>
                <a:gd name="T6" fmla="*/ 27 w 86"/>
                <a:gd name="T7" fmla="*/ 20 h 168"/>
                <a:gd name="T8" fmla="*/ 6 w 86"/>
                <a:gd name="T9" fmla="*/ 103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168">
                  <a:moveTo>
                    <a:pt x="6" y="103"/>
                  </a:moveTo>
                  <a:cubicBezTo>
                    <a:pt x="12" y="125"/>
                    <a:pt x="29" y="168"/>
                    <a:pt x="61" y="154"/>
                  </a:cubicBezTo>
                  <a:cubicBezTo>
                    <a:pt x="73" y="151"/>
                    <a:pt x="86" y="104"/>
                    <a:pt x="80" y="82"/>
                  </a:cubicBezTo>
                  <a:cubicBezTo>
                    <a:pt x="74" y="60"/>
                    <a:pt x="45" y="0"/>
                    <a:pt x="27" y="20"/>
                  </a:cubicBezTo>
                  <a:cubicBezTo>
                    <a:pt x="9" y="40"/>
                    <a:pt x="0" y="81"/>
                    <a:pt x="6" y="103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16" name="Freeform 741"/>
            <p:cNvSpPr>
              <a:spLocks/>
            </p:cNvSpPr>
            <p:nvPr/>
          </p:nvSpPr>
          <p:spPr bwMode="auto">
            <a:xfrm>
              <a:off x="3398" y="2415"/>
              <a:ext cx="106" cy="121"/>
            </a:xfrm>
            <a:custGeom>
              <a:avLst/>
              <a:gdLst>
                <a:gd name="T0" fmla="*/ 4 w 106"/>
                <a:gd name="T1" fmla="*/ 53 h 121"/>
                <a:gd name="T2" fmla="*/ 36 w 106"/>
                <a:gd name="T3" fmla="*/ 115 h 121"/>
                <a:gd name="T4" fmla="*/ 102 w 106"/>
                <a:gd name="T5" fmla="*/ 91 h 121"/>
                <a:gd name="T6" fmla="*/ 62 w 106"/>
                <a:gd name="T7" fmla="*/ 1 h 121"/>
                <a:gd name="T8" fmla="*/ 4 w 106"/>
                <a:gd name="T9" fmla="*/ 53 h 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6" h="121">
                  <a:moveTo>
                    <a:pt x="4" y="53"/>
                  </a:moveTo>
                  <a:cubicBezTo>
                    <a:pt x="0" y="72"/>
                    <a:pt x="19" y="109"/>
                    <a:pt x="36" y="115"/>
                  </a:cubicBezTo>
                  <a:cubicBezTo>
                    <a:pt x="53" y="121"/>
                    <a:pt x="98" y="110"/>
                    <a:pt x="102" y="91"/>
                  </a:cubicBezTo>
                  <a:cubicBezTo>
                    <a:pt x="106" y="72"/>
                    <a:pt x="78" y="2"/>
                    <a:pt x="62" y="1"/>
                  </a:cubicBezTo>
                  <a:cubicBezTo>
                    <a:pt x="46" y="0"/>
                    <a:pt x="10" y="36"/>
                    <a:pt x="4" y="53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17" name="Freeform 742"/>
            <p:cNvSpPr>
              <a:spLocks/>
            </p:cNvSpPr>
            <p:nvPr/>
          </p:nvSpPr>
          <p:spPr bwMode="auto">
            <a:xfrm>
              <a:off x="3434" y="2546"/>
              <a:ext cx="124" cy="112"/>
            </a:xfrm>
            <a:custGeom>
              <a:avLst/>
              <a:gdLst>
                <a:gd name="T0" fmla="*/ 3 w 124"/>
                <a:gd name="T1" fmla="*/ 30 h 112"/>
                <a:gd name="T2" fmla="*/ 36 w 124"/>
                <a:gd name="T3" fmla="*/ 110 h 112"/>
                <a:gd name="T4" fmla="*/ 118 w 124"/>
                <a:gd name="T5" fmla="*/ 64 h 112"/>
                <a:gd name="T6" fmla="*/ 76 w 124"/>
                <a:gd name="T7" fmla="*/ 6 h 112"/>
                <a:gd name="T8" fmla="*/ 3 w 124"/>
                <a:gd name="T9" fmla="*/ 30 h 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" h="112">
                  <a:moveTo>
                    <a:pt x="3" y="30"/>
                  </a:moveTo>
                  <a:cubicBezTo>
                    <a:pt x="6" y="60"/>
                    <a:pt x="18" y="108"/>
                    <a:pt x="36" y="110"/>
                  </a:cubicBezTo>
                  <a:cubicBezTo>
                    <a:pt x="54" y="112"/>
                    <a:pt x="124" y="82"/>
                    <a:pt x="118" y="64"/>
                  </a:cubicBezTo>
                  <a:cubicBezTo>
                    <a:pt x="112" y="46"/>
                    <a:pt x="95" y="12"/>
                    <a:pt x="76" y="6"/>
                  </a:cubicBezTo>
                  <a:cubicBezTo>
                    <a:pt x="57" y="0"/>
                    <a:pt x="0" y="0"/>
                    <a:pt x="3" y="30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18" name="Freeform 743"/>
            <p:cNvSpPr>
              <a:spLocks/>
            </p:cNvSpPr>
            <p:nvPr/>
          </p:nvSpPr>
          <p:spPr bwMode="auto">
            <a:xfrm>
              <a:off x="3112" y="2340"/>
              <a:ext cx="142" cy="136"/>
            </a:xfrm>
            <a:custGeom>
              <a:avLst/>
              <a:gdLst>
                <a:gd name="T0" fmla="*/ 21 w 142"/>
                <a:gd name="T1" fmla="*/ 96 h 136"/>
                <a:gd name="T2" fmla="*/ 107 w 142"/>
                <a:gd name="T3" fmla="*/ 122 h 136"/>
                <a:gd name="T4" fmla="*/ 91 w 142"/>
                <a:gd name="T5" fmla="*/ 26 h 136"/>
                <a:gd name="T6" fmla="*/ 12 w 142"/>
                <a:gd name="T7" fmla="*/ 12 h 136"/>
                <a:gd name="T8" fmla="*/ 21 w 142"/>
                <a:gd name="T9" fmla="*/ 96 h 1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136">
                  <a:moveTo>
                    <a:pt x="21" y="96"/>
                  </a:moveTo>
                  <a:cubicBezTo>
                    <a:pt x="42" y="116"/>
                    <a:pt x="72" y="136"/>
                    <a:pt x="107" y="122"/>
                  </a:cubicBezTo>
                  <a:cubicBezTo>
                    <a:pt x="142" y="108"/>
                    <a:pt x="107" y="44"/>
                    <a:pt x="91" y="26"/>
                  </a:cubicBezTo>
                  <a:cubicBezTo>
                    <a:pt x="75" y="8"/>
                    <a:pt x="24" y="0"/>
                    <a:pt x="12" y="12"/>
                  </a:cubicBezTo>
                  <a:cubicBezTo>
                    <a:pt x="0" y="24"/>
                    <a:pt x="0" y="76"/>
                    <a:pt x="21" y="96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19" name="Freeform 744"/>
            <p:cNvSpPr>
              <a:spLocks/>
            </p:cNvSpPr>
            <p:nvPr/>
          </p:nvSpPr>
          <p:spPr bwMode="auto">
            <a:xfrm>
              <a:off x="3246" y="2563"/>
              <a:ext cx="146" cy="169"/>
            </a:xfrm>
            <a:custGeom>
              <a:avLst/>
              <a:gdLst>
                <a:gd name="T0" fmla="*/ 29 w 146"/>
                <a:gd name="T1" fmla="*/ 111 h 169"/>
                <a:gd name="T2" fmla="*/ 117 w 146"/>
                <a:gd name="T3" fmla="*/ 155 h 169"/>
                <a:gd name="T4" fmla="*/ 106 w 146"/>
                <a:gd name="T5" fmla="*/ 71 h 169"/>
                <a:gd name="T6" fmla="*/ 70 w 146"/>
                <a:gd name="T7" fmla="*/ 3 h 169"/>
                <a:gd name="T8" fmla="*/ 7 w 146"/>
                <a:gd name="T9" fmla="*/ 55 h 169"/>
                <a:gd name="T10" fmla="*/ 29 w 146"/>
                <a:gd name="T11" fmla="*/ 111 h 1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6" h="169">
                  <a:moveTo>
                    <a:pt x="29" y="111"/>
                  </a:moveTo>
                  <a:cubicBezTo>
                    <a:pt x="47" y="128"/>
                    <a:pt x="88" y="169"/>
                    <a:pt x="117" y="155"/>
                  </a:cubicBezTo>
                  <a:cubicBezTo>
                    <a:pt x="146" y="141"/>
                    <a:pt x="130" y="99"/>
                    <a:pt x="106" y="71"/>
                  </a:cubicBezTo>
                  <a:cubicBezTo>
                    <a:pt x="82" y="43"/>
                    <a:pt x="86" y="6"/>
                    <a:pt x="70" y="3"/>
                  </a:cubicBezTo>
                  <a:cubicBezTo>
                    <a:pt x="54" y="0"/>
                    <a:pt x="14" y="37"/>
                    <a:pt x="7" y="55"/>
                  </a:cubicBezTo>
                  <a:cubicBezTo>
                    <a:pt x="0" y="73"/>
                    <a:pt x="11" y="94"/>
                    <a:pt x="29" y="111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20" name="Freeform 745"/>
            <p:cNvSpPr>
              <a:spLocks/>
            </p:cNvSpPr>
            <p:nvPr/>
          </p:nvSpPr>
          <p:spPr bwMode="auto">
            <a:xfrm>
              <a:off x="3181" y="2456"/>
              <a:ext cx="125" cy="128"/>
            </a:xfrm>
            <a:custGeom>
              <a:avLst/>
              <a:gdLst>
                <a:gd name="T0" fmla="*/ 53 w 125"/>
                <a:gd name="T1" fmla="*/ 124 h 128"/>
                <a:gd name="T2" fmla="*/ 119 w 125"/>
                <a:gd name="T3" fmla="*/ 86 h 128"/>
                <a:gd name="T4" fmla="*/ 91 w 125"/>
                <a:gd name="T5" fmla="*/ 42 h 128"/>
                <a:gd name="T6" fmla="*/ 51 w 125"/>
                <a:gd name="T7" fmla="*/ 20 h 128"/>
                <a:gd name="T8" fmla="*/ 5 w 125"/>
                <a:gd name="T9" fmla="*/ 54 h 128"/>
                <a:gd name="T10" fmla="*/ 53 w 125"/>
                <a:gd name="T11" fmla="*/ 124 h 1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5" h="128">
                  <a:moveTo>
                    <a:pt x="53" y="124"/>
                  </a:moveTo>
                  <a:cubicBezTo>
                    <a:pt x="70" y="128"/>
                    <a:pt x="113" y="100"/>
                    <a:pt x="119" y="86"/>
                  </a:cubicBezTo>
                  <a:cubicBezTo>
                    <a:pt x="125" y="72"/>
                    <a:pt x="98" y="55"/>
                    <a:pt x="91" y="42"/>
                  </a:cubicBezTo>
                  <a:cubicBezTo>
                    <a:pt x="84" y="29"/>
                    <a:pt x="77" y="0"/>
                    <a:pt x="51" y="20"/>
                  </a:cubicBezTo>
                  <a:cubicBezTo>
                    <a:pt x="25" y="40"/>
                    <a:pt x="10" y="32"/>
                    <a:pt x="5" y="54"/>
                  </a:cubicBezTo>
                  <a:cubicBezTo>
                    <a:pt x="0" y="76"/>
                    <a:pt x="36" y="120"/>
                    <a:pt x="53" y="124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21" name="Freeform 746"/>
            <p:cNvSpPr>
              <a:spLocks/>
            </p:cNvSpPr>
            <p:nvPr/>
          </p:nvSpPr>
          <p:spPr bwMode="auto">
            <a:xfrm>
              <a:off x="2990" y="2460"/>
              <a:ext cx="126" cy="190"/>
            </a:xfrm>
            <a:custGeom>
              <a:avLst/>
              <a:gdLst>
                <a:gd name="T0" fmla="*/ 15 w 126"/>
                <a:gd name="T1" fmla="*/ 106 h 190"/>
                <a:gd name="T2" fmla="*/ 105 w 126"/>
                <a:gd name="T3" fmla="*/ 172 h 190"/>
                <a:gd name="T4" fmla="*/ 78 w 126"/>
                <a:gd name="T5" fmla="*/ 62 h 190"/>
                <a:gd name="T6" fmla="*/ 15 w 126"/>
                <a:gd name="T7" fmla="*/ 26 h 190"/>
                <a:gd name="T8" fmla="*/ 15 w 126"/>
                <a:gd name="T9" fmla="*/ 106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" h="190">
                  <a:moveTo>
                    <a:pt x="15" y="106"/>
                  </a:moveTo>
                  <a:cubicBezTo>
                    <a:pt x="30" y="130"/>
                    <a:pt x="84" y="190"/>
                    <a:pt x="105" y="172"/>
                  </a:cubicBezTo>
                  <a:cubicBezTo>
                    <a:pt x="126" y="154"/>
                    <a:pt x="122" y="76"/>
                    <a:pt x="78" y="62"/>
                  </a:cubicBezTo>
                  <a:cubicBezTo>
                    <a:pt x="34" y="48"/>
                    <a:pt x="44" y="0"/>
                    <a:pt x="15" y="26"/>
                  </a:cubicBezTo>
                  <a:cubicBezTo>
                    <a:pt x="5" y="33"/>
                    <a:pt x="0" y="82"/>
                    <a:pt x="15" y="106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22" name="Freeform 747"/>
            <p:cNvSpPr>
              <a:spLocks/>
            </p:cNvSpPr>
            <p:nvPr/>
          </p:nvSpPr>
          <p:spPr bwMode="auto">
            <a:xfrm>
              <a:off x="3082" y="2626"/>
              <a:ext cx="172" cy="236"/>
            </a:xfrm>
            <a:custGeom>
              <a:avLst/>
              <a:gdLst>
                <a:gd name="T0" fmla="*/ 11 w 172"/>
                <a:gd name="T1" fmla="*/ 60 h 236"/>
                <a:gd name="T2" fmla="*/ 64 w 172"/>
                <a:gd name="T3" fmla="*/ 130 h 236"/>
                <a:gd name="T4" fmla="*/ 144 w 172"/>
                <a:gd name="T5" fmla="*/ 230 h 236"/>
                <a:gd name="T6" fmla="*/ 172 w 172"/>
                <a:gd name="T7" fmla="*/ 166 h 236"/>
                <a:gd name="T8" fmla="*/ 148 w 172"/>
                <a:gd name="T9" fmla="*/ 110 h 236"/>
                <a:gd name="T10" fmla="*/ 100 w 172"/>
                <a:gd name="T11" fmla="*/ 96 h 236"/>
                <a:gd name="T12" fmla="*/ 54 w 172"/>
                <a:gd name="T13" fmla="*/ 6 h 236"/>
                <a:gd name="T14" fmla="*/ 11 w 172"/>
                <a:gd name="T15" fmla="*/ 60 h 2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2" h="236">
                  <a:moveTo>
                    <a:pt x="11" y="60"/>
                  </a:moveTo>
                  <a:cubicBezTo>
                    <a:pt x="22" y="88"/>
                    <a:pt x="46" y="84"/>
                    <a:pt x="64" y="130"/>
                  </a:cubicBezTo>
                  <a:cubicBezTo>
                    <a:pt x="82" y="176"/>
                    <a:pt x="126" y="224"/>
                    <a:pt x="144" y="230"/>
                  </a:cubicBezTo>
                  <a:cubicBezTo>
                    <a:pt x="162" y="236"/>
                    <a:pt x="171" y="186"/>
                    <a:pt x="172" y="166"/>
                  </a:cubicBezTo>
                  <a:cubicBezTo>
                    <a:pt x="170" y="149"/>
                    <a:pt x="164" y="126"/>
                    <a:pt x="148" y="110"/>
                  </a:cubicBezTo>
                  <a:cubicBezTo>
                    <a:pt x="132" y="94"/>
                    <a:pt x="116" y="113"/>
                    <a:pt x="100" y="96"/>
                  </a:cubicBezTo>
                  <a:cubicBezTo>
                    <a:pt x="84" y="79"/>
                    <a:pt x="69" y="12"/>
                    <a:pt x="54" y="6"/>
                  </a:cubicBezTo>
                  <a:cubicBezTo>
                    <a:pt x="39" y="0"/>
                    <a:pt x="0" y="32"/>
                    <a:pt x="11" y="60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23" name="Freeform 748"/>
            <p:cNvSpPr>
              <a:spLocks/>
            </p:cNvSpPr>
            <p:nvPr/>
          </p:nvSpPr>
          <p:spPr bwMode="auto">
            <a:xfrm>
              <a:off x="2936" y="2712"/>
              <a:ext cx="120" cy="158"/>
            </a:xfrm>
            <a:custGeom>
              <a:avLst/>
              <a:gdLst>
                <a:gd name="T0" fmla="*/ 41 w 120"/>
                <a:gd name="T1" fmla="*/ 93 h 158"/>
                <a:gd name="T2" fmla="*/ 99 w 120"/>
                <a:gd name="T3" fmla="*/ 129 h 158"/>
                <a:gd name="T4" fmla="*/ 85 w 120"/>
                <a:gd name="T5" fmla="*/ 59 h 158"/>
                <a:gd name="T6" fmla="*/ 21 w 120"/>
                <a:gd name="T7" fmla="*/ 27 h 158"/>
                <a:gd name="T8" fmla="*/ 41 w 120"/>
                <a:gd name="T9" fmla="*/ 93 h 1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" h="158">
                  <a:moveTo>
                    <a:pt x="41" y="93"/>
                  </a:moveTo>
                  <a:cubicBezTo>
                    <a:pt x="41" y="93"/>
                    <a:pt x="78" y="158"/>
                    <a:pt x="99" y="129"/>
                  </a:cubicBezTo>
                  <a:cubicBezTo>
                    <a:pt x="120" y="100"/>
                    <a:pt x="98" y="76"/>
                    <a:pt x="85" y="59"/>
                  </a:cubicBezTo>
                  <a:cubicBezTo>
                    <a:pt x="72" y="42"/>
                    <a:pt x="42" y="0"/>
                    <a:pt x="21" y="27"/>
                  </a:cubicBezTo>
                  <a:cubicBezTo>
                    <a:pt x="0" y="54"/>
                    <a:pt x="28" y="76"/>
                    <a:pt x="41" y="93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24" name="Freeform 749"/>
            <p:cNvSpPr>
              <a:spLocks/>
            </p:cNvSpPr>
            <p:nvPr/>
          </p:nvSpPr>
          <p:spPr bwMode="auto">
            <a:xfrm>
              <a:off x="3038" y="2844"/>
              <a:ext cx="170" cy="160"/>
            </a:xfrm>
            <a:custGeom>
              <a:avLst/>
              <a:gdLst>
                <a:gd name="T0" fmla="*/ 9 w 170"/>
                <a:gd name="T1" fmla="*/ 51 h 160"/>
                <a:gd name="T2" fmla="*/ 53 w 170"/>
                <a:gd name="T3" fmla="*/ 89 h 160"/>
                <a:gd name="T4" fmla="*/ 95 w 170"/>
                <a:gd name="T5" fmla="*/ 137 h 160"/>
                <a:gd name="T6" fmla="*/ 160 w 170"/>
                <a:gd name="T7" fmla="*/ 140 h 160"/>
                <a:gd name="T8" fmla="*/ 144 w 170"/>
                <a:gd name="T9" fmla="*/ 88 h 160"/>
                <a:gd name="T10" fmla="*/ 80 w 170"/>
                <a:gd name="T11" fmla="*/ 42 h 160"/>
                <a:gd name="T12" fmla="*/ 46 w 170"/>
                <a:gd name="T13" fmla="*/ 4 h 160"/>
                <a:gd name="T14" fmla="*/ 5 w 170"/>
                <a:gd name="T15" fmla="*/ 15 h 160"/>
                <a:gd name="T16" fmla="*/ 9 w 170"/>
                <a:gd name="T17" fmla="*/ 51 h 1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0" h="160">
                  <a:moveTo>
                    <a:pt x="9" y="51"/>
                  </a:moveTo>
                  <a:cubicBezTo>
                    <a:pt x="17" y="63"/>
                    <a:pt x="39" y="75"/>
                    <a:pt x="53" y="89"/>
                  </a:cubicBezTo>
                  <a:cubicBezTo>
                    <a:pt x="67" y="103"/>
                    <a:pt x="77" y="128"/>
                    <a:pt x="95" y="137"/>
                  </a:cubicBezTo>
                  <a:cubicBezTo>
                    <a:pt x="113" y="146"/>
                    <a:pt x="150" y="160"/>
                    <a:pt x="160" y="140"/>
                  </a:cubicBezTo>
                  <a:cubicBezTo>
                    <a:pt x="170" y="120"/>
                    <a:pt x="158" y="103"/>
                    <a:pt x="144" y="88"/>
                  </a:cubicBezTo>
                  <a:cubicBezTo>
                    <a:pt x="130" y="73"/>
                    <a:pt x="98" y="54"/>
                    <a:pt x="80" y="42"/>
                  </a:cubicBezTo>
                  <a:cubicBezTo>
                    <a:pt x="62" y="30"/>
                    <a:pt x="58" y="8"/>
                    <a:pt x="46" y="4"/>
                  </a:cubicBezTo>
                  <a:cubicBezTo>
                    <a:pt x="34" y="0"/>
                    <a:pt x="11" y="7"/>
                    <a:pt x="5" y="15"/>
                  </a:cubicBezTo>
                  <a:cubicBezTo>
                    <a:pt x="0" y="20"/>
                    <a:pt x="1" y="39"/>
                    <a:pt x="9" y="51"/>
                  </a:cubicBezTo>
                  <a:close/>
                </a:path>
              </a:pathLst>
            </a:custGeom>
            <a:solidFill>
              <a:srgbClr val="FF6FC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297" name="Group 750"/>
          <p:cNvGrpSpPr>
            <a:grpSpLocks/>
          </p:cNvGrpSpPr>
          <p:nvPr/>
        </p:nvGrpSpPr>
        <p:grpSpPr bwMode="auto">
          <a:xfrm>
            <a:off x="3140075" y="4002088"/>
            <a:ext cx="1169988" cy="1757362"/>
            <a:chOff x="2870" y="2417"/>
            <a:chExt cx="1023" cy="1536"/>
          </a:xfrm>
        </p:grpSpPr>
        <p:grpSp>
          <p:nvGrpSpPr>
            <p:cNvPr id="12384" name="Group 751"/>
            <p:cNvGrpSpPr>
              <a:grpSpLocks/>
            </p:cNvGrpSpPr>
            <p:nvPr/>
          </p:nvGrpSpPr>
          <p:grpSpPr bwMode="auto">
            <a:xfrm>
              <a:off x="2870" y="2876"/>
              <a:ext cx="471" cy="716"/>
              <a:chOff x="2892" y="1680"/>
              <a:chExt cx="676" cy="1026"/>
            </a:xfrm>
          </p:grpSpPr>
          <p:sp>
            <p:nvSpPr>
              <p:cNvPr id="12409" name="Freeform 752"/>
              <p:cNvSpPr>
                <a:spLocks/>
              </p:cNvSpPr>
              <p:nvPr/>
            </p:nvSpPr>
            <p:spPr bwMode="auto">
              <a:xfrm>
                <a:off x="2892" y="1680"/>
                <a:ext cx="143" cy="182"/>
              </a:xfrm>
              <a:custGeom>
                <a:avLst/>
                <a:gdLst>
                  <a:gd name="T0" fmla="*/ 51 w 143"/>
                  <a:gd name="T1" fmla="*/ 95 h 182"/>
                  <a:gd name="T2" fmla="*/ 78 w 143"/>
                  <a:gd name="T3" fmla="*/ 172 h 182"/>
                  <a:gd name="T4" fmla="*/ 112 w 143"/>
                  <a:gd name="T5" fmla="*/ 156 h 182"/>
                  <a:gd name="T6" fmla="*/ 138 w 143"/>
                  <a:gd name="T7" fmla="*/ 132 h 182"/>
                  <a:gd name="T8" fmla="*/ 83 w 143"/>
                  <a:gd name="T9" fmla="*/ 73 h 182"/>
                  <a:gd name="T10" fmla="*/ 40 w 143"/>
                  <a:gd name="T11" fmla="*/ 6 h 182"/>
                  <a:gd name="T12" fmla="*/ 5 w 143"/>
                  <a:gd name="T13" fmla="*/ 35 h 182"/>
                  <a:gd name="T14" fmla="*/ 51 w 143"/>
                  <a:gd name="T15" fmla="*/ 95 h 18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3" h="182">
                    <a:moveTo>
                      <a:pt x="51" y="95"/>
                    </a:moveTo>
                    <a:cubicBezTo>
                      <a:pt x="64" y="119"/>
                      <a:pt x="68" y="162"/>
                      <a:pt x="78" y="172"/>
                    </a:cubicBezTo>
                    <a:cubicBezTo>
                      <a:pt x="88" y="182"/>
                      <a:pt x="102" y="163"/>
                      <a:pt x="112" y="156"/>
                    </a:cubicBezTo>
                    <a:cubicBezTo>
                      <a:pt x="122" y="149"/>
                      <a:pt x="143" y="146"/>
                      <a:pt x="138" y="132"/>
                    </a:cubicBezTo>
                    <a:cubicBezTo>
                      <a:pt x="133" y="118"/>
                      <a:pt x="99" y="94"/>
                      <a:pt x="83" y="73"/>
                    </a:cubicBezTo>
                    <a:cubicBezTo>
                      <a:pt x="67" y="52"/>
                      <a:pt x="53" y="12"/>
                      <a:pt x="40" y="6"/>
                    </a:cubicBezTo>
                    <a:cubicBezTo>
                      <a:pt x="27" y="0"/>
                      <a:pt x="3" y="20"/>
                      <a:pt x="5" y="35"/>
                    </a:cubicBezTo>
                    <a:cubicBezTo>
                      <a:pt x="0" y="39"/>
                      <a:pt x="38" y="71"/>
                      <a:pt x="51" y="95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410" name="Freeform 753"/>
              <p:cNvSpPr>
                <a:spLocks/>
              </p:cNvSpPr>
              <p:nvPr/>
            </p:nvSpPr>
            <p:spPr bwMode="auto">
              <a:xfrm>
                <a:off x="2981" y="1833"/>
                <a:ext cx="153" cy="151"/>
              </a:xfrm>
              <a:custGeom>
                <a:avLst/>
                <a:gdLst>
                  <a:gd name="T0" fmla="*/ 42 w 153"/>
                  <a:gd name="T1" fmla="*/ 82 h 151"/>
                  <a:gd name="T2" fmla="*/ 95 w 153"/>
                  <a:gd name="T3" fmla="*/ 147 h 151"/>
                  <a:gd name="T4" fmla="*/ 149 w 153"/>
                  <a:gd name="T5" fmla="*/ 101 h 151"/>
                  <a:gd name="T6" fmla="*/ 82 w 153"/>
                  <a:gd name="T7" fmla="*/ 50 h 151"/>
                  <a:gd name="T8" fmla="*/ 61 w 153"/>
                  <a:gd name="T9" fmla="*/ 3 h 151"/>
                  <a:gd name="T10" fmla="*/ 3 w 153"/>
                  <a:gd name="T11" fmla="*/ 45 h 151"/>
                  <a:gd name="T12" fmla="*/ 42 w 153"/>
                  <a:gd name="T13" fmla="*/ 82 h 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3" h="151">
                    <a:moveTo>
                      <a:pt x="42" y="82"/>
                    </a:moveTo>
                    <a:cubicBezTo>
                      <a:pt x="59" y="101"/>
                      <a:pt x="76" y="143"/>
                      <a:pt x="95" y="147"/>
                    </a:cubicBezTo>
                    <a:cubicBezTo>
                      <a:pt x="114" y="151"/>
                      <a:pt x="153" y="120"/>
                      <a:pt x="149" y="101"/>
                    </a:cubicBezTo>
                    <a:cubicBezTo>
                      <a:pt x="130" y="78"/>
                      <a:pt x="97" y="67"/>
                      <a:pt x="82" y="50"/>
                    </a:cubicBezTo>
                    <a:cubicBezTo>
                      <a:pt x="67" y="33"/>
                      <a:pt x="74" y="4"/>
                      <a:pt x="61" y="3"/>
                    </a:cubicBezTo>
                    <a:cubicBezTo>
                      <a:pt x="49" y="0"/>
                      <a:pt x="7" y="27"/>
                      <a:pt x="3" y="45"/>
                    </a:cubicBezTo>
                    <a:cubicBezTo>
                      <a:pt x="0" y="58"/>
                      <a:pt x="25" y="63"/>
                      <a:pt x="42" y="82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411" name="Freeform 754"/>
              <p:cNvSpPr>
                <a:spLocks/>
              </p:cNvSpPr>
              <p:nvPr/>
            </p:nvSpPr>
            <p:spPr bwMode="auto">
              <a:xfrm>
                <a:off x="3092" y="1960"/>
                <a:ext cx="249" cy="287"/>
              </a:xfrm>
              <a:custGeom>
                <a:avLst/>
                <a:gdLst>
                  <a:gd name="T0" fmla="*/ 95 w 249"/>
                  <a:gd name="T1" fmla="*/ 159 h 287"/>
                  <a:gd name="T2" fmla="*/ 164 w 249"/>
                  <a:gd name="T3" fmla="*/ 276 h 287"/>
                  <a:gd name="T4" fmla="*/ 204 w 249"/>
                  <a:gd name="T5" fmla="*/ 236 h 287"/>
                  <a:gd name="T6" fmla="*/ 249 w 249"/>
                  <a:gd name="T7" fmla="*/ 221 h 287"/>
                  <a:gd name="T8" fmla="*/ 208 w 249"/>
                  <a:gd name="T9" fmla="*/ 184 h 287"/>
                  <a:gd name="T10" fmla="*/ 119 w 249"/>
                  <a:gd name="T11" fmla="*/ 121 h 287"/>
                  <a:gd name="T12" fmla="*/ 58 w 249"/>
                  <a:gd name="T13" fmla="*/ 0 h 287"/>
                  <a:gd name="T14" fmla="*/ 8 w 249"/>
                  <a:gd name="T15" fmla="*/ 62 h 287"/>
                  <a:gd name="T16" fmla="*/ 95 w 249"/>
                  <a:gd name="T17" fmla="*/ 159 h 2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9" h="287">
                    <a:moveTo>
                      <a:pt x="95" y="159"/>
                    </a:moveTo>
                    <a:cubicBezTo>
                      <a:pt x="123" y="197"/>
                      <a:pt x="146" y="260"/>
                      <a:pt x="164" y="276"/>
                    </a:cubicBezTo>
                    <a:cubicBezTo>
                      <a:pt x="181" y="287"/>
                      <a:pt x="182" y="248"/>
                      <a:pt x="204" y="236"/>
                    </a:cubicBezTo>
                    <a:cubicBezTo>
                      <a:pt x="226" y="224"/>
                      <a:pt x="248" y="242"/>
                      <a:pt x="249" y="221"/>
                    </a:cubicBezTo>
                    <a:cubicBezTo>
                      <a:pt x="236" y="202"/>
                      <a:pt x="230" y="201"/>
                      <a:pt x="208" y="184"/>
                    </a:cubicBezTo>
                    <a:cubicBezTo>
                      <a:pt x="186" y="167"/>
                      <a:pt x="144" y="152"/>
                      <a:pt x="119" y="121"/>
                    </a:cubicBezTo>
                    <a:cubicBezTo>
                      <a:pt x="94" y="90"/>
                      <a:pt x="78" y="2"/>
                      <a:pt x="58" y="0"/>
                    </a:cubicBezTo>
                    <a:cubicBezTo>
                      <a:pt x="23" y="15"/>
                      <a:pt x="0" y="40"/>
                      <a:pt x="8" y="62"/>
                    </a:cubicBezTo>
                    <a:cubicBezTo>
                      <a:pt x="14" y="88"/>
                      <a:pt x="67" y="121"/>
                      <a:pt x="95" y="159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412" name="Freeform 755"/>
              <p:cNvSpPr>
                <a:spLocks/>
              </p:cNvSpPr>
              <p:nvPr/>
            </p:nvSpPr>
            <p:spPr bwMode="auto">
              <a:xfrm>
                <a:off x="3266" y="2201"/>
                <a:ext cx="302" cy="505"/>
              </a:xfrm>
              <a:custGeom>
                <a:avLst/>
                <a:gdLst>
                  <a:gd name="T0" fmla="*/ 6 w 302"/>
                  <a:gd name="T1" fmla="*/ 69 h 505"/>
                  <a:gd name="T2" fmla="*/ 67 w 302"/>
                  <a:gd name="T3" fmla="*/ 160 h 505"/>
                  <a:gd name="T4" fmla="*/ 151 w 302"/>
                  <a:gd name="T5" fmla="*/ 346 h 505"/>
                  <a:gd name="T6" fmla="*/ 185 w 302"/>
                  <a:gd name="T7" fmla="*/ 464 h 505"/>
                  <a:gd name="T8" fmla="*/ 246 w 302"/>
                  <a:gd name="T9" fmla="*/ 481 h 505"/>
                  <a:gd name="T10" fmla="*/ 302 w 302"/>
                  <a:gd name="T11" fmla="*/ 419 h 505"/>
                  <a:gd name="T12" fmla="*/ 224 w 302"/>
                  <a:gd name="T13" fmla="*/ 323 h 505"/>
                  <a:gd name="T14" fmla="*/ 142 w 302"/>
                  <a:gd name="T15" fmla="*/ 213 h 505"/>
                  <a:gd name="T16" fmla="*/ 103 w 302"/>
                  <a:gd name="T17" fmla="*/ 110 h 505"/>
                  <a:gd name="T18" fmla="*/ 108 w 302"/>
                  <a:gd name="T19" fmla="*/ 61 h 505"/>
                  <a:gd name="T20" fmla="*/ 90 w 302"/>
                  <a:gd name="T21" fmla="*/ 7 h 505"/>
                  <a:gd name="T22" fmla="*/ 34 w 302"/>
                  <a:gd name="T23" fmla="*/ 15 h 505"/>
                  <a:gd name="T24" fmla="*/ 6 w 302"/>
                  <a:gd name="T25" fmla="*/ 69 h 5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2" h="505">
                    <a:moveTo>
                      <a:pt x="6" y="69"/>
                    </a:moveTo>
                    <a:cubicBezTo>
                      <a:pt x="12" y="92"/>
                      <a:pt x="43" y="112"/>
                      <a:pt x="67" y="160"/>
                    </a:cubicBezTo>
                    <a:cubicBezTo>
                      <a:pt x="91" y="206"/>
                      <a:pt x="131" y="295"/>
                      <a:pt x="151" y="346"/>
                    </a:cubicBezTo>
                    <a:cubicBezTo>
                      <a:pt x="171" y="397"/>
                      <a:pt x="171" y="440"/>
                      <a:pt x="185" y="464"/>
                    </a:cubicBezTo>
                    <a:cubicBezTo>
                      <a:pt x="201" y="486"/>
                      <a:pt x="234" y="505"/>
                      <a:pt x="246" y="481"/>
                    </a:cubicBezTo>
                    <a:cubicBezTo>
                      <a:pt x="258" y="457"/>
                      <a:pt x="301" y="443"/>
                      <a:pt x="302" y="419"/>
                    </a:cubicBezTo>
                    <a:cubicBezTo>
                      <a:pt x="294" y="405"/>
                      <a:pt x="247" y="356"/>
                      <a:pt x="224" y="323"/>
                    </a:cubicBezTo>
                    <a:cubicBezTo>
                      <a:pt x="201" y="290"/>
                      <a:pt x="165" y="252"/>
                      <a:pt x="142" y="213"/>
                    </a:cubicBezTo>
                    <a:cubicBezTo>
                      <a:pt x="119" y="174"/>
                      <a:pt x="109" y="135"/>
                      <a:pt x="103" y="110"/>
                    </a:cubicBezTo>
                    <a:cubicBezTo>
                      <a:pt x="97" y="85"/>
                      <a:pt x="110" y="78"/>
                      <a:pt x="108" y="61"/>
                    </a:cubicBezTo>
                    <a:cubicBezTo>
                      <a:pt x="108" y="21"/>
                      <a:pt x="103" y="14"/>
                      <a:pt x="90" y="7"/>
                    </a:cubicBezTo>
                    <a:cubicBezTo>
                      <a:pt x="77" y="0"/>
                      <a:pt x="46" y="6"/>
                      <a:pt x="34" y="15"/>
                    </a:cubicBezTo>
                    <a:cubicBezTo>
                      <a:pt x="23" y="25"/>
                      <a:pt x="0" y="46"/>
                      <a:pt x="6" y="69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2385" name="Freeform 756"/>
            <p:cNvSpPr>
              <a:spLocks/>
            </p:cNvSpPr>
            <p:nvPr/>
          </p:nvSpPr>
          <p:spPr bwMode="auto">
            <a:xfrm>
              <a:off x="3262" y="3586"/>
              <a:ext cx="118" cy="141"/>
            </a:xfrm>
            <a:custGeom>
              <a:avLst/>
              <a:gdLst>
                <a:gd name="T0" fmla="*/ 20 w 170"/>
                <a:gd name="T1" fmla="*/ 64 h 202"/>
                <a:gd name="T2" fmla="*/ 28 w 170"/>
                <a:gd name="T3" fmla="*/ 7 h 202"/>
                <a:gd name="T4" fmla="*/ 78 w 170"/>
                <a:gd name="T5" fmla="*/ 24 h 202"/>
                <a:gd name="T6" fmla="*/ 118 w 170"/>
                <a:gd name="T7" fmla="*/ 66 h 202"/>
                <a:gd name="T8" fmla="*/ 80 w 170"/>
                <a:gd name="T9" fmla="*/ 128 h 202"/>
                <a:gd name="T10" fmla="*/ 10 w 170"/>
                <a:gd name="T11" fmla="*/ 114 h 202"/>
                <a:gd name="T12" fmla="*/ 20 w 170"/>
                <a:gd name="T13" fmla="*/ 64 h 202"/>
                <a:gd name="T14" fmla="*/ 20 w 170"/>
                <a:gd name="T15" fmla="*/ 64 h 20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0" h="202">
                  <a:moveTo>
                    <a:pt x="29" y="92"/>
                  </a:moveTo>
                  <a:cubicBezTo>
                    <a:pt x="31" y="78"/>
                    <a:pt x="26" y="20"/>
                    <a:pt x="40" y="10"/>
                  </a:cubicBezTo>
                  <a:cubicBezTo>
                    <a:pt x="54" y="0"/>
                    <a:pt x="90" y="20"/>
                    <a:pt x="112" y="34"/>
                  </a:cubicBezTo>
                  <a:cubicBezTo>
                    <a:pt x="134" y="48"/>
                    <a:pt x="170" y="69"/>
                    <a:pt x="170" y="94"/>
                  </a:cubicBezTo>
                  <a:cubicBezTo>
                    <a:pt x="170" y="119"/>
                    <a:pt x="141" y="172"/>
                    <a:pt x="115" y="184"/>
                  </a:cubicBezTo>
                  <a:cubicBezTo>
                    <a:pt x="76" y="202"/>
                    <a:pt x="14" y="164"/>
                    <a:pt x="14" y="164"/>
                  </a:cubicBezTo>
                  <a:cubicBezTo>
                    <a:pt x="0" y="126"/>
                    <a:pt x="27" y="104"/>
                    <a:pt x="29" y="92"/>
                  </a:cubicBezTo>
                  <a:cubicBezTo>
                    <a:pt x="31" y="80"/>
                    <a:pt x="27" y="106"/>
                    <a:pt x="29" y="92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86" name="Freeform 757"/>
            <p:cNvSpPr>
              <a:spLocks/>
            </p:cNvSpPr>
            <p:nvPr/>
          </p:nvSpPr>
          <p:spPr bwMode="auto">
            <a:xfrm>
              <a:off x="3338" y="3570"/>
              <a:ext cx="249" cy="174"/>
            </a:xfrm>
            <a:custGeom>
              <a:avLst/>
              <a:gdLst>
                <a:gd name="T0" fmla="*/ 11 w 357"/>
                <a:gd name="T1" fmla="*/ 157 h 250"/>
                <a:gd name="T2" fmla="*/ 124 w 357"/>
                <a:gd name="T3" fmla="*/ 171 h 250"/>
                <a:gd name="T4" fmla="*/ 225 w 357"/>
                <a:gd name="T5" fmla="*/ 129 h 250"/>
                <a:gd name="T6" fmla="*/ 247 w 357"/>
                <a:gd name="T7" fmla="*/ 61 h 250"/>
                <a:gd name="T8" fmla="*/ 213 w 357"/>
                <a:gd name="T9" fmla="*/ 18 h 250"/>
                <a:gd name="T10" fmla="*/ 176 w 357"/>
                <a:gd name="T11" fmla="*/ 18 h 250"/>
                <a:gd name="T12" fmla="*/ 153 w 357"/>
                <a:gd name="T13" fmla="*/ 93 h 250"/>
                <a:gd name="T14" fmla="*/ 153 w 357"/>
                <a:gd name="T15" fmla="*/ 93 h 250"/>
                <a:gd name="T16" fmla="*/ 116 w 357"/>
                <a:gd name="T17" fmla="*/ 114 h 250"/>
                <a:gd name="T18" fmla="*/ 56 w 357"/>
                <a:gd name="T19" fmla="*/ 102 h 250"/>
                <a:gd name="T20" fmla="*/ 11 w 357"/>
                <a:gd name="T21" fmla="*/ 157 h 2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57" h="250">
                  <a:moveTo>
                    <a:pt x="16" y="226"/>
                  </a:moveTo>
                  <a:cubicBezTo>
                    <a:pt x="0" y="244"/>
                    <a:pt x="132" y="250"/>
                    <a:pt x="178" y="246"/>
                  </a:cubicBezTo>
                  <a:cubicBezTo>
                    <a:pt x="229" y="239"/>
                    <a:pt x="293" y="212"/>
                    <a:pt x="322" y="186"/>
                  </a:cubicBezTo>
                  <a:cubicBezTo>
                    <a:pt x="351" y="160"/>
                    <a:pt x="357" y="115"/>
                    <a:pt x="354" y="88"/>
                  </a:cubicBezTo>
                  <a:cubicBezTo>
                    <a:pt x="356" y="59"/>
                    <a:pt x="324" y="52"/>
                    <a:pt x="306" y="26"/>
                  </a:cubicBezTo>
                  <a:cubicBezTo>
                    <a:pt x="288" y="0"/>
                    <a:pt x="266" y="9"/>
                    <a:pt x="252" y="26"/>
                  </a:cubicBezTo>
                  <a:cubicBezTo>
                    <a:pt x="238" y="44"/>
                    <a:pt x="236" y="112"/>
                    <a:pt x="220" y="134"/>
                  </a:cubicBezTo>
                  <a:cubicBezTo>
                    <a:pt x="204" y="156"/>
                    <a:pt x="229" y="129"/>
                    <a:pt x="220" y="134"/>
                  </a:cubicBezTo>
                  <a:cubicBezTo>
                    <a:pt x="211" y="139"/>
                    <a:pt x="189" y="162"/>
                    <a:pt x="166" y="164"/>
                  </a:cubicBezTo>
                  <a:cubicBezTo>
                    <a:pt x="143" y="165"/>
                    <a:pt x="105" y="136"/>
                    <a:pt x="80" y="146"/>
                  </a:cubicBezTo>
                  <a:cubicBezTo>
                    <a:pt x="55" y="156"/>
                    <a:pt x="32" y="208"/>
                    <a:pt x="16" y="226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87" name="Freeform 758"/>
            <p:cNvSpPr>
              <a:spLocks/>
            </p:cNvSpPr>
            <p:nvPr/>
          </p:nvSpPr>
          <p:spPr bwMode="auto">
            <a:xfrm>
              <a:off x="3405" y="3499"/>
              <a:ext cx="92" cy="173"/>
            </a:xfrm>
            <a:custGeom>
              <a:avLst/>
              <a:gdLst>
                <a:gd name="T0" fmla="*/ 39 w 132"/>
                <a:gd name="T1" fmla="*/ 8 h 248"/>
                <a:gd name="T2" fmla="*/ 74 w 132"/>
                <a:gd name="T3" fmla="*/ 21 h 248"/>
                <a:gd name="T4" fmla="*/ 91 w 132"/>
                <a:gd name="T5" fmla="*/ 83 h 248"/>
                <a:gd name="T6" fmla="*/ 84 w 132"/>
                <a:gd name="T7" fmla="*/ 139 h 248"/>
                <a:gd name="T8" fmla="*/ 53 w 132"/>
                <a:gd name="T9" fmla="*/ 170 h 248"/>
                <a:gd name="T10" fmla="*/ 8 w 132"/>
                <a:gd name="T11" fmla="*/ 158 h 248"/>
                <a:gd name="T12" fmla="*/ 6 w 132"/>
                <a:gd name="T13" fmla="*/ 96 h 248"/>
                <a:gd name="T14" fmla="*/ 6 w 132"/>
                <a:gd name="T15" fmla="*/ 96 h 248"/>
                <a:gd name="T16" fmla="*/ 6 w 132"/>
                <a:gd name="T17" fmla="*/ 23 h 248"/>
                <a:gd name="T18" fmla="*/ 39 w 132"/>
                <a:gd name="T19" fmla="*/ 8 h 24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2" h="248">
                  <a:moveTo>
                    <a:pt x="56" y="11"/>
                  </a:moveTo>
                  <a:cubicBezTo>
                    <a:pt x="73" y="12"/>
                    <a:pt x="93" y="0"/>
                    <a:pt x="106" y="30"/>
                  </a:cubicBezTo>
                  <a:cubicBezTo>
                    <a:pt x="118" y="48"/>
                    <a:pt x="128" y="91"/>
                    <a:pt x="130" y="119"/>
                  </a:cubicBezTo>
                  <a:cubicBezTo>
                    <a:pt x="132" y="147"/>
                    <a:pt x="131" y="177"/>
                    <a:pt x="120" y="199"/>
                  </a:cubicBezTo>
                  <a:cubicBezTo>
                    <a:pt x="111" y="220"/>
                    <a:pt x="94" y="238"/>
                    <a:pt x="76" y="243"/>
                  </a:cubicBezTo>
                  <a:cubicBezTo>
                    <a:pt x="58" y="248"/>
                    <a:pt x="23" y="245"/>
                    <a:pt x="12" y="227"/>
                  </a:cubicBezTo>
                  <a:cubicBezTo>
                    <a:pt x="1" y="209"/>
                    <a:pt x="9" y="152"/>
                    <a:pt x="8" y="137"/>
                  </a:cubicBezTo>
                  <a:cubicBezTo>
                    <a:pt x="8" y="122"/>
                    <a:pt x="8" y="154"/>
                    <a:pt x="8" y="137"/>
                  </a:cubicBezTo>
                  <a:cubicBezTo>
                    <a:pt x="8" y="137"/>
                    <a:pt x="0" y="54"/>
                    <a:pt x="8" y="33"/>
                  </a:cubicBezTo>
                  <a:cubicBezTo>
                    <a:pt x="16" y="12"/>
                    <a:pt x="46" y="16"/>
                    <a:pt x="56" y="11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88" name="Freeform 759"/>
            <p:cNvSpPr>
              <a:spLocks/>
            </p:cNvSpPr>
            <p:nvPr/>
          </p:nvSpPr>
          <p:spPr bwMode="auto">
            <a:xfrm>
              <a:off x="3480" y="3490"/>
              <a:ext cx="94" cy="88"/>
            </a:xfrm>
            <a:custGeom>
              <a:avLst/>
              <a:gdLst>
                <a:gd name="T0" fmla="*/ 23 w 135"/>
                <a:gd name="T1" fmla="*/ 73 h 126"/>
                <a:gd name="T2" fmla="*/ 74 w 135"/>
                <a:gd name="T3" fmla="*/ 73 h 126"/>
                <a:gd name="T4" fmla="*/ 91 w 135"/>
                <a:gd name="T5" fmla="*/ 34 h 126"/>
                <a:gd name="T6" fmla="*/ 58 w 135"/>
                <a:gd name="T7" fmla="*/ 3 h 126"/>
                <a:gd name="T8" fmla="*/ 8 w 135"/>
                <a:gd name="T9" fmla="*/ 13 h 126"/>
                <a:gd name="T10" fmla="*/ 13 w 135"/>
                <a:gd name="T11" fmla="*/ 42 h 126"/>
                <a:gd name="T12" fmla="*/ 23 w 135"/>
                <a:gd name="T13" fmla="*/ 73 h 1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5" h="126">
                  <a:moveTo>
                    <a:pt x="33" y="104"/>
                  </a:moveTo>
                  <a:cubicBezTo>
                    <a:pt x="47" y="126"/>
                    <a:pt x="106" y="104"/>
                    <a:pt x="106" y="104"/>
                  </a:cubicBezTo>
                  <a:cubicBezTo>
                    <a:pt x="106" y="104"/>
                    <a:pt x="135" y="65"/>
                    <a:pt x="131" y="49"/>
                  </a:cubicBezTo>
                  <a:cubicBezTo>
                    <a:pt x="127" y="33"/>
                    <a:pt x="103" y="8"/>
                    <a:pt x="83" y="5"/>
                  </a:cubicBezTo>
                  <a:cubicBezTo>
                    <a:pt x="63" y="0"/>
                    <a:pt x="22" y="9"/>
                    <a:pt x="11" y="18"/>
                  </a:cubicBezTo>
                  <a:cubicBezTo>
                    <a:pt x="0" y="27"/>
                    <a:pt x="15" y="46"/>
                    <a:pt x="19" y="60"/>
                  </a:cubicBezTo>
                  <a:cubicBezTo>
                    <a:pt x="23" y="74"/>
                    <a:pt x="30" y="95"/>
                    <a:pt x="33" y="104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89" name="Freeform 760"/>
            <p:cNvSpPr>
              <a:spLocks/>
            </p:cNvSpPr>
            <p:nvPr/>
          </p:nvSpPr>
          <p:spPr bwMode="auto">
            <a:xfrm>
              <a:off x="3559" y="3478"/>
              <a:ext cx="92" cy="136"/>
            </a:xfrm>
            <a:custGeom>
              <a:avLst/>
              <a:gdLst>
                <a:gd name="T0" fmla="*/ 37 w 132"/>
                <a:gd name="T1" fmla="*/ 129 h 195"/>
                <a:gd name="T2" fmla="*/ 79 w 132"/>
                <a:gd name="T3" fmla="*/ 107 h 195"/>
                <a:gd name="T4" fmla="*/ 84 w 132"/>
                <a:gd name="T5" fmla="*/ 70 h 195"/>
                <a:gd name="T6" fmla="*/ 33 w 132"/>
                <a:gd name="T7" fmla="*/ 9 h 195"/>
                <a:gd name="T8" fmla="*/ 10 w 132"/>
                <a:gd name="T9" fmla="*/ 16 h 195"/>
                <a:gd name="T10" fmla="*/ 26 w 132"/>
                <a:gd name="T11" fmla="*/ 58 h 195"/>
                <a:gd name="T12" fmla="*/ 2 w 132"/>
                <a:gd name="T13" fmla="*/ 100 h 195"/>
                <a:gd name="T14" fmla="*/ 37 w 132"/>
                <a:gd name="T15" fmla="*/ 129 h 19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195">
                  <a:moveTo>
                    <a:pt x="53" y="185"/>
                  </a:moveTo>
                  <a:cubicBezTo>
                    <a:pt x="77" y="195"/>
                    <a:pt x="101" y="169"/>
                    <a:pt x="113" y="154"/>
                  </a:cubicBezTo>
                  <a:cubicBezTo>
                    <a:pt x="125" y="139"/>
                    <a:pt x="132" y="123"/>
                    <a:pt x="121" y="100"/>
                  </a:cubicBezTo>
                  <a:lnTo>
                    <a:pt x="47" y="13"/>
                  </a:lnTo>
                  <a:cubicBezTo>
                    <a:pt x="29" y="0"/>
                    <a:pt x="17" y="11"/>
                    <a:pt x="15" y="23"/>
                  </a:cubicBezTo>
                  <a:cubicBezTo>
                    <a:pt x="13" y="35"/>
                    <a:pt x="37" y="83"/>
                    <a:pt x="37" y="83"/>
                  </a:cubicBezTo>
                  <a:cubicBezTo>
                    <a:pt x="37" y="83"/>
                    <a:pt x="0" y="126"/>
                    <a:pt x="3" y="143"/>
                  </a:cubicBezTo>
                  <a:cubicBezTo>
                    <a:pt x="6" y="160"/>
                    <a:pt x="29" y="175"/>
                    <a:pt x="53" y="185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90" name="Freeform 761"/>
            <p:cNvSpPr>
              <a:spLocks/>
            </p:cNvSpPr>
            <p:nvPr/>
          </p:nvSpPr>
          <p:spPr bwMode="auto">
            <a:xfrm>
              <a:off x="3312" y="3510"/>
              <a:ext cx="93" cy="149"/>
            </a:xfrm>
            <a:custGeom>
              <a:avLst/>
              <a:gdLst>
                <a:gd name="T0" fmla="*/ 42 w 134"/>
                <a:gd name="T1" fmla="*/ 26 h 215"/>
                <a:gd name="T2" fmla="*/ 81 w 134"/>
                <a:gd name="T3" fmla="*/ 11 h 215"/>
                <a:gd name="T4" fmla="*/ 87 w 134"/>
                <a:gd name="T5" fmla="*/ 83 h 215"/>
                <a:gd name="T6" fmla="*/ 86 w 134"/>
                <a:gd name="T7" fmla="*/ 147 h 215"/>
                <a:gd name="T8" fmla="*/ 45 w 134"/>
                <a:gd name="T9" fmla="*/ 94 h 215"/>
                <a:gd name="T10" fmla="*/ 1 w 134"/>
                <a:gd name="T11" fmla="*/ 73 h 215"/>
                <a:gd name="T12" fmla="*/ 42 w 134"/>
                <a:gd name="T13" fmla="*/ 26 h 2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4" h="215">
                  <a:moveTo>
                    <a:pt x="61" y="37"/>
                  </a:moveTo>
                  <a:cubicBezTo>
                    <a:pt x="80" y="22"/>
                    <a:pt x="104" y="0"/>
                    <a:pt x="116" y="16"/>
                  </a:cubicBezTo>
                  <a:cubicBezTo>
                    <a:pt x="128" y="32"/>
                    <a:pt x="126" y="88"/>
                    <a:pt x="126" y="120"/>
                  </a:cubicBezTo>
                  <a:cubicBezTo>
                    <a:pt x="126" y="152"/>
                    <a:pt x="134" y="209"/>
                    <a:pt x="124" y="212"/>
                  </a:cubicBezTo>
                  <a:cubicBezTo>
                    <a:pt x="114" y="215"/>
                    <a:pt x="98" y="152"/>
                    <a:pt x="65" y="136"/>
                  </a:cubicBezTo>
                  <a:cubicBezTo>
                    <a:pt x="32" y="120"/>
                    <a:pt x="2" y="121"/>
                    <a:pt x="1" y="105"/>
                  </a:cubicBezTo>
                  <a:cubicBezTo>
                    <a:pt x="0" y="89"/>
                    <a:pt x="42" y="52"/>
                    <a:pt x="61" y="37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91" name="Freeform 762"/>
            <p:cNvSpPr>
              <a:spLocks/>
            </p:cNvSpPr>
            <p:nvPr/>
          </p:nvSpPr>
          <p:spPr bwMode="auto">
            <a:xfrm>
              <a:off x="3229" y="3745"/>
              <a:ext cx="132" cy="208"/>
            </a:xfrm>
            <a:custGeom>
              <a:avLst/>
              <a:gdLst>
                <a:gd name="T0" fmla="*/ 20 w 189"/>
                <a:gd name="T1" fmla="*/ 28 h 298"/>
                <a:gd name="T2" fmla="*/ 15 w 189"/>
                <a:gd name="T3" fmla="*/ 114 h 298"/>
                <a:gd name="T4" fmla="*/ 0 w 189"/>
                <a:gd name="T5" fmla="*/ 208 h 298"/>
                <a:gd name="T6" fmla="*/ 68 w 189"/>
                <a:gd name="T7" fmla="*/ 208 h 298"/>
                <a:gd name="T8" fmla="*/ 68 w 189"/>
                <a:gd name="T9" fmla="*/ 208 h 298"/>
                <a:gd name="T10" fmla="*/ 71 w 189"/>
                <a:gd name="T11" fmla="*/ 142 h 298"/>
                <a:gd name="T12" fmla="*/ 126 w 189"/>
                <a:gd name="T13" fmla="*/ 78 h 298"/>
                <a:gd name="T14" fmla="*/ 85 w 189"/>
                <a:gd name="T15" fmla="*/ 15 h 298"/>
                <a:gd name="T16" fmla="*/ 20 w 189"/>
                <a:gd name="T17" fmla="*/ 28 h 29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9" h="298">
                  <a:moveTo>
                    <a:pt x="28" y="40"/>
                  </a:moveTo>
                  <a:cubicBezTo>
                    <a:pt x="7" y="64"/>
                    <a:pt x="27" y="121"/>
                    <a:pt x="22" y="164"/>
                  </a:cubicBezTo>
                  <a:cubicBezTo>
                    <a:pt x="17" y="207"/>
                    <a:pt x="1" y="256"/>
                    <a:pt x="0" y="298"/>
                  </a:cubicBezTo>
                  <a:cubicBezTo>
                    <a:pt x="49" y="298"/>
                    <a:pt x="98" y="298"/>
                    <a:pt x="98" y="298"/>
                  </a:cubicBezTo>
                  <a:cubicBezTo>
                    <a:pt x="98" y="298"/>
                    <a:pt x="88" y="235"/>
                    <a:pt x="102" y="204"/>
                  </a:cubicBezTo>
                  <a:cubicBezTo>
                    <a:pt x="116" y="170"/>
                    <a:pt x="173" y="143"/>
                    <a:pt x="181" y="112"/>
                  </a:cubicBezTo>
                  <a:cubicBezTo>
                    <a:pt x="189" y="81"/>
                    <a:pt x="180" y="0"/>
                    <a:pt x="121" y="22"/>
                  </a:cubicBezTo>
                  <a:cubicBezTo>
                    <a:pt x="62" y="44"/>
                    <a:pt x="49" y="16"/>
                    <a:pt x="28" y="40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92" name="Freeform 763"/>
            <p:cNvSpPr>
              <a:spLocks/>
            </p:cNvSpPr>
            <p:nvPr/>
          </p:nvSpPr>
          <p:spPr bwMode="auto">
            <a:xfrm>
              <a:off x="3249" y="3703"/>
              <a:ext cx="41" cy="52"/>
            </a:xfrm>
            <a:custGeom>
              <a:avLst/>
              <a:gdLst>
                <a:gd name="T0" fmla="*/ 8 w 58"/>
                <a:gd name="T1" fmla="*/ 51 h 74"/>
                <a:gd name="T2" fmla="*/ 8 w 58"/>
                <a:gd name="T3" fmla="*/ 51 h 74"/>
                <a:gd name="T4" fmla="*/ 40 w 58"/>
                <a:gd name="T5" fmla="*/ 52 h 74"/>
                <a:gd name="T6" fmla="*/ 40 w 58"/>
                <a:gd name="T7" fmla="*/ 52 h 74"/>
                <a:gd name="T8" fmla="*/ 21 w 58"/>
                <a:gd name="T9" fmla="*/ 8 h 74"/>
                <a:gd name="T10" fmla="*/ 8 w 58"/>
                <a:gd name="T11" fmla="*/ 51 h 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8" h="74">
                  <a:moveTo>
                    <a:pt x="11" y="72"/>
                  </a:moveTo>
                  <a:lnTo>
                    <a:pt x="11" y="72"/>
                  </a:lnTo>
                  <a:lnTo>
                    <a:pt x="57" y="74"/>
                  </a:lnTo>
                  <a:cubicBezTo>
                    <a:pt x="52" y="64"/>
                    <a:pt x="58" y="24"/>
                    <a:pt x="29" y="12"/>
                  </a:cubicBezTo>
                  <a:cubicBezTo>
                    <a:pt x="0" y="0"/>
                    <a:pt x="14" y="62"/>
                    <a:pt x="11" y="72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93" name="Freeform 764"/>
            <p:cNvSpPr>
              <a:spLocks/>
            </p:cNvSpPr>
            <p:nvPr/>
          </p:nvSpPr>
          <p:spPr bwMode="auto">
            <a:xfrm>
              <a:off x="3347" y="3710"/>
              <a:ext cx="239" cy="242"/>
            </a:xfrm>
            <a:custGeom>
              <a:avLst/>
              <a:gdLst>
                <a:gd name="T0" fmla="*/ 15 w 343"/>
                <a:gd name="T1" fmla="*/ 242 h 346"/>
                <a:gd name="T2" fmla="*/ 130 w 343"/>
                <a:gd name="T3" fmla="*/ 242 h 346"/>
                <a:gd name="T4" fmla="*/ 207 w 343"/>
                <a:gd name="T5" fmla="*/ 130 h 346"/>
                <a:gd name="T6" fmla="*/ 225 w 343"/>
                <a:gd name="T7" fmla="*/ 0 h 346"/>
                <a:gd name="T8" fmla="*/ 122 w 343"/>
                <a:gd name="T9" fmla="*/ 42 h 346"/>
                <a:gd name="T10" fmla="*/ 16 w 343"/>
                <a:gd name="T11" fmla="*/ 45 h 346"/>
                <a:gd name="T12" fmla="*/ 27 w 343"/>
                <a:gd name="T13" fmla="*/ 123 h 346"/>
                <a:gd name="T14" fmla="*/ 15 w 343"/>
                <a:gd name="T15" fmla="*/ 242 h 3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3" h="346">
                  <a:moveTo>
                    <a:pt x="22" y="346"/>
                  </a:moveTo>
                  <a:lnTo>
                    <a:pt x="187" y="346"/>
                  </a:lnTo>
                  <a:cubicBezTo>
                    <a:pt x="233" y="319"/>
                    <a:pt x="274" y="244"/>
                    <a:pt x="297" y="186"/>
                  </a:cubicBezTo>
                  <a:cubicBezTo>
                    <a:pt x="320" y="128"/>
                    <a:pt x="343" y="21"/>
                    <a:pt x="323" y="0"/>
                  </a:cubicBezTo>
                  <a:cubicBezTo>
                    <a:pt x="287" y="24"/>
                    <a:pt x="229" y="51"/>
                    <a:pt x="175" y="60"/>
                  </a:cubicBezTo>
                  <a:cubicBezTo>
                    <a:pt x="121" y="69"/>
                    <a:pt x="46" y="45"/>
                    <a:pt x="23" y="64"/>
                  </a:cubicBezTo>
                  <a:cubicBezTo>
                    <a:pt x="0" y="83"/>
                    <a:pt x="39" y="129"/>
                    <a:pt x="39" y="176"/>
                  </a:cubicBezTo>
                  <a:cubicBezTo>
                    <a:pt x="39" y="223"/>
                    <a:pt x="26" y="311"/>
                    <a:pt x="22" y="346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94" name="Freeform 765"/>
            <p:cNvSpPr>
              <a:spLocks/>
            </p:cNvSpPr>
            <p:nvPr/>
          </p:nvSpPr>
          <p:spPr bwMode="auto">
            <a:xfrm rot="532565">
              <a:off x="2936" y="2597"/>
              <a:ext cx="125" cy="156"/>
            </a:xfrm>
            <a:custGeom>
              <a:avLst/>
              <a:gdLst>
                <a:gd name="T0" fmla="*/ 45 w 143"/>
                <a:gd name="T1" fmla="*/ 81 h 182"/>
                <a:gd name="T2" fmla="*/ 68 w 143"/>
                <a:gd name="T3" fmla="*/ 147 h 182"/>
                <a:gd name="T4" fmla="*/ 98 w 143"/>
                <a:gd name="T5" fmla="*/ 134 h 182"/>
                <a:gd name="T6" fmla="*/ 121 w 143"/>
                <a:gd name="T7" fmla="*/ 113 h 182"/>
                <a:gd name="T8" fmla="*/ 73 w 143"/>
                <a:gd name="T9" fmla="*/ 63 h 182"/>
                <a:gd name="T10" fmla="*/ 35 w 143"/>
                <a:gd name="T11" fmla="*/ 5 h 182"/>
                <a:gd name="T12" fmla="*/ 4 w 143"/>
                <a:gd name="T13" fmla="*/ 30 h 182"/>
                <a:gd name="T14" fmla="*/ 45 w 143"/>
                <a:gd name="T15" fmla="*/ 81 h 1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3" h="182">
                  <a:moveTo>
                    <a:pt x="51" y="95"/>
                  </a:moveTo>
                  <a:cubicBezTo>
                    <a:pt x="64" y="119"/>
                    <a:pt x="68" y="162"/>
                    <a:pt x="78" y="172"/>
                  </a:cubicBezTo>
                  <a:cubicBezTo>
                    <a:pt x="88" y="182"/>
                    <a:pt x="102" y="163"/>
                    <a:pt x="112" y="156"/>
                  </a:cubicBezTo>
                  <a:cubicBezTo>
                    <a:pt x="122" y="149"/>
                    <a:pt x="143" y="146"/>
                    <a:pt x="138" y="132"/>
                  </a:cubicBezTo>
                  <a:cubicBezTo>
                    <a:pt x="133" y="118"/>
                    <a:pt x="99" y="94"/>
                    <a:pt x="83" y="73"/>
                  </a:cubicBezTo>
                  <a:cubicBezTo>
                    <a:pt x="67" y="52"/>
                    <a:pt x="53" y="12"/>
                    <a:pt x="40" y="6"/>
                  </a:cubicBezTo>
                  <a:cubicBezTo>
                    <a:pt x="27" y="0"/>
                    <a:pt x="3" y="20"/>
                    <a:pt x="5" y="35"/>
                  </a:cubicBezTo>
                  <a:cubicBezTo>
                    <a:pt x="0" y="39"/>
                    <a:pt x="38" y="71"/>
                    <a:pt x="51" y="95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95" name="Freeform 766"/>
            <p:cNvSpPr>
              <a:spLocks/>
            </p:cNvSpPr>
            <p:nvPr/>
          </p:nvSpPr>
          <p:spPr bwMode="auto">
            <a:xfrm rot="532565">
              <a:off x="2993" y="2739"/>
              <a:ext cx="133" cy="129"/>
            </a:xfrm>
            <a:custGeom>
              <a:avLst/>
              <a:gdLst>
                <a:gd name="T0" fmla="*/ 37 w 153"/>
                <a:gd name="T1" fmla="*/ 70 h 151"/>
                <a:gd name="T2" fmla="*/ 83 w 153"/>
                <a:gd name="T3" fmla="*/ 126 h 151"/>
                <a:gd name="T4" fmla="*/ 130 w 153"/>
                <a:gd name="T5" fmla="*/ 86 h 151"/>
                <a:gd name="T6" fmla="*/ 71 w 153"/>
                <a:gd name="T7" fmla="*/ 43 h 151"/>
                <a:gd name="T8" fmla="*/ 53 w 153"/>
                <a:gd name="T9" fmla="*/ 3 h 151"/>
                <a:gd name="T10" fmla="*/ 3 w 153"/>
                <a:gd name="T11" fmla="*/ 38 h 151"/>
                <a:gd name="T12" fmla="*/ 37 w 153"/>
                <a:gd name="T13" fmla="*/ 70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96" name="Freeform 767"/>
            <p:cNvSpPr>
              <a:spLocks/>
            </p:cNvSpPr>
            <p:nvPr/>
          </p:nvSpPr>
          <p:spPr bwMode="auto">
            <a:xfrm>
              <a:off x="3076" y="2858"/>
              <a:ext cx="160" cy="253"/>
            </a:xfrm>
            <a:custGeom>
              <a:avLst/>
              <a:gdLst>
                <a:gd name="T0" fmla="*/ 66 w 200"/>
                <a:gd name="T1" fmla="*/ 140 h 333"/>
                <a:gd name="T2" fmla="*/ 106 w 200"/>
                <a:gd name="T3" fmla="*/ 241 h 333"/>
                <a:gd name="T4" fmla="*/ 160 w 200"/>
                <a:gd name="T5" fmla="*/ 203 h 333"/>
                <a:gd name="T6" fmla="*/ 90 w 200"/>
                <a:gd name="T7" fmla="*/ 107 h 333"/>
                <a:gd name="T8" fmla="*/ 56 w 200"/>
                <a:gd name="T9" fmla="*/ 0 h 333"/>
                <a:gd name="T10" fmla="*/ 4 w 200"/>
                <a:gd name="T11" fmla="*/ 46 h 333"/>
                <a:gd name="T12" fmla="*/ 66 w 200"/>
                <a:gd name="T13" fmla="*/ 140 h 3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" h="333">
                  <a:moveTo>
                    <a:pt x="82" y="184"/>
                  </a:moveTo>
                  <a:cubicBezTo>
                    <a:pt x="105" y="231"/>
                    <a:pt x="115" y="295"/>
                    <a:pt x="132" y="317"/>
                  </a:cubicBezTo>
                  <a:cubicBezTo>
                    <a:pt x="158" y="333"/>
                    <a:pt x="190" y="283"/>
                    <a:pt x="200" y="267"/>
                  </a:cubicBezTo>
                  <a:cubicBezTo>
                    <a:pt x="196" y="236"/>
                    <a:pt x="134" y="185"/>
                    <a:pt x="112" y="141"/>
                  </a:cubicBezTo>
                  <a:cubicBezTo>
                    <a:pt x="90" y="97"/>
                    <a:pt x="88" y="13"/>
                    <a:pt x="70" y="0"/>
                  </a:cubicBezTo>
                  <a:cubicBezTo>
                    <a:pt x="29" y="11"/>
                    <a:pt x="0" y="35"/>
                    <a:pt x="5" y="61"/>
                  </a:cubicBezTo>
                  <a:cubicBezTo>
                    <a:pt x="7" y="92"/>
                    <a:pt x="58" y="137"/>
                    <a:pt x="82" y="184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97" name="Freeform 768"/>
            <p:cNvSpPr>
              <a:spLocks/>
            </p:cNvSpPr>
            <p:nvPr/>
          </p:nvSpPr>
          <p:spPr bwMode="auto">
            <a:xfrm>
              <a:off x="3192" y="3073"/>
              <a:ext cx="210" cy="445"/>
            </a:xfrm>
            <a:custGeom>
              <a:avLst/>
              <a:gdLst>
                <a:gd name="T0" fmla="*/ 2 w 302"/>
                <a:gd name="T1" fmla="*/ 65 h 638"/>
                <a:gd name="T2" fmla="*/ 42 w 302"/>
                <a:gd name="T3" fmla="*/ 149 h 638"/>
                <a:gd name="T4" fmla="*/ 88 w 302"/>
                <a:gd name="T5" fmla="*/ 317 h 638"/>
                <a:gd name="T6" fmla="*/ 119 w 302"/>
                <a:gd name="T7" fmla="*/ 424 h 638"/>
                <a:gd name="T8" fmla="*/ 173 w 302"/>
                <a:gd name="T9" fmla="*/ 444 h 638"/>
                <a:gd name="T10" fmla="*/ 210 w 302"/>
                <a:gd name="T11" fmla="*/ 425 h 638"/>
                <a:gd name="T12" fmla="*/ 155 w 302"/>
                <a:gd name="T13" fmla="*/ 308 h 638"/>
                <a:gd name="T14" fmla="*/ 104 w 302"/>
                <a:gd name="T15" fmla="*/ 184 h 638"/>
                <a:gd name="T16" fmla="*/ 79 w 302"/>
                <a:gd name="T17" fmla="*/ 77 h 638"/>
                <a:gd name="T18" fmla="*/ 54 w 302"/>
                <a:gd name="T19" fmla="*/ 8 h 638"/>
                <a:gd name="T20" fmla="*/ 25 w 302"/>
                <a:gd name="T21" fmla="*/ 33 h 638"/>
                <a:gd name="T22" fmla="*/ 2 w 302"/>
                <a:gd name="T23" fmla="*/ 65 h 63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02" h="638">
                  <a:moveTo>
                    <a:pt x="3" y="93"/>
                  </a:moveTo>
                  <a:cubicBezTo>
                    <a:pt x="6" y="121"/>
                    <a:pt x="40" y="150"/>
                    <a:pt x="61" y="214"/>
                  </a:cubicBezTo>
                  <a:cubicBezTo>
                    <a:pt x="80" y="274"/>
                    <a:pt x="109" y="390"/>
                    <a:pt x="127" y="455"/>
                  </a:cubicBezTo>
                  <a:cubicBezTo>
                    <a:pt x="142" y="520"/>
                    <a:pt x="153" y="578"/>
                    <a:pt x="171" y="608"/>
                  </a:cubicBezTo>
                  <a:cubicBezTo>
                    <a:pt x="192" y="638"/>
                    <a:pt x="227" y="636"/>
                    <a:pt x="249" y="636"/>
                  </a:cubicBezTo>
                  <a:cubicBezTo>
                    <a:pt x="284" y="612"/>
                    <a:pt x="295" y="638"/>
                    <a:pt x="302" y="610"/>
                  </a:cubicBezTo>
                  <a:cubicBezTo>
                    <a:pt x="294" y="591"/>
                    <a:pt x="245" y="484"/>
                    <a:pt x="223" y="441"/>
                  </a:cubicBezTo>
                  <a:cubicBezTo>
                    <a:pt x="201" y="395"/>
                    <a:pt x="168" y="319"/>
                    <a:pt x="150" y="264"/>
                  </a:cubicBezTo>
                  <a:cubicBezTo>
                    <a:pt x="132" y="209"/>
                    <a:pt x="125" y="158"/>
                    <a:pt x="114" y="111"/>
                  </a:cubicBezTo>
                  <a:cubicBezTo>
                    <a:pt x="103" y="64"/>
                    <a:pt x="93" y="23"/>
                    <a:pt x="77" y="11"/>
                  </a:cubicBezTo>
                  <a:cubicBezTo>
                    <a:pt x="62" y="0"/>
                    <a:pt x="53" y="39"/>
                    <a:pt x="36" y="48"/>
                  </a:cubicBezTo>
                  <a:cubicBezTo>
                    <a:pt x="21" y="58"/>
                    <a:pt x="0" y="63"/>
                    <a:pt x="3" y="93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98" name="Freeform 769"/>
            <p:cNvSpPr>
              <a:spLocks/>
            </p:cNvSpPr>
            <p:nvPr/>
          </p:nvSpPr>
          <p:spPr bwMode="auto">
            <a:xfrm>
              <a:off x="3208" y="2417"/>
              <a:ext cx="90" cy="176"/>
            </a:xfrm>
            <a:custGeom>
              <a:avLst/>
              <a:gdLst>
                <a:gd name="T0" fmla="*/ 15 w 129"/>
                <a:gd name="T1" fmla="*/ 90 h 253"/>
                <a:gd name="T2" fmla="*/ 21 w 129"/>
                <a:gd name="T3" fmla="*/ 163 h 253"/>
                <a:gd name="T4" fmla="*/ 55 w 129"/>
                <a:gd name="T5" fmla="*/ 170 h 253"/>
                <a:gd name="T6" fmla="*/ 89 w 129"/>
                <a:gd name="T7" fmla="*/ 152 h 253"/>
                <a:gd name="T8" fmla="*/ 61 w 129"/>
                <a:gd name="T9" fmla="*/ 81 h 253"/>
                <a:gd name="T10" fmla="*/ 47 w 129"/>
                <a:gd name="T11" fmla="*/ 10 h 253"/>
                <a:gd name="T12" fmla="*/ 6 w 129"/>
                <a:gd name="T13" fmla="*/ 21 h 253"/>
                <a:gd name="T14" fmla="*/ 15 w 129"/>
                <a:gd name="T15" fmla="*/ 90 h 2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9" h="253">
                  <a:moveTo>
                    <a:pt x="21" y="129"/>
                  </a:moveTo>
                  <a:cubicBezTo>
                    <a:pt x="25" y="165"/>
                    <a:pt x="20" y="215"/>
                    <a:pt x="30" y="234"/>
                  </a:cubicBezTo>
                  <a:cubicBezTo>
                    <a:pt x="40" y="253"/>
                    <a:pt x="63" y="247"/>
                    <a:pt x="79" y="245"/>
                  </a:cubicBezTo>
                  <a:cubicBezTo>
                    <a:pt x="95" y="243"/>
                    <a:pt x="125" y="240"/>
                    <a:pt x="127" y="219"/>
                  </a:cubicBezTo>
                  <a:cubicBezTo>
                    <a:pt x="129" y="198"/>
                    <a:pt x="97" y="152"/>
                    <a:pt x="88" y="117"/>
                  </a:cubicBezTo>
                  <a:cubicBezTo>
                    <a:pt x="78" y="84"/>
                    <a:pt x="81" y="29"/>
                    <a:pt x="68" y="14"/>
                  </a:cubicBezTo>
                  <a:cubicBezTo>
                    <a:pt x="55" y="0"/>
                    <a:pt x="17" y="11"/>
                    <a:pt x="9" y="30"/>
                  </a:cubicBezTo>
                  <a:cubicBezTo>
                    <a:pt x="0" y="32"/>
                    <a:pt x="17" y="93"/>
                    <a:pt x="21" y="129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99" name="Freeform 770"/>
            <p:cNvSpPr>
              <a:spLocks/>
            </p:cNvSpPr>
            <p:nvPr/>
          </p:nvSpPr>
          <p:spPr bwMode="auto">
            <a:xfrm>
              <a:off x="3221" y="2584"/>
              <a:ext cx="117" cy="152"/>
            </a:xfrm>
            <a:custGeom>
              <a:avLst/>
              <a:gdLst>
                <a:gd name="T0" fmla="*/ 45 w 167"/>
                <a:gd name="T1" fmla="*/ 83 h 218"/>
                <a:gd name="T2" fmla="*/ 53 w 167"/>
                <a:gd name="T3" fmla="*/ 142 h 218"/>
                <a:gd name="T4" fmla="*/ 117 w 167"/>
                <a:gd name="T5" fmla="*/ 123 h 218"/>
                <a:gd name="T6" fmla="*/ 88 w 167"/>
                <a:gd name="T7" fmla="*/ 58 h 218"/>
                <a:gd name="T8" fmla="*/ 75 w 167"/>
                <a:gd name="T9" fmla="*/ 8 h 218"/>
                <a:gd name="T10" fmla="*/ 46 w 167"/>
                <a:gd name="T11" fmla="*/ 15 h 218"/>
                <a:gd name="T12" fmla="*/ 8 w 167"/>
                <a:gd name="T13" fmla="*/ 21 h 218"/>
                <a:gd name="T14" fmla="*/ 45 w 167"/>
                <a:gd name="T15" fmla="*/ 83 h 2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7" h="218">
                  <a:moveTo>
                    <a:pt x="64" y="119"/>
                  </a:moveTo>
                  <a:cubicBezTo>
                    <a:pt x="76" y="151"/>
                    <a:pt x="53" y="188"/>
                    <a:pt x="76" y="203"/>
                  </a:cubicBezTo>
                  <a:cubicBezTo>
                    <a:pt x="97" y="218"/>
                    <a:pt x="163" y="203"/>
                    <a:pt x="167" y="177"/>
                  </a:cubicBezTo>
                  <a:cubicBezTo>
                    <a:pt x="155" y="140"/>
                    <a:pt x="136" y="112"/>
                    <a:pt x="126" y="83"/>
                  </a:cubicBezTo>
                  <a:cubicBezTo>
                    <a:pt x="116" y="55"/>
                    <a:pt x="123" y="20"/>
                    <a:pt x="107" y="12"/>
                  </a:cubicBezTo>
                  <a:cubicBezTo>
                    <a:pt x="97" y="0"/>
                    <a:pt x="82" y="18"/>
                    <a:pt x="66" y="21"/>
                  </a:cubicBezTo>
                  <a:cubicBezTo>
                    <a:pt x="50" y="24"/>
                    <a:pt x="11" y="14"/>
                    <a:pt x="11" y="30"/>
                  </a:cubicBezTo>
                  <a:cubicBezTo>
                    <a:pt x="0" y="44"/>
                    <a:pt x="53" y="87"/>
                    <a:pt x="64" y="119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00" name="Freeform 771"/>
            <p:cNvSpPr>
              <a:spLocks/>
            </p:cNvSpPr>
            <p:nvPr/>
          </p:nvSpPr>
          <p:spPr bwMode="auto">
            <a:xfrm>
              <a:off x="3275" y="2736"/>
              <a:ext cx="132" cy="279"/>
            </a:xfrm>
            <a:custGeom>
              <a:avLst/>
              <a:gdLst>
                <a:gd name="T0" fmla="*/ 45 w 189"/>
                <a:gd name="T1" fmla="*/ 146 h 401"/>
                <a:gd name="T2" fmla="*/ 61 w 189"/>
                <a:gd name="T3" fmla="*/ 261 h 401"/>
                <a:gd name="T4" fmla="*/ 129 w 189"/>
                <a:gd name="T5" fmla="*/ 237 h 401"/>
                <a:gd name="T6" fmla="*/ 96 w 189"/>
                <a:gd name="T7" fmla="*/ 122 h 401"/>
                <a:gd name="T8" fmla="*/ 72 w 189"/>
                <a:gd name="T9" fmla="*/ 0 h 401"/>
                <a:gd name="T10" fmla="*/ 4 w 189"/>
                <a:gd name="T11" fmla="*/ 33 h 401"/>
                <a:gd name="T12" fmla="*/ 45 w 189"/>
                <a:gd name="T13" fmla="*/ 146 h 4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9" h="401">
                  <a:moveTo>
                    <a:pt x="64" y="210"/>
                  </a:moveTo>
                  <a:cubicBezTo>
                    <a:pt x="79" y="270"/>
                    <a:pt x="73" y="345"/>
                    <a:pt x="87" y="375"/>
                  </a:cubicBezTo>
                  <a:cubicBezTo>
                    <a:pt x="114" y="401"/>
                    <a:pt x="168" y="354"/>
                    <a:pt x="185" y="340"/>
                  </a:cubicBezTo>
                  <a:cubicBezTo>
                    <a:pt x="189" y="304"/>
                    <a:pt x="151" y="233"/>
                    <a:pt x="137" y="176"/>
                  </a:cubicBezTo>
                  <a:cubicBezTo>
                    <a:pt x="123" y="119"/>
                    <a:pt x="125" y="21"/>
                    <a:pt x="103" y="0"/>
                  </a:cubicBezTo>
                  <a:cubicBezTo>
                    <a:pt x="50" y="0"/>
                    <a:pt x="8" y="17"/>
                    <a:pt x="6" y="48"/>
                  </a:cubicBezTo>
                  <a:cubicBezTo>
                    <a:pt x="0" y="83"/>
                    <a:pt x="49" y="149"/>
                    <a:pt x="64" y="210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01" name="Freeform 772"/>
            <p:cNvSpPr>
              <a:spLocks/>
            </p:cNvSpPr>
            <p:nvPr/>
          </p:nvSpPr>
          <p:spPr bwMode="auto">
            <a:xfrm>
              <a:off x="3334" y="2993"/>
              <a:ext cx="135" cy="510"/>
            </a:xfrm>
            <a:custGeom>
              <a:avLst/>
              <a:gdLst>
                <a:gd name="T0" fmla="*/ 3 w 194"/>
                <a:gd name="T1" fmla="*/ 36 h 731"/>
                <a:gd name="T2" fmla="*/ 26 w 194"/>
                <a:gd name="T3" fmla="*/ 146 h 731"/>
                <a:gd name="T4" fmla="*/ 42 w 194"/>
                <a:gd name="T5" fmla="*/ 331 h 731"/>
                <a:gd name="T6" fmla="*/ 54 w 194"/>
                <a:gd name="T7" fmla="*/ 481 h 731"/>
                <a:gd name="T8" fmla="*/ 92 w 194"/>
                <a:gd name="T9" fmla="*/ 507 h 731"/>
                <a:gd name="T10" fmla="*/ 135 w 194"/>
                <a:gd name="T11" fmla="*/ 490 h 731"/>
                <a:gd name="T12" fmla="*/ 118 w 194"/>
                <a:gd name="T13" fmla="*/ 336 h 731"/>
                <a:gd name="T14" fmla="*/ 86 w 194"/>
                <a:gd name="T15" fmla="*/ 156 h 731"/>
                <a:gd name="T16" fmla="*/ 84 w 194"/>
                <a:gd name="T17" fmla="*/ 82 h 731"/>
                <a:gd name="T18" fmla="*/ 72 w 194"/>
                <a:gd name="T19" fmla="*/ 10 h 731"/>
                <a:gd name="T20" fmla="*/ 38 w 194"/>
                <a:gd name="T21" fmla="*/ 22 h 731"/>
                <a:gd name="T22" fmla="*/ 3 w 194"/>
                <a:gd name="T23" fmla="*/ 36 h 73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94" h="731">
                  <a:moveTo>
                    <a:pt x="4" y="51"/>
                  </a:moveTo>
                  <a:cubicBezTo>
                    <a:pt x="0" y="81"/>
                    <a:pt x="28" y="138"/>
                    <a:pt x="37" y="209"/>
                  </a:cubicBezTo>
                  <a:cubicBezTo>
                    <a:pt x="46" y="280"/>
                    <a:pt x="53" y="395"/>
                    <a:pt x="60" y="475"/>
                  </a:cubicBezTo>
                  <a:cubicBezTo>
                    <a:pt x="60" y="546"/>
                    <a:pt x="66" y="647"/>
                    <a:pt x="78" y="689"/>
                  </a:cubicBezTo>
                  <a:cubicBezTo>
                    <a:pt x="90" y="731"/>
                    <a:pt x="113" y="725"/>
                    <a:pt x="132" y="727"/>
                  </a:cubicBezTo>
                  <a:cubicBezTo>
                    <a:pt x="175" y="711"/>
                    <a:pt x="179" y="730"/>
                    <a:pt x="194" y="703"/>
                  </a:cubicBezTo>
                  <a:cubicBezTo>
                    <a:pt x="190" y="682"/>
                    <a:pt x="182" y="532"/>
                    <a:pt x="170" y="481"/>
                  </a:cubicBezTo>
                  <a:cubicBezTo>
                    <a:pt x="159" y="428"/>
                    <a:pt x="129" y="285"/>
                    <a:pt x="124" y="223"/>
                  </a:cubicBezTo>
                  <a:cubicBezTo>
                    <a:pt x="121" y="161"/>
                    <a:pt x="120" y="169"/>
                    <a:pt x="121" y="117"/>
                  </a:cubicBezTo>
                  <a:cubicBezTo>
                    <a:pt x="122" y="66"/>
                    <a:pt x="118" y="32"/>
                    <a:pt x="104" y="15"/>
                  </a:cubicBezTo>
                  <a:cubicBezTo>
                    <a:pt x="90" y="0"/>
                    <a:pt x="74" y="27"/>
                    <a:pt x="55" y="31"/>
                  </a:cubicBezTo>
                  <a:cubicBezTo>
                    <a:pt x="35" y="37"/>
                    <a:pt x="9" y="19"/>
                    <a:pt x="4" y="51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02" name="Freeform 773"/>
            <p:cNvSpPr>
              <a:spLocks/>
            </p:cNvSpPr>
            <p:nvPr/>
          </p:nvSpPr>
          <p:spPr bwMode="auto">
            <a:xfrm rot="2214929">
              <a:off x="3527" y="2492"/>
              <a:ext cx="125" cy="156"/>
            </a:xfrm>
            <a:custGeom>
              <a:avLst/>
              <a:gdLst>
                <a:gd name="T0" fmla="*/ 45 w 143"/>
                <a:gd name="T1" fmla="*/ 81 h 182"/>
                <a:gd name="T2" fmla="*/ 68 w 143"/>
                <a:gd name="T3" fmla="*/ 147 h 182"/>
                <a:gd name="T4" fmla="*/ 98 w 143"/>
                <a:gd name="T5" fmla="*/ 134 h 182"/>
                <a:gd name="T6" fmla="*/ 121 w 143"/>
                <a:gd name="T7" fmla="*/ 113 h 182"/>
                <a:gd name="T8" fmla="*/ 73 w 143"/>
                <a:gd name="T9" fmla="*/ 63 h 182"/>
                <a:gd name="T10" fmla="*/ 35 w 143"/>
                <a:gd name="T11" fmla="*/ 5 h 182"/>
                <a:gd name="T12" fmla="*/ 4 w 143"/>
                <a:gd name="T13" fmla="*/ 30 h 182"/>
                <a:gd name="T14" fmla="*/ 45 w 143"/>
                <a:gd name="T15" fmla="*/ 81 h 1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3" h="182">
                  <a:moveTo>
                    <a:pt x="51" y="95"/>
                  </a:moveTo>
                  <a:cubicBezTo>
                    <a:pt x="64" y="119"/>
                    <a:pt x="68" y="162"/>
                    <a:pt x="78" y="172"/>
                  </a:cubicBezTo>
                  <a:cubicBezTo>
                    <a:pt x="88" y="182"/>
                    <a:pt x="102" y="163"/>
                    <a:pt x="112" y="156"/>
                  </a:cubicBezTo>
                  <a:cubicBezTo>
                    <a:pt x="122" y="149"/>
                    <a:pt x="143" y="146"/>
                    <a:pt x="138" y="132"/>
                  </a:cubicBezTo>
                  <a:cubicBezTo>
                    <a:pt x="133" y="118"/>
                    <a:pt x="99" y="94"/>
                    <a:pt x="83" y="73"/>
                  </a:cubicBezTo>
                  <a:cubicBezTo>
                    <a:pt x="67" y="52"/>
                    <a:pt x="53" y="12"/>
                    <a:pt x="40" y="6"/>
                  </a:cubicBezTo>
                  <a:cubicBezTo>
                    <a:pt x="27" y="0"/>
                    <a:pt x="3" y="20"/>
                    <a:pt x="5" y="35"/>
                  </a:cubicBezTo>
                  <a:cubicBezTo>
                    <a:pt x="0" y="39"/>
                    <a:pt x="38" y="71"/>
                    <a:pt x="51" y="95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03" name="Freeform 774"/>
            <p:cNvSpPr>
              <a:spLocks/>
            </p:cNvSpPr>
            <p:nvPr/>
          </p:nvSpPr>
          <p:spPr bwMode="auto">
            <a:xfrm rot="2214929">
              <a:off x="3516" y="2647"/>
              <a:ext cx="134" cy="129"/>
            </a:xfrm>
            <a:custGeom>
              <a:avLst/>
              <a:gdLst>
                <a:gd name="T0" fmla="*/ 37 w 153"/>
                <a:gd name="T1" fmla="*/ 70 h 151"/>
                <a:gd name="T2" fmla="*/ 83 w 153"/>
                <a:gd name="T3" fmla="*/ 126 h 151"/>
                <a:gd name="T4" fmla="*/ 130 w 153"/>
                <a:gd name="T5" fmla="*/ 86 h 151"/>
                <a:gd name="T6" fmla="*/ 72 w 153"/>
                <a:gd name="T7" fmla="*/ 43 h 151"/>
                <a:gd name="T8" fmla="*/ 53 w 153"/>
                <a:gd name="T9" fmla="*/ 3 h 151"/>
                <a:gd name="T10" fmla="*/ 3 w 153"/>
                <a:gd name="T11" fmla="*/ 38 h 151"/>
                <a:gd name="T12" fmla="*/ 37 w 153"/>
                <a:gd name="T13" fmla="*/ 70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04" name="Freeform 775"/>
            <p:cNvSpPr>
              <a:spLocks/>
            </p:cNvSpPr>
            <p:nvPr/>
          </p:nvSpPr>
          <p:spPr bwMode="auto">
            <a:xfrm>
              <a:off x="3544" y="2786"/>
              <a:ext cx="86" cy="258"/>
            </a:xfrm>
            <a:custGeom>
              <a:avLst/>
              <a:gdLst>
                <a:gd name="T0" fmla="*/ 20 w 123"/>
                <a:gd name="T1" fmla="*/ 135 h 370"/>
                <a:gd name="T2" fmla="*/ 6 w 123"/>
                <a:gd name="T3" fmla="*/ 247 h 370"/>
                <a:gd name="T4" fmla="*/ 74 w 123"/>
                <a:gd name="T5" fmla="*/ 235 h 370"/>
                <a:gd name="T6" fmla="*/ 57 w 123"/>
                <a:gd name="T7" fmla="*/ 118 h 370"/>
                <a:gd name="T8" fmla="*/ 78 w 123"/>
                <a:gd name="T9" fmla="*/ 8 h 370"/>
                <a:gd name="T10" fmla="*/ 10 w 123"/>
                <a:gd name="T11" fmla="*/ 24 h 370"/>
                <a:gd name="T12" fmla="*/ 20 w 123"/>
                <a:gd name="T13" fmla="*/ 135 h 3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3" h="370">
                  <a:moveTo>
                    <a:pt x="29" y="194"/>
                  </a:moveTo>
                  <a:cubicBezTo>
                    <a:pt x="28" y="252"/>
                    <a:pt x="4" y="324"/>
                    <a:pt x="9" y="354"/>
                  </a:cubicBezTo>
                  <a:cubicBezTo>
                    <a:pt x="11" y="370"/>
                    <a:pt x="88" y="348"/>
                    <a:pt x="106" y="337"/>
                  </a:cubicBezTo>
                  <a:cubicBezTo>
                    <a:pt x="117" y="306"/>
                    <a:pt x="81" y="223"/>
                    <a:pt x="81" y="169"/>
                  </a:cubicBezTo>
                  <a:cubicBezTo>
                    <a:pt x="82" y="115"/>
                    <a:pt x="123" y="34"/>
                    <a:pt x="111" y="11"/>
                  </a:cubicBezTo>
                  <a:cubicBezTo>
                    <a:pt x="64" y="0"/>
                    <a:pt x="22" y="7"/>
                    <a:pt x="14" y="35"/>
                  </a:cubicBezTo>
                  <a:cubicBezTo>
                    <a:pt x="0" y="66"/>
                    <a:pt x="28" y="136"/>
                    <a:pt x="29" y="194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05" name="Freeform 776"/>
            <p:cNvSpPr>
              <a:spLocks/>
            </p:cNvSpPr>
            <p:nvPr/>
          </p:nvSpPr>
          <p:spPr bwMode="auto">
            <a:xfrm>
              <a:off x="3475" y="3031"/>
              <a:ext cx="148" cy="470"/>
            </a:xfrm>
            <a:custGeom>
              <a:avLst/>
              <a:gdLst>
                <a:gd name="T0" fmla="*/ 70 w 212"/>
                <a:gd name="T1" fmla="*/ 38 h 674"/>
                <a:gd name="T2" fmla="*/ 66 w 212"/>
                <a:gd name="T3" fmla="*/ 132 h 674"/>
                <a:gd name="T4" fmla="*/ 27 w 212"/>
                <a:gd name="T5" fmla="*/ 301 h 674"/>
                <a:gd name="T6" fmla="*/ 3 w 212"/>
                <a:gd name="T7" fmla="*/ 445 h 674"/>
                <a:gd name="T8" fmla="*/ 43 w 212"/>
                <a:gd name="T9" fmla="*/ 453 h 674"/>
                <a:gd name="T10" fmla="*/ 84 w 212"/>
                <a:gd name="T11" fmla="*/ 454 h 674"/>
                <a:gd name="T12" fmla="*/ 91 w 212"/>
                <a:gd name="T13" fmla="*/ 324 h 674"/>
                <a:gd name="T14" fmla="*/ 104 w 212"/>
                <a:gd name="T15" fmla="*/ 191 h 674"/>
                <a:gd name="T16" fmla="*/ 133 w 212"/>
                <a:gd name="T17" fmla="*/ 86 h 674"/>
                <a:gd name="T18" fmla="*/ 142 w 212"/>
                <a:gd name="T19" fmla="*/ 12 h 674"/>
                <a:gd name="T20" fmla="*/ 102 w 212"/>
                <a:gd name="T21" fmla="*/ 11 h 674"/>
                <a:gd name="T22" fmla="*/ 70 w 212"/>
                <a:gd name="T23" fmla="*/ 38 h 67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12" h="674">
                  <a:moveTo>
                    <a:pt x="100" y="54"/>
                  </a:moveTo>
                  <a:cubicBezTo>
                    <a:pt x="90" y="81"/>
                    <a:pt x="106" y="122"/>
                    <a:pt x="94" y="189"/>
                  </a:cubicBezTo>
                  <a:cubicBezTo>
                    <a:pt x="83" y="250"/>
                    <a:pt x="54" y="357"/>
                    <a:pt x="39" y="432"/>
                  </a:cubicBezTo>
                  <a:cubicBezTo>
                    <a:pt x="22" y="497"/>
                    <a:pt x="0" y="602"/>
                    <a:pt x="4" y="638"/>
                  </a:cubicBezTo>
                  <a:cubicBezTo>
                    <a:pt x="8" y="674"/>
                    <a:pt x="43" y="647"/>
                    <a:pt x="62" y="649"/>
                  </a:cubicBezTo>
                  <a:cubicBezTo>
                    <a:pt x="104" y="645"/>
                    <a:pt x="102" y="673"/>
                    <a:pt x="121" y="651"/>
                  </a:cubicBezTo>
                  <a:cubicBezTo>
                    <a:pt x="123" y="631"/>
                    <a:pt x="130" y="513"/>
                    <a:pt x="131" y="465"/>
                  </a:cubicBezTo>
                  <a:cubicBezTo>
                    <a:pt x="133" y="414"/>
                    <a:pt x="140" y="331"/>
                    <a:pt x="149" y="274"/>
                  </a:cubicBezTo>
                  <a:cubicBezTo>
                    <a:pt x="159" y="217"/>
                    <a:pt x="177" y="169"/>
                    <a:pt x="190" y="123"/>
                  </a:cubicBezTo>
                  <a:cubicBezTo>
                    <a:pt x="202" y="76"/>
                    <a:pt x="212" y="35"/>
                    <a:pt x="204" y="17"/>
                  </a:cubicBezTo>
                  <a:cubicBezTo>
                    <a:pt x="196" y="0"/>
                    <a:pt x="166" y="16"/>
                    <a:pt x="146" y="16"/>
                  </a:cubicBezTo>
                  <a:cubicBezTo>
                    <a:pt x="128" y="18"/>
                    <a:pt x="112" y="27"/>
                    <a:pt x="100" y="54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06" name="Freeform 777"/>
            <p:cNvSpPr>
              <a:spLocks/>
            </p:cNvSpPr>
            <p:nvPr/>
          </p:nvSpPr>
          <p:spPr bwMode="auto">
            <a:xfrm>
              <a:off x="3816" y="2916"/>
              <a:ext cx="77" cy="144"/>
            </a:xfrm>
            <a:custGeom>
              <a:avLst/>
              <a:gdLst>
                <a:gd name="T0" fmla="*/ 29 w 110"/>
                <a:gd name="T1" fmla="*/ 63 h 207"/>
                <a:gd name="T2" fmla="*/ 0 w 110"/>
                <a:gd name="T3" fmla="*/ 111 h 207"/>
                <a:gd name="T4" fmla="*/ 30 w 110"/>
                <a:gd name="T5" fmla="*/ 120 h 207"/>
                <a:gd name="T6" fmla="*/ 59 w 110"/>
                <a:gd name="T7" fmla="*/ 135 h 207"/>
                <a:gd name="T8" fmla="*/ 64 w 110"/>
                <a:gd name="T9" fmla="*/ 67 h 207"/>
                <a:gd name="T10" fmla="*/ 73 w 110"/>
                <a:gd name="T11" fmla="*/ 13 h 207"/>
                <a:gd name="T12" fmla="*/ 41 w 110"/>
                <a:gd name="T13" fmla="*/ 8 h 207"/>
                <a:gd name="T14" fmla="*/ 29 w 110"/>
                <a:gd name="T15" fmla="*/ 63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0" h="207">
                  <a:moveTo>
                    <a:pt x="42" y="90"/>
                  </a:moveTo>
                  <a:cubicBezTo>
                    <a:pt x="34" y="116"/>
                    <a:pt x="0" y="146"/>
                    <a:pt x="0" y="160"/>
                  </a:cubicBezTo>
                  <a:cubicBezTo>
                    <a:pt x="0" y="174"/>
                    <a:pt x="29" y="167"/>
                    <a:pt x="43" y="173"/>
                  </a:cubicBezTo>
                  <a:cubicBezTo>
                    <a:pt x="57" y="179"/>
                    <a:pt x="76" y="207"/>
                    <a:pt x="84" y="194"/>
                  </a:cubicBezTo>
                  <a:cubicBezTo>
                    <a:pt x="92" y="181"/>
                    <a:pt x="89" y="125"/>
                    <a:pt x="92" y="96"/>
                  </a:cubicBezTo>
                  <a:cubicBezTo>
                    <a:pt x="95" y="67"/>
                    <a:pt x="110" y="32"/>
                    <a:pt x="104" y="18"/>
                  </a:cubicBezTo>
                  <a:cubicBezTo>
                    <a:pt x="98" y="4"/>
                    <a:pt x="69" y="0"/>
                    <a:pt x="59" y="12"/>
                  </a:cubicBezTo>
                  <a:cubicBezTo>
                    <a:pt x="53" y="11"/>
                    <a:pt x="51" y="64"/>
                    <a:pt x="42" y="90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07" name="Freeform 778"/>
            <p:cNvSpPr>
              <a:spLocks/>
            </p:cNvSpPr>
            <p:nvPr/>
          </p:nvSpPr>
          <p:spPr bwMode="auto">
            <a:xfrm>
              <a:off x="3760" y="3035"/>
              <a:ext cx="114" cy="224"/>
            </a:xfrm>
            <a:custGeom>
              <a:avLst/>
              <a:gdLst>
                <a:gd name="T0" fmla="*/ 34 w 164"/>
                <a:gd name="T1" fmla="*/ 104 h 320"/>
                <a:gd name="T2" fmla="*/ 0 w 164"/>
                <a:gd name="T3" fmla="*/ 193 h 320"/>
                <a:gd name="T4" fmla="*/ 39 w 164"/>
                <a:gd name="T5" fmla="*/ 197 h 320"/>
                <a:gd name="T6" fmla="*/ 67 w 164"/>
                <a:gd name="T7" fmla="*/ 216 h 320"/>
                <a:gd name="T8" fmla="*/ 94 w 164"/>
                <a:gd name="T9" fmla="*/ 113 h 320"/>
                <a:gd name="T10" fmla="*/ 106 w 164"/>
                <a:gd name="T11" fmla="*/ 24 h 320"/>
                <a:gd name="T12" fmla="*/ 49 w 164"/>
                <a:gd name="T13" fmla="*/ 14 h 320"/>
                <a:gd name="T14" fmla="*/ 34 w 164"/>
                <a:gd name="T15" fmla="*/ 104 h 3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4" h="320">
                  <a:moveTo>
                    <a:pt x="49" y="148"/>
                  </a:moveTo>
                  <a:cubicBezTo>
                    <a:pt x="37" y="194"/>
                    <a:pt x="1" y="251"/>
                    <a:pt x="0" y="275"/>
                  </a:cubicBezTo>
                  <a:cubicBezTo>
                    <a:pt x="2" y="295"/>
                    <a:pt x="33" y="272"/>
                    <a:pt x="56" y="281"/>
                  </a:cubicBezTo>
                  <a:cubicBezTo>
                    <a:pt x="79" y="291"/>
                    <a:pt x="79" y="320"/>
                    <a:pt x="96" y="308"/>
                  </a:cubicBezTo>
                  <a:cubicBezTo>
                    <a:pt x="108" y="288"/>
                    <a:pt x="126" y="210"/>
                    <a:pt x="135" y="162"/>
                  </a:cubicBezTo>
                  <a:cubicBezTo>
                    <a:pt x="145" y="116"/>
                    <a:pt x="164" y="58"/>
                    <a:pt x="153" y="34"/>
                  </a:cubicBezTo>
                  <a:cubicBezTo>
                    <a:pt x="120" y="16"/>
                    <a:pt x="84" y="0"/>
                    <a:pt x="71" y="20"/>
                  </a:cubicBezTo>
                  <a:cubicBezTo>
                    <a:pt x="55" y="41"/>
                    <a:pt x="62" y="103"/>
                    <a:pt x="49" y="148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08" name="Freeform 779"/>
            <p:cNvSpPr>
              <a:spLocks/>
            </p:cNvSpPr>
            <p:nvPr/>
          </p:nvSpPr>
          <p:spPr bwMode="auto">
            <a:xfrm>
              <a:off x="3609" y="3239"/>
              <a:ext cx="212" cy="304"/>
            </a:xfrm>
            <a:custGeom>
              <a:avLst/>
              <a:gdLst>
                <a:gd name="T0" fmla="*/ 118 w 303"/>
                <a:gd name="T1" fmla="*/ 35 h 436"/>
                <a:gd name="T2" fmla="*/ 45 w 303"/>
                <a:gd name="T3" fmla="*/ 173 h 436"/>
                <a:gd name="T4" fmla="*/ 4 w 303"/>
                <a:gd name="T5" fmla="*/ 238 h 436"/>
                <a:gd name="T6" fmla="*/ 17 w 303"/>
                <a:gd name="T7" fmla="*/ 276 h 436"/>
                <a:gd name="T8" fmla="*/ 52 w 303"/>
                <a:gd name="T9" fmla="*/ 296 h 436"/>
                <a:gd name="T10" fmla="*/ 101 w 303"/>
                <a:gd name="T11" fmla="*/ 241 h 436"/>
                <a:gd name="T12" fmla="*/ 136 w 303"/>
                <a:gd name="T13" fmla="*/ 135 h 436"/>
                <a:gd name="T14" fmla="*/ 180 w 303"/>
                <a:gd name="T15" fmla="*/ 77 h 436"/>
                <a:gd name="T16" fmla="*/ 210 w 303"/>
                <a:gd name="T17" fmla="*/ 25 h 436"/>
                <a:gd name="T18" fmla="*/ 176 w 303"/>
                <a:gd name="T19" fmla="*/ 3 h 436"/>
                <a:gd name="T20" fmla="*/ 118 w 303"/>
                <a:gd name="T21" fmla="*/ 35 h 4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3" h="436">
                  <a:moveTo>
                    <a:pt x="169" y="50"/>
                  </a:moveTo>
                  <a:cubicBezTo>
                    <a:pt x="151" y="100"/>
                    <a:pt x="99" y="193"/>
                    <a:pt x="65" y="248"/>
                  </a:cubicBezTo>
                  <a:cubicBezTo>
                    <a:pt x="31" y="303"/>
                    <a:pt x="13" y="316"/>
                    <a:pt x="6" y="341"/>
                  </a:cubicBezTo>
                  <a:cubicBezTo>
                    <a:pt x="0" y="366"/>
                    <a:pt x="14" y="383"/>
                    <a:pt x="25" y="396"/>
                  </a:cubicBezTo>
                  <a:cubicBezTo>
                    <a:pt x="49" y="392"/>
                    <a:pt x="56" y="436"/>
                    <a:pt x="75" y="424"/>
                  </a:cubicBezTo>
                  <a:cubicBezTo>
                    <a:pt x="93" y="405"/>
                    <a:pt x="117" y="398"/>
                    <a:pt x="145" y="346"/>
                  </a:cubicBezTo>
                  <a:cubicBezTo>
                    <a:pt x="173" y="294"/>
                    <a:pt x="176" y="233"/>
                    <a:pt x="195" y="194"/>
                  </a:cubicBezTo>
                  <a:cubicBezTo>
                    <a:pt x="214" y="155"/>
                    <a:pt x="240" y="136"/>
                    <a:pt x="257" y="110"/>
                  </a:cubicBezTo>
                  <a:cubicBezTo>
                    <a:pt x="285" y="89"/>
                    <a:pt x="303" y="49"/>
                    <a:pt x="300" y="36"/>
                  </a:cubicBezTo>
                  <a:cubicBezTo>
                    <a:pt x="297" y="24"/>
                    <a:pt x="265" y="7"/>
                    <a:pt x="251" y="4"/>
                  </a:cubicBezTo>
                  <a:cubicBezTo>
                    <a:pt x="238" y="2"/>
                    <a:pt x="187" y="0"/>
                    <a:pt x="169" y="50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298" name="Group 780"/>
          <p:cNvGrpSpPr>
            <a:grpSpLocks/>
          </p:cNvGrpSpPr>
          <p:nvPr/>
        </p:nvGrpSpPr>
        <p:grpSpPr bwMode="auto">
          <a:xfrm flipH="1">
            <a:off x="4619625" y="3752850"/>
            <a:ext cx="1169988" cy="1757363"/>
            <a:chOff x="2892" y="1021"/>
            <a:chExt cx="1468" cy="2203"/>
          </a:xfrm>
        </p:grpSpPr>
        <p:grpSp>
          <p:nvGrpSpPr>
            <p:cNvPr id="12355" name="Group 781"/>
            <p:cNvGrpSpPr>
              <a:grpSpLocks/>
            </p:cNvGrpSpPr>
            <p:nvPr/>
          </p:nvGrpSpPr>
          <p:grpSpPr bwMode="auto">
            <a:xfrm>
              <a:off x="2892" y="1680"/>
              <a:ext cx="676" cy="1026"/>
              <a:chOff x="2892" y="1680"/>
              <a:chExt cx="676" cy="1026"/>
            </a:xfrm>
          </p:grpSpPr>
          <p:sp>
            <p:nvSpPr>
              <p:cNvPr id="12380" name="Freeform 782"/>
              <p:cNvSpPr>
                <a:spLocks/>
              </p:cNvSpPr>
              <p:nvPr/>
            </p:nvSpPr>
            <p:spPr bwMode="auto">
              <a:xfrm>
                <a:off x="2892" y="1680"/>
                <a:ext cx="143" cy="182"/>
              </a:xfrm>
              <a:custGeom>
                <a:avLst/>
                <a:gdLst>
                  <a:gd name="T0" fmla="*/ 51 w 143"/>
                  <a:gd name="T1" fmla="*/ 95 h 182"/>
                  <a:gd name="T2" fmla="*/ 78 w 143"/>
                  <a:gd name="T3" fmla="*/ 172 h 182"/>
                  <a:gd name="T4" fmla="*/ 112 w 143"/>
                  <a:gd name="T5" fmla="*/ 156 h 182"/>
                  <a:gd name="T6" fmla="*/ 138 w 143"/>
                  <a:gd name="T7" fmla="*/ 132 h 182"/>
                  <a:gd name="T8" fmla="*/ 83 w 143"/>
                  <a:gd name="T9" fmla="*/ 73 h 182"/>
                  <a:gd name="T10" fmla="*/ 40 w 143"/>
                  <a:gd name="T11" fmla="*/ 6 h 182"/>
                  <a:gd name="T12" fmla="*/ 5 w 143"/>
                  <a:gd name="T13" fmla="*/ 35 h 182"/>
                  <a:gd name="T14" fmla="*/ 51 w 143"/>
                  <a:gd name="T15" fmla="*/ 95 h 18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3" h="182">
                    <a:moveTo>
                      <a:pt x="51" y="95"/>
                    </a:moveTo>
                    <a:cubicBezTo>
                      <a:pt x="64" y="119"/>
                      <a:pt x="68" y="162"/>
                      <a:pt x="78" y="172"/>
                    </a:cubicBezTo>
                    <a:cubicBezTo>
                      <a:pt x="88" y="182"/>
                      <a:pt x="102" y="163"/>
                      <a:pt x="112" y="156"/>
                    </a:cubicBezTo>
                    <a:cubicBezTo>
                      <a:pt x="122" y="149"/>
                      <a:pt x="143" y="146"/>
                      <a:pt x="138" y="132"/>
                    </a:cubicBezTo>
                    <a:cubicBezTo>
                      <a:pt x="133" y="118"/>
                      <a:pt x="99" y="94"/>
                      <a:pt x="83" y="73"/>
                    </a:cubicBezTo>
                    <a:cubicBezTo>
                      <a:pt x="67" y="52"/>
                      <a:pt x="53" y="12"/>
                      <a:pt x="40" y="6"/>
                    </a:cubicBezTo>
                    <a:cubicBezTo>
                      <a:pt x="27" y="0"/>
                      <a:pt x="3" y="20"/>
                      <a:pt x="5" y="35"/>
                    </a:cubicBezTo>
                    <a:cubicBezTo>
                      <a:pt x="0" y="39"/>
                      <a:pt x="38" y="71"/>
                      <a:pt x="51" y="95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381" name="Freeform 783"/>
              <p:cNvSpPr>
                <a:spLocks/>
              </p:cNvSpPr>
              <p:nvPr/>
            </p:nvSpPr>
            <p:spPr bwMode="auto">
              <a:xfrm>
                <a:off x="2981" y="1833"/>
                <a:ext cx="153" cy="151"/>
              </a:xfrm>
              <a:custGeom>
                <a:avLst/>
                <a:gdLst>
                  <a:gd name="T0" fmla="*/ 42 w 153"/>
                  <a:gd name="T1" fmla="*/ 82 h 151"/>
                  <a:gd name="T2" fmla="*/ 95 w 153"/>
                  <a:gd name="T3" fmla="*/ 147 h 151"/>
                  <a:gd name="T4" fmla="*/ 149 w 153"/>
                  <a:gd name="T5" fmla="*/ 101 h 151"/>
                  <a:gd name="T6" fmla="*/ 82 w 153"/>
                  <a:gd name="T7" fmla="*/ 50 h 151"/>
                  <a:gd name="T8" fmla="*/ 61 w 153"/>
                  <a:gd name="T9" fmla="*/ 3 h 151"/>
                  <a:gd name="T10" fmla="*/ 3 w 153"/>
                  <a:gd name="T11" fmla="*/ 45 h 151"/>
                  <a:gd name="T12" fmla="*/ 42 w 153"/>
                  <a:gd name="T13" fmla="*/ 82 h 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3" h="151">
                    <a:moveTo>
                      <a:pt x="42" y="82"/>
                    </a:moveTo>
                    <a:cubicBezTo>
                      <a:pt x="59" y="101"/>
                      <a:pt x="76" y="143"/>
                      <a:pt x="95" y="147"/>
                    </a:cubicBezTo>
                    <a:cubicBezTo>
                      <a:pt x="114" y="151"/>
                      <a:pt x="153" y="120"/>
                      <a:pt x="149" y="101"/>
                    </a:cubicBezTo>
                    <a:cubicBezTo>
                      <a:pt x="130" y="78"/>
                      <a:pt x="97" y="67"/>
                      <a:pt x="82" y="50"/>
                    </a:cubicBezTo>
                    <a:cubicBezTo>
                      <a:pt x="67" y="33"/>
                      <a:pt x="74" y="4"/>
                      <a:pt x="61" y="3"/>
                    </a:cubicBezTo>
                    <a:cubicBezTo>
                      <a:pt x="49" y="0"/>
                      <a:pt x="7" y="27"/>
                      <a:pt x="3" y="45"/>
                    </a:cubicBezTo>
                    <a:cubicBezTo>
                      <a:pt x="0" y="58"/>
                      <a:pt x="25" y="63"/>
                      <a:pt x="42" y="82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382" name="Freeform 784"/>
              <p:cNvSpPr>
                <a:spLocks/>
              </p:cNvSpPr>
              <p:nvPr/>
            </p:nvSpPr>
            <p:spPr bwMode="auto">
              <a:xfrm>
                <a:off x="3092" y="1960"/>
                <a:ext cx="249" cy="287"/>
              </a:xfrm>
              <a:custGeom>
                <a:avLst/>
                <a:gdLst>
                  <a:gd name="T0" fmla="*/ 95 w 249"/>
                  <a:gd name="T1" fmla="*/ 159 h 287"/>
                  <a:gd name="T2" fmla="*/ 164 w 249"/>
                  <a:gd name="T3" fmla="*/ 276 h 287"/>
                  <a:gd name="T4" fmla="*/ 204 w 249"/>
                  <a:gd name="T5" fmla="*/ 236 h 287"/>
                  <a:gd name="T6" fmla="*/ 249 w 249"/>
                  <a:gd name="T7" fmla="*/ 221 h 287"/>
                  <a:gd name="T8" fmla="*/ 208 w 249"/>
                  <a:gd name="T9" fmla="*/ 184 h 287"/>
                  <a:gd name="T10" fmla="*/ 119 w 249"/>
                  <a:gd name="T11" fmla="*/ 121 h 287"/>
                  <a:gd name="T12" fmla="*/ 58 w 249"/>
                  <a:gd name="T13" fmla="*/ 0 h 287"/>
                  <a:gd name="T14" fmla="*/ 8 w 249"/>
                  <a:gd name="T15" fmla="*/ 62 h 287"/>
                  <a:gd name="T16" fmla="*/ 95 w 249"/>
                  <a:gd name="T17" fmla="*/ 159 h 2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9" h="287">
                    <a:moveTo>
                      <a:pt x="95" y="159"/>
                    </a:moveTo>
                    <a:cubicBezTo>
                      <a:pt x="123" y="197"/>
                      <a:pt x="146" y="260"/>
                      <a:pt x="164" y="276"/>
                    </a:cubicBezTo>
                    <a:cubicBezTo>
                      <a:pt x="181" y="287"/>
                      <a:pt x="182" y="248"/>
                      <a:pt x="204" y="236"/>
                    </a:cubicBezTo>
                    <a:cubicBezTo>
                      <a:pt x="226" y="224"/>
                      <a:pt x="248" y="242"/>
                      <a:pt x="249" y="221"/>
                    </a:cubicBezTo>
                    <a:cubicBezTo>
                      <a:pt x="236" y="202"/>
                      <a:pt x="230" y="201"/>
                      <a:pt x="208" y="184"/>
                    </a:cubicBezTo>
                    <a:cubicBezTo>
                      <a:pt x="186" y="167"/>
                      <a:pt x="144" y="152"/>
                      <a:pt x="119" y="121"/>
                    </a:cubicBezTo>
                    <a:cubicBezTo>
                      <a:pt x="94" y="90"/>
                      <a:pt x="78" y="2"/>
                      <a:pt x="58" y="0"/>
                    </a:cubicBezTo>
                    <a:cubicBezTo>
                      <a:pt x="23" y="15"/>
                      <a:pt x="0" y="40"/>
                      <a:pt x="8" y="62"/>
                    </a:cubicBezTo>
                    <a:cubicBezTo>
                      <a:pt x="14" y="88"/>
                      <a:pt x="67" y="121"/>
                      <a:pt x="95" y="159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383" name="Freeform 785"/>
              <p:cNvSpPr>
                <a:spLocks/>
              </p:cNvSpPr>
              <p:nvPr/>
            </p:nvSpPr>
            <p:spPr bwMode="auto">
              <a:xfrm>
                <a:off x="3266" y="2201"/>
                <a:ext cx="302" cy="505"/>
              </a:xfrm>
              <a:custGeom>
                <a:avLst/>
                <a:gdLst>
                  <a:gd name="T0" fmla="*/ 6 w 302"/>
                  <a:gd name="T1" fmla="*/ 69 h 505"/>
                  <a:gd name="T2" fmla="*/ 67 w 302"/>
                  <a:gd name="T3" fmla="*/ 160 h 505"/>
                  <a:gd name="T4" fmla="*/ 151 w 302"/>
                  <a:gd name="T5" fmla="*/ 346 h 505"/>
                  <a:gd name="T6" fmla="*/ 185 w 302"/>
                  <a:gd name="T7" fmla="*/ 464 h 505"/>
                  <a:gd name="T8" fmla="*/ 246 w 302"/>
                  <a:gd name="T9" fmla="*/ 481 h 505"/>
                  <a:gd name="T10" fmla="*/ 302 w 302"/>
                  <a:gd name="T11" fmla="*/ 419 h 505"/>
                  <a:gd name="T12" fmla="*/ 224 w 302"/>
                  <a:gd name="T13" fmla="*/ 323 h 505"/>
                  <a:gd name="T14" fmla="*/ 142 w 302"/>
                  <a:gd name="T15" fmla="*/ 213 h 505"/>
                  <a:gd name="T16" fmla="*/ 103 w 302"/>
                  <a:gd name="T17" fmla="*/ 110 h 505"/>
                  <a:gd name="T18" fmla="*/ 108 w 302"/>
                  <a:gd name="T19" fmla="*/ 61 h 505"/>
                  <a:gd name="T20" fmla="*/ 90 w 302"/>
                  <a:gd name="T21" fmla="*/ 7 h 505"/>
                  <a:gd name="T22" fmla="*/ 34 w 302"/>
                  <a:gd name="T23" fmla="*/ 15 h 505"/>
                  <a:gd name="T24" fmla="*/ 6 w 302"/>
                  <a:gd name="T25" fmla="*/ 69 h 5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2" h="505">
                    <a:moveTo>
                      <a:pt x="6" y="69"/>
                    </a:moveTo>
                    <a:cubicBezTo>
                      <a:pt x="12" y="92"/>
                      <a:pt x="43" y="112"/>
                      <a:pt x="67" y="160"/>
                    </a:cubicBezTo>
                    <a:cubicBezTo>
                      <a:pt x="91" y="206"/>
                      <a:pt x="131" y="295"/>
                      <a:pt x="151" y="346"/>
                    </a:cubicBezTo>
                    <a:cubicBezTo>
                      <a:pt x="171" y="397"/>
                      <a:pt x="171" y="440"/>
                      <a:pt x="185" y="464"/>
                    </a:cubicBezTo>
                    <a:cubicBezTo>
                      <a:pt x="201" y="486"/>
                      <a:pt x="234" y="505"/>
                      <a:pt x="246" y="481"/>
                    </a:cubicBezTo>
                    <a:cubicBezTo>
                      <a:pt x="258" y="457"/>
                      <a:pt x="301" y="443"/>
                      <a:pt x="302" y="419"/>
                    </a:cubicBezTo>
                    <a:cubicBezTo>
                      <a:pt x="294" y="405"/>
                      <a:pt x="247" y="356"/>
                      <a:pt x="224" y="323"/>
                    </a:cubicBezTo>
                    <a:cubicBezTo>
                      <a:pt x="201" y="290"/>
                      <a:pt x="165" y="252"/>
                      <a:pt x="142" y="213"/>
                    </a:cubicBezTo>
                    <a:cubicBezTo>
                      <a:pt x="119" y="174"/>
                      <a:pt x="109" y="135"/>
                      <a:pt x="103" y="110"/>
                    </a:cubicBezTo>
                    <a:cubicBezTo>
                      <a:pt x="97" y="85"/>
                      <a:pt x="110" y="78"/>
                      <a:pt x="108" y="61"/>
                    </a:cubicBezTo>
                    <a:cubicBezTo>
                      <a:pt x="108" y="21"/>
                      <a:pt x="103" y="14"/>
                      <a:pt x="90" y="7"/>
                    </a:cubicBezTo>
                    <a:cubicBezTo>
                      <a:pt x="77" y="0"/>
                      <a:pt x="46" y="6"/>
                      <a:pt x="34" y="15"/>
                    </a:cubicBezTo>
                    <a:cubicBezTo>
                      <a:pt x="23" y="25"/>
                      <a:pt x="0" y="46"/>
                      <a:pt x="6" y="69"/>
                    </a:cubicBezTo>
                    <a:close/>
                  </a:path>
                </a:pathLst>
              </a:custGeom>
              <a:solidFill>
                <a:srgbClr val="FFF3ED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2356" name="Freeform 786"/>
            <p:cNvSpPr>
              <a:spLocks/>
            </p:cNvSpPr>
            <p:nvPr/>
          </p:nvSpPr>
          <p:spPr bwMode="auto">
            <a:xfrm>
              <a:off x="3454" y="2698"/>
              <a:ext cx="170" cy="202"/>
            </a:xfrm>
            <a:custGeom>
              <a:avLst/>
              <a:gdLst>
                <a:gd name="T0" fmla="*/ 29 w 170"/>
                <a:gd name="T1" fmla="*/ 92 h 202"/>
                <a:gd name="T2" fmla="*/ 40 w 170"/>
                <a:gd name="T3" fmla="*/ 10 h 202"/>
                <a:gd name="T4" fmla="*/ 112 w 170"/>
                <a:gd name="T5" fmla="*/ 34 h 202"/>
                <a:gd name="T6" fmla="*/ 170 w 170"/>
                <a:gd name="T7" fmla="*/ 94 h 202"/>
                <a:gd name="T8" fmla="*/ 115 w 170"/>
                <a:gd name="T9" fmla="*/ 184 h 202"/>
                <a:gd name="T10" fmla="*/ 14 w 170"/>
                <a:gd name="T11" fmla="*/ 164 h 202"/>
                <a:gd name="T12" fmla="*/ 29 w 170"/>
                <a:gd name="T13" fmla="*/ 92 h 202"/>
                <a:gd name="T14" fmla="*/ 29 w 170"/>
                <a:gd name="T15" fmla="*/ 92 h 20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0" h="202">
                  <a:moveTo>
                    <a:pt x="29" y="92"/>
                  </a:moveTo>
                  <a:cubicBezTo>
                    <a:pt x="31" y="78"/>
                    <a:pt x="26" y="20"/>
                    <a:pt x="40" y="10"/>
                  </a:cubicBezTo>
                  <a:cubicBezTo>
                    <a:pt x="54" y="0"/>
                    <a:pt x="90" y="20"/>
                    <a:pt x="112" y="34"/>
                  </a:cubicBezTo>
                  <a:cubicBezTo>
                    <a:pt x="134" y="48"/>
                    <a:pt x="170" y="69"/>
                    <a:pt x="170" y="94"/>
                  </a:cubicBezTo>
                  <a:cubicBezTo>
                    <a:pt x="170" y="119"/>
                    <a:pt x="141" y="172"/>
                    <a:pt x="115" y="184"/>
                  </a:cubicBezTo>
                  <a:cubicBezTo>
                    <a:pt x="76" y="202"/>
                    <a:pt x="14" y="164"/>
                    <a:pt x="14" y="164"/>
                  </a:cubicBezTo>
                  <a:cubicBezTo>
                    <a:pt x="0" y="126"/>
                    <a:pt x="27" y="104"/>
                    <a:pt x="29" y="92"/>
                  </a:cubicBezTo>
                  <a:cubicBezTo>
                    <a:pt x="31" y="80"/>
                    <a:pt x="27" y="106"/>
                    <a:pt x="29" y="92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57" name="Freeform 787"/>
            <p:cNvSpPr>
              <a:spLocks/>
            </p:cNvSpPr>
            <p:nvPr/>
          </p:nvSpPr>
          <p:spPr bwMode="auto">
            <a:xfrm>
              <a:off x="3564" y="2674"/>
              <a:ext cx="357" cy="250"/>
            </a:xfrm>
            <a:custGeom>
              <a:avLst/>
              <a:gdLst>
                <a:gd name="T0" fmla="*/ 16 w 357"/>
                <a:gd name="T1" fmla="*/ 226 h 250"/>
                <a:gd name="T2" fmla="*/ 178 w 357"/>
                <a:gd name="T3" fmla="*/ 246 h 250"/>
                <a:gd name="T4" fmla="*/ 322 w 357"/>
                <a:gd name="T5" fmla="*/ 186 h 250"/>
                <a:gd name="T6" fmla="*/ 354 w 357"/>
                <a:gd name="T7" fmla="*/ 88 h 250"/>
                <a:gd name="T8" fmla="*/ 306 w 357"/>
                <a:gd name="T9" fmla="*/ 26 h 250"/>
                <a:gd name="T10" fmla="*/ 252 w 357"/>
                <a:gd name="T11" fmla="*/ 26 h 250"/>
                <a:gd name="T12" fmla="*/ 220 w 357"/>
                <a:gd name="T13" fmla="*/ 134 h 250"/>
                <a:gd name="T14" fmla="*/ 220 w 357"/>
                <a:gd name="T15" fmla="*/ 134 h 250"/>
                <a:gd name="T16" fmla="*/ 166 w 357"/>
                <a:gd name="T17" fmla="*/ 164 h 250"/>
                <a:gd name="T18" fmla="*/ 80 w 357"/>
                <a:gd name="T19" fmla="*/ 146 h 250"/>
                <a:gd name="T20" fmla="*/ 16 w 357"/>
                <a:gd name="T21" fmla="*/ 226 h 2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57" h="250">
                  <a:moveTo>
                    <a:pt x="16" y="226"/>
                  </a:moveTo>
                  <a:cubicBezTo>
                    <a:pt x="0" y="244"/>
                    <a:pt x="132" y="250"/>
                    <a:pt x="178" y="246"/>
                  </a:cubicBezTo>
                  <a:cubicBezTo>
                    <a:pt x="229" y="239"/>
                    <a:pt x="293" y="212"/>
                    <a:pt x="322" y="186"/>
                  </a:cubicBezTo>
                  <a:cubicBezTo>
                    <a:pt x="351" y="160"/>
                    <a:pt x="357" y="115"/>
                    <a:pt x="354" y="88"/>
                  </a:cubicBezTo>
                  <a:cubicBezTo>
                    <a:pt x="356" y="59"/>
                    <a:pt x="324" y="52"/>
                    <a:pt x="306" y="26"/>
                  </a:cubicBezTo>
                  <a:cubicBezTo>
                    <a:pt x="288" y="0"/>
                    <a:pt x="266" y="9"/>
                    <a:pt x="252" y="26"/>
                  </a:cubicBezTo>
                  <a:cubicBezTo>
                    <a:pt x="238" y="44"/>
                    <a:pt x="236" y="112"/>
                    <a:pt x="220" y="134"/>
                  </a:cubicBezTo>
                  <a:cubicBezTo>
                    <a:pt x="204" y="156"/>
                    <a:pt x="229" y="129"/>
                    <a:pt x="220" y="134"/>
                  </a:cubicBezTo>
                  <a:cubicBezTo>
                    <a:pt x="211" y="139"/>
                    <a:pt x="189" y="162"/>
                    <a:pt x="166" y="164"/>
                  </a:cubicBezTo>
                  <a:cubicBezTo>
                    <a:pt x="143" y="165"/>
                    <a:pt x="105" y="136"/>
                    <a:pt x="80" y="146"/>
                  </a:cubicBezTo>
                  <a:cubicBezTo>
                    <a:pt x="55" y="156"/>
                    <a:pt x="32" y="208"/>
                    <a:pt x="16" y="226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58" name="Freeform 788"/>
            <p:cNvSpPr>
              <a:spLocks/>
            </p:cNvSpPr>
            <p:nvPr/>
          </p:nvSpPr>
          <p:spPr bwMode="auto">
            <a:xfrm>
              <a:off x="3660" y="2573"/>
              <a:ext cx="132" cy="248"/>
            </a:xfrm>
            <a:custGeom>
              <a:avLst/>
              <a:gdLst>
                <a:gd name="T0" fmla="*/ 56 w 132"/>
                <a:gd name="T1" fmla="*/ 11 h 248"/>
                <a:gd name="T2" fmla="*/ 106 w 132"/>
                <a:gd name="T3" fmla="*/ 30 h 248"/>
                <a:gd name="T4" fmla="*/ 130 w 132"/>
                <a:gd name="T5" fmla="*/ 119 h 248"/>
                <a:gd name="T6" fmla="*/ 120 w 132"/>
                <a:gd name="T7" fmla="*/ 199 h 248"/>
                <a:gd name="T8" fmla="*/ 76 w 132"/>
                <a:gd name="T9" fmla="*/ 243 h 248"/>
                <a:gd name="T10" fmla="*/ 12 w 132"/>
                <a:gd name="T11" fmla="*/ 227 h 248"/>
                <a:gd name="T12" fmla="*/ 8 w 132"/>
                <a:gd name="T13" fmla="*/ 137 h 248"/>
                <a:gd name="T14" fmla="*/ 8 w 132"/>
                <a:gd name="T15" fmla="*/ 137 h 248"/>
                <a:gd name="T16" fmla="*/ 8 w 132"/>
                <a:gd name="T17" fmla="*/ 33 h 248"/>
                <a:gd name="T18" fmla="*/ 56 w 132"/>
                <a:gd name="T19" fmla="*/ 11 h 24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2" h="248">
                  <a:moveTo>
                    <a:pt x="56" y="11"/>
                  </a:moveTo>
                  <a:cubicBezTo>
                    <a:pt x="73" y="12"/>
                    <a:pt x="93" y="0"/>
                    <a:pt x="106" y="30"/>
                  </a:cubicBezTo>
                  <a:cubicBezTo>
                    <a:pt x="118" y="48"/>
                    <a:pt x="128" y="91"/>
                    <a:pt x="130" y="119"/>
                  </a:cubicBezTo>
                  <a:cubicBezTo>
                    <a:pt x="132" y="147"/>
                    <a:pt x="131" y="177"/>
                    <a:pt x="120" y="199"/>
                  </a:cubicBezTo>
                  <a:cubicBezTo>
                    <a:pt x="111" y="220"/>
                    <a:pt x="94" y="238"/>
                    <a:pt x="76" y="243"/>
                  </a:cubicBezTo>
                  <a:cubicBezTo>
                    <a:pt x="58" y="248"/>
                    <a:pt x="23" y="245"/>
                    <a:pt x="12" y="227"/>
                  </a:cubicBezTo>
                  <a:cubicBezTo>
                    <a:pt x="1" y="209"/>
                    <a:pt x="9" y="152"/>
                    <a:pt x="8" y="137"/>
                  </a:cubicBezTo>
                  <a:cubicBezTo>
                    <a:pt x="8" y="122"/>
                    <a:pt x="8" y="154"/>
                    <a:pt x="8" y="137"/>
                  </a:cubicBezTo>
                  <a:cubicBezTo>
                    <a:pt x="8" y="137"/>
                    <a:pt x="0" y="54"/>
                    <a:pt x="8" y="33"/>
                  </a:cubicBezTo>
                  <a:cubicBezTo>
                    <a:pt x="16" y="12"/>
                    <a:pt x="46" y="16"/>
                    <a:pt x="56" y="11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59" name="Freeform 789"/>
            <p:cNvSpPr>
              <a:spLocks/>
            </p:cNvSpPr>
            <p:nvPr/>
          </p:nvSpPr>
          <p:spPr bwMode="auto">
            <a:xfrm>
              <a:off x="3767" y="2560"/>
              <a:ext cx="135" cy="126"/>
            </a:xfrm>
            <a:custGeom>
              <a:avLst/>
              <a:gdLst>
                <a:gd name="T0" fmla="*/ 33 w 135"/>
                <a:gd name="T1" fmla="*/ 104 h 126"/>
                <a:gd name="T2" fmla="*/ 106 w 135"/>
                <a:gd name="T3" fmla="*/ 104 h 126"/>
                <a:gd name="T4" fmla="*/ 131 w 135"/>
                <a:gd name="T5" fmla="*/ 49 h 126"/>
                <a:gd name="T6" fmla="*/ 83 w 135"/>
                <a:gd name="T7" fmla="*/ 5 h 126"/>
                <a:gd name="T8" fmla="*/ 11 w 135"/>
                <a:gd name="T9" fmla="*/ 18 h 126"/>
                <a:gd name="T10" fmla="*/ 19 w 135"/>
                <a:gd name="T11" fmla="*/ 60 h 126"/>
                <a:gd name="T12" fmla="*/ 33 w 135"/>
                <a:gd name="T13" fmla="*/ 104 h 1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5" h="126">
                  <a:moveTo>
                    <a:pt x="33" y="104"/>
                  </a:moveTo>
                  <a:cubicBezTo>
                    <a:pt x="47" y="126"/>
                    <a:pt x="106" y="104"/>
                    <a:pt x="106" y="104"/>
                  </a:cubicBezTo>
                  <a:cubicBezTo>
                    <a:pt x="106" y="104"/>
                    <a:pt x="135" y="65"/>
                    <a:pt x="131" y="49"/>
                  </a:cubicBezTo>
                  <a:cubicBezTo>
                    <a:pt x="127" y="33"/>
                    <a:pt x="103" y="8"/>
                    <a:pt x="83" y="5"/>
                  </a:cubicBezTo>
                  <a:cubicBezTo>
                    <a:pt x="63" y="0"/>
                    <a:pt x="22" y="9"/>
                    <a:pt x="11" y="18"/>
                  </a:cubicBezTo>
                  <a:cubicBezTo>
                    <a:pt x="0" y="27"/>
                    <a:pt x="15" y="46"/>
                    <a:pt x="19" y="60"/>
                  </a:cubicBezTo>
                  <a:cubicBezTo>
                    <a:pt x="23" y="74"/>
                    <a:pt x="30" y="95"/>
                    <a:pt x="33" y="104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0" name="Freeform 790"/>
            <p:cNvSpPr>
              <a:spLocks/>
            </p:cNvSpPr>
            <p:nvPr/>
          </p:nvSpPr>
          <p:spPr bwMode="auto">
            <a:xfrm>
              <a:off x="3881" y="2543"/>
              <a:ext cx="132" cy="195"/>
            </a:xfrm>
            <a:custGeom>
              <a:avLst/>
              <a:gdLst>
                <a:gd name="T0" fmla="*/ 53 w 132"/>
                <a:gd name="T1" fmla="*/ 185 h 195"/>
                <a:gd name="T2" fmla="*/ 113 w 132"/>
                <a:gd name="T3" fmla="*/ 154 h 195"/>
                <a:gd name="T4" fmla="*/ 121 w 132"/>
                <a:gd name="T5" fmla="*/ 100 h 195"/>
                <a:gd name="T6" fmla="*/ 47 w 132"/>
                <a:gd name="T7" fmla="*/ 13 h 195"/>
                <a:gd name="T8" fmla="*/ 15 w 132"/>
                <a:gd name="T9" fmla="*/ 23 h 195"/>
                <a:gd name="T10" fmla="*/ 37 w 132"/>
                <a:gd name="T11" fmla="*/ 83 h 195"/>
                <a:gd name="T12" fmla="*/ 3 w 132"/>
                <a:gd name="T13" fmla="*/ 143 h 195"/>
                <a:gd name="T14" fmla="*/ 53 w 132"/>
                <a:gd name="T15" fmla="*/ 185 h 19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195">
                  <a:moveTo>
                    <a:pt x="53" y="185"/>
                  </a:moveTo>
                  <a:cubicBezTo>
                    <a:pt x="77" y="195"/>
                    <a:pt x="101" y="169"/>
                    <a:pt x="113" y="154"/>
                  </a:cubicBezTo>
                  <a:cubicBezTo>
                    <a:pt x="125" y="139"/>
                    <a:pt x="132" y="123"/>
                    <a:pt x="121" y="100"/>
                  </a:cubicBezTo>
                  <a:lnTo>
                    <a:pt x="47" y="13"/>
                  </a:lnTo>
                  <a:cubicBezTo>
                    <a:pt x="29" y="0"/>
                    <a:pt x="17" y="11"/>
                    <a:pt x="15" y="23"/>
                  </a:cubicBezTo>
                  <a:cubicBezTo>
                    <a:pt x="13" y="35"/>
                    <a:pt x="37" y="83"/>
                    <a:pt x="37" y="83"/>
                  </a:cubicBezTo>
                  <a:cubicBezTo>
                    <a:pt x="37" y="83"/>
                    <a:pt x="0" y="126"/>
                    <a:pt x="3" y="143"/>
                  </a:cubicBezTo>
                  <a:cubicBezTo>
                    <a:pt x="6" y="160"/>
                    <a:pt x="29" y="175"/>
                    <a:pt x="53" y="185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1" name="Freeform 791"/>
            <p:cNvSpPr>
              <a:spLocks/>
            </p:cNvSpPr>
            <p:nvPr/>
          </p:nvSpPr>
          <p:spPr bwMode="auto">
            <a:xfrm>
              <a:off x="3526" y="2588"/>
              <a:ext cx="134" cy="215"/>
            </a:xfrm>
            <a:custGeom>
              <a:avLst/>
              <a:gdLst>
                <a:gd name="T0" fmla="*/ 61 w 134"/>
                <a:gd name="T1" fmla="*/ 37 h 215"/>
                <a:gd name="T2" fmla="*/ 116 w 134"/>
                <a:gd name="T3" fmla="*/ 16 h 215"/>
                <a:gd name="T4" fmla="*/ 126 w 134"/>
                <a:gd name="T5" fmla="*/ 120 h 215"/>
                <a:gd name="T6" fmla="*/ 124 w 134"/>
                <a:gd name="T7" fmla="*/ 212 h 215"/>
                <a:gd name="T8" fmla="*/ 65 w 134"/>
                <a:gd name="T9" fmla="*/ 136 h 215"/>
                <a:gd name="T10" fmla="*/ 1 w 134"/>
                <a:gd name="T11" fmla="*/ 105 h 215"/>
                <a:gd name="T12" fmla="*/ 61 w 134"/>
                <a:gd name="T13" fmla="*/ 37 h 2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4" h="215">
                  <a:moveTo>
                    <a:pt x="61" y="37"/>
                  </a:moveTo>
                  <a:cubicBezTo>
                    <a:pt x="80" y="22"/>
                    <a:pt x="104" y="0"/>
                    <a:pt x="116" y="16"/>
                  </a:cubicBezTo>
                  <a:cubicBezTo>
                    <a:pt x="128" y="32"/>
                    <a:pt x="126" y="88"/>
                    <a:pt x="126" y="120"/>
                  </a:cubicBezTo>
                  <a:cubicBezTo>
                    <a:pt x="126" y="152"/>
                    <a:pt x="134" y="209"/>
                    <a:pt x="124" y="212"/>
                  </a:cubicBezTo>
                  <a:cubicBezTo>
                    <a:pt x="114" y="215"/>
                    <a:pt x="98" y="152"/>
                    <a:pt x="65" y="136"/>
                  </a:cubicBezTo>
                  <a:cubicBezTo>
                    <a:pt x="32" y="120"/>
                    <a:pt x="2" y="121"/>
                    <a:pt x="1" y="105"/>
                  </a:cubicBezTo>
                  <a:cubicBezTo>
                    <a:pt x="0" y="89"/>
                    <a:pt x="42" y="52"/>
                    <a:pt x="61" y="37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2" name="Freeform 792"/>
            <p:cNvSpPr>
              <a:spLocks/>
            </p:cNvSpPr>
            <p:nvPr/>
          </p:nvSpPr>
          <p:spPr bwMode="auto">
            <a:xfrm>
              <a:off x="3407" y="2926"/>
              <a:ext cx="189" cy="298"/>
            </a:xfrm>
            <a:custGeom>
              <a:avLst/>
              <a:gdLst>
                <a:gd name="T0" fmla="*/ 28 w 189"/>
                <a:gd name="T1" fmla="*/ 40 h 298"/>
                <a:gd name="T2" fmla="*/ 22 w 189"/>
                <a:gd name="T3" fmla="*/ 164 h 298"/>
                <a:gd name="T4" fmla="*/ 0 w 189"/>
                <a:gd name="T5" fmla="*/ 298 h 298"/>
                <a:gd name="T6" fmla="*/ 98 w 189"/>
                <a:gd name="T7" fmla="*/ 298 h 298"/>
                <a:gd name="T8" fmla="*/ 98 w 189"/>
                <a:gd name="T9" fmla="*/ 298 h 298"/>
                <a:gd name="T10" fmla="*/ 102 w 189"/>
                <a:gd name="T11" fmla="*/ 204 h 298"/>
                <a:gd name="T12" fmla="*/ 181 w 189"/>
                <a:gd name="T13" fmla="*/ 112 h 298"/>
                <a:gd name="T14" fmla="*/ 121 w 189"/>
                <a:gd name="T15" fmla="*/ 22 h 298"/>
                <a:gd name="T16" fmla="*/ 28 w 189"/>
                <a:gd name="T17" fmla="*/ 40 h 29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9" h="298">
                  <a:moveTo>
                    <a:pt x="28" y="40"/>
                  </a:moveTo>
                  <a:cubicBezTo>
                    <a:pt x="7" y="64"/>
                    <a:pt x="27" y="121"/>
                    <a:pt x="22" y="164"/>
                  </a:cubicBezTo>
                  <a:cubicBezTo>
                    <a:pt x="17" y="207"/>
                    <a:pt x="1" y="256"/>
                    <a:pt x="0" y="298"/>
                  </a:cubicBezTo>
                  <a:cubicBezTo>
                    <a:pt x="49" y="298"/>
                    <a:pt x="98" y="298"/>
                    <a:pt x="98" y="298"/>
                  </a:cubicBezTo>
                  <a:cubicBezTo>
                    <a:pt x="98" y="298"/>
                    <a:pt x="88" y="235"/>
                    <a:pt x="102" y="204"/>
                  </a:cubicBezTo>
                  <a:cubicBezTo>
                    <a:pt x="116" y="170"/>
                    <a:pt x="173" y="143"/>
                    <a:pt x="181" y="112"/>
                  </a:cubicBezTo>
                  <a:cubicBezTo>
                    <a:pt x="189" y="81"/>
                    <a:pt x="180" y="0"/>
                    <a:pt x="121" y="22"/>
                  </a:cubicBezTo>
                  <a:cubicBezTo>
                    <a:pt x="62" y="44"/>
                    <a:pt x="49" y="16"/>
                    <a:pt x="28" y="40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3" name="Freeform 793"/>
            <p:cNvSpPr>
              <a:spLocks/>
            </p:cNvSpPr>
            <p:nvPr/>
          </p:nvSpPr>
          <p:spPr bwMode="auto">
            <a:xfrm>
              <a:off x="3436" y="2866"/>
              <a:ext cx="58" cy="74"/>
            </a:xfrm>
            <a:custGeom>
              <a:avLst/>
              <a:gdLst>
                <a:gd name="T0" fmla="*/ 11 w 58"/>
                <a:gd name="T1" fmla="*/ 72 h 74"/>
                <a:gd name="T2" fmla="*/ 11 w 58"/>
                <a:gd name="T3" fmla="*/ 72 h 74"/>
                <a:gd name="T4" fmla="*/ 57 w 58"/>
                <a:gd name="T5" fmla="*/ 74 h 74"/>
                <a:gd name="T6" fmla="*/ 57 w 58"/>
                <a:gd name="T7" fmla="*/ 74 h 74"/>
                <a:gd name="T8" fmla="*/ 29 w 58"/>
                <a:gd name="T9" fmla="*/ 12 h 74"/>
                <a:gd name="T10" fmla="*/ 11 w 58"/>
                <a:gd name="T11" fmla="*/ 72 h 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8" h="74">
                  <a:moveTo>
                    <a:pt x="11" y="72"/>
                  </a:moveTo>
                  <a:lnTo>
                    <a:pt x="11" y="72"/>
                  </a:lnTo>
                  <a:lnTo>
                    <a:pt x="57" y="74"/>
                  </a:lnTo>
                  <a:cubicBezTo>
                    <a:pt x="52" y="64"/>
                    <a:pt x="58" y="24"/>
                    <a:pt x="29" y="12"/>
                  </a:cubicBezTo>
                  <a:cubicBezTo>
                    <a:pt x="0" y="0"/>
                    <a:pt x="14" y="62"/>
                    <a:pt x="11" y="72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4" name="Freeform 794"/>
            <p:cNvSpPr>
              <a:spLocks/>
            </p:cNvSpPr>
            <p:nvPr/>
          </p:nvSpPr>
          <p:spPr bwMode="auto">
            <a:xfrm>
              <a:off x="3577" y="2876"/>
              <a:ext cx="343" cy="346"/>
            </a:xfrm>
            <a:custGeom>
              <a:avLst/>
              <a:gdLst>
                <a:gd name="T0" fmla="*/ 22 w 343"/>
                <a:gd name="T1" fmla="*/ 346 h 346"/>
                <a:gd name="T2" fmla="*/ 187 w 343"/>
                <a:gd name="T3" fmla="*/ 346 h 346"/>
                <a:gd name="T4" fmla="*/ 297 w 343"/>
                <a:gd name="T5" fmla="*/ 186 h 346"/>
                <a:gd name="T6" fmla="*/ 323 w 343"/>
                <a:gd name="T7" fmla="*/ 0 h 346"/>
                <a:gd name="T8" fmla="*/ 175 w 343"/>
                <a:gd name="T9" fmla="*/ 60 h 346"/>
                <a:gd name="T10" fmla="*/ 23 w 343"/>
                <a:gd name="T11" fmla="*/ 64 h 346"/>
                <a:gd name="T12" fmla="*/ 39 w 343"/>
                <a:gd name="T13" fmla="*/ 176 h 346"/>
                <a:gd name="T14" fmla="*/ 22 w 343"/>
                <a:gd name="T15" fmla="*/ 346 h 3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3" h="346">
                  <a:moveTo>
                    <a:pt x="22" y="346"/>
                  </a:moveTo>
                  <a:lnTo>
                    <a:pt x="187" y="346"/>
                  </a:lnTo>
                  <a:cubicBezTo>
                    <a:pt x="233" y="319"/>
                    <a:pt x="274" y="244"/>
                    <a:pt x="297" y="186"/>
                  </a:cubicBezTo>
                  <a:cubicBezTo>
                    <a:pt x="320" y="128"/>
                    <a:pt x="343" y="21"/>
                    <a:pt x="323" y="0"/>
                  </a:cubicBezTo>
                  <a:cubicBezTo>
                    <a:pt x="287" y="24"/>
                    <a:pt x="229" y="51"/>
                    <a:pt x="175" y="60"/>
                  </a:cubicBezTo>
                  <a:cubicBezTo>
                    <a:pt x="121" y="69"/>
                    <a:pt x="46" y="45"/>
                    <a:pt x="23" y="64"/>
                  </a:cubicBezTo>
                  <a:cubicBezTo>
                    <a:pt x="0" y="83"/>
                    <a:pt x="39" y="129"/>
                    <a:pt x="39" y="176"/>
                  </a:cubicBezTo>
                  <a:cubicBezTo>
                    <a:pt x="39" y="223"/>
                    <a:pt x="26" y="311"/>
                    <a:pt x="22" y="346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5" name="Freeform 795"/>
            <p:cNvSpPr>
              <a:spLocks/>
            </p:cNvSpPr>
            <p:nvPr/>
          </p:nvSpPr>
          <p:spPr bwMode="auto">
            <a:xfrm rot="532565">
              <a:off x="2987" y="1279"/>
              <a:ext cx="179" cy="224"/>
            </a:xfrm>
            <a:custGeom>
              <a:avLst/>
              <a:gdLst>
                <a:gd name="T0" fmla="*/ 64 w 143"/>
                <a:gd name="T1" fmla="*/ 117 h 182"/>
                <a:gd name="T2" fmla="*/ 98 w 143"/>
                <a:gd name="T3" fmla="*/ 212 h 182"/>
                <a:gd name="T4" fmla="*/ 140 w 143"/>
                <a:gd name="T5" fmla="*/ 192 h 182"/>
                <a:gd name="T6" fmla="*/ 173 w 143"/>
                <a:gd name="T7" fmla="*/ 162 h 182"/>
                <a:gd name="T8" fmla="*/ 104 w 143"/>
                <a:gd name="T9" fmla="*/ 90 h 182"/>
                <a:gd name="T10" fmla="*/ 50 w 143"/>
                <a:gd name="T11" fmla="*/ 7 h 182"/>
                <a:gd name="T12" fmla="*/ 6 w 143"/>
                <a:gd name="T13" fmla="*/ 43 h 182"/>
                <a:gd name="T14" fmla="*/ 64 w 143"/>
                <a:gd name="T15" fmla="*/ 117 h 1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3" h="182">
                  <a:moveTo>
                    <a:pt x="51" y="95"/>
                  </a:moveTo>
                  <a:cubicBezTo>
                    <a:pt x="64" y="119"/>
                    <a:pt x="68" y="162"/>
                    <a:pt x="78" y="172"/>
                  </a:cubicBezTo>
                  <a:cubicBezTo>
                    <a:pt x="88" y="182"/>
                    <a:pt x="102" y="163"/>
                    <a:pt x="112" y="156"/>
                  </a:cubicBezTo>
                  <a:cubicBezTo>
                    <a:pt x="122" y="149"/>
                    <a:pt x="143" y="146"/>
                    <a:pt x="138" y="132"/>
                  </a:cubicBezTo>
                  <a:cubicBezTo>
                    <a:pt x="133" y="118"/>
                    <a:pt x="99" y="94"/>
                    <a:pt x="83" y="73"/>
                  </a:cubicBezTo>
                  <a:cubicBezTo>
                    <a:pt x="67" y="52"/>
                    <a:pt x="53" y="12"/>
                    <a:pt x="40" y="6"/>
                  </a:cubicBezTo>
                  <a:cubicBezTo>
                    <a:pt x="27" y="0"/>
                    <a:pt x="3" y="20"/>
                    <a:pt x="5" y="35"/>
                  </a:cubicBezTo>
                  <a:cubicBezTo>
                    <a:pt x="0" y="39"/>
                    <a:pt x="38" y="71"/>
                    <a:pt x="51" y="95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6" name="Freeform 796"/>
            <p:cNvSpPr>
              <a:spLocks/>
            </p:cNvSpPr>
            <p:nvPr/>
          </p:nvSpPr>
          <p:spPr bwMode="auto">
            <a:xfrm rot="532565">
              <a:off x="3068" y="1483"/>
              <a:ext cx="192" cy="185"/>
            </a:xfrm>
            <a:custGeom>
              <a:avLst/>
              <a:gdLst>
                <a:gd name="T0" fmla="*/ 53 w 153"/>
                <a:gd name="T1" fmla="*/ 100 h 151"/>
                <a:gd name="T2" fmla="*/ 119 w 153"/>
                <a:gd name="T3" fmla="*/ 180 h 151"/>
                <a:gd name="T4" fmla="*/ 187 w 153"/>
                <a:gd name="T5" fmla="*/ 124 h 151"/>
                <a:gd name="T6" fmla="*/ 103 w 153"/>
                <a:gd name="T7" fmla="*/ 61 h 151"/>
                <a:gd name="T8" fmla="*/ 77 w 153"/>
                <a:gd name="T9" fmla="*/ 4 h 151"/>
                <a:gd name="T10" fmla="*/ 4 w 153"/>
                <a:gd name="T11" fmla="*/ 55 h 151"/>
                <a:gd name="T12" fmla="*/ 53 w 153"/>
                <a:gd name="T13" fmla="*/ 100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7" name="Freeform 797"/>
            <p:cNvSpPr>
              <a:spLocks/>
            </p:cNvSpPr>
            <p:nvPr/>
          </p:nvSpPr>
          <p:spPr bwMode="auto">
            <a:xfrm>
              <a:off x="3188" y="1654"/>
              <a:ext cx="229" cy="362"/>
            </a:xfrm>
            <a:custGeom>
              <a:avLst/>
              <a:gdLst>
                <a:gd name="T0" fmla="*/ 94 w 200"/>
                <a:gd name="T1" fmla="*/ 200 h 333"/>
                <a:gd name="T2" fmla="*/ 151 w 200"/>
                <a:gd name="T3" fmla="*/ 345 h 333"/>
                <a:gd name="T4" fmla="*/ 229 w 200"/>
                <a:gd name="T5" fmla="*/ 290 h 333"/>
                <a:gd name="T6" fmla="*/ 128 w 200"/>
                <a:gd name="T7" fmla="*/ 153 h 333"/>
                <a:gd name="T8" fmla="*/ 80 w 200"/>
                <a:gd name="T9" fmla="*/ 0 h 333"/>
                <a:gd name="T10" fmla="*/ 6 w 200"/>
                <a:gd name="T11" fmla="*/ 66 h 333"/>
                <a:gd name="T12" fmla="*/ 94 w 200"/>
                <a:gd name="T13" fmla="*/ 200 h 3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" h="333">
                  <a:moveTo>
                    <a:pt x="82" y="184"/>
                  </a:moveTo>
                  <a:cubicBezTo>
                    <a:pt x="105" y="231"/>
                    <a:pt x="115" y="295"/>
                    <a:pt x="132" y="317"/>
                  </a:cubicBezTo>
                  <a:cubicBezTo>
                    <a:pt x="158" y="333"/>
                    <a:pt x="190" y="283"/>
                    <a:pt x="200" y="267"/>
                  </a:cubicBezTo>
                  <a:cubicBezTo>
                    <a:pt x="196" y="236"/>
                    <a:pt x="134" y="185"/>
                    <a:pt x="112" y="141"/>
                  </a:cubicBezTo>
                  <a:cubicBezTo>
                    <a:pt x="90" y="97"/>
                    <a:pt x="88" y="13"/>
                    <a:pt x="70" y="0"/>
                  </a:cubicBezTo>
                  <a:cubicBezTo>
                    <a:pt x="29" y="11"/>
                    <a:pt x="0" y="35"/>
                    <a:pt x="5" y="61"/>
                  </a:cubicBezTo>
                  <a:cubicBezTo>
                    <a:pt x="7" y="92"/>
                    <a:pt x="58" y="137"/>
                    <a:pt x="82" y="184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8" name="Freeform 798"/>
            <p:cNvSpPr>
              <a:spLocks/>
            </p:cNvSpPr>
            <p:nvPr/>
          </p:nvSpPr>
          <p:spPr bwMode="auto">
            <a:xfrm>
              <a:off x="3354" y="1962"/>
              <a:ext cx="302" cy="638"/>
            </a:xfrm>
            <a:custGeom>
              <a:avLst/>
              <a:gdLst>
                <a:gd name="T0" fmla="*/ 3 w 302"/>
                <a:gd name="T1" fmla="*/ 93 h 638"/>
                <a:gd name="T2" fmla="*/ 61 w 302"/>
                <a:gd name="T3" fmla="*/ 214 h 638"/>
                <a:gd name="T4" fmla="*/ 127 w 302"/>
                <a:gd name="T5" fmla="*/ 455 h 638"/>
                <a:gd name="T6" fmla="*/ 171 w 302"/>
                <a:gd name="T7" fmla="*/ 608 h 638"/>
                <a:gd name="T8" fmla="*/ 249 w 302"/>
                <a:gd name="T9" fmla="*/ 636 h 638"/>
                <a:gd name="T10" fmla="*/ 302 w 302"/>
                <a:gd name="T11" fmla="*/ 610 h 638"/>
                <a:gd name="T12" fmla="*/ 223 w 302"/>
                <a:gd name="T13" fmla="*/ 441 h 638"/>
                <a:gd name="T14" fmla="*/ 150 w 302"/>
                <a:gd name="T15" fmla="*/ 264 h 638"/>
                <a:gd name="T16" fmla="*/ 114 w 302"/>
                <a:gd name="T17" fmla="*/ 111 h 638"/>
                <a:gd name="T18" fmla="*/ 77 w 302"/>
                <a:gd name="T19" fmla="*/ 11 h 638"/>
                <a:gd name="T20" fmla="*/ 36 w 302"/>
                <a:gd name="T21" fmla="*/ 48 h 638"/>
                <a:gd name="T22" fmla="*/ 3 w 302"/>
                <a:gd name="T23" fmla="*/ 93 h 63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02" h="638">
                  <a:moveTo>
                    <a:pt x="3" y="93"/>
                  </a:moveTo>
                  <a:cubicBezTo>
                    <a:pt x="6" y="121"/>
                    <a:pt x="40" y="150"/>
                    <a:pt x="61" y="214"/>
                  </a:cubicBezTo>
                  <a:cubicBezTo>
                    <a:pt x="80" y="274"/>
                    <a:pt x="109" y="390"/>
                    <a:pt x="127" y="455"/>
                  </a:cubicBezTo>
                  <a:cubicBezTo>
                    <a:pt x="142" y="520"/>
                    <a:pt x="153" y="578"/>
                    <a:pt x="171" y="608"/>
                  </a:cubicBezTo>
                  <a:cubicBezTo>
                    <a:pt x="192" y="638"/>
                    <a:pt x="227" y="636"/>
                    <a:pt x="249" y="636"/>
                  </a:cubicBezTo>
                  <a:cubicBezTo>
                    <a:pt x="284" y="612"/>
                    <a:pt x="295" y="638"/>
                    <a:pt x="302" y="610"/>
                  </a:cubicBezTo>
                  <a:cubicBezTo>
                    <a:pt x="294" y="591"/>
                    <a:pt x="245" y="484"/>
                    <a:pt x="223" y="441"/>
                  </a:cubicBezTo>
                  <a:cubicBezTo>
                    <a:pt x="201" y="395"/>
                    <a:pt x="168" y="319"/>
                    <a:pt x="150" y="264"/>
                  </a:cubicBezTo>
                  <a:cubicBezTo>
                    <a:pt x="132" y="209"/>
                    <a:pt x="125" y="158"/>
                    <a:pt x="114" y="111"/>
                  </a:cubicBezTo>
                  <a:cubicBezTo>
                    <a:pt x="103" y="64"/>
                    <a:pt x="93" y="23"/>
                    <a:pt x="77" y="11"/>
                  </a:cubicBezTo>
                  <a:cubicBezTo>
                    <a:pt x="62" y="0"/>
                    <a:pt x="53" y="39"/>
                    <a:pt x="36" y="48"/>
                  </a:cubicBezTo>
                  <a:cubicBezTo>
                    <a:pt x="21" y="58"/>
                    <a:pt x="0" y="63"/>
                    <a:pt x="3" y="93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9" name="Freeform 799"/>
            <p:cNvSpPr>
              <a:spLocks/>
            </p:cNvSpPr>
            <p:nvPr/>
          </p:nvSpPr>
          <p:spPr bwMode="auto">
            <a:xfrm>
              <a:off x="3377" y="1021"/>
              <a:ext cx="129" cy="253"/>
            </a:xfrm>
            <a:custGeom>
              <a:avLst/>
              <a:gdLst>
                <a:gd name="T0" fmla="*/ 21 w 129"/>
                <a:gd name="T1" fmla="*/ 129 h 253"/>
                <a:gd name="T2" fmla="*/ 30 w 129"/>
                <a:gd name="T3" fmla="*/ 234 h 253"/>
                <a:gd name="T4" fmla="*/ 79 w 129"/>
                <a:gd name="T5" fmla="*/ 245 h 253"/>
                <a:gd name="T6" fmla="*/ 127 w 129"/>
                <a:gd name="T7" fmla="*/ 219 h 253"/>
                <a:gd name="T8" fmla="*/ 88 w 129"/>
                <a:gd name="T9" fmla="*/ 117 h 253"/>
                <a:gd name="T10" fmla="*/ 68 w 129"/>
                <a:gd name="T11" fmla="*/ 14 h 253"/>
                <a:gd name="T12" fmla="*/ 9 w 129"/>
                <a:gd name="T13" fmla="*/ 30 h 253"/>
                <a:gd name="T14" fmla="*/ 21 w 129"/>
                <a:gd name="T15" fmla="*/ 129 h 2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9" h="253">
                  <a:moveTo>
                    <a:pt x="21" y="129"/>
                  </a:moveTo>
                  <a:cubicBezTo>
                    <a:pt x="25" y="165"/>
                    <a:pt x="20" y="215"/>
                    <a:pt x="30" y="234"/>
                  </a:cubicBezTo>
                  <a:cubicBezTo>
                    <a:pt x="40" y="253"/>
                    <a:pt x="63" y="247"/>
                    <a:pt x="79" y="245"/>
                  </a:cubicBezTo>
                  <a:cubicBezTo>
                    <a:pt x="95" y="243"/>
                    <a:pt x="125" y="240"/>
                    <a:pt x="127" y="219"/>
                  </a:cubicBezTo>
                  <a:cubicBezTo>
                    <a:pt x="129" y="198"/>
                    <a:pt x="97" y="152"/>
                    <a:pt x="88" y="117"/>
                  </a:cubicBezTo>
                  <a:cubicBezTo>
                    <a:pt x="78" y="84"/>
                    <a:pt x="81" y="29"/>
                    <a:pt x="68" y="14"/>
                  </a:cubicBezTo>
                  <a:cubicBezTo>
                    <a:pt x="55" y="0"/>
                    <a:pt x="17" y="11"/>
                    <a:pt x="9" y="30"/>
                  </a:cubicBezTo>
                  <a:cubicBezTo>
                    <a:pt x="0" y="32"/>
                    <a:pt x="17" y="93"/>
                    <a:pt x="21" y="129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70" name="Freeform 800"/>
            <p:cNvSpPr>
              <a:spLocks/>
            </p:cNvSpPr>
            <p:nvPr/>
          </p:nvSpPr>
          <p:spPr bwMode="auto">
            <a:xfrm>
              <a:off x="3396" y="1261"/>
              <a:ext cx="167" cy="218"/>
            </a:xfrm>
            <a:custGeom>
              <a:avLst/>
              <a:gdLst>
                <a:gd name="T0" fmla="*/ 64 w 167"/>
                <a:gd name="T1" fmla="*/ 119 h 218"/>
                <a:gd name="T2" fmla="*/ 76 w 167"/>
                <a:gd name="T3" fmla="*/ 203 h 218"/>
                <a:gd name="T4" fmla="*/ 167 w 167"/>
                <a:gd name="T5" fmla="*/ 177 h 218"/>
                <a:gd name="T6" fmla="*/ 126 w 167"/>
                <a:gd name="T7" fmla="*/ 83 h 218"/>
                <a:gd name="T8" fmla="*/ 107 w 167"/>
                <a:gd name="T9" fmla="*/ 12 h 218"/>
                <a:gd name="T10" fmla="*/ 66 w 167"/>
                <a:gd name="T11" fmla="*/ 21 h 218"/>
                <a:gd name="T12" fmla="*/ 11 w 167"/>
                <a:gd name="T13" fmla="*/ 30 h 218"/>
                <a:gd name="T14" fmla="*/ 64 w 167"/>
                <a:gd name="T15" fmla="*/ 119 h 2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7" h="218">
                  <a:moveTo>
                    <a:pt x="64" y="119"/>
                  </a:moveTo>
                  <a:cubicBezTo>
                    <a:pt x="76" y="151"/>
                    <a:pt x="53" y="188"/>
                    <a:pt x="76" y="203"/>
                  </a:cubicBezTo>
                  <a:cubicBezTo>
                    <a:pt x="97" y="218"/>
                    <a:pt x="163" y="203"/>
                    <a:pt x="167" y="177"/>
                  </a:cubicBezTo>
                  <a:cubicBezTo>
                    <a:pt x="155" y="140"/>
                    <a:pt x="136" y="112"/>
                    <a:pt x="126" y="83"/>
                  </a:cubicBezTo>
                  <a:cubicBezTo>
                    <a:pt x="116" y="55"/>
                    <a:pt x="123" y="20"/>
                    <a:pt x="107" y="12"/>
                  </a:cubicBezTo>
                  <a:cubicBezTo>
                    <a:pt x="97" y="0"/>
                    <a:pt x="82" y="18"/>
                    <a:pt x="66" y="21"/>
                  </a:cubicBezTo>
                  <a:cubicBezTo>
                    <a:pt x="50" y="24"/>
                    <a:pt x="11" y="14"/>
                    <a:pt x="11" y="30"/>
                  </a:cubicBezTo>
                  <a:cubicBezTo>
                    <a:pt x="0" y="44"/>
                    <a:pt x="53" y="87"/>
                    <a:pt x="64" y="119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71" name="Freeform 801"/>
            <p:cNvSpPr>
              <a:spLocks/>
            </p:cNvSpPr>
            <p:nvPr/>
          </p:nvSpPr>
          <p:spPr bwMode="auto">
            <a:xfrm>
              <a:off x="3473" y="1478"/>
              <a:ext cx="189" cy="401"/>
            </a:xfrm>
            <a:custGeom>
              <a:avLst/>
              <a:gdLst>
                <a:gd name="T0" fmla="*/ 64 w 189"/>
                <a:gd name="T1" fmla="*/ 210 h 401"/>
                <a:gd name="T2" fmla="*/ 87 w 189"/>
                <a:gd name="T3" fmla="*/ 375 h 401"/>
                <a:gd name="T4" fmla="*/ 185 w 189"/>
                <a:gd name="T5" fmla="*/ 340 h 401"/>
                <a:gd name="T6" fmla="*/ 137 w 189"/>
                <a:gd name="T7" fmla="*/ 176 h 401"/>
                <a:gd name="T8" fmla="*/ 103 w 189"/>
                <a:gd name="T9" fmla="*/ 0 h 401"/>
                <a:gd name="T10" fmla="*/ 6 w 189"/>
                <a:gd name="T11" fmla="*/ 48 h 401"/>
                <a:gd name="T12" fmla="*/ 64 w 189"/>
                <a:gd name="T13" fmla="*/ 210 h 4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9" h="401">
                  <a:moveTo>
                    <a:pt x="64" y="210"/>
                  </a:moveTo>
                  <a:cubicBezTo>
                    <a:pt x="79" y="270"/>
                    <a:pt x="73" y="345"/>
                    <a:pt x="87" y="375"/>
                  </a:cubicBezTo>
                  <a:cubicBezTo>
                    <a:pt x="114" y="401"/>
                    <a:pt x="168" y="354"/>
                    <a:pt x="185" y="340"/>
                  </a:cubicBezTo>
                  <a:cubicBezTo>
                    <a:pt x="189" y="304"/>
                    <a:pt x="151" y="233"/>
                    <a:pt x="137" y="176"/>
                  </a:cubicBezTo>
                  <a:cubicBezTo>
                    <a:pt x="123" y="119"/>
                    <a:pt x="125" y="21"/>
                    <a:pt x="103" y="0"/>
                  </a:cubicBezTo>
                  <a:cubicBezTo>
                    <a:pt x="50" y="0"/>
                    <a:pt x="8" y="17"/>
                    <a:pt x="6" y="48"/>
                  </a:cubicBezTo>
                  <a:cubicBezTo>
                    <a:pt x="0" y="83"/>
                    <a:pt x="49" y="149"/>
                    <a:pt x="64" y="210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72" name="Freeform 802"/>
            <p:cNvSpPr>
              <a:spLocks/>
            </p:cNvSpPr>
            <p:nvPr/>
          </p:nvSpPr>
          <p:spPr bwMode="auto">
            <a:xfrm>
              <a:off x="3558" y="1847"/>
              <a:ext cx="194" cy="731"/>
            </a:xfrm>
            <a:custGeom>
              <a:avLst/>
              <a:gdLst>
                <a:gd name="T0" fmla="*/ 4 w 194"/>
                <a:gd name="T1" fmla="*/ 51 h 731"/>
                <a:gd name="T2" fmla="*/ 37 w 194"/>
                <a:gd name="T3" fmla="*/ 209 h 731"/>
                <a:gd name="T4" fmla="*/ 60 w 194"/>
                <a:gd name="T5" fmla="*/ 475 h 731"/>
                <a:gd name="T6" fmla="*/ 78 w 194"/>
                <a:gd name="T7" fmla="*/ 689 h 731"/>
                <a:gd name="T8" fmla="*/ 132 w 194"/>
                <a:gd name="T9" fmla="*/ 727 h 731"/>
                <a:gd name="T10" fmla="*/ 194 w 194"/>
                <a:gd name="T11" fmla="*/ 703 h 731"/>
                <a:gd name="T12" fmla="*/ 170 w 194"/>
                <a:gd name="T13" fmla="*/ 481 h 731"/>
                <a:gd name="T14" fmla="*/ 124 w 194"/>
                <a:gd name="T15" fmla="*/ 223 h 731"/>
                <a:gd name="T16" fmla="*/ 121 w 194"/>
                <a:gd name="T17" fmla="*/ 117 h 731"/>
                <a:gd name="T18" fmla="*/ 104 w 194"/>
                <a:gd name="T19" fmla="*/ 15 h 731"/>
                <a:gd name="T20" fmla="*/ 55 w 194"/>
                <a:gd name="T21" fmla="*/ 31 h 731"/>
                <a:gd name="T22" fmla="*/ 4 w 194"/>
                <a:gd name="T23" fmla="*/ 51 h 73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94" h="731">
                  <a:moveTo>
                    <a:pt x="4" y="51"/>
                  </a:moveTo>
                  <a:cubicBezTo>
                    <a:pt x="0" y="81"/>
                    <a:pt x="28" y="138"/>
                    <a:pt x="37" y="209"/>
                  </a:cubicBezTo>
                  <a:cubicBezTo>
                    <a:pt x="46" y="280"/>
                    <a:pt x="53" y="395"/>
                    <a:pt x="60" y="475"/>
                  </a:cubicBezTo>
                  <a:cubicBezTo>
                    <a:pt x="60" y="546"/>
                    <a:pt x="66" y="647"/>
                    <a:pt x="78" y="689"/>
                  </a:cubicBezTo>
                  <a:cubicBezTo>
                    <a:pt x="90" y="731"/>
                    <a:pt x="113" y="725"/>
                    <a:pt x="132" y="727"/>
                  </a:cubicBezTo>
                  <a:cubicBezTo>
                    <a:pt x="175" y="711"/>
                    <a:pt x="179" y="730"/>
                    <a:pt x="194" y="703"/>
                  </a:cubicBezTo>
                  <a:cubicBezTo>
                    <a:pt x="190" y="682"/>
                    <a:pt x="182" y="532"/>
                    <a:pt x="170" y="481"/>
                  </a:cubicBezTo>
                  <a:cubicBezTo>
                    <a:pt x="159" y="428"/>
                    <a:pt x="129" y="285"/>
                    <a:pt x="124" y="223"/>
                  </a:cubicBezTo>
                  <a:cubicBezTo>
                    <a:pt x="121" y="161"/>
                    <a:pt x="120" y="169"/>
                    <a:pt x="121" y="117"/>
                  </a:cubicBezTo>
                  <a:cubicBezTo>
                    <a:pt x="122" y="66"/>
                    <a:pt x="118" y="32"/>
                    <a:pt x="104" y="15"/>
                  </a:cubicBezTo>
                  <a:cubicBezTo>
                    <a:pt x="90" y="0"/>
                    <a:pt x="74" y="27"/>
                    <a:pt x="55" y="31"/>
                  </a:cubicBezTo>
                  <a:cubicBezTo>
                    <a:pt x="35" y="37"/>
                    <a:pt x="9" y="19"/>
                    <a:pt x="4" y="51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73" name="Freeform 803"/>
            <p:cNvSpPr>
              <a:spLocks/>
            </p:cNvSpPr>
            <p:nvPr/>
          </p:nvSpPr>
          <p:spPr bwMode="auto">
            <a:xfrm rot="2214929">
              <a:off x="3835" y="1128"/>
              <a:ext cx="179" cy="224"/>
            </a:xfrm>
            <a:custGeom>
              <a:avLst/>
              <a:gdLst>
                <a:gd name="T0" fmla="*/ 64 w 143"/>
                <a:gd name="T1" fmla="*/ 117 h 182"/>
                <a:gd name="T2" fmla="*/ 98 w 143"/>
                <a:gd name="T3" fmla="*/ 212 h 182"/>
                <a:gd name="T4" fmla="*/ 140 w 143"/>
                <a:gd name="T5" fmla="*/ 192 h 182"/>
                <a:gd name="T6" fmla="*/ 173 w 143"/>
                <a:gd name="T7" fmla="*/ 162 h 182"/>
                <a:gd name="T8" fmla="*/ 104 w 143"/>
                <a:gd name="T9" fmla="*/ 90 h 182"/>
                <a:gd name="T10" fmla="*/ 50 w 143"/>
                <a:gd name="T11" fmla="*/ 7 h 182"/>
                <a:gd name="T12" fmla="*/ 6 w 143"/>
                <a:gd name="T13" fmla="*/ 43 h 182"/>
                <a:gd name="T14" fmla="*/ 64 w 143"/>
                <a:gd name="T15" fmla="*/ 117 h 1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3" h="182">
                  <a:moveTo>
                    <a:pt x="51" y="95"/>
                  </a:moveTo>
                  <a:cubicBezTo>
                    <a:pt x="64" y="119"/>
                    <a:pt x="68" y="162"/>
                    <a:pt x="78" y="172"/>
                  </a:cubicBezTo>
                  <a:cubicBezTo>
                    <a:pt x="88" y="182"/>
                    <a:pt x="102" y="163"/>
                    <a:pt x="112" y="156"/>
                  </a:cubicBezTo>
                  <a:cubicBezTo>
                    <a:pt x="122" y="149"/>
                    <a:pt x="143" y="146"/>
                    <a:pt x="138" y="132"/>
                  </a:cubicBezTo>
                  <a:cubicBezTo>
                    <a:pt x="133" y="118"/>
                    <a:pt x="99" y="94"/>
                    <a:pt x="83" y="73"/>
                  </a:cubicBezTo>
                  <a:cubicBezTo>
                    <a:pt x="67" y="52"/>
                    <a:pt x="53" y="12"/>
                    <a:pt x="40" y="6"/>
                  </a:cubicBezTo>
                  <a:cubicBezTo>
                    <a:pt x="27" y="0"/>
                    <a:pt x="3" y="20"/>
                    <a:pt x="5" y="35"/>
                  </a:cubicBezTo>
                  <a:cubicBezTo>
                    <a:pt x="0" y="39"/>
                    <a:pt x="38" y="71"/>
                    <a:pt x="51" y="95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74" name="Freeform 804"/>
            <p:cNvSpPr>
              <a:spLocks/>
            </p:cNvSpPr>
            <p:nvPr/>
          </p:nvSpPr>
          <p:spPr bwMode="auto">
            <a:xfrm rot="2214929">
              <a:off x="3819" y="1351"/>
              <a:ext cx="192" cy="185"/>
            </a:xfrm>
            <a:custGeom>
              <a:avLst/>
              <a:gdLst>
                <a:gd name="T0" fmla="*/ 53 w 153"/>
                <a:gd name="T1" fmla="*/ 100 h 151"/>
                <a:gd name="T2" fmla="*/ 119 w 153"/>
                <a:gd name="T3" fmla="*/ 180 h 151"/>
                <a:gd name="T4" fmla="*/ 187 w 153"/>
                <a:gd name="T5" fmla="*/ 124 h 151"/>
                <a:gd name="T6" fmla="*/ 103 w 153"/>
                <a:gd name="T7" fmla="*/ 61 h 151"/>
                <a:gd name="T8" fmla="*/ 77 w 153"/>
                <a:gd name="T9" fmla="*/ 4 h 151"/>
                <a:gd name="T10" fmla="*/ 4 w 153"/>
                <a:gd name="T11" fmla="*/ 55 h 151"/>
                <a:gd name="T12" fmla="*/ 53 w 153"/>
                <a:gd name="T13" fmla="*/ 100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75" name="Freeform 805"/>
            <p:cNvSpPr>
              <a:spLocks/>
            </p:cNvSpPr>
            <p:nvPr/>
          </p:nvSpPr>
          <p:spPr bwMode="auto">
            <a:xfrm>
              <a:off x="3859" y="1550"/>
              <a:ext cx="123" cy="370"/>
            </a:xfrm>
            <a:custGeom>
              <a:avLst/>
              <a:gdLst>
                <a:gd name="T0" fmla="*/ 29 w 123"/>
                <a:gd name="T1" fmla="*/ 194 h 370"/>
                <a:gd name="T2" fmla="*/ 9 w 123"/>
                <a:gd name="T3" fmla="*/ 354 h 370"/>
                <a:gd name="T4" fmla="*/ 106 w 123"/>
                <a:gd name="T5" fmla="*/ 337 h 370"/>
                <a:gd name="T6" fmla="*/ 81 w 123"/>
                <a:gd name="T7" fmla="*/ 169 h 370"/>
                <a:gd name="T8" fmla="*/ 111 w 123"/>
                <a:gd name="T9" fmla="*/ 11 h 370"/>
                <a:gd name="T10" fmla="*/ 14 w 123"/>
                <a:gd name="T11" fmla="*/ 35 h 370"/>
                <a:gd name="T12" fmla="*/ 29 w 123"/>
                <a:gd name="T13" fmla="*/ 194 h 3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3" h="370">
                  <a:moveTo>
                    <a:pt x="29" y="194"/>
                  </a:moveTo>
                  <a:cubicBezTo>
                    <a:pt x="28" y="252"/>
                    <a:pt x="4" y="324"/>
                    <a:pt x="9" y="354"/>
                  </a:cubicBezTo>
                  <a:cubicBezTo>
                    <a:pt x="11" y="370"/>
                    <a:pt x="88" y="348"/>
                    <a:pt x="106" y="337"/>
                  </a:cubicBezTo>
                  <a:cubicBezTo>
                    <a:pt x="117" y="306"/>
                    <a:pt x="81" y="223"/>
                    <a:pt x="81" y="169"/>
                  </a:cubicBezTo>
                  <a:cubicBezTo>
                    <a:pt x="82" y="115"/>
                    <a:pt x="123" y="34"/>
                    <a:pt x="111" y="11"/>
                  </a:cubicBezTo>
                  <a:cubicBezTo>
                    <a:pt x="64" y="0"/>
                    <a:pt x="22" y="7"/>
                    <a:pt x="14" y="35"/>
                  </a:cubicBezTo>
                  <a:cubicBezTo>
                    <a:pt x="0" y="66"/>
                    <a:pt x="28" y="136"/>
                    <a:pt x="29" y="194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76" name="Freeform 806"/>
            <p:cNvSpPr>
              <a:spLocks/>
            </p:cNvSpPr>
            <p:nvPr/>
          </p:nvSpPr>
          <p:spPr bwMode="auto">
            <a:xfrm>
              <a:off x="3760" y="1902"/>
              <a:ext cx="212" cy="674"/>
            </a:xfrm>
            <a:custGeom>
              <a:avLst/>
              <a:gdLst>
                <a:gd name="T0" fmla="*/ 100 w 212"/>
                <a:gd name="T1" fmla="*/ 54 h 674"/>
                <a:gd name="T2" fmla="*/ 94 w 212"/>
                <a:gd name="T3" fmla="*/ 189 h 674"/>
                <a:gd name="T4" fmla="*/ 39 w 212"/>
                <a:gd name="T5" fmla="*/ 432 h 674"/>
                <a:gd name="T6" fmla="*/ 4 w 212"/>
                <a:gd name="T7" fmla="*/ 638 h 674"/>
                <a:gd name="T8" fmla="*/ 62 w 212"/>
                <a:gd name="T9" fmla="*/ 649 h 674"/>
                <a:gd name="T10" fmla="*/ 121 w 212"/>
                <a:gd name="T11" fmla="*/ 651 h 674"/>
                <a:gd name="T12" fmla="*/ 131 w 212"/>
                <a:gd name="T13" fmla="*/ 465 h 674"/>
                <a:gd name="T14" fmla="*/ 149 w 212"/>
                <a:gd name="T15" fmla="*/ 274 h 674"/>
                <a:gd name="T16" fmla="*/ 190 w 212"/>
                <a:gd name="T17" fmla="*/ 123 h 674"/>
                <a:gd name="T18" fmla="*/ 204 w 212"/>
                <a:gd name="T19" fmla="*/ 17 h 674"/>
                <a:gd name="T20" fmla="*/ 146 w 212"/>
                <a:gd name="T21" fmla="*/ 16 h 674"/>
                <a:gd name="T22" fmla="*/ 100 w 212"/>
                <a:gd name="T23" fmla="*/ 54 h 67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12" h="674">
                  <a:moveTo>
                    <a:pt x="100" y="54"/>
                  </a:moveTo>
                  <a:cubicBezTo>
                    <a:pt x="90" y="81"/>
                    <a:pt x="106" y="122"/>
                    <a:pt x="94" y="189"/>
                  </a:cubicBezTo>
                  <a:cubicBezTo>
                    <a:pt x="83" y="250"/>
                    <a:pt x="54" y="357"/>
                    <a:pt x="39" y="432"/>
                  </a:cubicBezTo>
                  <a:cubicBezTo>
                    <a:pt x="22" y="497"/>
                    <a:pt x="0" y="602"/>
                    <a:pt x="4" y="638"/>
                  </a:cubicBezTo>
                  <a:cubicBezTo>
                    <a:pt x="8" y="674"/>
                    <a:pt x="43" y="647"/>
                    <a:pt x="62" y="649"/>
                  </a:cubicBezTo>
                  <a:cubicBezTo>
                    <a:pt x="104" y="645"/>
                    <a:pt x="102" y="673"/>
                    <a:pt x="121" y="651"/>
                  </a:cubicBezTo>
                  <a:cubicBezTo>
                    <a:pt x="123" y="631"/>
                    <a:pt x="130" y="513"/>
                    <a:pt x="131" y="465"/>
                  </a:cubicBezTo>
                  <a:cubicBezTo>
                    <a:pt x="133" y="414"/>
                    <a:pt x="140" y="331"/>
                    <a:pt x="149" y="274"/>
                  </a:cubicBezTo>
                  <a:cubicBezTo>
                    <a:pt x="159" y="217"/>
                    <a:pt x="177" y="169"/>
                    <a:pt x="190" y="123"/>
                  </a:cubicBezTo>
                  <a:cubicBezTo>
                    <a:pt x="202" y="76"/>
                    <a:pt x="212" y="35"/>
                    <a:pt x="204" y="17"/>
                  </a:cubicBezTo>
                  <a:cubicBezTo>
                    <a:pt x="196" y="0"/>
                    <a:pt x="166" y="16"/>
                    <a:pt x="146" y="16"/>
                  </a:cubicBezTo>
                  <a:cubicBezTo>
                    <a:pt x="128" y="18"/>
                    <a:pt x="112" y="27"/>
                    <a:pt x="100" y="54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77" name="Freeform 807"/>
            <p:cNvSpPr>
              <a:spLocks/>
            </p:cNvSpPr>
            <p:nvPr/>
          </p:nvSpPr>
          <p:spPr bwMode="auto">
            <a:xfrm>
              <a:off x="4250" y="1736"/>
              <a:ext cx="110" cy="207"/>
            </a:xfrm>
            <a:custGeom>
              <a:avLst/>
              <a:gdLst>
                <a:gd name="T0" fmla="*/ 42 w 110"/>
                <a:gd name="T1" fmla="*/ 90 h 207"/>
                <a:gd name="T2" fmla="*/ 0 w 110"/>
                <a:gd name="T3" fmla="*/ 160 h 207"/>
                <a:gd name="T4" fmla="*/ 43 w 110"/>
                <a:gd name="T5" fmla="*/ 173 h 207"/>
                <a:gd name="T6" fmla="*/ 84 w 110"/>
                <a:gd name="T7" fmla="*/ 194 h 207"/>
                <a:gd name="T8" fmla="*/ 92 w 110"/>
                <a:gd name="T9" fmla="*/ 96 h 207"/>
                <a:gd name="T10" fmla="*/ 104 w 110"/>
                <a:gd name="T11" fmla="*/ 18 h 207"/>
                <a:gd name="T12" fmla="*/ 59 w 110"/>
                <a:gd name="T13" fmla="*/ 12 h 207"/>
                <a:gd name="T14" fmla="*/ 42 w 110"/>
                <a:gd name="T15" fmla="*/ 90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0" h="207">
                  <a:moveTo>
                    <a:pt x="42" y="90"/>
                  </a:moveTo>
                  <a:cubicBezTo>
                    <a:pt x="34" y="116"/>
                    <a:pt x="0" y="146"/>
                    <a:pt x="0" y="160"/>
                  </a:cubicBezTo>
                  <a:cubicBezTo>
                    <a:pt x="0" y="174"/>
                    <a:pt x="29" y="167"/>
                    <a:pt x="43" y="173"/>
                  </a:cubicBezTo>
                  <a:cubicBezTo>
                    <a:pt x="57" y="179"/>
                    <a:pt x="76" y="207"/>
                    <a:pt x="84" y="194"/>
                  </a:cubicBezTo>
                  <a:cubicBezTo>
                    <a:pt x="92" y="181"/>
                    <a:pt x="89" y="125"/>
                    <a:pt x="92" y="96"/>
                  </a:cubicBezTo>
                  <a:cubicBezTo>
                    <a:pt x="95" y="67"/>
                    <a:pt x="110" y="32"/>
                    <a:pt x="104" y="18"/>
                  </a:cubicBezTo>
                  <a:cubicBezTo>
                    <a:pt x="98" y="4"/>
                    <a:pt x="69" y="0"/>
                    <a:pt x="59" y="12"/>
                  </a:cubicBezTo>
                  <a:cubicBezTo>
                    <a:pt x="53" y="11"/>
                    <a:pt x="51" y="64"/>
                    <a:pt x="42" y="90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78" name="Freeform 808"/>
            <p:cNvSpPr>
              <a:spLocks/>
            </p:cNvSpPr>
            <p:nvPr/>
          </p:nvSpPr>
          <p:spPr bwMode="auto">
            <a:xfrm>
              <a:off x="4169" y="1908"/>
              <a:ext cx="164" cy="320"/>
            </a:xfrm>
            <a:custGeom>
              <a:avLst/>
              <a:gdLst>
                <a:gd name="T0" fmla="*/ 49 w 164"/>
                <a:gd name="T1" fmla="*/ 148 h 320"/>
                <a:gd name="T2" fmla="*/ 0 w 164"/>
                <a:gd name="T3" fmla="*/ 275 h 320"/>
                <a:gd name="T4" fmla="*/ 56 w 164"/>
                <a:gd name="T5" fmla="*/ 281 h 320"/>
                <a:gd name="T6" fmla="*/ 96 w 164"/>
                <a:gd name="T7" fmla="*/ 308 h 320"/>
                <a:gd name="T8" fmla="*/ 135 w 164"/>
                <a:gd name="T9" fmla="*/ 162 h 320"/>
                <a:gd name="T10" fmla="*/ 153 w 164"/>
                <a:gd name="T11" fmla="*/ 34 h 320"/>
                <a:gd name="T12" fmla="*/ 71 w 164"/>
                <a:gd name="T13" fmla="*/ 20 h 320"/>
                <a:gd name="T14" fmla="*/ 49 w 164"/>
                <a:gd name="T15" fmla="*/ 148 h 3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4" h="320">
                  <a:moveTo>
                    <a:pt x="49" y="148"/>
                  </a:moveTo>
                  <a:cubicBezTo>
                    <a:pt x="37" y="194"/>
                    <a:pt x="1" y="251"/>
                    <a:pt x="0" y="275"/>
                  </a:cubicBezTo>
                  <a:cubicBezTo>
                    <a:pt x="2" y="295"/>
                    <a:pt x="33" y="272"/>
                    <a:pt x="56" y="281"/>
                  </a:cubicBezTo>
                  <a:cubicBezTo>
                    <a:pt x="79" y="291"/>
                    <a:pt x="79" y="320"/>
                    <a:pt x="96" y="308"/>
                  </a:cubicBezTo>
                  <a:cubicBezTo>
                    <a:pt x="108" y="288"/>
                    <a:pt x="126" y="210"/>
                    <a:pt x="135" y="162"/>
                  </a:cubicBezTo>
                  <a:cubicBezTo>
                    <a:pt x="145" y="116"/>
                    <a:pt x="164" y="58"/>
                    <a:pt x="153" y="34"/>
                  </a:cubicBezTo>
                  <a:cubicBezTo>
                    <a:pt x="120" y="16"/>
                    <a:pt x="84" y="0"/>
                    <a:pt x="71" y="20"/>
                  </a:cubicBezTo>
                  <a:cubicBezTo>
                    <a:pt x="55" y="41"/>
                    <a:pt x="62" y="103"/>
                    <a:pt x="49" y="148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79" name="Freeform 809"/>
            <p:cNvSpPr>
              <a:spLocks/>
            </p:cNvSpPr>
            <p:nvPr/>
          </p:nvSpPr>
          <p:spPr bwMode="auto">
            <a:xfrm>
              <a:off x="3953" y="2200"/>
              <a:ext cx="303" cy="436"/>
            </a:xfrm>
            <a:custGeom>
              <a:avLst/>
              <a:gdLst>
                <a:gd name="T0" fmla="*/ 169 w 303"/>
                <a:gd name="T1" fmla="*/ 50 h 436"/>
                <a:gd name="T2" fmla="*/ 65 w 303"/>
                <a:gd name="T3" fmla="*/ 248 h 436"/>
                <a:gd name="T4" fmla="*/ 6 w 303"/>
                <a:gd name="T5" fmla="*/ 341 h 436"/>
                <a:gd name="T6" fmla="*/ 25 w 303"/>
                <a:gd name="T7" fmla="*/ 396 h 436"/>
                <a:gd name="T8" fmla="*/ 75 w 303"/>
                <a:gd name="T9" fmla="*/ 424 h 436"/>
                <a:gd name="T10" fmla="*/ 145 w 303"/>
                <a:gd name="T11" fmla="*/ 346 h 436"/>
                <a:gd name="T12" fmla="*/ 195 w 303"/>
                <a:gd name="T13" fmla="*/ 194 h 436"/>
                <a:gd name="T14" fmla="*/ 257 w 303"/>
                <a:gd name="T15" fmla="*/ 110 h 436"/>
                <a:gd name="T16" fmla="*/ 300 w 303"/>
                <a:gd name="T17" fmla="*/ 36 h 436"/>
                <a:gd name="T18" fmla="*/ 251 w 303"/>
                <a:gd name="T19" fmla="*/ 4 h 436"/>
                <a:gd name="T20" fmla="*/ 169 w 303"/>
                <a:gd name="T21" fmla="*/ 50 h 4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3" h="436">
                  <a:moveTo>
                    <a:pt x="169" y="50"/>
                  </a:moveTo>
                  <a:cubicBezTo>
                    <a:pt x="151" y="100"/>
                    <a:pt x="99" y="193"/>
                    <a:pt x="65" y="248"/>
                  </a:cubicBezTo>
                  <a:cubicBezTo>
                    <a:pt x="31" y="303"/>
                    <a:pt x="13" y="316"/>
                    <a:pt x="6" y="341"/>
                  </a:cubicBezTo>
                  <a:cubicBezTo>
                    <a:pt x="0" y="366"/>
                    <a:pt x="14" y="383"/>
                    <a:pt x="25" y="396"/>
                  </a:cubicBezTo>
                  <a:cubicBezTo>
                    <a:pt x="49" y="392"/>
                    <a:pt x="56" y="436"/>
                    <a:pt x="75" y="424"/>
                  </a:cubicBezTo>
                  <a:cubicBezTo>
                    <a:pt x="93" y="405"/>
                    <a:pt x="117" y="398"/>
                    <a:pt x="145" y="346"/>
                  </a:cubicBezTo>
                  <a:cubicBezTo>
                    <a:pt x="173" y="294"/>
                    <a:pt x="176" y="233"/>
                    <a:pt x="195" y="194"/>
                  </a:cubicBezTo>
                  <a:cubicBezTo>
                    <a:pt x="214" y="155"/>
                    <a:pt x="240" y="136"/>
                    <a:pt x="257" y="110"/>
                  </a:cubicBezTo>
                  <a:cubicBezTo>
                    <a:pt x="285" y="89"/>
                    <a:pt x="303" y="49"/>
                    <a:pt x="300" y="36"/>
                  </a:cubicBezTo>
                  <a:cubicBezTo>
                    <a:pt x="297" y="24"/>
                    <a:pt x="265" y="7"/>
                    <a:pt x="251" y="4"/>
                  </a:cubicBezTo>
                  <a:cubicBezTo>
                    <a:pt x="238" y="2"/>
                    <a:pt x="187" y="0"/>
                    <a:pt x="169" y="50"/>
                  </a:cubicBezTo>
                  <a:close/>
                </a:path>
              </a:pathLst>
            </a:custGeom>
            <a:solidFill>
              <a:srgbClr val="FFF3E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299" name="Group 810"/>
          <p:cNvGrpSpPr>
            <a:grpSpLocks/>
          </p:cNvGrpSpPr>
          <p:nvPr/>
        </p:nvGrpSpPr>
        <p:grpSpPr bwMode="auto">
          <a:xfrm>
            <a:off x="6218238" y="354013"/>
            <a:ext cx="833437" cy="1984375"/>
            <a:chOff x="1257" y="1126"/>
            <a:chExt cx="664" cy="1582"/>
          </a:xfrm>
        </p:grpSpPr>
        <p:sp>
          <p:nvSpPr>
            <p:cNvPr id="12328" name="Freeform 811"/>
            <p:cNvSpPr>
              <a:spLocks/>
            </p:cNvSpPr>
            <p:nvPr/>
          </p:nvSpPr>
          <p:spPr bwMode="auto">
            <a:xfrm>
              <a:off x="1344" y="1332"/>
              <a:ext cx="76" cy="94"/>
            </a:xfrm>
            <a:custGeom>
              <a:avLst/>
              <a:gdLst>
                <a:gd name="T0" fmla="*/ 44 w 76"/>
                <a:gd name="T1" fmla="*/ 94 h 94"/>
                <a:gd name="T2" fmla="*/ 60 w 76"/>
                <a:gd name="T3" fmla="*/ 46 h 94"/>
                <a:gd name="T4" fmla="*/ 60 w 76"/>
                <a:gd name="T5" fmla="*/ 6 h 94"/>
                <a:gd name="T6" fmla="*/ 16 w 76"/>
                <a:gd name="T7" fmla="*/ 36 h 94"/>
                <a:gd name="T8" fmla="*/ 0 w 76"/>
                <a:gd name="T9" fmla="*/ 84 h 94"/>
                <a:gd name="T10" fmla="*/ 44 w 76"/>
                <a:gd name="T11" fmla="*/ 94 h 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" h="94">
                  <a:moveTo>
                    <a:pt x="44" y="94"/>
                  </a:moveTo>
                  <a:cubicBezTo>
                    <a:pt x="54" y="87"/>
                    <a:pt x="57" y="61"/>
                    <a:pt x="60" y="46"/>
                  </a:cubicBezTo>
                  <a:cubicBezTo>
                    <a:pt x="62" y="32"/>
                    <a:pt x="76" y="12"/>
                    <a:pt x="60" y="6"/>
                  </a:cubicBezTo>
                  <a:cubicBezTo>
                    <a:pt x="44" y="0"/>
                    <a:pt x="26" y="24"/>
                    <a:pt x="16" y="36"/>
                  </a:cubicBezTo>
                  <a:lnTo>
                    <a:pt x="0" y="84"/>
                  </a:lnTo>
                  <a:cubicBezTo>
                    <a:pt x="5" y="94"/>
                    <a:pt x="35" y="92"/>
                    <a:pt x="44" y="94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9" name="Freeform 812"/>
            <p:cNvSpPr>
              <a:spLocks/>
            </p:cNvSpPr>
            <p:nvPr/>
          </p:nvSpPr>
          <p:spPr bwMode="auto">
            <a:xfrm>
              <a:off x="1804" y="1176"/>
              <a:ext cx="116" cy="160"/>
            </a:xfrm>
            <a:custGeom>
              <a:avLst/>
              <a:gdLst>
                <a:gd name="T0" fmla="*/ 24 w 116"/>
                <a:gd name="T1" fmla="*/ 64 h 160"/>
                <a:gd name="T2" fmla="*/ 4 w 116"/>
                <a:gd name="T3" fmla="*/ 124 h 160"/>
                <a:gd name="T4" fmla="*/ 50 w 116"/>
                <a:gd name="T5" fmla="*/ 158 h 160"/>
                <a:gd name="T6" fmla="*/ 106 w 116"/>
                <a:gd name="T7" fmla="*/ 146 h 160"/>
                <a:gd name="T8" fmla="*/ 102 w 116"/>
                <a:gd name="T9" fmla="*/ 88 h 160"/>
                <a:gd name="T10" fmla="*/ 76 w 116"/>
                <a:gd name="T11" fmla="*/ 10 h 160"/>
                <a:gd name="T12" fmla="*/ 24 w 116"/>
                <a:gd name="T13" fmla="*/ 64 h 1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6" h="160">
                  <a:moveTo>
                    <a:pt x="24" y="64"/>
                  </a:moveTo>
                  <a:cubicBezTo>
                    <a:pt x="12" y="83"/>
                    <a:pt x="0" y="108"/>
                    <a:pt x="4" y="124"/>
                  </a:cubicBezTo>
                  <a:cubicBezTo>
                    <a:pt x="8" y="141"/>
                    <a:pt x="31" y="158"/>
                    <a:pt x="50" y="158"/>
                  </a:cubicBezTo>
                  <a:cubicBezTo>
                    <a:pt x="69" y="158"/>
                    <a:pt x="101" y="160"/>
                    <a:pt x="106" y="146"/>
                  </a:cubicBezTo>
                  <a:cubicBezTo>
                    <a:pt x="111" y="132"/>
                    <a:pt x="107" y="111"/>
                    <a:pt x="102" y="88"/>
                  </a:cubicBezTo>
                  <a:cubicBezTo>
                    <a:pt x="97" y="65"/>
                    <a:pt x="116" y="20"/>
                    <a:pt x="76" y="10"/>
                  </a:cubicBezTo>
                  <a:cubicBezTo>
                    <a:pt x="36" y="0"/>
                    <a:pt x="24" y="64"/>
                    <a:pt x="24" y="64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0" name="Freeform 813"/>
            <p:cNvSpPr>
              <a:spLocks/>
            </p:cNvSpPr>
            <p:nvPr/>
          </p:nvSpPr>
          <p:spPr bwMode="auto">
            <a:xfrm>
              <a:off x="1734" y="1320"/>
              <a:ext cx="187" cy="244"/>
            </a:xfrm>
            <a:custGeom>
              <a:avLst/>
              <a:gdLst>
                <a:gd name="T0" fmla="*/ 70 w 187"/>
                <a:gd name="T1" fmla="*/ 84 h 244"/>
                <a:gd name="T2" fmla="*/ 32 w 187"/>
                <a:gd name="T3" fmla="*/ 188 h 244"/>
                <a:gd name="T4" fmla="*/ 132 w 187"/>
                <a:gd name="T5" fmla="*/ 232 h 244"/>
                <a:gd name="T6" fmla="*/ 160 w 187"/>
                <a:gd name="T7" fmla="*/ 94 h 244"/>
                <a:gd name="T8" fmla="*/ 180 w 187"/>
                <a:gd name="T9" fmla="*/ 26 h 244"/>
                <a:gd name="T10" fmla="*/ 118 w 187"/>
                <a:gd name="T11" fmla="*/ 34 h 244"/>
                <a:gd name="T12" fmla="*/ 72 w 187"/>
                <a:gd name="T13" fmla="*/ 8 h 244"/>
                <a:gd name="T14" fmla="*/ 70 w 187"/>
                <a:gd name="T15" fmla="*/ 84 h 2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7" h="244">
                  <a:moveTo>
                    <a:pt x="70" y="84"/>
                  </a:moveTo>
                  <a:cubicBezTo>
                    <a:pt x="72" y="118"/>
                    <a:pt x="0" y="188"/>
                    <a:pt x="32" y="188"/>
                  </a:cubicBezTo>
                  <a:cubicBezTo>
                    <a:pt x="64" y="188"/>
                    <a:pt x="92" y="180"/>
                    <a:pt x="132" y="232"/>
                  </a:cubicBezTo>
                  <a:cubicBezTo>
                    <a:pt x="172" y="244"/>
                    <a:pt x="152" y="128"/>
                    <a:pt x="160" y="94"/>
                  </a:cubicBezTo>
                  <a:cubicBezTo>
                    <a:pt x="168" y="60"/>
                    <a:pt x="187" y="36"/>
                    <a:pt x="180" y="26"/>
                  </a:cubicBezTo>
                  <a:cubicBezTo>
                    <a:pt x="173" y="16"/>
                    <a:pt x="137" y="37"/>
                    <a:pt x="118" y="34"/>
                  </a:cubicBezTo>
                  <a:cubicBezTo>
                    <a:pt x="100" y="31"/>
                    <a:pt x="80" y="0"/>
                    <a:pt x="72" y="8"/>
                  </a:cubicBezTo>
                  <a:cubicBezTo>
                    <a:pt x="62" y="16"/>
                    <a:pt x="68" y="50"/>
                    <a:pt x="70" y="84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1" name="Freeform 814"/>
            <p:cNvSpPr>
              <a:spLocks/>
            </p:cNvSpPr>
            <p:nvPr/>
          </p:nvSpPr>
          <p:spPr bwMode="auto">
            <a:xfrm>
              <a:off x="1604" y="1520"/>
              <a:ext cx="272" cy="427"/>
            </a:xfrm>
            <a:custGeom>
              <a:avLst/>
              <a:gdLst>
                <a:gd name="T0" fmla="*/ 150 w 272"/>
                <a:gd name="T1" fmla="*/ 12 h 427"/>
                <a:gd name="T2" fmla="*/ 106 w 272"/>
                <a:gd name="T3" fmla="*/ 173 h 427"/>
                <a:gd name="T4" fmla="*/ 6 w 272"/>
                <a:gd name="T5" fmla="*/ 350 h 427"/>
                <a:gd name="T6" fmla="*/ 70 w 272"/>
                <a:gd name="T7" fmla="*/ 362 h 427"/>
                <a:gd name="T8" fmla="*/ 140 w 272"/>
                <a:gd name="T9" fmla="*/ 400 h 427"/>
                <a:gd name="T10" fmla="*/ 202 w 272"/>
                <a:gd name="T11" fmla="*/ 197 h 427"/>
                <a:gd name="T12" fmla="*/ 268 w 272"/>
                <a:gd name="T13" fmla="*/ 66 h 427"/>
                <a:gd name="T14" fmla="*/ 224 w 272"/>
                <a:gd name="T15" fmla="*/ 36 h 427"/>
                <a:gd name="T16" fmla="*/ 198 w 272"/>
                <a:gd name="T17" fmla="*/ 4 h 427"/>
                <a:gd name="T18" fmla="*/ 150 w 272"/>
                <a:gd name="T19" fmla="*/ 12 h 4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72" h="427">
                  <a:moveTo>
                    <a:pt x="150" y="12"/>
                  </a:moveTo>
                  <a:cubicBezTo>
                    <a:pt x="128" y="18"/>
                    <a:pt x="131" y="115"/>
                    <a:pt x="106" y="173"/>
                  </a:cubicBezTo>
                  <a:cubicBezTo>
                    <a:pt x="81" y="231"/>
                    <a:pt x="12" y="319"/>
                    <a:pt x="6" y="350"/>
                  </a:cubicBezTo>
                  <a:cubicBezTo>
                    <a:pt x="0" y="381"/>
                    <a:pt x="44" y="346"/>
                    <a:pt x="70" y="362"/>
                  </a:cubicBezTo>
                  <a:cubicBezTo>
                    <a:pt x="96" y="378"/>
                    <a:pt x="118" y="427"/>
                    <a:pt x="140" y="400"/>
                  </a:cubicBezTo>
                  <a:cubicBezTo>
                    <a:pt x="162" y="373"/>
                    <a:pt x="181" y="253"/>
                    <a:pt x="202" y="197"/>
                  </a:cubicBezTo>
                  <a:cubicBezTo>
                    <a:pt x="225" y="141"/>
                    <a:pt x="264" y="93"/>
                    <a:pt x="268" y="66"/>
                  </a:cubicBezTo>
                  <a:cubicBezTo>
                    <a:pt x="272" y="39"/>
                    <a:pt x="236" y="46"/>
                    <a:pt x="224" y="36"/>
                  </a:cubicBezTo>
                  <a:cubicBezTo>
                    <a:pt x="212" y="26"/>
                    <a:pt x="210" y="8"/>
                    <a:pt x="198" y="4"/>
                  </a:cubicBezTo>
                  <a:cubicBezTo>
                    <a:pt x="186" y="0"/>
                    <a:pt x="172" y="6"/>
                    <a:pt x="150" y="12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2" name="Freeform 815"/>
            <p:cNvSpPr>
              <a:spLocks/>
            </p:cNvSpPr>
            <p:nvPr/>
          </p:nvSpPr>
          <p:spPr bwMode="auto">
            <a:xfrm>
              <a:off x="1596" y="1891"/>
              <a:ext cx="134" cy="196"/>
            </a:xfrm>
            <a:custGeom>
              <a:avLst/>
              <a:gdLst>
                <a:gd name="T0" fmla="*/ 0 w 134"/>
                <a:gd name="T1" fmla="*/ 46 h 196"/>
                <a:gd name="T2" fmla="*/ 14 w 134"/>
                <a:gd name="T3" fmla="*/ 96 h 196"/>
                <a:gd name="T4" fmla="*/ 28 w 134"/>
                <a:gd name="T5" fmla="*/ 159 h 196"/>
                <a:gd name="T6" fmla="*/ 102 w 134"/>
                <a:gd name="T7" fmla="*/ 196 h 196"/>
                <a:gd name="T8" fmla="*/ 128 w 134"/>
                <a:gd name="T9" fmla="*/ 128 h 196"/>
                <a:gd name="T10" fmla="*/ 122 w 134"/>
                <a:gd name="T11" fmla="*/ 52 h 196"/>
                <a:gd name="T12" fmla="*/ 58 w 134"/>
                <a:gd name="T13" fmla="*/ 7 h 196"/>
                <a:gd name="T14" fmla="*/ 10 w 134"/>
                <a:gd name="T15" fmla="*/ 12 h 196"/>
                <a:gd name="T16" fmla="*/ 0 w 134"/>
                <a:gd name="T17" fmla="*/ 46 h 1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4" h="196">
                  <a:moveTo>
                    <a:pt x="0" y="46"/>
                  </a:moveTo>
                  <a:cubicBezTo>
                    <a:pt x="1" y="60"/>
                    <a:pt x="9" y="77"/>
                    <a:pt x="14" y="96"/>
                  </a:cubicBezTo>
                  <a:cubicBezTo>
                    <a:pt x="19" y="115"/>
                    <a:pt x="13" y="142"/>
                    <a:pt x="28" y="159"/>
                  </a:cubicBezTo>
                  <a:lnTo>
                    <a:pt x="102" y="196"/>
                  </a:lnTo>
                  <a:cubicBezTo>
                    <a:pt x="119" y="191"/>
                    <a:pt x="125" y="152"/>
                    <a:pt x="128" y="128"/>
                  </a:cubicBezTo>
                  <a:cubicBezTo>
                    <a:pt x="131" y="104"/>
                    <a:pt x="134" y="72"/>
                    <a:pt x="122" y="52"/>
                  </a:cubicBezTo>
                  <a:cubicBezTo>
                    <a:pt x="110" y="32"/>
                    <a:pt x="76" y="14"/>
                    <a:pt x="58" y="7"/>
                  </a:cubicBezTo>
                  <a:cubicBezTo>
                    <a:pt x="40" y="0"/>
                    <a:pt x="19" y="6"/>
                    <a:pt x="10" y="12"/>
                  </a:cubicBezTo>
                  <a:lnTo>
                    <a:pt x="0" y="46"/>
                  </a:ln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3" name="Freeform 816"/>
            <p:cNvSpPr>
              <a:spLocks/>
            </p:cNvSpPr>
            <p:nvPr/>
          </p:nvSpPr>
          <p:spPr bwMode="auto">
            <a:xfrm>
              <a:off x="1501" y="1926"/>
              <a:ext cx="115" cy="141"/>
            </a:xfrm>
            <a:custGeom>
              <a:avLst/>
              <a:gdLst>
                <a:gd name="T0" fmla="*/ 87 w 115"/>
                <a:gd name="T1" fmla="*/ 130 h 141"/>
                <a:gd name="T2" fmla="*/ 27 w 115"/>
                <a:gd name="T3" fmla="*/ 133 h 141"/>
                <a:gd name="T4" fmla="*/ 3 w 115"/>
                <a:gd name="T5" fmla="*/ 81 h 141"/>
                <a:gd name="T6" fmla="*/ 13 w 115"/>
                <a:gd name="T7" fmla="*/ 18 h 141"/>
                <a:gd name="T8" fmla="*/ 47 w 115"/>
                <a:gd name="T9" fmla="*/ 0 h 141"/>
                <a:gd name="T10" fmla="*/ 81 w 115"/>
                <a:gd name="T11" fmla="*/ 26 h 141"/>
                <a:gd name="T12" fmla="*/ 87 w 115"/>
                <a:gd name="T13" fmla="*/ 130 h 1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5" h="141">
                  <a:moveTo>
                    <a:pt x="87" y="130"/>
                  </a:moveTo>
                  <a:cubicBezTo>
                    <a:pt x="59" y="140"/>
                    <a:pt x="43" y="141"/>
                    <a:pt x="27" y="133"/>
                  </a:cubicBezTo>
                  <a:cubicBezTo>
                    <a:pt x="11" y="125"/>
                    <a:pt x="5" y="102"/>
                    <a:pt x="3" y="81"/>
                  </a:cubicBezTo>
                  <a:cubicBezTo>
                    <a:pt x="1" y="60"/>
                    <a:pt x="0" y="30"/>
                    <a:pt x="13" y="18"/>
                  </a:cubicBezTo>
                  <a:cubicBezTo>
                    <a:pt x="20" y="6"/>
                    <a:pt x="36" y="0"/>
                    <a:pt x="47" y="0"/>
                  </a:cubicBezTo>
                  <a:cubicBezTo>
                    <a:pt x="58" y="1"/>
                    <a:pt x="74" y="4"/>
                    <a:pt x="81" y="26"/>
                  </a:cubicBezTo>
                  <a:cubicBezTo>
                    <a:pt x="93" y="44"/>
                    <a:pt x="115" y="120"/>
                    <a:pt x="87" y="130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4" name="Freeform 817"/>
            <p:cNvSpPr>
              <a:spLocks/>
            </p:cNvSpPr>
            <p:nvPr/>
          </p:nvSpPr>
          <p:spPr bwMode="auto">
            <a:xfrm>
              <a:off x="1435" y="2065"/>
              <a:ext cx="281" cy="167"/>
            </a:xfrm>
            <a:custGeom>
              <a:avLst/>
              <a:gdLst>
                <a:gd name="T0" fmla="*/ 137 w 281"/>
                <a:gd name="T1" fmla="*/ 13 h 167"/>
                <a:gd name="T2" fmla="*/ 177 w 281"/>
                <a:gd name="T3" fmla="*/ 3 h 167"/>
                <a:gd name="T4" fmla="*/ 247 w 281"/>
                <a:gd name="T5" fmla="*/ 30 h 167"/>
                <a:gd name="T6" fmla="*/ 277 w 281"/>
                <a:gd name="T7" fmla="*/ 102 h 167"/>
                <a:gd name="T8" fmla="*/ 231 w 281"/>
                <a:gd name="T9" fmla="*/ 165 h 167"/>
                <a:gd name="T10" fmla="*/ 129 w 281"/>
                <a:gd name="T11" fmla="*/ 115 h 167"/>
                <a:gd name="T12" fmla="*/ 45 w 281"/>
                <a:gd name="T13" fmla="*/ 115 h 167"/>
                <a:gd name="T14" fmla="*/ 1 w 281"/>
                <a:gd name="T15" fmla="*/ 50 h 167"/>
                <a:gd name="T16" fmla="*/ 49 w 281"/>
                <a:gd name="T17" fmla="*/ 7 h 167"/>
                <a:gd name="T18" fmla="*/ 137 w 281"/>
                <a:gd name="T19" fmla="*/ 13 h 1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1" h="167">
                  <a:moveTo>
                    <a:pt x="137" y="13"/>
                  </a:moveTo>
                  <a:cubicBezTo>
                    <a:pt x="158" y="12"/>
                    <a:pt x="159" y="0"/>
                    <a:pt x="177" y="3"/>
                  </a:cubicBezTo>
                  <a:cubicBezTo>
                    <a:pt x="195" y="6"/>
                    <a:pt x="230" y="14"/>
                    <a:pt x="247" y="30"/>
                  </a:cubicBezTo>
                  <a:cubicBezTo>
                    <a:pt x="264" y="46"/>
                    <a:pt x="281" y="59"/>
                    <a:pt x="277" y="102"/>
                  </a:cubicBezTo>
                  <a:cubicBezTo>
                    <a:pt x="273" y="145"/>
                    <a:pt x="256" y="163"/>
                    <a:pt x="231" y="165"/>
                  </a:cubicBezTo>
                  <a:cubicBezTo>
                    <a:pt x="206" y="167"/>
                    <a:pt x="160" y="123"/>
                    <a:pt x="129" y="115"/>
                  </a:cubicBezTo>
                  <a:cubicBezTo>
                    <a:pt x="103" y="107"/>
                    <a:pt x="66" y="126"/>
                    <a:pt x="45" y="115"/>
                  </a:cubicBezTo>
                  <a:cubicBezTo>
                    <a:pt x="24" y="104"/>
                    <a:pt x="0" y="68"/>
                    <a:pt x="1" y="50"/>
                  </a:cubicBezTo>
                  <a:cubicBezTo>
                    <a:pt x="0" y="32"/>
                    <a:pt x="26" y="13"/>
                    <a:pt x="49" y="7"/>
                  </a:cubicBezTo>
                  <a:lnTo>
                    <a:pt x="137" y="13"/>
                  </a:ln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5" name="Freeform 818"/>
            <p:cNvSpPr>
              <a:spLocks/>
            </p:cNvSpPr>
            <p:nvPr/>
          </p:nvSpPr>
          <p:spPr bwMode="auto">
            <a:xfrm>
              <a:off x="1332" y="1985"/>
              <a:ext cx="102" cy="92"/>
            </a:xfrm>
            <a:custGeom>
              <a:avLst/>
              <a:gdLst>
                <a:gd name="T0" fmla="*/ 10 w 102"/>
                <a:gd name="T1" fmla="*/ 41 h 92"/>
                <a:gd name="T2" fmla="*/ 18 w 102"/>
                <a:gd name="T3" fmla="*/ 84 h 92"/>
                <a:gd name="T4" fmla="*/ 92 w 102"/>
                <a:gd name="T5" fmla="*/ 79 h 92"/>
                <a:gd name="T6" fmla="*/ 80 w 102"/>
                <a:gd name="T7" fmla="*/ 7 h 92"/>
                <a:gd name="T8" fmla="*/ 10 w 102"/>
                <a:gd name="T9" fmla="*/ 4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2" h="92">
                  <a:moveTo>
                    <a:pt x="10" y="41"/>
                  </a:moveTo>
                  <a:cubicBezTo>
                    <a:pt x="0" y="54"/>
                    <a:pt x="3" y="77"/>
                    <a:pt x="18" y="84"/>
                  </a:cubicBezTo>
                  <a:cubicBezTo>
                    <a:pt x="32" y="90"/>
                    <a:pt x="82" y="92"/>
                    <a:pt x="92" y="79"/>
                  </a:cubicBezTo>
                  <a:cubicBezTo>
                    <a:pt x="102" y="66"/>
                    <a:pt x="86" y="34"/>
                    <a:pt x="80" y="7"/>
                  </a:cubicBezTo>
                  <a:cubicBezTo>
                    <a:pt x="65" y="0"/>
                    <a:pt x="24" y="33"/>
                    <a:pt x="10" y="41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6" name="Freeform 819"/>
            <p:cNvSpPr>
              <a:spLocks/>
            </p:cNvSpPr>
            <p:nvPr/>
          </p:nvSpPr>
          <p:spPr bwMode="auto">
            <a:xfrm>
              <a:off x="1348" y="2074"/>
              <a:ext cx="118" cy="444"/>
            </a:xfrm>
            <a:custGeom>
              <a:avLst/>
              <a:gdLst>
                <a:gd name="T0" fmla="*/ 4 w 118"/>
                <a:gd name="T1" fmla="*/ 40 h 444"/>
                <a:gd name="T2" fmla="*/ 42 w 118"/>
                <a:gd name="T3" fmla="*/ 183 h 444"/>
                <a:gd name="T4" fmla="*/ 36 w 118"/>
                <a:gd name="T5" fmla="*/ 304 h 444"/>
                <a:gd name="T6" fmla="*/ 84 w 118"/>
                <a:gd name="T7" fmla="*/ 439 h 444"/>
                <a:gd name="T8" fmla="*/ 94 w 118"/>
                <a:gd name="T9" fmla="*/ 240 h 444"/>
                <a:gd name="T10" fmla="*/ 104 w 118"/>
                <a:gd name="T11" fmla="*/ 121 h 444"/>
                <a:gd name="T12" fmla="*/ 68 w 118"/>
                <a:gd name="T13" fmla="*/ 63 h 444"/>
                <a:gd name="T14" fmla="*/ 80 w 118"/>
                <a:gd name="T15" fmla="*/ 8 h 444"/>
                <a:gd name="T16" fmla="*/ 40 w 118"/>
                <a:gd name="T17" fmla="*/ 14 h 444"/>
                <a:gd name="T18" fmla="*/ 6 w 118"/>
                <a:gd name="T19" fmla="*/ 12 h 444"/>
                <a:gd name="T20" fmla="*/ 4 w 118"/>
                <a:gd name="T21" fmla="*/ 40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8" h="444">
                  <a:moveTo>
                    <a:pt x="4" y="40"/>
                  </a:moveTo>
                  <a:cubicBezTo>
                    <a:pt x="4" y="55"/>
                    <a:pt x="36" y="139"/>
                    <a:pt x="42" y="183"/>
                  </a:cubicBezTo>
                  <a:cubicBezTo>
                    <a:pt x="48" y="227"/>
                    <a:pt x="30" y="252"/>
                    <a:pt x="36" y="304"/>
                  </a:cubicBezTo>
                  <a:cubicBezTo>
                    <a:pt x="42" y="356"/>
                    <a:pt x="50" y="434"/>
                    <a:pt x="84" y="439"/>
                  </a:cubicBezTo>
                  <a:cubicBezTo>
                    <a:pt x="118" y="444"/>
                    <a:pt x="86" y="296"/>
                    <a:pt x="94" y="240"/>
                  </a:cubicBezTo>
                  <a:cubicBezTo>
                    <a:pt x="102" y="184"/>
                    <a:pt x="108" y="150"/>
                    <a:pt x="104" y="121"/>
                  </a:cubicBezTo>
                  <a:cubicBezTo>
                    <a:pt x="100" y="92"/>
                    <a:pt x="72" y="82"/>
                    <a:pt x="68" y="63"/>
                  </a:cubicBezTo>
                  <a:cubicBezTo>
                    <a:pt x="64" y="44"/>
                    <a:pt x="91" y="15"/>
                    <a:pt x="80" y="8"/>
                  </a:cubicBezTo>
                  <a:cubicBezTo>
                    <a:pt x="75" y="0"/>
                    <a:pt x="52" y="13"/>
                    <a:pt x="40" y="14"/>
                  </a:cubicBezTo>
                  <a:cubicBezTo>
                    <a:pt x="28" y="15"/>
                    <a:pt x="12" y="8"/>
                    <a:pt x="6" y="12"/>
                  </a:cubicBezTo>
                  <a:cubicBezTo>
                    <a:pt x="0" y="16"/>
                    <a:pt x="4" y="34"/>
                    <a:pt x="4" y="40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7" name="Freeform 820"/>
            <p:cNvSpPr>
              <a:spLocks/>
            </p:cNvSpPr>
            <p:nvPr/>
          </p:nvSpPr>
          <p:spPr bwMode="auto">
            <a:xfrm>
              <a:off x="1462" y="2188"/>
              <a:ext cx="208" cy="156"/>
            </a:xfrm>
            <a:custGeom>
              <a:avLst/>
              <a:gdLst>
                <a:gd name="T0" fmla="*/ 106 w 208"/>
                <a:gd name="T1" fmla="*/ 14 h 156"/>
                <a:gd name="T2" fmla="*/ 146 w 208"/>
                <a:gd name="T3" fmla="*/ 40 h 156"/>
                <a:gd name="T4" fmla="*/ 206 w 208"/>
                <a:gd name="T5" fmla="*/ 87 h 156"/>
                <a:gd name="T6" fmla="*/ 172 w 208"/>
                <a:gd name="T7" fmla="*/ 139 h 156"/>
                <a:gd name="T8" fmla="*/ 86 w 208"/>
                <a:gd name="T9" fmla="*/ 141 h 156"/>
                <a:gd name="T10" fmla="*/ 22 w 208"/>
                <a:gd name="T11" fmla="*/ 139 h 156"/>
                <a:gd name="T12" fmla="*/ 4 w 208"/>
                <a:gd name="T13" fmla="*/ 71 h 156"/>
                <a:gd name="T14" fmla="*/ 20 w 208"/>
                <a:gd name="T15" fmla="*/ 15 h 156"/>
                <a:gd name="T16" fmla="*/ 106 w 208"/>
                <a:gd name="T17" fmla="*/ 14 h 1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8" h="156">
                  <a:moveTo>
                    <a:pt x="106" y="14"/>
                  </a:moveTo>
                  <a:cubicBezTo>
                    <a:pt x="130" y="28"/>
                    <a:pt x="128" y="26"/>
                    <a:pt x="146" y="40"/>
                  </a:cubicBezTo>
                  <a:cubicBezTo>
                    <a:pt x="164" y="54"/>
                    <a:pt x="204" y="50"/>
                    <a:pt x="206" y="87"/>
                  </a:cubicBezTo>
                  <a:cubicBezTo>
                    <a:pt x="208" y="124"/>
                    <a:pt x="200" y="140"/>
                    <a:pt x="172" y="139"/>
                  </a:cubicBezTo>
                  <a:cubicBezTo>
                    <a:pt x="144" y="138"/>
                    <a:pt x="132" y="126"/>
                    <a:pt x="86" y="141"/>
                  </a:cubicBezTo>
                  <a:cubicBezTo>
                    <a:pt x="40" y="156"/>
                    <a:pt x="44" y="144"/>
                    <a:pt x="22" y="139"/>
                  </a:cubicBezTo>
                  <a:cubicBezTo>
                    <a:pt x="0" y="134"/>
                    <a:pt x="4" y="92"/>
                    <a:pt x="4" y="71"/>
                  </a:cubicBezTo>
                  <a:cubicBezTo>
                    <a:pt x="4" y="50"/>
                    <a:pt x="3" y="23"/>
                    <a:pt x="20" y="15"/>
                  </a:cubicBezTo>
                  <a:cubicBezTo>
                    <a:pt x="37" y="7"/>
                    <a:pt x="82" y="0"/>
                    <a:pt x="106" y="14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8" name="Freeform 821"/>
            <p:cNvSpPr>
              <a:spLocks/>
            </p:cNvSpPr>
            <p:nvPr/>
          </p:nvSpPr>
          <p:spPr bwMode="auto">
            <a:xfrm>
              <a:off x="1448" y="2318"/>
              <a:ext cx="220" cy="240"/>
            </a:xfrm>
            <a:custGeom>
              <a:avLst/>
              <a:gdLst>
                <a:gd name="T0" fmla="*/ 28 w 220"/>
                <a:gd name="T1" fmla="*/ 105 h 240"/>
                <a:gd name="T2" fmla="*/ 22 w 220"/>
                <a:gd name="T3" fmla="*/ 219 h 240"/>
                <a:gd name="T4" fmla="*/ 100 w 220"/>
                <a:gd name="T5" fmla="*/ 231 h 240"/>
                <a:gd name="T6" fmla="*/ 184 w 220"/>
                <a:gd name="T7" fmla="*/ 190 h 240"/>
                <a:gd name="T8" fmla="*/ 206 w 220"/>
                <a:gd name="T9" fmla="*/ 42 h 240"/>
                <a:gd name="T10" fmla="*/ 90 w 220"/>
                <a:gd name="T11" fmla="*/ 38 h 240"/>
                <a:gd name="T12" fmla="*/ 10 w 220"/>
                <a:gd name="T13" fmla="*/ 28 h 240"/>
                <a:gd name="T14" fmla="*/ 28 w 220"/>
                <a:gd name="T15" fmla="*/ 105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0" h="240">
                  <a:moveTo>
                    <a:pt x="28" y="105"/>
                  </a:moveTo>
                  <a:cubicBezTo>
                    <a:pt x="30" y="137"/>
                    <a:pt x="10" y="198"/>
                    <a:pt x="22" y="219"/>
                  </a:cubicBezTo>
                  <a:cubicBezTo>
                    <a:pt x="34" y="240"/>
                    <a:pt x="72" y="239"/>
                    <a:pt x="100" y="231"/>
                  </a:cubicBezTo>
                  <a:cubicBezTo>
                    <a:pt x="128" y="223"/>
                    <a:pt x="166" y="222"/>
                    <a:pt x="184" y="190"/>
                  </a:cubicBezTo>
                  <a:cubicBezTo>
                    <a:pt x="184" y="190"/>
                    <a:pt x="220" y="84"/>
                    <a:pt x="206" y="42"/>
                  </a:cubicBezTo>
                  <a:cubicBezTo>
                    <a:pt x="192" y="0"/>
                    <a:pt x="123" y="40"/>
                    <a:pt x="90" y="38"/>
                  </a:cubicBezTo>
                  <a:cubicBezTo>
                    <a:pt x="58" y="35"/>
                    <a:pt x="20" y="17"/>
                    <a:pt x="10" y="28"/>
                  </a:cubicBezTo>
                  <a:cubicBezTo>
                    <a:pt x="0" y="39"/>
                    <a:pt x="26" y="73"/>
                    <a:pt x="28" y="105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9" name="Freeform 822"/>
            <p:cNvSpPr>
              <a:spLocks/>
            </p:cNvSpPr>
            <p:nvPr/>
          </p:nvSpPr>
          <p:spPr bwMode="auto">
            <a:xfrm>
              <a:off x="1411" y="2520"/>
              <a:ext cx="234" cy="188"/>
            </a:xfrm>
            <a:custGeom>
              <a:avLst/>
              <a:gdLst>
                <a:gd name="T0" fmla="*/ 17 w 234"/>
                <a:gd name="T1" fmla="*/ 117 h 188"/>
                <a:gd name="T2" fmla="*/ 101 w 234"/>
                <a:gd name="T3" fmla="*/ 186 h 188"/>
                <a:gd name="T4" fmla="*/ 201 w 234"/>
                <a:gd name="T5" fmla="*/ 116 h 188"/>
                <a:gd name="T6" fmla="*/ 217 w 234"/>
                <a:gd name="T7" fmla="*/ 34 h 188"/>
                <a:gd name="T8" fmla="*/ 87 w 234"/>
                <a:gd name="T9" fmla="*/ 54 h 188"/>
                <a:gd name="T10" fmla="*/ 17 w 234"/>
                <a:gd name="T11" fmla="*/ 10 h 188"/>
                <a:gd name="T12" fmla="*/ 17 w 234"/>
                <a:gd name="T13" fmla="*/ 117 h 1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4" h="188">
                  <a:moveTo>
                    <a:pt x="17" y="117"/>
                  </a:moveTo>
                  <a:cubicBezTo>
                    <a:pt x="29" y="152"/>
                    <a:pt x="29" y="188"/>
                    <a:pt x="101" y="186"/>
                  </a:cubicBezTo>
                  <a:cubicBezTo>
                    <a:pt x="173" y="184"/>
                    <a:pt x="183" y="144"/>
                    <a:pt x="201" y="116"/>
                  </a:cubicBezTo>
                  <a:cubicBezTo>
                    <a:pt x="219" y="88"/>
                    <a:pt x="234" y="45"/>
                    <a:pt x="217" y="34"/>
                  </a:cubicBezTo>
                  <a:cubicBezTo>
                    <a:pt x="200" y="23"/>
                    <a:pt x="119" y="57"/>
                    <a:pt x="87" y="54"/>
                  </a:cubicBezTo>
                  <a:cubicBezTo>
                    <a:pt x="55" y="51"/>
                    <a:pt x="34" y="0"/>
                    <a:pt x="17" y="10"/>
                  </a:cubicBezTo>
                  <a:cubicBezTo>
                    <a:pt x="0" y="20"/>
                    <a:pt x="5" y="82"/>
                    <a:pt x="17" y="117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40" name="Freeform 823"/>
            <p:cNvSpPr>
              <a:spLocks/>
            </p:cNvSpPr>
            <p:nvPr/>
          </p:nvSpPr>
          <p:spPr bwMode="auto">
            <a:xfrm>
              <a:off x="1417" y="1922"/>
              <a:ext cx="85" cy="149"/>
            </a:xfrm>
            <a:custGeom>
              <a:avLst/>
              <a:gdLst>
                <a:gd name="T0" fmla="*/ 7 w 85"/>
                <a:gd name="T1" fmla="*/ 46 h 149"/>
                <a:gd name="T2" fmla="*/ 79 w 85"/>
                <a:gd name="T3" fmla="*/ 24 h 149"/>
                <a:gd name="T4" fmla="*/ 71 w 85"/>
                <a:gd name="T5" fmla="*/ 70 h 149"/>
                <a:gd name="T6" fmla="*/ 85 w 85"/>
                <a:gd name="T7" fmla="*/ 132 h 149"/>
                <a:gd name="T8" fmla="*/ 29 w 85"/>
                <a:gd name="T9" fmla="*/ 135 h 149"/>
                <a:gd name="T10" fmla="*/ 7 w 85"/>
                <a:gd name="T11" fmla="*/ 46 h 1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" h="149">
                  <a:moveTo>
                    <a:pt x="7" y="46"/>
                  </a:moveTo>
                  <a:cubicBezTo>
                    <a:pt x="14" y="26"/>
                    <a:pt x="79" y="0"/>
                    <a:pt x="79" y="24"/>
                  </a:cubicBezTo>
                  <a:cubicBezTo>
                    <a:pt x="79" y="48"/>
                    <a:pt x="71" y="46"/>
                    <a:pt x="71" y="70"/>
                  </a:cubicBezTo>
                  <a:cubicBezTo>
                    <a:pt x="71" y="94"/>
                    <a:pt x="85" y="132"/>
                    <a:pt x="85" y="132"/>
                  </a:cubicBezTo>
                  <a:cubicBezTo>
                    <a:pt x="85" y="132"/>
                    <a:pt x="41" y="149"/>
                    <a:pt x="29" y="135"/>
                  </a:cubicBezTo>
                  <a:cubicBezTo>
                    <a:pt x="17" y="121"/>
                    <a:pt x="0" y="66"/>
                    <a:pt x="7" y="46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41" name="Freeform 824"/>
            <p:cNvSpPr>
              <a:spLocks/>
            </p:cNvSpPr>
            <p:nvPr/>
          </p:nvSpPr>
          <p:spPr bwMode="auto">
            <a:xfrm>
              <a:off x="1458" y="1170"/>
              <a:ext cx="47" cy="89"/>
            </a:xfrm>
            <a:custGeom>
              <a:avLst/>
              <a:gdLst>
                <a:gd name="T0" fmla="*/ 12 w 47"/>
                <a:gd name="T1" fmla="*/ 52 h 89"/>
                <a:gd name="T2" fmla="*/ 2 w 47"/>
                <a:gd name="T3" fmla="*/ 78 h 89"/>
                <a:gd name="T4" fmla="*/ 22 w 47"/>
                <a:gd name="T5" fmla="*/ 83 h 89"/>
                <a:gd name="T6" fmla="*/ 41 w 47"/>
                <a:gd name="T7" fmla="*/ 84 h 89"/>
                <a:gd name="T8" fmla="*/ 34 w 47"/>
                <a:gd name="T9" fmla="*/ 52 h 89"/>
                <a:gd name="T10" fmla="*/ 44 w 47"/>
                <a:gd name="T11" fmla="*/ 20 h 89"/>
                <a:gd name="T12" fmla="*/ 16 w 47"/>
                <a:gd name="T13" fmla="*/ 12 h 89"/>
                <a:gd name="T14" fmla="*/ 12 w 47"/>
                <a:gd name="T15" fmla="*/ 52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7" h="89">
                  <a:moveTo>
                    <a:pt x="12" y="52"/>
                  </a:moveTo>
                  <a:cubicBezTo>
                    <a:pt x="11" y="65"/>
                    <a:pt x="0" y="73"/>
                    <a:pt x="2" y="78"/>
                  </a:cubicBezTo>
                  <a:cubicBezTo>
                    <a:pt x="4" y="83"/>
                    <a:pt x="16" y="84"/>
                    <a:pt x="22" y="83"/>
                  </a:cubicBezTo>
                  <a:cubicBezTo>
                    <a:pt x="29" y="85"/>
                    <a:pt x="39" y="89"/>
                    <a:pt x="41" y="84"/>
                  </a:cubicBezTo>
                  <a:cubicBezTo>
                    <a:pt x="43" y="79"/>
                    <a:pt x="34" y="63"/>
                    <a:pt x="34" y="52"/>
                  </a:cubicBezTo>
                  <a:cubicBezTo>
                    <a:pt x="34" y="41"/>
                    <a:pt x="47" y="27"/>
                    <a:pt x="44" y="20"/>
                  </a:cubicBezTo>
                  <a:cubicBezTo>
                    <a:pt x="41" y="13"/>
                    <a:pt x="32" y="0"/>
                    <a:pt x="16" y="12"/>
                  </a:cubicBezTo>
                  <a:cubicBezTo>
                    <a:pt x="0" y="24"/>
                    <a:pt x="13" y="39"/>
                    <a:pt x="12" y="52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42" name="Freeform 825"/>
            <p:cNvSpPr>
              <a:spLocks/>
            </p:cNvSpPr>
            <p:nvPr/>
          </p:nvSpPr>
          <p:spPr bwMode="auto">
            <a:xfrm rot="2658934">
              <a:off x="1430" y="1267"/>
              <a:ext cx="87" cy="86"/>
            </a:xfrm>
            <a:custGeom>
              <a:avLst/>
              <a:gdLst>
                <a:gd name="T0" fmla="*/ 24 w 153"/>
                <a:gd name="T1" fmla="*/ 47 h 151"/>
                <a:gd name="T2" fmla="*/ 54 w 153"/>
                <a:gd name="T3" fmla="*/ 84 h 151"/>
                <a:gd name="T4" fmla="*/ 85 w 153"/>
                <a:gd name="T5" fmla="*/ 58 h 151"/>
                <a:gd name="T6" fmla="*/ 47 w 153"/>
                <a:gd name="T7" fmla="*/ 28 h 151"/>
                <a:gd name="T8" fmla="*/ 35 w 153"/>
                <a:gd name="T9" fmla="*/ 2 h 151"/>
                <a:gd name="T10" fmla="*/ 2 w 153"/>
                <a:gd name="T11" fmla="*/ 26 h 151"/>
                <a:gd name="T12" fmla="*/ 24 w 153"/>
                <a:gd name="T13" fmla="*/ 47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43" name="Freeform 826"/>
            <p:cNvSpPr>
              <a:spLocks/>
            </p:cNvSpPr>
            <p:nvPr/>
          </p:nvSpPr>
          <p:spPr bwMode="auto">
            <a:xfrm>
              <a:off x="1325" y="1435"/>
              <a:ext cx="79" cy="193"/>
            </a:xfrm>
            <a:custGeom>
              <a:avLst/>
              <a:gdLst>
                <a:gd name="T0" fmla="*/ 19 w 79"/>
                <a:gd name="T1" fmla="*/ 78 h 171"/>
                <a:gd name="T2" fmla="*/ 3 w 79"/>
                <a:gd name="T3" fmla="*/ 179 h 171"/>
                <a:gd name="T4" fmla="*/ 47 w 79"/>
                <a:gd name="T5" fmla="*/ 172 h 171"/>
                <a:gd name="T6" fmla="*/ 75 w 79"/>
                <a:gd name="T7" fmla="*/ 182 h 171"/>
                <a:gd name="T8" fmla="*/ 59 w 79"/>
                <a:gd name="T9" fmla="*/ 125 h 171"/>
                <a:gd name="T10" fmla="*/ 53 w 79"/>
                <a:gd name="T11" fmla="*/ 76 h 171"/>
                <a:gd name="T12" fmla="*/ 57 w 79"/>
                <a:gd name="T13" fmla="*/ 12 h 171"/>
                <a:gd name="T14" fmla="*/ 11 w 79"/>
                <a:gd name="T15" fmla="*/ 15 h 171"/>
                <a:gd name="T16" fmla="*/ 19 w 79"/>
                <a:gd name="T17" fmla="*/ 78 h 17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71">
                  <a:moveTo>
                    <a:pt x="19" y="69"/>
                  </a:moveTo>
                  <a:cubicBezTo>
                    <a:pt x="20" y="97"/>
                    <a:pt x="0" y="144"/>
                    <a:pt x="3" y="159"/>
                  </a:cubicBezTo>
                  <a:cubicBezTo>
                    <a:pt x="7" y="171"/>
                    <a:pt x="30" y="146"/>
                    <a:pt x="47" y="152"/>
                  </a:cubicBezTo>
                  <a:cubicBezTo>
                    <a:pt x="63" y="157"/>
                    <a:pt x="67" y="169"/>
                    <a:pt x="75" y="161"/>
                  </a:cubicBezTo>
                  <a:cubicBezTo>
                    <a:pt x="79" y="155"/>
                    <a:pt x="63" y="127"/>
                    <a:pt x="59" y="111"/>
                  </a:cubicBezTo>
                  <a:cubicBezTo>
                    <a:pt x="55" y="95"/>
                    <a:pt x="53" y="87"/>
                    <a:pt x="53" y="67"/>
                  </a:cubicBezTo>
                  <a:cubicBezTo>
                    <a:pt x="53" y="50"/>
                    <a:pt x="64" y="20"/>
                    <a:pt x="57" y="11"/>
                  </a:cubicBezTo>
                  <a:cubicBezTo>
                    <a:pt x="34" y="0"/>
                    <a:pt x="14" y="1"/>
                    <a:pt x="11" y="13"/>
                  </a:cubicBezTo>
                  <a:cubicBezTo>
                    <a:pt x="4" y="26"/>
                    <a:pt x="19" y="41"/>
                    <a:pt x="19" y="69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44" name="Freeform 827"/>
            <p:cNvSpPr>
              <a:spLocks/>
            </p:cNvSpPr>
            <p:nvPr/>
          </p:nvSpPr>
          <p:spPr bwMode="auto">
            <a:xfrm rot="1383912">
              <a:off x="1257" y="1632"/>
              <a:ext cx="207" cy="370"/>
            </a:xfrm>
            <a:custGeom>
              <a:avLst/>
              <a:gdLst>
                <a:gd name="T0" fmla="*/ 4 w 302"/>
                <a:gd name="T1" fmla="*/ 51 h 505"/>
                <a:gd name="T2" fmla="*/ 46 w 302"/>
                <a:gd name="T3" fmla="*/ 117 h 505"/>
                <a:gd name="T4" fmla="*/ 103 w 302"/>
                <a:gd name="T5" fmla="*/ 254 h 505"/>
                <a:gd name="T6" fmla="*/ 127 w 302"/>
                <a:gd name="T7" fmla="*/ 340 h 505"/>
                <a:gd name="T8" fmla="*/ 169 w 302"/>
                <a:gd name="T9" fmla="*/ 352 h 505"/>
                <a:gd name="T10" fmla="*/ 207 w 302"/>
                <a:gd name="T11" fmla="*/ 307 h 505"/>
                <a:gd name="T12" fmla="*/ 154 w 302"/>
                <a:gd name="T13" fmla="*/ 237 h 505"/>
                <a:gd name="T14" fmla="*/ 97 w 302"/>
                <a:gd name="T15" fmla="*/ 156 h 505"/>
                <a:gd name="T16" fmla="*/ 71 w 302"/>
                <a:gd name="T17" fmla="*/ 81 h 505"/>
                <a:gd name="T18" fmla="*/ 74 w 302"/>
                <a:gd name="T19" fmla="*/ 45 h 505"/>
                <a:gd name="T20" fmla="*/ 62 w 302"/>
                <a:gd name="T21" fmla="*/ 5 h 505"/>
                <a:gd name="T22" fmla="*/ 23 w 302"/>
                <a:gd name="T23" fmla="*/ 11 h 505"/>
                <a:gd name="T24" fmla="*/ 4 w 302"/>
                <a:gd name="T25" fmla="*/ 51 h 5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2" h="505">
                  <a:moveTo>
                    <a:pt x="6" y="69"/>
                  </a:moveTo>
                  <a:cubicBezTo>
                    <a:pt x="12" y="92"/>
                    <a:pt x="43" y="112"/>
                    <a:pt x="67" y="160"/>
                  </a:cubicBezTo>
                  <a:cubicBezTo>
                    <a:pt x="91" y="206"/>
                    <a:pt x="131" y="295"/>
                    <a:pt x="151" y="346"/>
                  </a:cubicBezTo>
                  <a:cubicBezTo>
                    <a:pt x="171" y="397"/>
                    <a:pt x="171" y="440"/>
                    <a:pt x="185" y="464"/>
                  </a:cubicBezTo>
                  <a:cubicBezTo>
                    <a:pt x="201" y="486"/>
                    <a:pt x="234" y="505"/>
                    <a:pt x="246" y="481"/>
                  </a:cubicBezTo>
                  <a:cubicBezTo>
                    <a:pt x="258" y="457"/>
                    <a:pt x="301" y="443"/>
                    <a:pt x="302" y="419"/>
                  </a:cubicBezTo>
                  <a:cubicBezTo>
                    <a:pt x="294" y="405"/>
                    <a:pt x="247" y="356"/>
                    <a:pt x="224" y="323"/>
                  </a:cubicBezTo>
                  <a:cubicBezTo>
                    <a:pt x="201" y="290"/>
                    <a:pt x="165" y="252"/>
                    <a:pt x="142" y="213"/>
                  </a:cubicBezTo>
                  <a:cubicBezTo>
                    <a:pt x="119" y="174"/>
                    <a:pt x="109" y="135"/>
                    <a:pt x="103" y="110"/>
                  </a:cubicBezTo>
                  <a:cubicBezTo>
                    <a:pt x="97" y="85"/>
                    <a:pt x="110" y="78"/>
                    <a:pt x="108" y="61"/>
                  </a:cubicBezTo>
                  <a:cubicBezTo>
                    <a:pt x="108" y="21"/>
                    <a:pt x="103" y="14"/>
                    <a:pt x="90" y="7"/>
                  </a:cubicBezTo>
                  <a:cubicBezTo>
                    <a:pt x="77" y="0"/>
                    <a:pt x="46" y="6"/>
                    <a:pt x="34" y="15"/>
                  </a:cubicBezTo>
                  <a:cubicBezTo>
                    <a:pt x="23" y="25"/>
                    <a:pt x="0" y="46"/>
                    <a:pt x="6" y="69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45" name="Freeform 828"/>
            <p:cNvSpPr>
              <a:spLocks/>
            </p:cNvSpPr>
            <p:nvPr/>
          </p:nvSpPr>
          <p:spPr bwMode="auto">
            <a:xfrm rot="272714">
              <a:off x="1428" y="1363"/>
              <a:ext cx="79" cy="203"/>
            </a:xfrm>
            <a:custGeom>
              <a:avLst/>
              <a:gdLst>
                <a:gd name="T0" fmla="*/ 19 w 79"/>
                <a:gd name="T1" fmla="*/ 82 h 171"/>
                <a:gd name="T2" fmla="*/ 3 w 79"/>
                <a:gd name="T3" fmla="*/ 189 h 171"/>
                <a:gd name="T4" fmla="*/ 47 w 79"/>
                <a:gd name="T5" fmla="*/ 180 h 171"/>
                <a:gd name="T6" fmla="*/ 75 w 79"/>
                <a:gd name="T7" fmla="*/ 191 h 171"/>
                <a:gd name="T8" fmla="*/ 59 w 79"/>
                <a:gd name="T9" fmla="*/ 132 h 171"/>
                <a:gd name="T10" fmla="*/ 53 w 79"/>
                <a:gd name="T11" fmla="*/ 80 h 171"/>
                <a:gd name="T12" fmla="*/ 57 w 79"/>
                <a:gd name="T13" fmla="*/ 13 h 171"/>
                <a:gd name="T14" fmla="*/ 11 w 79"/>
                <a:gd name="T15" fmla="*/ 15 h 171"/>
                <a:gd name="T16" fmla="*/ 19 w 79"/>
                <a:gd name="T17" fmla="*/ 82 h 17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71">
                  <a:moveTo>
                    <a:pt x="19" y="69"/>
                  </a:moveTo>
                  <a:cubicBezTo>
                    <a:pt x="20" y="97"/>
                    <a:pt x="0" y="144"/>
                    <a:pt x="3" y="159"/>
                  </a:cubicBezTo>
                  <a:cubicBezTo>
                    <a:pt x="7" y="171"/>
                    <a:pt x="30" y="146"/>
                    <a:pt x="47" y="152"/>
                  </a:cubicBezTo>
                  <a:cubicBezTo>
                    <a:pt x="63" y="157"/>
                    <a:pt x="67" y="169"/>
                    <a:pt x="75" y="161"/>
                  </a:cubicBezTo>
                  <a:cubicBezTo>
                    <a:pt x="79" y="155"/>
                    <a:pt x="63" y="127"/>
                    <a:pt x="59" y="111"/>
                  </a:cubicBezTo>
                  <a:cubicBezTo>
                    <a:pt x="55" y="95"/>
                    <a:pt x="53" y="87"/>
                    <a:pt x="53" y="67"/>
                  </a:cubicBezTo>
                  <a:cubicBezTo>
                    <a:pt x="53" y="50"/>
                    <a:pt x="64" y="20"/>
                    <a:pt x="57" y="11"/>
                  </a:cubicBezTo>
                  <a:cubicBezTo>
                    <a:pt x="34" y="0"/>
                    <a:pt x="14" y="1"/>
                    <a:pt x="11" y="13"/>
                  </a:cubicBezTo>
                  <a:cubicBezTo>
                    <a:pt x="4" y="26"/>
                    <a:pt x="19" y="41"/>
                    <a:pt x="19" y="69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46" name="Freeform 829"/>
            <p:cNvSpPr>
              <a:spLocks/>
            </p:cNvSpPr>
            <p:nvPr/>
          </p:nvSpPr>
          <p:spPr bwMode="auto">
            <a:xfrm rot="1683934">
              <a:off x="1337" y="1568"/>
              <a:ext cx="207" cy="387"/>
            </a:xfrm>
            <a:custGeom>
              <a:avLst/>
              <a:gdLst>
                <a:gd name="T0" fmla="*/ 4 w 302"/>
                <a:gd name="T1" fmla="*/ 53 h 505"/>
                <a:gd name="T2" fmla="*/ 46 w 302"/>
                <a:gd name="T3" fmla="*/ 123 h 505"/>
                <a:gd name="T4" fmla="*/ 103 w 302"/>
                <a:gd name="T5" fmla="*/ 265 h 505"/>
                <a:gd name="T6" fmla="*/ 127 w 302"/>
                <a:gd name="T7" fmla="*/ 356 h 505"/>
                <a:gd name="T8" fmla="*/ 169 w 302"/>
                <a:gd name="T9" fmla="*/ 369 h 505"/>
                <a:gd name="T10" fmla="*/ 207 w 302"/>
                <a:gd name="T11" fmla="*/ 321 h 505"/>
                <a:gd name="T12" fmla="*/ 154 w 302"/>
                <a:gd name="T13" fmla="*/ 248 h 505"/>
                <a:gd name="T14" fmla="*/ 97 w 302"/>
                <a:gd name="T15" fmla="*/ 163 h 505"/>
                <a:gd name="T16" fmla="*/ 71 w 302"/>
                <a:gd name="T17" fmla="*/ 84 h 505"/>
                <a:gd name="T18" fmla="*/ 74 w 302"/>
                <a:gd name="T19" fmla="*/ 47 h 505"/>
                <a:gd name="T20" fmla="*/ 62 w 302"/>
                <a:gd name="T21" fmla="*/ 5 h 505"/>
                <a:gd name="T22" fmla="*/ 23 w 302"/>
                <a:gd name="T23" fmla="*/ 11 h 505"/>
                <a:gd name="T24" fmla="*/ 4 w 302"/>
                <a:gd name="T25" fmla="*/ 53 h 5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2" h="505">
                  <a:moveTo>
                    <a:pt x="6" y="69"/>
                  </a:moveTo>
                  <a:cubicBezTo>
                    <a:pt x="12" y="92"/>
                    <a:pt x="43" y="112"/>
                    <a:pt x="67" y="160"/>
                  </a:cubicBezTo>
                  <a:cubicBezTo>
                    <a:pt x="91" y="206"/>
                    <a:pt x="131" y="295"/>
                    <a:pt x="151" y="346"/>
                  </a:cubicBezTo>
                  <a:cubicBezTo>
                    <a:pt x="171" y="397"/>
                    <a:pt x="171" y="440"/>
                    <a:pt x="185" y="464"/>
                  </a:cubicBezTo>
                  <a:cubicBezTo>
                    <a:pt x="201" y="486"/>
                    <a:pt x="234" y="505"/>
                    <a:pt x="246" y="481"/>
                  </a:cubicBezTo>
                  <a:cubicBezTo>
                    <a:pt x="258" y="457"/>
                    <a:pt x="301" y="443"/>
                    <a:pt x="302" y="419"/>
                  </a:cubicBezTo>
                  <a:cubicBezTo>
                    <a:pt x="294" y="405"/>
                    <a:pt x="247" y="356"/>
                    <a:pt x="224" y="323"/>
                  </a:cubicBezTo>
                  <a:cubicBezTo>
                    <a:pt x="201" y="290"/>
                    <a:pt x="165" y="252"/>
                    <a:pt x="142" y="213"/>
                  </a:cubicBezTo>
                  <a:cubicBezTo>
                    <a:pt x="119" y="174"/>
                    <a:pt x="109" y="135"/>
                    <a:pt x="103" y="110"/>
                  </a:cubicBezTo>
                  <a:cubicBezTo>
                    <a:pt x="97" y="85"/>
                    <a:pt x="110" y="78"/>
                    <a:pt x="108" y="61"/>
                  </a:cubicBezTo>
                  <a:cubicBezTo>
                    <a:pt x="108" y="21"/>
                    <a:pt x="103" y="14"/>
                    <a:pt x="90" y="7"/>
                  </a:cubicBezTo>
                  <a:cubicBezTo>
                    <a:pt x="77" y="0"/>
                    <a:pt x="46" y="6"/>
                    <a:pt x="34" y="15"/>
                  </a:cubicBezTo>
                  <a:cubicBezTo>
                    <a:pt x="23" y="25"/>
                    <a:pt x="0" y="46"/>
                    <a:pt x="6" y="69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47" name="Freeform 830"/>
            <p:cNvSpPr>
              <a:spLocks/>
            </p:cNvSpPr>
            <p:nvPr/>
          </p:nvSpPr>
          <p:spPr bwMode="auto">
            <a:xfrm>
              <a:off x="1544" y="1126"/>
              <a:ext cx="51" cy="107"/>
            </a:xfrm>
            <a:custGeom>
              <a:avLst/>
              <a:gdLst>
                <a:gd name="T0" fmla="*/ 13 w 47"/>
                <a:gd name="T1" fmla="*/ 63 h 89"/>
                <a:gd name="T2" fmla="*/ 2 w 47"/>
                <a:gd name="T3" fmla="*/ 94 h 89"/>
                <a:gd name="T4" fmla="*/ 24 w 47"/>
                <a:gd name="T5" fmla="*/ 100 h 89"/>
                <a:gd name="T6" fmla="*/ 44 w 47"/>
                <a:gd name="T7" fmla="*/ 101 h 89"/>
                <a:gd name="T8" fmla="*/ 37 w 47"/>
                <a:gd name="T9" fmla="*/ 63 h 89"/>
                <a:gd name="T10" fmla="*/ 48 w 47"/>
                <a:gd name="T11" fmla="*/ 24 h 89"/>
                <a:gd name="T12" fmla="*/ 17 w 47"/>
                <a:gd name="T13" fmla="*/ 14 h 89"/>
                <a:gd name="T14" fmla="*/ 13 w 47"/>
                <a:gd name="T15" fmla="*/ 63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7" h="89">
                  <a:moveTo>
                    <a:pt x="12" y="52"/>
                  </a:moveTo>
                  <a:cubicBezTo>
                    <a:pt x="11" y="65"/>
                    <a:pt x="0" y="73"/>
                    <a:pt x="2" y="78"/>
                  </a:cubicBezTo>
                  <a:cubicBezTo>
                    <a:pt x="4" y="83"/>
                    <a:pt x="16" y="84"/>
                    <a:pt x="22" y="83"/>
                  </a:cubicBezTo>
                  <a:cubicBezTo>
                    <a:pt x="29" y="85"/>
                    <a:pt x="39" y="89"/>
                    <a:pt x="41" y="84"/>
                  </a:cubicBezTo>
                  <a:cubicBezTo>
                    <a:pt x="43" y="79"/>
                    <a:pt x="34" y="63"/>
                    <a:pt x="34" y="52"/>
                  </a:cubicBezTo>
                  <a:cubicBezTo>
                    <a:pt x="34" y="41"/>
                    <a:pt x="47" y="27"/>
                    <a:pt x="44" y="20"/>
                  </a:cubicBezTo>
                  <a:cubicBezTo>
                    <a:pt x="41" y="13"/>
                    <a:pt x="32" y="0"/>
                    <a:pt x="16" y="12"/>
                  </a:cubicBezTo>
                  <a:cubicBezTo>
                    <a:pt x="0" y="24"/>
                    <a:pt x="13" y="39"/>
                    <a:pt x="12" y="52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48" name="Freeform 831"/>
            <p:cNvSpPr>
              <a:spLocks/>
            </p:cNvSpPr>
            <p:nvPr/>
          </p:nvSpPr>
          <p:spPr bwMode="auto">
            <a:xfrm rot="2658934">
              <a:off x="1519" y="1238"/>
              <a:ext cx="87" cy="96"/>
            </a:xfrm>
            <a:custGeom>
              <a:avLst/>
              <a:gdLst>
                <a:gd name="T0" fmla="*/ 24 w 153"/>
                <a:gd name="T1" fmla="*/ 52 h 151"/>
                <a:gd name="T2" fmla="*/ 54 w 153"/>
                <a:gd name="T3" fmla="*/ 93 h 151"/>
                <a:gd name="T4" fmla="*/ 85 w 153"/>
                <a:gd name="T5" fmla="*/ 64 h 151"/>
                <a:gd name="T6" fmla="*/ 47 w 153"/>
                <a:gd name="T7" fmla="*/ 32 h 151"/>
                <a:gd name="T8" fmla="*/ 35 w 153"/>
                <a:gd name="T9" fmla="*/ 2 h 151"/>
                <a:gd name="T10" fmla="*/ 2 w 153"/>
                <a:gd name="T11" fmla="*/ 29 h 151"/>
                <a:gd name="T12" fmla="*/ 24 w 153"/>
                <a:gd name="T13" fmla="*/ 52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49" name="Freeform 832"/>
            <p:cNvSpPr>
              <a:spLocks/>
            </p:cNvSpPr>
            <p:nvPr/>
          </p:nvSpPr>
          <p:spPr bwMode="auto">
            <a:xfrm>
              <a:off x="1508" y="1340"/>
              <a:ext cx="76" cy="203"/>
            </a:xfrm>
            <a:custGeom>
              <a:avLst/>
              <a:gdLst>
                <a:gd name="T0" fmla="*/ 26 w 76"/>
                <a:gd name="T1" fmla="*/ 81 h 203"/>
                <a:gd name="T2" fmla="*/ 2 w 76"/>
                <a:gd name="T3" fmla="*/ 186 h 203"/>
                <a:gd name="T4" fmla="*/ 46 w 76"/>
                <a:gd name="T5" fmla="*/ 181 h 203"/>
                <a:gd name="T6" fmla="*/ 68 w 76"/>
                <a:gd name="T7" fmla="*/ 194 h 203"/>
                <a:gd name="T8" fmla="*/ 62 w 76"/>
                <a:gd name="T9" fmla="*/ 134 h 203"/>
                <a:gd name="T10" fmla="*/ 60 w 76"/>
                <a:gd name="T11" fmla="*/ 82 h 203"/>
                <a:gd name="T12" fmla="*/ 69 w 76"/>
                <a:gd name="T13" fmla="*/ 15 h 203"/>
                <a:gd name="T14" fmla="*/ 23 w 76"/>
                <a:gd name="T15" fmla="*/ 13 h 203"/>
                <a:gd name="T16" fmla="*/ 26 w 76"/>
                <a:gd name="T17" fmla="*/ 81 h 20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6" h="203">
                  <a:moveTo>
                    <a:pt x="26" y="81"/>
                  </a:moveTo>
                  <a:cubicBezTo>
                    <a:pt x="25" y="114"/>
                    <a:pt x="0" y="168"/>
                    <a:pt x="2" y="186"/>
                  </a:cubicBezTo>
                  <a:cubicBezTo>
                    <a:pt x="5" y="201"/>
                    <a:pt x="30" y="172"/>
                    <a:pt x="46" y="181"/>
                  </a:cubicBezTo>
                  <a:cubicBezTo>
                    <a:pt x="62" y="188"/>
                    <a:pt x="60" y="203"/>
                    <a:pt x="68" y="194"/>
                  </a:cubicBezTo>
                  <a:cubicBezTo>
                    <a:pt x="73" y="187"/>
                    <a:pt x="65" y="153"/>
                    <a:pt x="62" y="134"/>
                  </a:cubicBezTo>
                  <a:cubicBezTo>
                    <a:pt x="60" y="115"/>
                    <a:pt x="58" y="105"/>
                    <a:pt x="60" y="82"/>
                  </a:cubicBezTo>
                  <a:cubicBezTo>
                    <a:pt x="62" y="61"/>
                    <a:pt x="76" y="27"/>
                    <a:pt x="69" y="15"/>
                  </a:cubicBezTo>
                  <a:cubicBezTo>
                    <a:pt x="48" y="0"/>
                    <a:pt x="28" y="0"/>
                    <a:pt x="23" y="13"/>
                  </a:cubicBezTo>
                  <a:cubicBezTo>
                    <a:pt x="15" y="29"/>
                    <a:pt x="29" y="48"/>
                    <a:pt x="26" y="81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50" name="Freeform 833"/>
            <p:cNvSpPr>
              <a:spLocks/>
            </p:cNvSpPr>
            <p:nvPr/>
          </p:nvSpPr>
          <p:spPr bwMode="auto">
            <a:xfrm>
              <a:off x="1471" y="1539"/>
              <a:ext cx="108" cy="392"/>
            </a:xfrm>
            <a:custGeom>
              <a:avLst/>
              <a:gdLst>
                <a:gd name="T0" fmla="*/ 39 w 108"/>
                <a:gd name="T1" fmla="*/ 33 h 392"/>
                <a:gd name="T2" fmla="*/ 38 w 108"/>
                <a:gd name="T3" fmla="*/ 111 h 392"/>
                <a:gd name="T4" fmla="*/ 22 w 108"/>
                <a:gd name="T5" fmla="*/ 263 h 392"/>
                <a:gd name="T6" fmla="*/ 0 w 108"/>
                <a:gd name="T7" fmla="*/ 354 h 392"/>
                <a:gd name="T8" fmla="*/ 31 w 108"/>
                <a:gd name="T9" fmla="*/ 386 h 392"/>
                <a:gd name="T10" fmla="*/ 61 w 108"/>
                <a:gd name="T11" fmla="*/ 377 h 392"/>
                <a:gd name="T12" fmla="*/ 57 w 108"/>
                <a:gd name="T13" fmla="*/ 271 h 392"/>
                <a:gd name="T14" fmla="*/ 64 w 108"/>
                <a:gd name="T15" fmla="*/ 170 h 392"/>
                <a:gd name="T16" fmla="*/ 83 w 108"/>
                <a:gd name="T17" fmla="*/ 103 h 392"/>
                <a:gd name="T18" fmla="*/ 93 w 108"/>
                <a:gd name="T19" fmla="*/ 61 h 392"/>
                <a:gd name="T20" fmla="*/ 95 w 108"/>
                <a:gd name="T21" fmla="*/ 15 h 392"/>
                <a:gd name="T22" fmla="*/ 70 w 108"/>
                <a:gd name="T23" fmla="*/ 1 h 392"/>
                <a:gd name="T24" fmla="*/ 39 w 108"/>
                <a:gd name="T25" fmla="*/ 33 h 39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8" h="392">
                  <a:moveTo>
                    <a:pt x="39" y="33"/>
                  </a:moveTo>
                  <a:cubicBezTo>
                    <a:pt x="43" y="59"/>
                    <a:pt x="41" y="73"/>
                    <a:pt x="38" y="111"/>
                  </a:cubicBezTo>
                  <a:cubicBezTo>
                    <a:pt x="35" y="149"/>
                    <a:pt x="28" y="222"/>
                    <a:pt x="22" y="263"/>
                  </a:cubicBezTo>
                  <a:cubicBezTo>
                    <a:pt x="15" y="304"/>
                    <a:pt x="0" y="333"/>
                    <a:pt x="0" y="354"/>
                  </a:cubicBezTo>
                  <a:cubicBezTo>
                    <a:pt x="2" y="374"/>
                    <a:pt x="21" y="382"/>
                    <a:pt x="31" y="386"/>
                  </a:cubicBezTo>
                  <a:cubicBezTo>
                    <a:pt x="47" y="373"/>
                    <a:pt x="51" y="392"/>
                    <a:pt x="61" y="377"/>
                  </a:cubicBezTo>
                  <a:cubicBezTo>
                    <a:pt x="61" y="365"/>
                    <a:pt x="59" y="300"/>
                    <a:pt x="57" y="271"/>
                  </a:cubicBezTo>
                  <a:cubicBezTo>
                    <a:pt x="55" y="240"/>
                    <a:pt x="64" y="204"/>
                    <a:pt x="64" y="170"/>
                  </a:cubicBezTo>
                  <a:cubicBezTo>
                    <a:pt x="65" y="136"/>
                    <a:pt x="78" y="121"/>
                    <a:pt x="83" y="103"/>
                  </a:cubicBezTo>
                  <a:cubicBezTo>
                    <a:pt x="88" y="85"/>
                    <a:pt x="91" y="76"/>
                    <a:pt x="93" y="61"/>
                  </a:cubicBezTo>
                  <a:cubicBezTo>
                    <a:pt x="108" y="33"/>
                    <a:pt x="100" y="24"/>
                    <a:pt x="95" y="15"/>
                  </a:cubicBezTo>
                  <a:cubicBezTo>
                    <a:pt x="90" y="6"/>
                    <a:pt x="81" y="0"/>
                    <a:pt x="70" y="1"/>
                  </a:cubicBezTo>
                  <a:cubicBezTo>
                    <a:pt x="60" y="5"/>
                    <a:pt x="35" y="7"/>
                    <a:pt x="39" y="33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51" name="Freeform 834"/>
            <p:cNvSpPr>
              <a:spLocks/>
            </p:cNvSpPr>
            <p:nvPr/>
          </p:nvSpPr>
          <p:spPr bwMode="auto">
            <a:xfrm>
              <a:off x="1672" y="1144"/>
              <a:ext cx="60" cy="81"/>
            </a:xfrm>
            <a:custGeom>
              <a:avLst/>
              <a:gdLst>
                <a:gd name="T0" fmla="*/ 40 w 60"/>
                <a:gd name="T1" fmla="*/ 48 h 81"/>
                <a:gd name="T2" fmla="*/ 43 w 60"/>
                <a:gd name="T3" fmla="*/ 77 h 81"/>
                <a:gd name="T4" fmla="*/ 21 w 60"/>
                <a:gd name="T5" fmla="*/ 75 h 81"/>
                <a:gd name="T6" fmla="*/ 2 w 60"/>
                <a:gd name="T7" fmla="*/ 71 h 81"/>
                <a:gd name="T8" fmla="*/ 10 w 60"/>
                <a:gd name="T9" fmla="*/ 42 h 81"/>
                <a:gd name="T10" fmla="*/ 18 w 60"/>
                <a:gd name="T11" fmla="*/ 12 h 81"/>
                <a:gd name="T12" fmla="*/ 48 w 60"/>
                <a:gd name="T13" fmla="*/ 6 h 81"/>
                <a:gd name="T14" fmla="*/ 40 w 60"/>
                <a:gd name="T15" fmla="*/ 48 h 8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0" h="81">
                  <a:moveTo>
                    <a:pt x="40" y="48"/>
                  </a:moveTo>
                  <a:cubicBezTo>
                    <a:pt x="38" y="61"/>
                    <a:pt x="46" y="71"/>
                    <a:pt x="43" y="77"/>
                  </a:cubicBezTo>
                  <a:cubicBezTo>
                    <a:pt x="39" y="81"/>
                    <a:pt x="27" y="78"/>
                    <a:pt x="21" y="75"/>
                  </a:cubicBezTo>
                  <a:cubicBezTo>
                    <a:pt x="14" y="75"/>
                    <a:pt x="4" y="76"/>
                    <a:pt x="2" y="71"/>
                  </a:cubicBezTo>
                  <a:cubicBezTo>
                    <a:pt x="0" y="66"/>
                    <a:pt x="7" y="52"/>
                    <a:pt x="10" y="42"/>
                  </a:cubicBezTo>
                  <a:cubicBezTo>
                    <a:pt x="13" y="32"/>
                    <a:pt x="12" y="18"/>
                    <a:pt x="18" y="12"/>
                  </a:cubicBezTo>
                  <a:cubicBezTo>
                    <a:pt x="24" y="6"/>
                    <a:pt x="44" y="0"/>
                    <a:pt x="48" y="6"/>
                  </a:cubicBezTo>
                  <a:cubicBezTo>
                    <a:pt x="60" y="23"/>
                    <a:pt x="43" y="34"/>
                    <a:pt x="40" y="48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52" name="Freeform 835"/>
            <p:cNvSpPr>
              <a:spLocks/>
            </p:cNvSpPr>
            <p:nvPr/>
          </p:nvSpPr>
          <p:spPr bwMode="auto">
            <a:xfrm>
              <a:off x="1633" y="1224"/>
              <a:ext cx="85" cy="101"/>
            </a:xfrm>
            <a:custGeom>
              <a:avLst/>
              <a:gdLst>
                <a:gd name="T0" fmla="*/ 55 w 85"/>
                <a:gd name="T1" fmla="*/ 48 h 101"/>
                <a:gd name="T2" fmla="*/ 57 w 85"/>
                <a:gd name="T3" fmla="*/ 94 h 101"/>
                <a:gd name="T4" fmla="*/ 5 w 85"/>
                <a:gd name="T5" fmla="*/ 92 h 101"/>
                <a:gd name="T6" fmla="*/ 29 w 85"/>
                <a:gd name="T7" fmla="*/ 54 h 101"/>
                <a:gd name="T8" fmla="*/ 33 w 85"/>
                <a:gd name="T9" fmla="*/ 8 h 101"/>
                <a:gd name="T10" fmla="*/ 55 w 85"/>
                <a:gd name="T11" fmla="*/ 10 h 101"/>
                <a:gd name="T12" fmla="*/ 79 w 85"/>
                <a:gd name="T13" fmla="*/ 16 h 101"/>
                <a:gd name="T14" fmla="*/ 55 w 85"/>
                <a:gd name="T15" fmla="*/ 48 h 10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5" h="101">
                  <a:moveTo>
                    <a:pt x="55" y="48"/>
                  </a:moveTo>
                  <a:cubicBezTo>
                    <a:pt x="51" y="62"/>
                    <a:pt x="53" y="92"/>
                    <a:pt x="57" y="94"/>
                  </a:cubicBezTo>
                  <a:cubicBezTo>
                    <a:pt x="61" y="96"/>
                    <a:pt x="8" y="101"/>
                    <a:pt x="5" y="92"/>
                  </a:cubicBezTo>
                  <a:cubicBezTo>
                    <a:pt x="0" y="85"/>
                    <a:pt x="24" y="68"/>
                    <a:pt x="29" y="54"/>
                  </a:cubicBezTo>
                  <a:cubicBezTo>
                    <a:pt x="33" y="41"/>
                    <a:pt x="26" y="12"/>
                    <a:pt x="33" y="8"/>
                  </a:cubicBezTo>
                  <a:cubicBezTo>
                    <a:pt x="38" y="0"/>
                    <a:pt x="47" y="9"/>
                    <a:pt x="55" y="10"/>
                  </a:cubicBezTo>
                  <a:cubicBezTo>
                    <a:pt x="63" y="11"/>
                    <a:pt x="79" y="10"/>
                    <a:pt x="79" y="16"/>
                  </a:cubicBezTo>
                  <a:cubicBezTo>
                    <a:pt x="85" y="22"/>
                    <a:pt x="59" y="34"/>
                    <a:pt x="55" y="48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53" name="Freeform 836"/>
            <p:cNvSpPr>
              <a:spLocks/>
            </p:cNvSpPr>
            <p:nvPr/>
          </p:nvSpPr>
          <p:spPr bwMode="auto">
            <a:xfrm>
              <a:off x="1589" y="1326"/>
              <a:ext cx="100" cy="211"/>
            </a:xfrm>
            <a:custGeom>
              <a:avLst/>
              <a:gdLst>
                <a:gd name="T0" fmla="*/ 78 w 100"/>
                <a:gd name="T1" fmla="*/ 86 h 211"/>
                <a:gd name="T2" fmla="*/ 79 w 100"/>
                <a:gd name="T3" fmla="*/ 197 h 211"/>
                <a:gd name="T4" fmla="*/ 35 w 100"/>
                <a:gd name="T5" fmla="*/ 183 h 211"/>
                <a:gd name="T6" fmla="*/ 3 w 100"/>
                <a:gd name="T7" fmla="*/ 176 h 211"/>
                <a:gd name="T8" fmla="*/ 30 w 100"/>
                <a:gd name="T9" fmla="*/ 132 h 211"/>
                <a:gd name="T10" fmla="*/ 44 w 100"/>
                <a:gd name="T11" fmla="*/ 79 h 211"/>
                <a:gd name="T12" fmla="*/ 49 w 100"/>
                <a:gd name="T13" fmla="*/ 10 h 211"/>
                <a:gd name="T14" fmla="*/ 95 w 100"/>
                <a:gd name="T15" fmla="*/ 19 h 211"/>
                <a:gd name="T16" fmla="*/ 78 w 100"/>
                <a:gd name="T17" fmla="*/ 86 h 2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0" h="211">
                  <a:moveTo>
                    <a:pt x="78" y="86"/>
                  </a:moveTo>
                  <a:cubicBezTo>
                    <a:pt x="71" y="120"/>
                    <a:pt x="84" y="179"/>
                    <a:pt x="79" y="197"/>
                  </a:cubicBezTo>
                  <a:cubicBezTo>
                    <a:pt x="73" y="211"/>
                    <a:pt x="53" y="177"/>
                    <a:pt x="35" y="183"/>
                  </a:cubicBezTo>
                  <a:cubicBezTo>
                    <a:pt x="18" y="186"/>
                    <a:pt x="10" y="187"/>
                    <a:pt x="3" y="176"/>
                  </a:cubicBezTo>
                  <a:cubicBezTo>
                    <a:pt x="0" y="167"/>
                    <a:pt x="23" y="150"/>
                    <a:pt x="30" y="132"/>
                  </a:cubicBezTo>
                  <a:cubicBezTo>
                    <a:pt x="37" y="112"/>
                    <a:pt x="40" y="103"/>
                    <a:pt x="44" y="79"/>
                  </a:cubicBezTo>
                  <a:cubicBezTo>
                    <a:pt x="47" y="58"/>
                    <a:pt x="40" y="20"/>
                    <a:pt x="49" y="10"/>
                  </a:cubicBezTo>
                  <a:cubicBezTo>
                    <a:pt x="74" y="0"/>
                    <a:pt x="95" y="4"/>
                    <a:pt x="95" y="19"/>
                  </a:cubicBezTo>
                  <a:cubicBezTo>
                    <a:pt x="100" y="36"/>
                    <a:pt x="83" y="52"/>
                    <a:pt x="78" y="86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54" name="Freeform 837"/>
            <p:cNvSpPr>
              <a:spLocks/>
            </p:cNvSpPr>
            <p:nvPr/>
          </p:nvSpPr>
          <p:spPr bwMode="auto">
            <a:xfrm>
              <a:off x="1540" y="1520"/>
              <a:ext cx="122" cy="400"/>
            </a:xfrm>
            <a:custGeom>
              <a:avLst/>
              <a:gdLst>
                <a:gd name="T0" fmla="*/ 122 w 122"/>
                <a:gd name="T1" fmla="*/ 41 h 400"/>
                <a:gd name="T2" fmla="*/ 99 w 122"/>
                <a:gd name="T3" fmla="*/ 123 h 400"/>
                <a:gd name="T4" fmla="*/ 74 w 122"/>
                <a:gd name="T5" fmla="*/ 286 h 400"/>
                <a:gd name="T6" fmla="*/ 56 w 122"/>
                <a:gd name="T7" fmla="*/ 374 h 400"/>
                <a:gd name="T8" fmla="*/ 30 w 122"/>
                <a:gd name="T9" fmla="*/ 400 h 400"/>
                <a:gd name="T10" fmla="*/ 0 w 122"/>
                <a:gd name="T11" fmla="*/ 372 h 400"/>
                <a:gd name="T12" fmla="*/ 23 w 122"/>
                <a:gd name="T13" fmla="*/ 279 h 400"/>
                <a:gd name="T14" fmla="*/ 57 w 122"/>
                <a:gd name="T15" fmla="*/ 178 h 400"/>
                <a:gd name="T16" fmla="*/ 63 w 122"/>
                <a:gd name="T17" fmla="*/ 90 h 400"/>
                <a:gd name="T18" fmla="*/ 49 w 122"/>
                <a:gd name="T19" fmla="*/ 54 h 400"/>
                <a:gd name="T20" fmla="*/ 51 w 122"/>
                <a:gd name="T21" fmla="*/ 9 h 400"/>
                <a:gd name="T22" fmla="*/ 92 w 122"/>
                <a:gd name="T23" fmla="*/ 4 h 400"/>
                <a:gd name="T24" fmla="*/ 122 w 122"/>
                <a:gd name="T25" fmla="*/ 41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2" h="400">
                  <a:moveTo>
                    <a:pt x="122" y="41"/>
                  </a:moveTo>
                  <a:cubicBezTo>
                    <a:pt x="122" y="60"/>
                    <a:pt x="105" y="81"/>
                    <a:pt x="99" y="123"/>
                  </a:cubicBezTo>
                  <a:cubicBezTo>
                    <a:pt x="91" y="164"/>
                    <a:pt x="81" y="244"/>
                    <a:pt x="74" y="286"/>
                  </a:cubicBezTo>
                  <a:cubicBezTo>
                    <a:pt x="70" y="329"/>
                    <a:pt x="63" y="355"/>
                    <a:pt x="56" y="374"/>
                  </a:cubicBezTo>
                  <a:cubicBezTo>
                    <a:pt x="49" y="393"/>
                    <a:pt x="39" y="400"/>
                    <a:pt x="30" y="400"/>
                  </a:cubicBezTo>
                  <a:cubicBezTo>
                    <a:pt x="18" y="382"/>
                    <a:pt x="6" y="390"/>
                    <a:pt x="0" y="372"/>
                  </a:cubicBezTo>
                  <a:cubicBezTo>
                    <a:pt x="3" y="359"/>
                    <a:pt x="14" y="308"/>
                    <a:pt x="23" y="279"/>
                  </a:cubicBezTo>
                  <a:cubicBezTo>
                    <a:pt x="32" y="248"/>
                    <a:pt x="49" y="213"/>
                    <a:pt x="57" y="178"/>
                  </a:cubicBezTo>
                  <a:cubicBezTo>
                    <a:pt x="65" y="144"/>
                    <a:pt x="65" y="112"/>
                    <a:pt x="63" y="90"/>
                  </a:cubicBezTo>
                  <a:cubicBezTo>
                    <a:pt x="62" y="70"/>
                    <a:pt x="52" y="67"/>
                    <a:pt x="49" y="54"/>
                  </a:cubicBezTo>
                  <a:cubicBezTo>
                    <a:pt x="41" y="23"/>
                    <a:pt x="44" y="16"/>
                    <a:pt x="51" y="9"/>
                  </a:cubicBezTo>
                  <a:cubicBezTo>
                    <a:pt x="59" y="0"/>
                    <a:pt x="82" y="0"/>
                    <a:pt x="92" y="4"/>
                  </a:cubicBezTo>
                  <a:cubicBezTo>
                    <a:pt x="101" y="10"/>
                    <a:pt x="122" y="22"/>
                    <a:pt x="122" y="41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300" name="Group 838"/>
          <p:cNvGrpSpPr>
            <a:grpSpLocks/>
          </p:cNvGrpSpPr>
          <p:nvPr/>
        </p:nvGrpSpPr>
        <p:grpSpPr bwMode="auto">
          <a:xfrm flipH="1">
            <a:off x="7445375" y="692150"/>
            <a:ext cx="833438" cy="1984375"/>
            <a:chOff x="1257" y="1126"/>
            <a:chExt cx="664" cy="1582"/>
          </a:xfrm>
        </p:grpSpPr>
        <p:sp>
          <p:nvSpPr>
            <p:cNvPr id="12301" name="Freeform 839"/>
            <p:cNvSpPr>
              <a:spLocks/>
            </p:cNvSpPr>
            <p:nvPr/>
          </p:nvSpPr>
          <p:spPr bwMode="auto">
            <a:xfrm>
              <a:off x="1344" y="1332"/>
              <a:ext cx="76" cy="94"/>
            </a:xfrm>
            <a:custGeom>
              <a:avLst/>
              <a:gdLst>
                <a:gd name="T0" fmla="*/ 44 w 76"/>
                <a:gd name="T1" fmla="*/ 94 h 94"/>
                <a:gd name="T2" fmla="*/ 60 w 76"/>
                <a:gd name="T3" fmla="*/ 46 h 94"/>
                <a:gd name="T4" fmla="*/ 60 w 76"/>
                <a:gd name="T5" fmla="*/ 6 h 94"/>
                <a:gd name="T6" fmla="*/ 16 w 76"/>
                <a:gd name="T7" fmla="*/ 36 h 94"/>
                <a:gd name="T8" fmla="*/ 0 w 76"/>
                <a:gd name="T9" fmla="*/ 84 h 94"/>
                <a:gd name="T10" fmla="*/ 44 w 76"/>
                <a:gd name="T11" fmla="*/ 94 h 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" h="94">
                  <a:moveTo>
                    <a:pt x="44" y="94"/>
                  </a:moveTo>
                  <a:cubicBezTo>
                    <a:pt x="54" y="87"/>
                    <a:pt x="57" y="61"/>
                    <a:pt x="60" y="46"/>
                  </a:cubicBezTo>
                  <a:cubicBezTo>
                    <a:pt x="62" y="32"/>
                    <a:pt x="76" y="12"/>
                    <a:pt x="60" y="6"/>
                  </a:cubicBezTo>
                  <a:cubicBezTo>
                    <a:pt x="44" y="0"/>
                    <a:pt x="26" y="24"/>
                    <a:pt x="16" y="36"/>
                  </a:cubicBezTo>
                  <a:lnTo>
                    <a:pt x="0" y="84"/>
                  </a:lnTo>
                  <a:cubicBezTo>
                    <a:pt x="5" y="94"/>
                    <a:pt x="35" y="92"/>
                    <a:pt x="44" y="94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02" name="Freeform 840"/>
            <p:cNvSpPr>
              <a:spLocks/>
            </p:cNvSpPr>
            <p:nvPr/>
          </p:nvSpPr>
          <p:spPr bwMode="auto">
            <a:xfrm>
              <a:off x="1804" y="1176"/>
              <a:ext cx="116" cy="160"/>
            </a:xfrm>
            <a:custGeom>
              <a:avLst/>
              <a:gdLst>
                <a:gd name="T0" fmla="*/ 24 w 116"/>
                <a:gd name="T1" fmla="*/ 64 h 160"/>
                <a:gd name="T2" fmla="*/ 4 w 116"/>
                <a:gd name="T3" fmla="*/ 124 h 160"/>
                <a:gd name="T4" fmla="*/ 50 w 116"/>
                <a:gd name="T5" fmla="*/ 158 h 160"/>
                <a:gd name="T6" fmla="*/ 106 w 116"/>
                <a:gd name="T7" fmla="*/ 146 h 160"/>
                <a:gd name="T8" fmla="*/ 102 w 116"/>
                <a:gd name="T9" fmla="*/ 88 h 160"/>
                <a:gd name="T10" fmla="*/ 76 w 116"/>
                <a:gd name="T11" fmla="*/ 10 h 160"/>
                <a:gd name="T12" fmla="*/ 24 w 116"/>
                <a:gd name="T13" fmla="*/ 64 h 1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6" h="160">
                  <a:moveTo>
                    <a:pt x="24" y="64"/>
                  </a:moveTo>
                  <a:cubicBezTo>
                    <a:pt x="12" y="83"/>
                    <a:pt x="0" y="108"/>
                    <a:pt x="4" y="124"/>
                  </a:cubicBezTo>
                  <a:cubicBezTo>
                    <a:pt x="8" y="141"/>
                    <a:pt x="31" y="158"/>
                    <a:pt x="50" y="158"/>
                  </a:cubicBezTo>
                  <a:cubicBezTo>
                    <a:pt x="69" y="158"/>
                    <a:pt x="101" y="160"/>
                    <a:pt x="106" y="146"/>
                  </a:cubicBezTo>
                  <a:cubicBezTo>
                    <a:pt x="111" y="132"/>
                    <a:pt x="107" y="111"/>
                    <a:pt x="102" y="88"/>
                  </a:cubicBezTo>
                  <a:cubicBezTo>
                    <a:pt x="97" y="65"/>
                    <a:pt x="116" y="20"/>
                    <a:pt x="76" y="10"/>
                  </a:cubicBezTo>
                  <a:cubicBezTo>
                    <a:pt x="36" y="0"/>
                    <a:pt x="24" y="64"/>
                    <a:pt x="24" y="64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03" name="Freeform 841"/>
            <p:cNvSpPr>
              <a:spLocks/>
            </p:cNvSpPr>
            <p:nvPr/>
          </p:nvSpPr>
          <p:spPr bwMode="auto">
            <a:xfrm>
              <a:off x="1734" y="1320"/>
              <a:ext cx="187" cy="244"/>
            </a:xfrm>
            <a:custGeom>
              <a:avLst/>
              <a:gdLst>
                <a:gd name="T0" fmla="*/ 70 w 187"/>
                <a:gd name="T1" fmla="*/ 84 h 244"/>
                <a:gd name="T2" fmla="*/ 32 w 187"/>
                <a:gd name="T3" fmla="*/ 188 h 244"/>
                <a:gd name="T4" fmla="*/ 132 w 187"/>
                <a:gd name="T5" fmla="*/ 232 h 244"/>
                <a:gd name="T6" fmla="*/ 160 w 187"/>
                <a:gd name="T7" fmla="*/ 94 h 244"/>
                <a:gd name="T8" fmla="*/ 180 w 187"/>
                <a:gd name="T9" fmla="*/ 26 h 244"/>
                <a:gd name="T10" fmla="*/ 118 w 187"/>
                <a:gd name="T11" fmla="*/ 34 h 244"/>
                <a:gd name="T12" fmla="*/ 72 w 187"/>
                <a:gd name="T13" fmla="*/ 8 h 244"/>
                <a:gd name="T14" fmla="*/ 70 w 187"/>
                <a:gd name="T15" fmla="*/ 84 h 2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7" h="244">
                  <a:moveTo>
                    <a:pt x="70" y="84"/>
                  </a:moveTo>
                  <a:cubicBezTo>
                    <a:pt x="72" y="118"/>
                    <a:pt x="0" y="188"/>
                    <a:pt x="32" y="188"/>
                  </a:cubicBezTo>
                  <a:cubicBezTo>
                    <a:pt x="64" y="188"/>
                    <a:pt x="92" y="180"/>
                    <a:pt x="132" y="232"/>
                  </a:cubicBezTo>
                  <a:cubicBezTo>
                    <a:pt x="172" y="244"/>
                    <a:pt x="152" y="128"/>
                    <a:pt x="160" y="94"/>
                  </a:cubicBezTo>
                  <a:cubicBezTo>
                    <a:pt x="168" y="60"/>
                    <a:pt x="187" y="36"/>
                    <a:pt x="180" y="26"/>
                  </a:cubicBezTo>
                  <a:cubicBezTo>
                    <a:pt x="173" y="16"/>
                    <a:pt x="137" y="37"/>
                    <a:pt x="118" y="34"/>
                  </a:cubicBezTo>
                  <a:cubicBezTo>
                    <a:pt x="100" y="31"/>
                    <a:pt x="80" y="0"/>
                    <a:pt x="72" y="8"/>
                  </a:cubicBezTo>
                  <a:cubicBezTo>
                    <a:pt x="62" y="16"/>
                    <a:pt x="68" y="50"/>
                    <a:pt x="70" y="84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04" name="Freeform 842"/>
            <p:cNvSpPr>
              <a:spLocks/>
            </p:cNvSpPr>
            <p:nvPr/>
          </p:nvSpPr>
          <p:spPr bwMode="auto">
            <a:xfrm>
              <a:off x="1604" y="1520"/>
              <a:ext cx="272" cy="427"/>
            </a:xfrm>
            <a:custGeom>
              <a:avLst/>
              <a:gdLst>
                <a:gd name="T0" fmla="*/ 150 w 272"/>
                <a:gd name="T1" fmla="*/ 12 h 427"/>
                <a:gd name="T2" fmla="*/ 106 w 272"/>
                <a:gd name="T3" fmla="*/ 173 h 427"/>
                <a:gd name="T4" fmla="*/ 6 w 272"/>
                <a:gd name="T5" fmla="*/ 350 h 427"/>
                <a:gd name="T6" fmla="*/ 70 w 272"/>
                <a:gd name="T7" fmla="*/ 362 h 427"/>
                <a:gd name="T8" fmla="*/ 140 w 272"/>
                <a:gd name="T9" fmla="*/ 400 h 427"/>
                <a:gd name="T10" fmla="*/ 202 w 272"/>
                <a:gd name="T11" fmla="*/ 197 h 427"/>
                <a:gd name="T12" fmla="*/ 268 w 272"/>
                <a:gd name="T13" fmla="*/ 66 h 427"/>
                <a:gd name="T14" fmla="*/ 224 w 272"/>
                <a:gd name="T15" fmla="*/ 36 h 427"/>
                <a:gd name="T16" fmla="*/ 198 w 272"/>
                <a:gd name="T17" fmla="*/ 4 h 427"/>
                <a:gd name="T18" fmla="*/ 150 w 272"/>
                <a:gd name="T19" fmla="*/ 12 h 4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72" h="427">
                  <a:moveTo>
                    <a:pt x="150" y="12"/>
                  </a:moveTo>
                  <a:cubicBezTo>
                    <a:pt x="128" y="18"/>
                    <a:pt x="131" y="115"/>
                    <a:pt x="106" y="173"/>
                  </a:cubicBezTo>
                  <a:cubicBezTo>
                    <a:pt x="81" y="231"/>
                    <a:pt x="12" y="319"/>
                    <a:pt x="6" y="350"/>
                  </a:cubicBezTo>
                  <a:cubicBezTo>
                    <a:pt x="0" y="381"/>
                    <a:pt x="44" y="346"/>
                    <a:pt x="70" y="362"/>
                  </a:cubicBezTo>
                  <a:cubicBezTo>
                    <a:pt x="96" y="378"/>
                    <a:pt x="118" y="427"/>
                    <a:pt x="140" y="400"/>
                  </a:cubicBezTo>
                  <a:cubicBezTo>
                    <a:pt x="162" y="373"/>
                    <a:pt x="181" y="253"/>
                    <a:pt x="202" y="197"/>
                  </a:cubicBezTo>
                  <a:cubicBezTo>
                    <a:pt x="225" y="141"/>
                    <a:pt x="264" y="93"/>
                    <a:pt x="268" y="66"/>
                  </a:cubicBezTo>
                  <a:cubicBezTo>
                    <a:pt x="272" y="39"/>
                    <a:pt x="236" y="46"/>
                    <a:pt x="224" y="36"/>
                  </a:cubicBezTo>
                  <a:cubicBezTo>
                    <a:pt x="212" y="26"/>
                    <a:pt x="210" y="8"/>
                    <a:pt x="198" y="4"/>
                  </a:cubicBezTo>
                  <a:cubicBezTo>
                    <a:pt x="186" y="0"/>
                    <a:pt x="172" y="6"/>
                    <a:pt x="150" y="12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05" name="Freeform 843"/>
            <p:cNvSpPr>
              <a:spLocks/>
            </p:cNvSpPr>
            <p:nvPr/>
          </p:nvSpPr>
          <p:spPr bwMode="auto">
            <a:xfrm>
              <a:off x="1596" y="1891"/>
              <a:ext cx="134" cy="196"/>
            </a:xfrm>
            <a:custGeom>
              <a:avLst/>
              <a:gdLst>
                <a:gd name="T0" fmla="*/ 0 w 134"/>
                <a:gd name="T1" fmla="*/ 46 h 196"/>
                <a:gd name="T2" fmla="*/ 14 w 134"/>
                <a:gd name="T3" fmla="*/ 96 h 196"/>
                <a:gd name="T4" fmla="*/ 28 w 134"/>
                <a:gd name="T5" fmla="*/ 159 h 196"/>
                <a:gd name="T6" fmla="*/ 102 w 134"/>
                <a:gd name="T7" fmla="*/ 196 h 196"/>
                <a:gd name="T8" fmla="*/ 128 w 134"/>
                <a:gd name="T9" fmla="*/ 128 h 196"/>
                <a:gd name="T10" fmla="*/ 122 w 134"/>
                <a:gd name="T11" fmla="*/ 52 h 196"/>
                <a:gd name="T12" fmla="*/ 58 w 134"/>
                <a:gd name="T13" fmla="*/ 7 h 196"/>
                <a:gd name="T14" fmla="*/ 10 w 134"/>
                <a:gd name="T15" fmla="*/ 12 h 196"/>
                <a:gd name="T16" fmla="*/ 0 w 134"/>
                <a:gd name="T17" fmla="*/ 46 h 1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4" h="196">
                  <a:moveTo>
                    <a:pt x="0" y="46"/>
                  </a:moveTo>
                  <a:cubicBezTo>
                    <a:pt x="1" y="60"/>
                    <a:pt x="9" y="77"/>
                    <a:pt x="14" y="96"/>
                  </a:cubicBezTo>
                  <a:cubicBezTo>
                    <a:pt x="19" y="115"/>
                    <a:pt x="13" y="142"/>
                    <a:pt x="28" y="159"/>
                  </a:cubicBezTo>
                  <a:lnTo>
                    <a:pt x="102" y="196"/>
                  </a:lnTo>
                  <a:cubicBezTo>
                    <a:pt x="119" y="191"/>
                    <a:pt x="125" y="152"/>
                    <a:pt x="128" y="128"/>
                  </a:cubicBezTo>
                  <a:cubicBezTo>
                    <a:pt x="131" y="104"/>
                    <a:pt x="134" y="72"/>
                    <a:pt x="122" y="52"/>
                  </a:cubicBezTo>
                  <a:cubicBezTo>
                    <a:pt x="110" y="32"/>
                    <a:pt x="76" y="14"/>
                    <a:pt x="58" y="7"/>
                  </a:cubicBezTo>
                  <a:cubicBezTo>
                    <a:pt x="40" y="0"/>
                    <a:pt x="19" y="6"/>
                    <a:pt x="10" y="12"/>
                  </a:cubicBezTo>
                  <a:lnTo>
                    <a:pt x="0" y="46"/>
                  </a:ln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06" name="Freeform 844"/>
            <p:cNvSpPr>
              <a:spLocks/>
            </p:cNvSpPr>
            <p:nvPr/>
          </p:nvSpPr>
          <p:spPr bwMode="auto">
            <a:xfrm>
              <a:off x="1501" y="1926"/>
              <a:ext cx="115" cy="141"/>
            </a:xfrm>
            <a:custGeom>
              <a:avLst/>
              <a:gdLst>
                <a:gd name="T0" fmla="*/ 87 w 115"/>
                <a:gd name="T1" fmla="*/ 130 h 141"/>
                <a:gd name="T2" fmla="*/ 27 w 115"/>
                <a:gd name="T3" fmla="*/ 133 h 141"/>
                <a:gd name="T4" fmla="*/ 3 w 115"/>
                <a:gd name="T5" fmla="*/ 81 h 141"/>
                <a:gd name="T6" fmla="*/ 13 w 115"/>
                <a:gd name="T7" fmla="*/ 18 h 141"/>
                <a:gd name="T8" fmla="*/ 47 w 115"/>
                <a:gd name="T9" fmla="*/ 0 h 141"/>
                <a:gd name="T10" fmla="*/ 81 w 115"/>
                <a:gd name="T11" fmla="*/ 26 h 141"/>
                <a:gd name="T12" fmla="*/ 87 w 115"/>
                <a:gd name="T13" fmla="*/ 130 h 1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5" h="141">
                  <a:moveTo>
                    <a:pt x="87" y="130"/>
                  </a:moveTo>
                  <a:cubicBezTo>
                    <a:pt x="59" y="140"/>
                    <a:pt x="43" y="141"/>
                    <a:pt x="27" y="133"/>
                  </a:cubicBezTo>
                  <a:cubicBezTo>
                    <a:pt x="11" y="125"/>
                    <a:pt x="5" y="102"/>
                    <a:pt x="3" y="81"/>
                  </a:cubicBezTo>
                  <a:cubicBezTo>
                    <a:pt x="1" y="60"/>
                    <a:pt x="0" y="30"/>
                    <a:pt x="13" y="18"/>
                  </a:cubicBezTo>
                  <a:cubicBezTo>
                    <a:pt x="20" y="6"/>
                    <a:pt x="36" y="0"/>
                    <a:pt x="47" y="0"/>
                  </a:cubicBezTo>
                  <a:cubicBezTo>
                    <a:pt x="58" y="1"/>
                    <a:pt x="74" y="4"/>
                    <a:pt x="81" y="26"/>
                  </a:cubicBezTo>
                  <a:cubicBezTo>
                    <a:pt x="93" y="44"/>
                    <a:pt x="115" y="120"/>
                    <a:pt x="87" y="130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07" name="Freeform 845"/>
            <p:cNvSpPr>
              <a:spLocks/>
            </p:cNvSpPr>
            <p:nvPr/>
          </p:nvSpPr>
          <p:spPr bwMode="auto">
            <a:xfrm>
              <a:off x="1435" y="2065"/>
              <a:ext cx="281" cy="167"/>
            </a:xfrm>
            <a:custGeom>
              <a:avLst/>
              <a:gdLst>
                <a:gd name="T0" fmla="*/ 137 w 281"/>
                <a:gd name="T1" fmla="*/ 13 h 167"/>
                <a:gd name="T2" fmla="*/ 177 w 281"/>
                <a:gd name="T3" fmla="*/ 3 h 167"/>
                <a:gd name="T4" fmla="*/ 247 w 281"/>
                <a:gd name="T5" fmla="*/ 30 h 167"/>
                <a:gd name="T6" fmla="*/ 277 w 281"/>
                <a:gd name="T7" fmla="*/ 102 h 167"/>
                <a:gd name="T8" fmla="*/ 231 w 281"/>
                <a:gd name="T9" fmla="*/ 165 h 167"/>
                <a:gd name="T10" fmla="*/ 129 w 281"/>
                <a:gd name="T11" fmla="*/ 115 h 167"/>
                <a:gd name="T12" fmla="*/ 45 w 281"/>
                <a:gd name="T13" fmla="*/ 115 h 167"/>
                <a:gd name="T14" fmla="*/ 1 w 281"/>
                <a:gd name="T15" fmla="*/ 50 h 167"/>
                <a:gd name="T16" fmla="*/ 49 w 281"/>
                <a:gd name="T17" fmla="*/ 7 h 167"/>
                <a:gd name="T18" fmla="*/ 137 w 281"/>
                <a:gd name="T19" fmla="*/ 13 h 1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1" h="167">
                  <a:moveTo>
                    <a:pt x="137" y="13"/>
                  </a:moveTo>
                  <a:cubicBezTo>
                    <a:pt x="158" y="12"/>
                    <a:pt x="159" y="0"/>
                    <a:pt x="177" y="3"/>
                  </a:cubicBezTo>
                  <a:cubicBezTo>
                    <a:pt x="195" y="6"/>
                    <a:pt x="230" y="14"/>
                    <a:pt x="247" y="30"/>
                  </a:cubicBezTo>
                  <a:cubicBezTo>
                    <a:pt x="264" y="46"/>
                    <a:pt x="281" y="59"/>
                    <a:pt x="277" y="102"/>
                  </a:cubicBezTo>
                  <a:cubicBezTo>
                    <a:pt x="273" y="145"/>
                    <a:pt x="256" y="163"/>
                    <a:pt x="231" y="165"/>
                  </a:cubicBezTo>
                  <a:cubicBezTo>
                    <a:pt x="206" y="167"/>
                    <a:pt x="160" y="123"/>
                    <a:pt x="129" y="115"/>
                  </a:cubicBezTo>
                  <a:cubicBezTo>
                    <a:pt x="103" y="107"/>
                    <a:pt x="66" y="126"/>
                    <a:pt x="45" y="115"/>
                  </a:cubicBezTo>
                  <a:cubicBezTo>
                    <a:pt x="24" y="104"/>
                    <a:pt x="0" y="68"/>
                    <a:pt x="1" y="50"/>
                  </a:cubicBezTo>
                  <a:cubicBezTo>
                    <a:pt x="0" y="32"/>
                    <a:pt x="26" y="13"/>
                    <a:pt x="49" y="7"/>
                  </a:cubicBezTo>
                  <a:lnTo>
                    <a:pt x="137" y="13"/>
                  </a:ln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08" name="Freeform 846"/>
            <p:cNvSpPr>
              <a:spLocks/>
            </p:cNvSpPr>
            <p:nvPr/>
          </p:nvSpPr>
          <p:spPr bwMode="auto">
            <a:xfrm>
              <a:off x="1332" y="1985"/>
              <a:ext cx="102" cy="92"/>
            </a:xfrm>
            <a:custGeom>
              <a:avLst/>
              <a:gdLst>
                <a:gd name="T0" fmla="*/ 10 w 102"/>
                <a:gd name="T1" fmla="*/ 41 h 92"/>
                <a:gd name="T2" fmla="*/ 18 w 102"/>
                <a:gd name="T3" fmla="*/ 84 h 92"/>
                <a:gd name="T4" fmla="*/ 92 w 102"/>
                <a:gd name="T5" fmla="*/ 79 h 92"/>
                <a:gd name="T6" fmla="*/ 80 w 102"/>
                <a:gd name="T7" fmla="*/ 7 h 92"/>
                <a:gd name="T8" fmla="*/ 10 w 102"/>
                <a:gd name="T9" fmla="*/ 4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2" h="92">
                  <a:moveTo>
                    <a:pt x="10" y="41"/>
                  </a:moveTo>
                  <a:cubicBezTo>
                    <a:pt x="0" y="54"/>
                    <a:pt x="3" y="77"/>
                    <a:pt x="18" y="84"/>
                  </a:cubicBezTo>
                  <a:cubicBezTo>
                    <a:pt x="32" y="90"/>
                    <a:pt x="82" y="92"/>
                    <a:pt x="92" y="79"/>
                  </a:cubicBezTo>
                  <a:cubicBezTo>
                    <a:pt x="102" y="66"/>
                    <a:pt x="86" y="34"/>
                    <a:pt x="80" y="7"/>
                  </a:cubicBezTo>
                  <a:cubicBezTo>
                    <a:pt x="65" y="0"/>
                    <a:pt x="24" y="33"/>
                    <a:pt x="10" y="41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09" name="Freeform 847"/>
            <p:cNvSpPr>
              <a:spLocks/>
            </p:cNvSpPr>
            <p:nvPr/>
          </p:nvSpPr>
          <p:spPr bwMode="auto">
            <a:xfrm>
              <a:off x="1348" y="2074"/>
              <a:ext cx="118" cy="444"/>
            </a:xfrm>
            <a:custGeom>
              <a:avLst/>
              <a:gdLst>
                <a:gd name="T0" fmla="*/ 4 w 118"/>
                <a:gd name="T1" fmla="*/ 40 h 444"/>
                <a:gd name="T2" fmla="*/ 42 w 118"/>
                <a:gd name="T3" fmla="*/ 183 h 444"/>
                <a:gd name="T4" fmla="*/ 36 w 118"/>
                <a:gd name="T5" fmla="*/ 304 h 444"/>
                <a:gd name="T6" fmla="*/ 84 w 118"/>
                <a:gd name="T7" fmla="*/ 439 h 444"/>
                <a:gd name="T8" fmla="*/ 94 w 118"/>
                <a:gd name="T9" fmla="*/ 240 h 444"/>
                <a:gd name="T10" fmla="*/ 104 w 118"/>
                <a:gd name="T11" fmla="*/ 121 h 444"/>
                <a:gd name="T12" fmla="*/ 68 w 118"/>
                <a:gd name="T13" fmla="*/ 63 h 444"/>
                <a:gd name="T14" fmla="*/ 80 w 118"/>
                <a:gd name="T15" fmla="*/ 8 h 444"/>
                <a:gd name="T16" fmla="*/ 40 w 118"/>
                <a:gd name="T17" fmla="*/ 14 h 444"/>
                <a:gd name="T18" fmla="*/ 6 w 118"/>
                <a:gd name="T19" fmla="*/ 12 h 444"/>
                <a:gd name="T20" fmla="*/ 4 w 118"/>
                <a:gd name="T21" fmla="*/ 40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8" h="444">
                  <a:moveTo>
                    <a:pt x="4" y="40"/>
                  </a:moveTo>
                  <a:cubicBezTo>
                    <a:pt x="4" y="55"/>
                    <a:pt x="36" y="139"/>
                    <a:pt x="42" y="183"/>
                  </a:cubicBezTo>
                  <a:cubicBezTo>
                    <a:pt x="48" y="227"/>
                    <a:pt x="30" y="252"/>
                    <a:pt x="36" y="304"/>
                  </a:cubicBezTo>
                  <a:cubicBezTo>
                    <a:pt x="42" y="356"/>
                    <a:pt x="50" y="434"/>
                    <a:pt x="84" y="439"/>
                  </a:cubicBezTo>
                  <a:cubicBezTo>
                    <a:pt x="118" y="444"/>
                    <a:pt x="86" y="296"/>
                    <a:pt x="94" y="240"/>
                  </a:cubicBezTo>
                  <a:cubicBezTo>
                    <a:pt x="102" y="184"/>
                    <a:pt x="108" y="150"/>
                    <a:pt x="104" y="121"/>
                  </a:cubicBezTo>
                  <a:cubicBezTo>
                    <a:pt x="100" y="92"/>
                    <a:pt x="72" y="82"/>
                    <a:pt x="68" y="63"/>
                  </a:cubicBezTo>
                  <a:cubicBezTo>
                    <a:pt x="64" y="44"/>
                    <a:pt x="91" y="15"/>
                    <a:pt x="80" y="8"/>
                  </a:cubicBezTo>
                  <a:cubicBezTo>
                    <a:pt x="75" y="0"/>
                    <a:pt x="52" y="13"/>
                    <a:pt x="40" y="14"/>
                  </a:cubicBezTo>
                  <a:cubicBezTo>
                    <a:pt x="28" y="15"/>
                    <a:pt x="12" y="8"/>
                    <a:pt x="6" y="12"/>
                  </a:cubicBezTo>
                  <a:cubicBezTo>
                    <a:pt x="0" y="16"/>
                    <a:pt x="4" y="34"/>
                    <a:pt x="4" y="40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10" name="Freeform 848"/>
            <p:cNvSpPr>
              <a:spLocks/>
            </p:cNvSpPr>
            <p:nvPr/>
          </p:nvSpPr>
          <p:spPr bwMode="auto">
            <a:xfrm>
              <a:off x="1462" y="2188"/>
              <a:ext cx="208" cy="156"/>
            </a:xfrm>
            <a:custGeom>
              <a:avLst/>
              <a:gdLst>
                <a:gd name="T0" fmla="*/ 106 w 208"/>
                <a:gd name="T1" fmla="*/ 14 h 156"/>
                <a:gd name="T2" fmla="*/ 146 w 208"/>
                <a:gd name="T3" fmla="*/ 40 h 156"/>
                <a:gd name="T4" fmla="*/ 206 w 208"/>
                <a:gd name="T5" fmla="*/ 87 h 156"/>
                <a:gd name="T6" fmla="*/ 172 w 208"/>
                <a:gd name="T7" fmla="*/ 139 h 156"/>
                <a:gd name="T8" fmla="*/ 86 w 208"/>
                <a:gd name="T9" fmla="*/ 141 h 156"/>
                <a:gd name="T10" fmla="*/ 22 w 208"/>
                <a:gd name="T11" fmla="*/ 139 h 156"/>
                <a:gd name="T12" fmla="*/ 4 w 208"/>
                <a:gd name="T13" fmla="*/ 71 h 156"/>
                <a:gd name="T14" fmla="*/ 20 w 208"/>
                <a:gd name="T15" fmla="*/ 15 h 156"/>
                <a:gd name="T16" fmla="*/ 106 w 208"/>
                <a:gd name="T17" fmla="*/ 14 h 1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8" h="156">
                  <a:moveTo>
                    <a:pt x="106" y="14"/>
                  </a:moveTo>
                  <a:cubicBezTo>
                    <a:pt x="130" y="28"/>
                    <a:pt x="128" y="26"/>
                    <a:pt x="146" y="40"/>
                  </a:cubicBezTo>
                  <a:cubicBezTo>
                    <a:pt x="164" y="54"/>
                    <a:pt x="204" y="50"/>
                    <a:pt x="206" y="87"/>
                  </a:cubicBezTo>
                  <a:cubicBezTo>
                    <a:pt x="208" y="124"/>
                    <a:pt x="200" y="140"/>
                    <a:pt x="172" y="139"/>
                  </a:cubicBezTo>
                  <a:cubicBezTo>
                    <a:pt x="144" y="138"/>
                    <a:pt x="132" y="126"/>
                    <a:pt x="86" y="141"/>
                  </a:cubicBezTo>
                  <a:cubicBezTo>
                    <a:pt x="40" y="156"/>
                    <a:pt x="44" y="144"/>
                    <a:pt x="22" y="139"/>
                  </a:cubicBezTo>
                  <a:cubicBezTo>
                    <a:pt x="0" y="134"/>
                    <a:pt x="4" y="92"/>
                    <a:pt x="4" y="71"/>
                  </a:cubicBezTo>
                  <a:cubicBezTo>
                    <a:pt x="4" y="50"/>
                    <a:pt x="3" y="23"/>
                    <a:pt x="20" y="15"/>
                  </a:cubicBezTo>
                  <a:cubicBezTo>
                    <a:pt x="37" y="7"/>
                    <a:pt x="82" y="0"/>
                    <a:pt x="106" y="14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11" name="Freeform 849"/>
            <p:cNvSpPr>
              <a:spLocks/>
            </p:cNvSpPr>
            <p:nvPr/>
          </p:nvSpPr>
          <p:spPr bwMode="auto">
            <a:xfrm>
              <a:off x="1448" y="2318"/>
              <a:ext cx="220" cy="240"/>
            </a:xfrm>
            <a:custGeom>
              <a:avLst/>
              <a:gdLst>
                <a:gd name="T0" fmla="*/ 28 w 220"/>
                <a:gd name="T1" fmla="*/ 105 h 240"/>
                <a:gd name="T2" fmla="*/ 22 w 220"/>
                <a:gd name="T3" fmla="*/ 219 h 240"/>
                <a:gd name="T4" fmla="*/ 100 w 220"/>
                <a:gd name="T5" fmla="*/ 231 h 240"/>
                <a:gd name="T6" fmla="*/ 184 w 220"/>
                <a:gd name="T7" fmla="*/ 190 h 240"/>
                <a:gd name="T8" fmla="*/ 206 w 220"/>
                <a:gd name="T9" fmla="*/ 42 h 240"/>
                <a:gd name="T10" fmla="*/ 90 w 220"/>
                <a:gd name="T11" fmla="*/ 38 h 240"/>
                <a:gd name="T12" fmla="*/ 10 w 220"/>
                <a:gd name="T13" fmla="*/ 28 h 240"/>
                <a:gd name="T14" fmla="*/ 28 w 220"/>
                <a:gd name="T15" fmla="*/ 105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0" h="240">
                  <a:moveTo>
                    <a:pt x="28" y="105"/>
                  </a:moveTo>
                  <a:cubicBezTo>
                    <a:pt x="30" y="137"/>
                    <a:pt x="10" y="198"/>
                    <a:pt x="22" y="219"/>
                  </a:cubicBezTo>
                  <a:cubicBezTo>
                    <a:pt x="34" y="240"/>
                    <a:pt x="72" y="239"/>
                    <a:pt x="100" y="231"/>
                  </a:cubicBezTo>
                  <a:cubicBezTo>
                    <a:pt x="128" y="223"/>
                    <a:pt x="166" y="222"/>
                    <a:pt x="184" y="190"/>
                  </a:cubicBezTo>
                  <a:cubicBezTo>
                    <a:pt x="184" y="190"/>
                    <a:pt x="220" y="84"/>
                    <a:pt x="206" y="42"/>
                  </a:cubicBezTo>
                  <a:cubicBezTo>
                    <a:pt x="192" y="0"/>
                    <a:pt x="123" y="40"/>
                    <a:pt x="90" y="38"/>
                  </a:cubicBezTo>
                  <a:cubicBezTo>
                    <a:pt x="58" y="35"/>
                    <a:pt x="20" y="17"/>
                    <a:pt x="10" y="28"/>
                  </a:cubicBezTo>
                  <a:cubicBezTo>
                    <a:pt x="0" y="39"/>
                    <a:pt x="26" y="73"/>
                    <a:pt x="28" y="105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12" name="Freeform 850"/>
            <p:cNvSpPr>
              <a:spLocks/>
            </p:cNvSpPr>
            <p:nvPr/>
          </p:nvSpPr>
          <p:spPr bwMode="auto">
            <a:xfrm>
              <a:off x="1411" y="2520"/>
              <a:ext cx="234" cy="188"/>
            </a:xfrm>
            <a:custGeom>
              <a:avLst/>
              <a:gdLst>
                <a:gd name="T0" fmla="*/ 17 w 234"/>
                <a:gd name="T1" fmla="*/ 117 h 188"/>
                <a:gd name="T2" fmla="*/ 101 w 234"/>
                <a:gd name="T3" fmla="*/ 186 h 188"/>
                <a:gd name="T4" fmla="*/ 201 w 234"/>
                <a:gd name="T5" fmla="*/ 116 h 188"/>
                <a:gd name="T6" fmla="*/ 217 w 234"/>
                <a:gd name="T7" fmla="*/ 34 h 188"/>
                <a:gd name="T8" fmla="*/ 87 w 234"/>
                <a:gd name="T9" fmla="*/ 54 h 188"/>
                <a:gd name="T10" fmla="*/ 17 w 234"/>
                <a:gd name="T11" fmla="*/ 10 h 188"/>
                <a:gd name="T12" fmla="*/ 17 w 234"/>
                <a:gd name="T13" fmla="*/ 117 h 1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4" h="188">
                  <a:moveTo>
                    <a:pt x="17" y="117"/>
                  </a:moveTo>
                  <a:cubicBezTo>
                    <a:pt x="29" y="152"/>
                    <a:pt x="29" y="188"/>
                    <a:pt x="101" y="186"/>
                  </a:cubicBezTo>
                  <a:cubicBezTo>
                    <a:pt x="173" y="184"/>
                    <a:pt x="183" y="144"/>
                    <a:pt x="201" y="116"/>
                  </a:cubicBezTo>
                  <a:cubicBezTo>
                    <a:pt x="219" y="88"/>
                    <a:pt x="234" y="45"/>
                    <a:pt x="217" y="34"/>
                  </a:cubicBezTo>
                  <a:cubicBezTo>
                    <a:pt x="200" y="23"/>
                    <a:pt x="119" y="57"/>
                    <a:pt x="87" y="54"/>
                  </a:cubicBezTo>
                  <a:cubicBezTo>
                    <a:pt x="55" y="51"/>
                    <a:pt x="34" y="0"/>
                    <a:pt x="17" y="10"/>
                  </a:cubicBezTo>
                  <a:cubicBezTo>
                    <a:pt x="0" y="20"/>
                    <a:pt x="5" y="82"/>
                    <a:pt x="17" y="117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13" name="Freeform 851"/>
            <p:cNvSpPr>
              <a:spLocks/>
            </p:cNvSpPr>
            <p:nvPr/>
          </p:nvSpPr>
          <p:spPr bwMode="auto">
            <a:xfrm>
              <a:off x="1417" y="1922"/>
              <a:ext cx="85" cy="149"/>
            </a:xfrm>
            <a:custGeom>
              <a:avLst/>
              <a:gdLst>
                <a:gd name="T0" fmla="*/ 7 w 85"/>
                <a:gd name="T1" fmla="*/ 46 h 149"/>
                <a:gd name="T2" fmla="*/ 79 w 85"/>
                <a:gd name="T3" fmla="*/ 24 h 149"/>
                <a:gd name="T4" fmla="*/ 71 w 85"/>
                <a:gd name="T5" fmla="*/ 70 h 149"/>
                <a:gd name="T6" fmla="*/ 85 w 85"/>
                <a:gd name="T7" fmla="*/ 132 h 149"/>
                <a:gd name="T8" fmla="*/ 29 w 85"/>
                <a:gd name="T9" fmla="*/ 135 h 149"/>
                <a:gd name="T10" fmla="*/ 7 w 85"/>
                <a:gd name="T11" fmla="*/ 46 h 1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" h="149">
                  <a:moveTo>
                    <a:pt x="7" y="46"/>
                  </a:moveTo>
                  <a:cubicBezTo>
                    <a:pt x="14" y="26"/>
                    <a:pt x="79" y="0"/>
                    <a:pt x="79" y="24"/>
                  </a:cubicBezTo>
                  <a:cubicBezTo>
                    <a:pt x="79" y="48"/>
                    <a:pt x="71" y="46"/>
                    <a:pt x="71" y="70"/>
                  </a:cubicBezTo>
                  <a:cubicBezTo>
                    <a:pt x="71" y="94"/>
                    <a:pt x="85" y="132"/>
                    <a:pt x="85" y="132"/>
                  </a:cubicBezTo>
                  <a:cubicBezTo>
                    <a:pt x="85" y="132"/>
                    <a:pt x="41" y="149"/>
                    <a:pt x="29" y="135"/>
                  </a:cubicBezTo>
                  <a:cubicBezTo>
                    <a:pt x="17" y="121"/>
                    <a:pt x="0" y="66"/>
                    <a:pt x="7" y="46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14" name="Freeform 852"/>
            <p:cNvSpPr>
              <a:spLocks/>
            </p:cNvSpPr>
            <p:nvPr/>
          </p:nvSpPr>
          <p:spPr bwMode="auto">
            <a:xfrm>
              <a:off x="1458" y="1170"/>
              <a:ext cx="47" cy="89"/>
            </a:xfrm>
            <a:custGeom>
              <a:avLst/>
              <a:gdLst>
                <a:gd name="T0" fmla="*/ 12 w 47"/>
                <a:gd name="T1" fmla="*/ 52 h 89"/>
                <a:gd name="T2" fmla="*/ 2 w 47"/>
                <a:gd name="T3" fmla="*/ 78 h 89"/>
                <a:gd name="T4" fmla="*/ 22 w 47"/>
                <a:gd name="T5" fmla="*/ 83 h 89"/>
                <a:gd name="T6" fmla="*/ 41 w 47"/>
                <a:gd name="T7" fmla="*/ 84 h 89"/>
                <a:gd name="T8" fmla="*/ 34 w 47"/>
                <a:gd name="T9" fmla="*/ 52 h 89"/>
                <a:gd name="T10" fmla="*/ 44 w 47"/>
                <a:gd name="T11" fmla="*/ 20 h 89"/>
                <a:gd name="T12" fmla="*/ 16 w 47"/>
                <a:gd name="T13" fmla="*/ 12 h 89"/>
                <a:gd name="T14" fmla="*/ 12 w 47"/>
                <a:gd name="T15" fmla="*/ 52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7" h="89">
                  <a:moveTo>
                    <a:pt x="12" y="52"/>
                  </a:moveTo>
                  <a:cubicBezTo>
                    <a:pt x="11" y="65"/>
                    <a:pt x="0" y="73"/>
                    <a:pt x="2" y="78"/>
                  </a:cubicBezTo>
                  <a:cubicBezTo>
                    <a:pt x="4" y="83"/>
                    <a:pt x="16" y="84"/>
                    <a:pt x="22" y="83"/>
                  </a:cubicBezTo>
                  <a:cubicBezTo>
                    <a:pt x="29" y="85"/>
                    <a:pt x="39" y="89"/>
                    <a:pt x="41" y="84"/>
                  </a:cubicBezTo>
                  <a:cubicBezTo>
                    <a:pt x="43" y="79"/>
                    <a:pt x="34" y="63"/>
                    <a:pt x="34" y="52"/>
                  </a:cubicBezTo>
                  <a:cubicBezTo>
                    <a:pt x="34" y="41"/>
                    <a:pt x="47" y="27"/>
                    <a:pt x="44" y="20"/>
                  </a:cubicBezTo>
                  <a:cubicBezTo>
                    <a:pt x="41" y="13"/>
                    <a:pt x="32" y="0"/>
                    <a:pt x="16" y="12"/>
                  </a:cubicBezTo>
                  <a:cubicBezTo>
                    <a:pt x="0" y="24"/>
                    <a:pt x="13" y="39"/>
                    <a:pt x="12" y="52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15" name="Freeform 853"/>
            <p:cNvSpPr>
              <a:spLocks/>
            </p:cNvSpPr>
            <p:nvPr/>
          </p:nvSpPr>
          <p:spPr bwMode="auto">
            <a:xfrm rot="2658934">
              <a:off x="1430" y="1267"/>
              <a:ext cx="87" cy="86"/>
            </a:xfrm>
            <a:custGeom>
              <a:avLst/>
              <a:gdLst>
                <a:gd name="T0" fmla="*/ 24 w 153"/>
                <a:gd name="T1" fmla="*/ 47 h 151"/>
                <a:gd name="T2" fmla="*/ 54 w 153"/>
                <a:gd name="T3" fmla="*/ 84 h 151"/>
                <a:gd name="T4" fmla="*/ 85 w 153"/>
                <a:gd name="T5" fmla="*/ 58 h 151"/>
                <a:gd name="T6" fmla="*/ 47 w 153"/>
                <a:gd name="T7" fmla="*/ 28 h 151"/>
                <a:gd name="T8" fmla="*/ 35 w 153"/>
                <a:gd name="T9" fmla="*/ 2 h 151"/>
                <a:gd name="T10" fmla="*/ 2 w 153"/>
                <a:gd name="T11" fmla="*/ 26 h 151"/>
                <a:gd name="T12" fmla="*/ 24 w 153"/>
                <a:gd name="T13" fmla="*/ 47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16" name="Freeform 854"/>
            <p:cNvSpPr>
              <a:spLocks/>
            </p:cNvSpPr>
            <p:nvPr/>
          </p:nvSpPr>
          <p:spPr bwMode="auto">
            <a:xfrm>
              <a:off x="1325" y="1435"/>
              <a:ext cx="79" cy="193"/>
            </a:xfrm>
            <a:custGeom>
              <a:avLst/>
              <a:gdLst>
                <a:gd name="T0" fmla="*/ 19 w 79"/>
                <a:gd name="T1" fmla="*/ 78 h 171"/>
                <a:gd name="T2" fmla="*/ 3 w 79"/>
                <a:gd name="T3" fmla="*/ 179 h 171"/>
                <a:gd name="T4" fmla="*/ 47 w 79"/>
                <a:gd name="T5" fmla="*/ 172 h 171"/>
                <a:gd name="T6" fmla="*/ 75 w 79"/>
                <a:gd name="T7" fmla="*/ 182 h 171"/>
                <a:gd name="T8" fmla="*/ 59 w 79"/>
                <a:gd name="T9" fmla="*/ 125 h 171"/>
                <a:gd name="T10" fmla="*/ 53 w 79"/>
                <a:gd name="T11" fmla="*/ 76 h 171"/>
                <a:gd name="T12" fmla="*/ 57 w 79"/>
                <a:gd name="T13" fmla="*/ 12 h 171"/>
                <a:gd name="T14" fmla="*/ 11 w 79"/>
                <a:gd name="T15" fmla="*/ 15 h 171"/>
                <a:gd name="T16" fmla="*/ 19 w 79"/>
                <a:gd name="T17" fmla="*/ 78 h 17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71">
                  <a:moveTo>
                    <a:pt x="19" y="69"/>
                  </a:moveTo>
                  <a:cubicBezTo>
                    <a:pt x="20" y="97"/>
                    <a:pt x="0" y="144"/>
                    <a:pt x="3" y="159"/>
                  </a:cubicBezTo>
                  <a:cubicBezTo>
                    <a:pt x="7" y="171"/>
                    <a:pt x="30" y="146"/>
                    <a:pt x="47" y="152"/>
                  </a:cubicBezTo>
                  <a:cubicBezTo>
                    <a:pt x="63" y="157"/>
                    <a:pt x="67" y="169"/>
                    <a:pt x="75" y="161"/>
                  </a:cubicBezTo>
                  <a:cubicBezTo>
                    <a:pt x="79" y="155"/>
                    <a:pt x="63" y="127"/>
                    <a:pt x="59" y="111"/>
                  </a:cubicBezTo>
                  <a:cubicBezTo>
                    <a:pt x="55" y="95"/>
                    <a:pt x="53" y="87"/>
                    <a:pt x="53" y="67"/>
                  </a:cubicBezTo>
                  <a:cubicBezTo>
                    <a:pt x="53" y="50"/>
                    <a:pt x="64" y="20"/>
                    <a:pt x="57" y="11"/>
                  </a:cubicBezTo>
                  <a:cubicBezTo>
                    <a:pt x="34" y="0"/>
                    <a:pt x="14" y="1"/>
                    <a:pt x="11" y="13"/>
                  </a:cubicBezTo>
                  <a:cubicBezTo>
                    <a:pt x="4" y="26"/>
                    <a:pt x="19" y="41"/>
                    <a:pt x="19" y="69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17" name="Freeform 855"/>
            <p:cNvSpPr>
              <a:spLocks/>
            </p:cNvSpPr>
            <p:nvPr/>
          </p:nvSpPr>
          <p:spPr bwMode="auto">
            <a:xfrm rot="1383912">
              <a:off x="1257" y="1632"/>
              <a:ext cx="207" cy="370"/>
            </a:xfrm>
            <a:custGeom>
              <a:avLst/>
              <a:gdLst>
                <a:gd name="T0" fmla="*/ 4 w 302"/>
                <a:gd name="T1" fmla="*/ 51 h 505"/>
                <a:gd name="T2" fmla="*/ 46 w 302"/>
                <a:gd name="T3" fmla="*/ 117 h 505"/>
                <a:gd name="T4" fmla="*/ 103 w 302"/>
                <a:gd name="T5" fmla="*/ 254 h 505"/>
                <a:gd name="T6" fmla="*/ 127 w 302"/>
                <a:gd name="T7" fmla="*/ 340 h 505"/>
                <a:gd name="T8" fmla="*/ 169 w 302"/>
                <a:gd name="T9" fmla="*/ 352 h 505"/>
                <a:gd name="T10" fmla="*/ 207 w 302"/>
                <a:gd name="T11" fmla="*/ 307 h 505"/>
                <a:gd name="T12" fmla="*/ 154 w 302"/>
                <a:gd name="T13" fmla="*/ 237 h 505"/>
                <a:gd name="T14" fmla="*/ 97 w 302"/>
                <a:gd name="T15" fmla="*/ 156 h 505"/>
                <a:gd name="T16" fmla="*/ 71 w 302"/>
                <a:gd name="T17" fmla="*/ 81 h 505"/>
                <a:gd name="T18" fmla="*/ 74 w 302"/>
                <a:gd name="T19" fmla="*/ 45 h 505"/>
                <a:gd name="T20" fmla="*/ 62 w 302"/>
                <a:gd name="T21" fmla="*/ 5 h 505"/>
                <a:gd name="T22" fmla="*/ 23 w 302"/>
                <a:gd name="T23" fmla="*/ 11 h 505"/>
                <a:gd name="T24" fmla="*/ 4 w 302"/>
                <a:gd name="T25" fmla="*/ 51 h 5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2" h="505">
                  <a:moveTo>
                    <a:pt x="6" y="69"/>
                  </a:moveTo>
                  <a:cubicBezTo>
                    <a:pt x="12" y="92"/>
                    <a:pt x="43" y="112"/>
                    <a:pt x="67" y="160"/>
                  </a:cubicBezTo>
                  <a:cubicBezTo>
                    <a:pt x="91" y="206"/>
                    <a:pt x="131" y="295"/>
                    <a:pt x="151" y="346"/>
                  </a:cubicBezTo>
                  <a:cubicBezTo>
                    <a:pt x="171" y="397"/>
                    <a:pt x="171" y="440"/>
                    <a:pt x="185" y="464"/>
                  </a:cubicBezTo>
                  <a:cubicBezTo>
                    <a:pt x="201" y="486"/>
                    <a:pt x="234" y="505"/>
                    <a:pt x="246" y="481"/>
                  </a:cubicBezTo>
                  <a:cubicBezTo>
                    <a:pt x="258" y="457"/>
                    <a:pt x="301" y="443"/>
                    <a:pt x="302" y="419"/>
                  </a:cubicBezTo>
                  <a:cubicBezTo>
                    <a:pt x="294" y="405"/>
                    <a:pt x="247" y="356"/>
                    <a:pt x="224" y="323"/>
                  </a:cubicBezTo>
                  <a:cubicBezTo>
                    <a:pt x="201" y="290"/>
                    <a:pt x="165" y="252"/>
                    <a:pt x="142" y="213"/>
                  </a:cubicBezTo>
                  <a:cubicBezTo>
                    <a:pt x="119" y="174"/>
                    <a:pt x="109" y="135"/>
                    <a:pt x="103" y="110"/>
                  </a:cubicBezTo>
                  <a:cubicBezTo>
                    <a:pt x="97" y="85"/>
                    <a:pt x="110" y="78"/>
                    <a:pt x="108" y="61"/>
                  </a:cubicBezTo>
                  <a:cubicBezTo>
                    <a:pt x="108" y="21"/>
                    <a:pt x="103" y="14"/>
                    <a:pt x="90" y="7"/>
                  </a:cubicBezTo>
                  <a:cubicBezTo>
                    <a:pt x="77" y="0"/>
                    <a:pt x="46" y="6"/>
                    <a:pt x="34" y="15"/>
                  </a:cubicBezTo>
                  <a:cubicBezTo>
                    <a:pt x="23" y="25"/>
                    <a:pt x="0" y="46"/>
                    <a:pt x="6" y="69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18" name="Freeform 856"/>
            <p:cNvSpPr>
              <a:spLocks/>
            </p:cNvSpPr>
            <p:nvPr/>
          </p:nvSpPr>
          <p:spPr bwMode="auto">
            <a:xfrm rot="272714">
              <a:off x="1428" y="1363"/>
              <a:ext cx="79" cy="203"/>
            </a:xfrm>
            <a:custGeom>
              <a:avLst/>
              <a:gdLst>
                <a:gd name="T0" fmla="*/ 19 w 79"/>
                <a:gd name="T1" fmla="*/ 82 h 171"/>
                <a:gd name="T2" fmla="*/ 3 w 79"/>
                <a:gd name="T3" fmla="*/ 189 h 171"/>
                <a:gd name="T4" fmla="*/ 47 w 79"/>
                <a:gd name="T5" fmla="*/ 180 h 171"/>
                <a:gd name="T6" fmla="*/ 75 w 79"/>
                <a:gd name="T7" fmla="*/ 191 h 171"/>
                <a:gd name="T8" fmla="*/ 59 w 79"/>
                <a:gd name="T9" fmla="*/ 132 h 171"/>
                <a:gd name="T10" fmla="*/ 53 w 79"/>
                <a:gd name="T11" fmla="*/ 80 h 171"/>
                <a:gd name="T12" fmla="*/ 57 w 79"/>
                <a:gd name="T13" fmla="*/ 13 h 171"/>
                <a:gd name="T14" fmla="*/ 11 w 79"/>
                <a:gd name="T15" fmla="*/ 15 h 171"/>
                <a:gd name="T16" fmla="*/ 19 w 79"/>
                <a:gd name="T17" fmla="*/ 82 h 17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171">
                  <a:moveTo>
                    <a:pt x="19" y="69"/>
                  </a:moveTo>
                  <a:cubicBezTo>
                    <a:pt x="20" y="97"/>
                    <a:pt x="0" y="144"/>
                    <a:pt x="3" y="159"/>
                  </a:cubicBezTo>
                  <a:cubicBezTo>
                    <a:pt x="7" y="171"/>
                    <a:pt x="30" y="146"/>
                    <a:pt x="47" y="152"/>
                  </a:cubicBezTo>
                  <a:cubicBezTo>
                    <a:pt x="63" y="157"/>
                    <a:pt x="67" y="169"/>
                    <a:pt x="75" y="161"/>
                  </a:cubicBezTo>
                  <a:cubicBezTo>
                    <a:pt x="79" y="155"/>
                    <a:pt x="63" y="127"/>
                    <a:pt x="59" y="111"/>
                  </a:cubicBezTo>
                  <a:cubicBezTo>
                    <a:pt x="55" y="95"/>
                    <a:pt x="53" y="87"/>
                    <a:pt x="53" y="67"/>
                  </a:cubicBezTo>
                  <a:cubicBezTo>
                    <a:pt x="53" y="50"/>
                    <a:pt x="64" y="20"/>
                    <a:pt x="57" y="11"/>
                  </a:cubicBezTo>
                  <a:cubicBezTo>
                    <a:pt x="34" y="0"/>
                    <a:pt x="14" y="1"/>
                    <a:pt x="11" y="13"/>
                  </a:cubicBezTo>
                  <a:cubicBezTo>
                    <a:pt x="4" y="26"/>
                    <a:pt x="19" y="41"/>
                    <a:pt x="19" y="69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19" name="Freeform 857"/>
            <p:cNvSpPr>
              <a:spLocks/>
            </p:cNvSpPr>
            <p:nvPr/>
          </p:nvSpPr>
          <p:spPr bwMode="auto">
            <a:xfrm rot="1683934">
              <a:off x="1337" y="1568"/>
              <a:ext cx="207" cy="387"/>
            </a:xfrm>
            <a:custGeom>
              <a:avLst/>
              <a:gdLst>
                <a:gd name="T0" fmla="*/ 4 w 302"/>
                <a:gd name="T1" fmla="*/ 53 h 505"/>
                <a:gd name="T2" fmla="*/ 46 w 302"/>
                <a:gd name="T3" fmla="*/ 123 h 505"/>
                <a:gd name="T4" fmla="*/ 103 w 302"/>
                <a:gd name="T5" fmla="*/ 265 h 505"/>
                <a:gd name="T6" fmla="*/ 127 w 302"/>
                <a:gd name="T7" fmla="*/ 356 h 505"/>
                <a:gd name="T8" fmla="*/ 169 w 302"/>
                <a:gd name="T9" fmla="*/ 369 h 505"/>
                <a:gd name="T10" fmla="*/ 207 w 302"/>
                <a:gd name="T11" fmla="*/ 321 h 505"/>
                <a:gd name="T12" fmla="*/ 154 w 302"/>
                <a:gd name="T13" fmla="*/ 248 h 505"/>
                <a:gd name="T14" fmla="*/ 97 w 302"/>
                <a:gd name="T15" fmla="*/ 163 h 505"/>
                <a:gd name="T16" fmla="*/ 71 w 302"/>
                <a:gd name="T17" fmla="*/ 84 h 505"/>
                <a:gd name="T18" fmla="*/ 74 w 302"/>
                <a:gd name="T19" fmla="*/ 47 h 505"/>
                <a:gd name="T20" fmla="*/ 62 w 302"/>
                <a:gd name="T21" fmla="*/ 5 h 505"/>
                <a:gd name="T22" fmla="*/ 23 w 302"/>
                <a:gd name="T23" fmla="*/ 11 h 505"/>
                <a:gd name="T24" fmla="*/ 4 w 302"/>
                <a:gd name="T25" fmla="*/ 53 h 5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2" h="505">
                  <a:moveTo>
                    <a:pt x="6" y="69"/>
                  </a:moveTo>
                  <a:cubicBezTo>
                    <a:pt x="12" y="92"/>
                    <a:pt x="43" y="112"/>
                    <a:pt x="67" y="160"/>
                  </a:cubicBezTo>
                  <a:cubicBezTo>
                    <a:pt x="91" y="206"/>
                    <a:pt x="131" y="295"/>
                    <a:pt x="151" y="346"/>
                  </a:cubicBezTo>
                  <a:cubicBezTo>
                    <a:pt x="171" y="397"/>
                    <a:pt x="171" y="440"/>
                    <a:pt x="185" y="464"/>
                  </a:cubicBezTo>
                  <a:cubicBezTo>
                    <a:pt x="201" y="486"/>
                    <a:pt x="234" y="505"/>
                    <a:pt x="246" y="481"/>
                  </a:cubicBezTo>
                  <a:cubicBezTo>
                    <a:pt x="258" y="457"/>
                    <a:pt x="301" y="443"/>
                    <a:pt x="302" y="419"/>
                  </a:cubicBezTo>
                  <a:cubicBezTo>
                    <a:pt x="294" y="405"/>
                    <a:pt x="247" y="356"/>
                    <a:pt x="224" y="323"/>
                  </a:cubicBezTo>
                  <a:cubicBezTo>
                    <a:pt x="201" y="290"/>
                    <a:pt x="165" y="252"/>
                    <a:pt x="142" y="213"/>
                  </a:cubicBezTo>
                  <a:cubicBezTo>
                    <a:pt x="119" y="174"/>
                    <a:pt x="109" y="135"/>
                    <a:pt x="103" y="110"/>
                  </a:cubicBezTo>
                  <a:cubicBezTo>
                    <a:pt x="97" y="85"/>
                    <a:pt x="110" y="78"/>
                    <a:pt x="108" y="61"/>
                  </a:cubicBezTo>
                  <a:cubicBezTo>
                    <a:pt x="108" y="21"/>
                    <a:pt x="103" y="14"/>
                    <a:pt x="90" y="7"/>
                  </a:cubicBezTo>
                  <a:cubicBezTo>
                    <a:pt x="77" y="0"/>
                    <a:pt x="46" y="6"/>
                    <a:pt x="34" y="15"/>
                  </a:cubicBezTo>
                  <a:cubicBezTo>
                    <a:pt x="23" y="25"/>
                    <a:pt x="0" y="46"/>
                    <a:pt x="6" y="69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0" name="Freeform 858"/>
            <p:cNvSpPr>
              <a:spLocks/>
            </p:cNvSpPr>
            <p:nvPr/>
          </p:nvSpPr>
          <p:spPr bwMode="auto">
            <a:xfrm>
              <a:off x="1544" y="1126"/>
              <a:ext cx="51" cy="107"/>
            </a:xfrm>
            <a:custGeom>
              <a:avLst/>
              <a:gdLst>
                <a:gd name="T0" fmla="*/ 13 w 47"/>
                <a:gd name="T1" fmla="*/ 63 h 89"/>
                <a:gd name="T2" fmla="*/ 2 w 47"/>
                <a:gd name="T3" fmla="*/ 94 h 89"/>
                <a:gd name="T4" fmla="*/ 24 w 47"/>
                <a:gd name="T5" fmla="*/ 100 h 89"/>
                <a:gd name="T6" fmla="*/ 44 w 47"/>
                <a:gd name="T7" fmla="*/ 101 h 89"/>
                <a:gd name="T8" fmla="*/ 37 w 47"/>
                <a:gd name="T9" fmla="*/ 63 h 89"/>
                <a:gd name="T10" fmla="*/ 48 w 47"/>
                <a:gd name="T11" fmla="*/ 24 h 89"/>
                <a:gd name="T12" fmla="*/ 17 w 47"/>
                <a:gd name="T13" fmla="*/ 14 h 89"/>
                <a:gd name="T14" fmla="*/ 13 w 47"/>
                <a:gd name="T15" fmla="*/ 63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7" h="89">
                  <a:moveTo>
                    <a:pt x="12" y="52"/>
                  </a:moveTo>
                  <a:cubicBezTo>
                    <a:pt x="11" y="65"/>
                    <a:pt x="0" y="73"/>
                    <a:pt x="2" y="78"/>
                  </a:cubicBezTo>
                  <a:cubicBezTo>
                    <a:pt x="4" y="83"/>
                    <a:pt x="16" y="84"/>
                    <a:pt x="22" y="83"/>
                  </a:cubicBezTo>
                  <a:cubicBezTo>
                    <a:pt x="29" y="85"/>
                    <a:pt x="39" y="89"/>
                    <a:pt x="41" y="84"/>
                  </a:cubicBezTo>
                  <a:cubicBezTo>
                    <a:pt x="43" y="79"/>
                    <a:pt x="34" y="63"/>
                    <a:pt x="34" y="52"/>
                  </a:cubicBezTo>
                  <a:cubicBezTo>
                    <a:pt x="34" y="41"/>
                    <a:pt x="47" y="27"/>
                    <a:pt x="44" y="20"/>
                  </a:cubicBezTo>
                  <a:cubicBezTo>
                    <a:pt x="41" y="13"/>
                    <a:pt x="32" y="0"/>
                    <a:pt x="16" y="12"/>
                  </a:cubicBezTo>
                  <a:cubicBezTo>
                    <a:pt x="0" y="24"/>
                    <a:pt x="13" y="39"/>
                    <a:pt x="12" y="52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1" name="Freeform 859"/>
            <p:cNvSpPr>
              <a:spLocks/>
            </p:cNvSpPr>
            <p:nvPr/>
          </p:nvSpPr>
          <p:spPr bwMode="auto">
            <a:xfrm rot="2658934">
              <a:off x="1519" y="1238"/>
              <a:ext cx="87" cy="96"/>
            </a:xfrm>
            <a:custGeom>
              <a:avLst/>
              <a:gdLst>
                <a:gd name="T0" fmla="*/ 24 w 153"/>
                <a:gd name="T1" fmla="*/ 52 h 151"/>
                <a:gd name="T2" fmla="*/ 54 w 153"/>
                <a:gd name="T3" fmla="*/ 93 h 151"/>
                <a:gd name="T4" fmla="*/ 85 w 153"/>
                <a:gd name="T5" fmla="*/ 64 h 151"/>
                <a:gd name="T6" fmla="*/ 47 w 153"/>
                <a:gd name="T7" fmla="*/ 32 h 151"/>
                <a:gd name="T8" fmla="*/ 35 w 153"/>
                <a:gd name="T9" fmla="*/ 2 h 151"/>
                <a:gd name="T10" fmla="*/ 2 w 153"/>
                <a:gd name="T11" fmla="*/ 29 h 151"/>
                <a:gd name="T12" fmla="*/ 24 w 153"/>
                <a:gd name="T13" fmla="*/ 52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3" h="151">
                  <a:moveTo>
                    <a:pt x="42" y="82"/>
                  </a:moveTo>
                  <a:cubicBezTo>
                    <a:pt x="59" y="101"/>
                    <a:pt x="76" y="143"/>
                    <a:pt x="95" y="147"/>
                  </a:cubicBezTo>
                  <a:cubicBezTo>
                    <a:pt x="114" y="151"/>
                    <a:pt x="153" y="120"/>
                    <a:pt x="149" y="101"/>
                  </a:cubicBezTo>
                  <a:cubicBezTo>
                    <a:pt x="130" y="78"/>
                    <a:pt x="97" y="67"/>
                    <a:pt x="82" y="50"/>
                  </a:cubicBezTo>
                  <a:cubicBezTo>
                    <a:pt x="67" y="33"/>
                    <a:pt x="74" y="4"/>
                    <a:pt x="61" y="3"/>
                  </a:cubicBezTo>
                  <a:cubicBezTo>
                    <a:pt x="49" y="0"/>
                    <a:pt x="7" y="27"/>
                    <a:pt x="3" y="45"/>
                  </a:cubicBezTo>
                  <a:cubicBezTo>
                    <a:pt x="0" y="58"/>
                    <a:pt x="25" y="63"/>
                    <a:pt x="42" y="82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2" name="Freeform 860"/>
            <p:cNvSpPr>
              <a:spLocks/>
            </p:cNvSpPr>
            <p:nvPr/>
          </p:nvSpPr>
          <p:spPr bwMode="auto">
            <a:xfrm>
              <a:off x="1508" y="1340"/>
              <a:ext cx="76" cy="203"/>
            </a:xfrm>
            <a:custGeom>
              <a:avLst/>
              <a:gdLst>
                <a:gd name="T0" fmla="*/ 26 w 76"/>
                <a:gd name="T1" fmla="*/ 81 h 203"/>
                <a:gd name="T2" fmla="*/ 2 w 76"/>
                <a:gd name="T3" fmla="*/ 186 h 203"/>
                <a:gd name="T4" fmla="*/ 46 w 76"/>
                <a:gd name="T5" fmla="*/ 181 h 203"/>
                <a:gd name="T6" fmla="*/ 68 w 76"/>
                <a:gd name="T7" fmla="*/ 194 h 203"/>
                <a:gd name="T8" fmla="*/ 62 w 76"/>
                <a:gd name="T9" fmla="*/ 134 h 203"/>
                <a:gd name="T10" fmla="*/ 60 w 76"/>
                <a:gd name="T11" fmla="*/ 82 h 203"/>
                <a:gd name="T12" fmla="*/ 69 w 76"/>
                <a:gd name="T13" fmla="*/ 15 h 203"/>
                <a:gd name="T14" fmla="*/ 23 w 76"/>
                <a:gd name="T15" fmla="*/ 13 h 203"/>
                <a:gd name="T16" fmla="*/ 26 w 76"/>
                <a:gd name="T17" fmla="*/ 81 h 20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6" h="203">
                  <a:moveTo>
                    <a:pt x="26" y="81"/>
                  </a:moveTo>
                  <a:cubicBezTo>
                    <a:pt x="25" y="114"/>
                    <a:pt x="0" y="168"/>
                    <a:pt x="2" y="186"/>
                  </a:cubicBezTo>
                  <a:cubicBezTo>
                    <a:pt x="5" y="201"/>
                    <a:pt x="30" y="172"/>
                    <a:pt x="46" y="181"/>
                  </a:cubicBezTo>
                  <a:cubicBezTo>
                    <a:pt x="62" y="188"/>
                    <a:pt x="60" y="203"/>
                    <a:pt x="68" y="194"/>
                  </a:cubicBezTo>
                  <a:cubicBezTo>
                    <a:pt x="73" y="187"/>
                    <a:pt x="65" y="153"/>
                    <a:pt x="62" y="134"/>
                  </a:cubicBezTo>
                  <a:cubicBezTo>
                    <a:pt x="60" y="115"/>
                    <a:pt x="58" y="105"/>
                    <a:pt x="60" y="82"/>
                  </a:cubicBezTo>
                  <a:cubicBezTo>
                    <a:pt x="62" y="61"/>
                    <a:pt x="76" y="27"/>
                    <a:pt x="69" y="15"/>
                  </a:cubicBezTo>
                  <a:cubicBezTo>
                    <a:pt x="48" y="0"/>
                    <a:pt x="28" y="0"/>
                    <a:pt x="23" y="13"/>
                  </a:cubicBezTo>
                  <a:cubicBezTo>
                    <a:pt x="15" y="29"/>
                    <a:pt x="29" y="48"/>
                    <a:pt x="26" y="81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3" name="Freeform 861"/>
            <p:cNvSpPr>
              <a:spLocks/>
            </p:cNvSpPr>
            <p:nvPr/>
          </p:nvSpPr>
          <p:spPr bwMode="auto">
            <a:xfrm>
              <a:off x="1471" y="1539"/>
              <a:ext cx="108" cy="392"/>
            </a:xfrm>
            <a:custGeom>
              <a:avLst/>
              <a:gdLst>
                <a:gd name="T0" fmla="*/ 39 w 108"/>
                <a:gd name="T1" fmla="*/ 33 h 392"/>
                <a:gd name="T2" fmla="*/ 38 w 108"/>
                <a:gd name="T3" fmla="*/ 111 h 392"/>
                <a:gd name="T4" fmla="*/ 22 w 108"/>
                <a:gd name="T5" fmla="*/ 263 h 392"/>
                <a:gd name="T6" fmla="*/ 0 w 108"/>
                <a:gd name="T7" fmla="*/ 354 h 392"/>
                <a:gd name="T8" fmla="*/ 31 w 108"/>
                <a:gd name="T9" fmla="*/ 386 h 392"/>
                <a:gd name="T10" fmla="*/ 61 w 108"/>
                <a:gd name="T11" fmla="*/ 377 h 392"/>
                <a:gd name="T12" fmla="*/ 57 w 108"/>
                <a:gd name="T13" fmla="*/ 271 h 392"/>
                <a:gd name="T14" fmla="*/ 64 w 108"/>
                <a:gd name="T15" fmla="*/ 170 h 392"/>
                <a:gd name="T16" fmla="*/ 83 w 108"/>
                <a:gd name="T17" fmla="*/ 103 h 392"/>
                <a:gd name="T18" fmla="*/ 93 w 108"/>
                <a:gd name="T19" fmla="*/ 61 h 392"/>
                <a:gd name="T20" fmla="*/ 95 w 108"/>
                <a:gd name="T21" fmla="*/ 15 h 392"/>
                <a:gd name="T22" fmla="*/ 70 w 108"/>
                <a:gd name="T23" fmla="*/ 1 h 392"/>
                <a:gd name="T24" fmla="*/ 39 w 108"/>
                <a:gd name="T25" fmla="*/ 33 h 39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8" h="392">
                  <a:moveTo>
                    <a:pt x="39" y="33"/>
                  </a:moveTo>
                  <a:cubicBezTo>
                    <a:pt x="43" y="59"/>
                    <a:pt x="41" y="73"/>
                    <a:pt x="38" y="111"/>
                  </a:cubicBezTo>
                  <a:cubicBezTo>
                    <a:pt x="35" y="149"/>
                    <a:pt x="28" y="222"/>
                    <a:pt x="22" y="263"/>
                  </a:cubicBezTo>
                  <a:cubicBezTo>
                    <a:pt x="15" y="304"/>
                    <a:pt x="0" y="333"/>
                    <a:pt x="0" y="354"/>
                  </a:cubicBezTo>
                  <a:cubicBezTo>
                    <a:pt x="2" y="374"/>
                    <a:pt x="21" y="382"/>
                    <a:pt x="31" y="386"/>
                  </a:cubicBezTo>
                  <a:cubicBezTo>
                    <a:pt x="47" y="373"/>
                    <a:pt x="51" y="392"/>
                    <a:pt x="61" y="377"/>
                  </a:cubicBezTo>
                  <a:cubicBezTo>
                    <a:pt x="61" y="365"/>
                    <a:pt x="59" y="300"/>
                    <a:pt x="57" y="271"/>
                  </a:cubicBezTo>
                  <a:cubicBezTo>
                    <a:pt x="55" y="240"/>
                    <a:pt x="64" y="204"/>
                    <a:pt x="64" y="170"/>
                  </a:cubicBezTo>
                  <a:cubicBezTo>
                    <a:pt x="65" y="136"/>
                    <a:pt x="78" y="121"/>
                    <a:pt x="83" y="103"/>
                  </a:cubicBezTo>
                  <a:cubicBezTo>
                    <a:pt x="88" y="85"/>
                    <a:pt x="91" y="76"/>
                    <a:pt x="93" y="61"/>
                  </a:cubicBezTo>
                  <a:cubicBezTo>
                    <a:pt x="108" y="33"/>
                    <a:pt x="100" y="24"/>
                    <a:pt x="95" y="15"/>
                  </a:cubicBezTo>
                  <a:cubicBezTo>
                    <a:pt x="90" y="6"/>
                    <a:pt x="81" y="0"/>
                    <a:pt x="70" y="1"/>
                  </a:cubicBezTo>
                  <a:cubicBezTo>
                    <a:pt x="60" y="5"/>
                    <a:pt x="35" y="7"/>
                    <a:pt x="39" y="33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4" name="Freeform 862"/>
            <p:cNvSpPr>
              <a:spLocks/>
            </p:cNvSpPr>
            <p:nvPr/>
          </p:nvSpPr>
          <p:spPr bwMode="auto">
            <a:xfrm>
              <a:off x="1672" y="1144"/>
              <a:ext cx="60" cy="81"/>
            </a:xfrm>
            <a:custGeom>
              <a:avLst/>
              <a:gdLst>
                <a:gd name="T0" fmla="*/ 40 w 60"/>
                <a:gd name="T1" fmla="*/ 48 h 81"/>
                <a:gd name="T2" fmla="*/ 43 w 60"/>
                <a:gd name="T3" fmla="*/ 77 h 81"/>
                <a:gd name="T4" fmla="*/ 21 w 60"/>
                <a:gd name="T5" fmla="*/ 75 h 81"/>
                <a:gd name="T6" fmla="*/ 2 w 60"/>
                <a:gd name="T7" fmla="*/ 71 h 81"/>
                <a:gd name="T8" fmla="*/ 10 w 60"/>
                <a:gd name="T9" fmla="*/ 42 h 81"/>
                <a:gd name="T10" fmla="*/ 18 w 60"/>
                <a:gd name="T11" fmla="*/ 12 h 81"/>
                <a:gd name="T12" fmla="*/ 48 w 60"/>
                <a:gd name="T13" fmla="*/ 6 h 81"/>
                <a:gd name="T14" fmla="*/ 40 w 60"/>
                <a:gd name="T15" fmla="*/ 48 h 8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0" h="81">
                  <a:moveTo>
                    <a:pt x="40" y="48"/>
                  </a:moveTo>
                  <a:cubicBezTo>
                    <a:pt x="38" y="61"/>
                    <a:pt x="46" y="71"/>
                    <a:pt x="43" y="77"/>
                  </a:cubicBezTo>
                  <a:cubicBezTo>
                    <a:pt x="39" y="81"/>
                    <a:pt x="27" y="78"/>
                    <a:pt x="21" y="75"/>
                  </a:cubicBezTo>
                  <a:cubicBezTo>
                    <a:pt x="14" y="75"/>
                    <a:pt x="4" y="76"/>
                    <a:pt x="2" y="71"/>
                  </a:cubicBezTo>
                  <a:cubicBezTo>
                    <a:pt x="0" y="66"/>
                    <a:pt x="7" y="52"/>
                    <a:pt x="10" y="42"/>
                  </a:cubicBezTo>
                  <a:cubicBezTo>
                    <a:pt x="13" y="32"/>
                    <a:pt x="12" y="18"/>
                    <a:pt x="18" y="12"/>
                  </a:cubicBezTo>
                  <a:cubicBezTo>
                    <a:pt x="24" y="6"/>
                    <a:pt x="44" y="0"/>
                    <a:pt x="48" y="6"/>
                  </a:cubicBezTo>
                  <a:cubicBezTo>
                    <a:pt x="60" y="23"/>
                    <a:pt x="43" y="34"/>
                    <a:pt x="40" y="48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5" name="Freeform 863"/>
            <p:cNvSpPr>
              <a:spLocks/>
            </p:cNvSpPr>
            <p:nvPr/>
          </p:nvSpPr>
          <p:spPr bwMode="auto">
            <a:xfrm>
              <a:off x="1633" y="1224"/>
              <a:ext cx="85" cy="101"/>
            </a:xfrm>
            <a:custGeom>
              <a:avLst/>
              <a:gdLst>
                <a:gd name="T0" fmla="*/ 55 w 85"/>
                <a:gd name="T1" fmla="*/ 48 h 101"/>
                <a:gd name="T2" fmla="*/ 57 w 85"/>
                <a:gd name="T3" fmla="*/ 94 h 101"/>
                <a:gd name="T4" fmla="*/ 5 w 85"/>
                <a:gd name="T5" fmla="*/ 92 h 101"/>
                <a:gd name="T6" fmla="*/ 29 w 85"/>
                <a:gd name="T7" fmla="*/ 54 h 101"/>
                <a:gd name="T8" fmla="*/ 33 w 85"/>
                <a:gd name="T9" fmla="*/ 8 h 101"/>
                <a:gd name="T10" fmla="*/ 55 w 85"/>
                <a:gd name="T11" fmla="*/ 10 h 101"/>
                <a:gd name="T12" fmla="*/ 79 w 85"/>
                <a:gd name="T13" fmla="*/ 16 h 101"/>
                <a:gd name="T14" fmla="*/ 55 w 85"/>
                <a:gd name="T15" fmla="*/ 48 h 10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5" h="101">
                  <a:moveTo>
                    <a:pt x="55" y="48"/>
                  </a:moveTo>
                  <a:cubicBezTo>
                    <a:pt x="51" y="62"/>
                    <a:pt x="53" y="92"/>
                    <a:pt x="57" y="94"/>
                  </a:cubicBezTo>
                  <a:cubicBezTo>
                    <a:pt x="61" y="96"/>
                    <a:pt x="8" y="101"/>
                    <a:pt x="5" y="92"/>
                  </a:cubicBezTo>
                  <a:cubicBezTo>
                    <a:pt x="0" y="85"/>
                    <a:pt x="24" y="68"/>
                    <a:pt x="29" y="54"/>
                  </a:cubicBezTo>
                  <a:cubicBezTo>
                    <a:pt x="33" y="41"/>
                    <a:pt x="26" y="12"/>
                    <a:pt x="33" y="8"/>
                  </a:cubicBezTo>
                  <a:cubicBezTo>
                    <a:pt x="38" y="0"/>
                    <a:pt x="47" y="9"/>
                    <a:pt x="55" y="10"/>
                  </a:cubicBezTo>
                  <a:cubicBezTo>
                    <a:pt x="63" y="11"/>
                    <a:pt x="79" y="10"/>
                    <a:pt x="79" y="16"/>
                  </a:cubicBezTo>
                  <a:cubicBezTo>
                    <a:pt x="85" y="22"/>
                    <a:pt x="59" y="34"/>
                    <a:pt x="55" y="48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6" name="Freeform 864"/>
            <p:cNvSpPr>
              <a:spLocks/>
            </p:cNvSpPr>
            <p:nvPr/>
          </p:nvSpPr>
          <p:spPr bwMode="auto">
            <a:xfrm>
              <a:off x="1589" y="1326"/>
              <a:ext cx="100" cy="211"/>
            </a:xfrm>
            <a:custGeom>
              <a:avLst/>
              <a:gdLst>
                <a:gd name="T0" fmla="*/ 78 w 100"/>
                <a:gd name="T1" fmla="*/ 86 h 211"/>
                <a:gd name="T2" fmla="*/ 79 w 100"/>
                <a:gd name="T3" fmla="*/ 197 h 211"/>
                <a:gd name="T4" fmla="*/ 35 w 100"/>
                <a:gd name="T5" fmla="*/ 183 h 211"/>
                <a:gd name="T6" fmla="*/ 3 w 100"/>
                <a:gd name="T7" fmla="*/ 176 h 211"/>
                <a:gd name="T8" fmla="*/ 30 w 100"/>
                <a:gd name="T9" fmla="*/ 132 h 211"/>
                <a:gd name="T10" fmla="*/ 44 w 100"/>
                <a:gd name="T11" fmla="*/ 79 h 211"/>
                <a:gd name="T12" fmla="*/ 49 w 100"/>
                <a:gd name="T13" fmla="*/ 10 h 211"/>
                <a:gd name="T14" fmla="*/ 95 w 100"/>
                <a:gd name="T15" fmla="*/ 19 h 211"/>
                <a:gd name="T16" fmla="*/ 78 w 100"/>
                <a:gd name="T17" fmla="*/ 86 h 2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0" h="211">
                  <a:moveTo>
                    <a:pt x="78" y="86"/>
                  </a:moveTo>
                  <a:cubicBezTo>
                    <a:pt x="71" y="120"/>
                    <a:pt x="84" y="179"/>
                    <a:pt x="79" y="197"/>
                  </a:cubicBezTo>
                  <a:cubicBezTo>
                    <a:pt x="73" y="211"/>
                    <a:pt x="53" y="177"/>
                    <a:pt x="35" y="183"/>
                  </a:cubicBezTo>
                  <a:cubicBezTo>
                    <a:pt x="18" y="186"/>
                    <a:pt x="10" y="187"/>
                    <a:pt x="3" y="176"/>
                  </a:cubicBezTo>
                  <a:cubicBezTo>
                    <a:pt x="0" y="167"/>
                    <a:pt x="23" y="150"/>
                    <a:pt x="30" y="132"/>
                  </a:cubicBezTo>
                  <a:cubicBezTo>
                    <a:pt x="37" y="112"/>
                    <a:pt x="40" y="103"/>
                    <a:pt x="44" y="79"/>
                  </a:cubicBezTo>
                  <a:cubicBezTo>
                    <a:pt x="47" y="58"/>
                    <a:pt x="40" y="20"/>
                    <a:pt x="49" y="10"/>
                  </a:cubicBezTo>
                  <a:cubicBezTo>
                    <a:pt x="74" y="0"/>
                    <a:pt x="95" y="4"/>
                    <a:pt x="95" y="19"/>
                  </a:cubicBezTo>
                  <a:cubicBezTo>
                    <a:pt x="100" y="36"/>
                    <a:pt x="83" y="52"/>
                    <a:pt x="78" y="86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7" name="Freeform 865"/>
            <p:cNvSpPr>
              <a:spLocks/>
            </p:cNvSpPr>
            <p:nvPr/>
          </p:nvSpPr>
          <p:spPr bwMode="auto">
            <a:xfrm>
              <a:off x="1540" y="1520"/>
              <a:ext cx="122" cy="400"/>
            </a:xfrm>
            <a:custGeom>
              <a:avLst/>
              <a:gdLst>
                <a:gd name="T0" fmla="*/ 122 w 122"/>
                <a:gd name="T1" fmla="*/ 41 h 400"/>
                <a:gd name="T2" fmla="*/ 99 w 122"/>
                <a:gd name="T3" fmla="*/ 123 h 400"/>
                <a:gd name="T4" fmla="*/ 74 w 122"/>
                <a:gd name="T5" fmla="*/ 286 h 400"/>
                <a:gd name="T6" fmla="*/ 56 w 122"/>
                <a:gd name="T7" fmla="*/ 374 h 400"/>
                <a:gd name="T8" fmla="*/ 30 w 122"/>
                <a:gd name="T9" fmla="*/ 400 h 400"/>
                <a:gd name="T10" fmla="*/ 0 w 122"/>
                <a:gd name="T11" fmla="*/ 372 h 400"/>
                <a:gd name="T12" fmla="*/ 23 w 122"/>
                <a:gd name="T13" fmla="*/ 279 h 400"/>
                <a:gd name="T14" fmla="*/ 57 w 122"/>
                <a:gd name="T15" fmla="*/ 178 h 400"/>
                <a:gd name="T16" fmla="*/ 63 w 122"/>
                <a:gd name="T17" fmla="*/ 90 h 400"/>
                <a:gd name="T18" fmla="*/ 49 w 122"/>
                <a:gd name="T19" fmla="*/ 54 h 400"/>
                <a:gd name="T20" fmla="*/ 51 w 122"/>
                <a:gd name="T21" fmla="*/ 9 h 400"/>
                <a:gd name="T22" fmla="*/ 92 w 122"/>
                <a:gd name="T23" fmla="*/ 4 h 400"/>
                <a:gd name="T24" fmla="*/ 122 w 122"/>
                <a:gd name="T25" fmla="*/ 41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2" h="400">
                  <a:moveTo>
                    <a:pt x="122" y="41"/>
                  </a:moveTo>
                  <a:cubicBezTo>
                    <a:pt x="122" y="60"/>
                    <a:pt x="105" y="81"/>
                    <a:pt x="99" y="123"/>
                  </a:cubicBezTo>
                  <a:cubicBezTo>
                    <a:pt x="91" y="164"/>
                    <a:pt x="81" y="244"/>
                    <a:pt x="74" y="286"/>
                  </a:cubicBezTo>
                  <a:cubicBezTo>
                    <a:pt x="70" y="329"/>
                    <a:pt x="63" y="355"/>
                    <a:pt x="56" y="374"/>
                  </a:cubicBezTo>
                  <a:cubicBezTo>
                    <a:pt x="49" y="393"/>
                    <a:pt x="39" y="400"/>
                    <a:pt x="30" y="400"/>
                  </a:cubicBezTo>
                  <a:cubicBezTo>
                    <a:pt x="18" y="382"/>
                    <a:pt x="6" y="390"/>
                    <a:pt x="0" y="372"/>
                  </a:cubicBezTo>
                  <a:cubicBezTo>
                    <a:pt x="3" y="359"/>
                    <a:pt x="14" y="308"/>
                    <a:pt x="23" y="279"/>
                  </a:cubicBezTo>
                  <a:cubicBezTo>
                    <a:pt x="32" y="248"/>
                    <a:pt x="49" y="213"/>
                    <a:pt x="57" y="178"/>
                  </a:cubicBezTo>
                  <a:cubicBezTo>
                    <a:pt x="65" y="144"/>
                    <a:pt x="65" y="112"/>
                    <a:pt x="63" y="90"/>
                  </a:cubicBezTo>
                  <a:cubicBezTo>
                    <a:pt x="62" y="70"/>
                    <a:pt x="52" y="67"/>
                    <a:pt x="49" y="54"/>
                  </a:cubicBezTo>
                  <a:cubicBezTo>
                    <a:pt x="41" y="23"/>
                    <a:pt x="44" y="16"/>
                    <a:pt x="51" y="9"/>
                  </a:cubicBezTo>
                  <a:cubicBezTo>
                    <a:pt x="59" y="0"/>
                    <a:pt x="82" y="0"/>
                    <a:pt x="92" y="4"/>
                  </a:cubicBezTo>
                  <a:cubicBezTo>
                    <a:pt x="101" y="10"/>
                    <a:pt x="122" y="22"/>
                    <a:pt x="122" y="41"/>
                  </a:cubicBezTo>
                  <a:close/>
                </a:path>
              </a:pathLst>
            </a:custGeom>
            <a:solidFill>
              <a:srgbClr val="FDFFE3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 b="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>
                <a:cs typeface="Arial" panose="020B0604020202020204" pitchFamily="34" charset="0"/>
              </a:rPr>
              <a:t>  </a:t>
            </a:r>
            <a:endParaRPr lang="en-US" altLang="en-US" sz="2000">
              <a:cs typeface="Arial" panose="020B0604020202020204" pitchFamily="34" charset="0"/>
            </a:endParaRP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="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4352</TotalTime>
  <Words>173</Words>
  <Application>Microsoft Office PowerPoint</Application>
  <PresentationFormat>On-screen Show (4:3)</PresentationFormat>
  <Paragraphs>20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Default Design</vt:lpstr>
      <vt:lpstr>Hands and feet clip 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Teeth outline clipart</dc:title>
  <dc:subject/>
  <dc:creator>Presentation Magazine</dc:creator>
  <cp:keywords/>
  <dc:description/>
  <cp:lastModifiedBy>Jonty Pearce</cp:lastModifiedBy>
  <cp:revision>92</cp:revision>
  <dcterms:created xsi:type="dcterms:W3CDTF">2009-11-03T13:35:13Z</dcterms:created>
  <dcterms:modified xsi:type="dcterms:W3CDTF">2015-02-22T11:14:17Z</dcterms:modified>
  <cp:category/>
</cp:coreProperties>
</file>