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9" r:id="rId3"/>
    <p:sldId id="270" r:id="rId4"/>
    <p:sldId id="267" r:id="rId5"/>
    <p:sldId id="27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4000"/>
    <a:srgbClr val="D23C51"/>
    <a:srgbClr val="FF6FCF"/>
    <a:srgbClr val="4D4D4D"/>
    <a:srgbClr val="707070"/>
    <a:srgbClr val="D2D2D2"/>
    <a:srgbClr val="F4C655"/>
    <a:srgbClr val="FFD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-8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EBD49056-C287-4FB7-A48E-19271C1B80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45067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781008-1A27-44F1-B29D-51A40558016F}" type="slidenum">
              <a:rPr lang="en-GB" altLang="en-US" b="0"/>
              <a:pPr/>
              <a:t>1</a:t>
            </a:fld>
            <a:endParaRPr lang="en-GB" altLang="en-US" b="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64214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D11513-1AAC-4B80-ABFD-36185FEA6E3D}" type="slidenum">
              <a:rPr lang="en-GB" altLang="en-US" b="0"/>
              <a:pPr/>
              <a:t>4</a:t>
            </a:fld>
            <a:endParaRPr lang="en-GB" altLang="en-US" b="0"/>
          </a:p>
        </p:txBody>
      </p:sp>
      <p:sp>
        <p:nvSpPr>
          <p:cNvPr id="819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464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DE50AC-E2A8-431A-BF6E-7172D9A0BC20}" type="slidenum">
              <a:rPr lang="en-GB" altLang="en-US" b="0"/>
              <a:pPr/>
              <a:t>5</a:t>
            </a:fld>
            <a:endParaRPr lang="en-GB" altLang="en-US" b="0"/>
          </a:p>
        </p:txBody>
      </p:sp>
      <p:sp>
        <p:nvSpPr>
          <p:cNvPr id="1024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51140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226F37-F302-447D-AB24-CDC591F33DA4}" type="slidenum">
              <a:rPr lang="en-GB" altLang="en-US" b="0"/>
              <a:pPr/>
              <a:t>6</a:t>
            </a:fld>
            <a:endParaRPr lang="en-GB" altLang="en-US" b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9384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5A3D7-9843-46C1-8307-A9EDCF2B64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275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E2210-8B2F-45D6-B3E0-7AC69B1220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6643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902E1-202F-4E88-95EC-0DEE138339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681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4039D-1F36-4C27-9F81-76622924B8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2623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EC54A-69A6-469B-82E2-A2B3223E7F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5073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88352-98F2-4916-ACA7-9085F6A883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6407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6C47F-B92D-46DC-9032-A40095C71B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7817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661E8-168E-46DA-9042-4BF0AF0998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746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CCB56-46E4-493C-BFCA-4CA62C8BE9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007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CF837-1731-4BBE-BC58-3FD360BAB8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791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734F7-C462-471A-93FE-C1DDCE230A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2298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5D2210C2-D807-4EBE-93C6-CF8B83E328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/>
              <a:t>Ears clip art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3913" y="3459163"/>
            <a:ext cx="7504112" cy="17526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Can be coloured in, magnified </a:t>
            </a:r>
            <a:br>
              <a:rPr lang="en-GB" altLang="en-US" sz="2800" smtClean="0"/>
            </a:br>
            <a:r>
              <a:rPr lang="en-GB" altLang="en-US" sz="2800" smtClean="0"/>
              <a:t>and cut out</a:t>
            </a:r>
          </a:p>
        </p:txBody>
      </p:sp>
      <p:grpSp>
        <p:nvGrpSpPr>
          <p:cNvPr id="3076" name="Group 519"/>
          <p:cNvGrpSpPr>
            <a:grpSpLocks/>
          </p:cNvGrpSpPr>
          <p:nvPr/>
        </p:nvGrpSpPr>
        <p:grpSpPr bwMode="auto">
          <a:xfrm>
            <a:off x="5824538" y="381000"/>
            <a:ext cx="882650" cy="1982788"/>
            <a:chOff x="4418" y="1243"/>
            <a:chExt cx="733" cy="1648"/>
          </a:xfrm>
        </p:grpSpPr>
        <p:sp>
          <p:nvSpPr>
            <p:cNvPr id="3128" name="Freeform 520"/>
            <p:cNvSpPr>
              <a:spLocks/>
            </p:cNvSpPr>
            <p:nvPr/>
          </p:nvSpPr>
          <p:spPr bwMode="auto">
            <a:xfrm>
              <a:off x="4418" y="1243"/>
              <a:ext cx="642" cy="1648"/>
            </a:xfrm>
            <a:custGeom>
              <a:avLst/>
              <a:gdLst>
                <a:gd name="T0" fmla="*/ 327 w 247"/>
                <a:gd name="T1" fmla="*/ 1456 h 634"/>
                <a:gd name="T2" fmla="*/ 348 w 247"/>
                <a:gd name="T3" fmla="*/ 1622 h 634"/>
                <a:gd name="T4" fmla="*/ 520 w 247"/>
                <a:gd name="T5" fmla="*/ 1515 h 634"/>
                <a:gd name="T6" fmla="*/ 582 w 247"/>
                <a:gd name="T7" fmla="*/ 1149 h 634"/>
                <a:gd name="T8" fmla="*/ 634 w 247"/>
                <a:gd name="T9" fmla="*/ 806 h 634"/>
                <a:gd name="T10" fmla="*/ 530 w 247"/>
                <a:gd name="T11" fmla="*/ 468 h 634"/>
                <a:gd name="T12" fmla="*/ 364 w 247"/>
                <a:gd name="T13" fmla="*/ 153 h 634"/>
                <a:gd name="T14" fmla="*/ 172 w 247"/>
                <a:gd name="T15" fmla="*/ 3 h 634"/>
                <a:gd name="T16" fmla="*/ 39 w 247"/>
                <a:gd name="T17" fmla="*/ 122 h 634"/>
                <a:gd name="T18" fmla="*/ 26 w 247"/>
                <a:gd name="T19" fmla="*/ 457 h 634"/>
                <a:gd name="T20" fmla="*/ 151 w 247"/>
                <a:gd name="T21" fmla="*/ 634 h 634"/>
                <a:gd name="T22" fmla="*/ 291 w 247"/>
                <a:gd name="T23" fmla="*/ 645 h 634"/>
                <a:gd name="T24" fmla="*/ 369 w 247"/>
                <a:gd name="T25" fmla="*/ 894 h 634"/>
                <a:gd name="T26" fmla="*/ 379 w 247"/>
                <a:gd name="T27" fmla="*/ 1326 h 634"/>
                <a:gd name="T28" fmla="*/ 327 w 247"/>
                <a:gd name="T29" fmla="*/ 1456 h 63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7" h="634">
                  <a:moveTo>
                    <a:pt x="126" y="560"/>
                  </a:moveTo>
                  <a:cubicBezTo>
                    <a:pt x="126" y="560"/>
                    <a:pt x="112" y="614"/>
                    <a:pt x="134" y="624"/>
                  </a:cubicBezTo>
                  <a:cubicBezTo>
                    <a:pt x="156" y="634"/>
                    <a:pt x="186" y="617"/>
                    <a:pt x="200" y="583"/>
                  </a:cubicBezTo>
                  <a:cubicBezTo>
                    <a:pt x="214" y="552"/>
                    <a:pt x="217" y="487"/>
                    <a:pt x="224" y="442"/>
                  </a:cubicBezTo>
                  <a:cubicBezTo>
                    <a:pt x="231" y="397"/>
                    <a:pt x="247" y="354"/>
                    <a:pt x="244" y="310"/>
                  </a:cubicBezTo>
                  <a:cubicBezTo>
                    <a:pt x="244" y="260"/>
                    <a:pt x="221" y="222"/>
                    <a:pt x="204" y="180"/>
                  </a:cubicBezTo>
                  <a:cubicBezTo>
                    <a:pt x="187" y="138"/>
                    <a:pt x="163" y="89"/>
                    <a:pt x="140" y="59"/>
                  </a:cubicBezTo>
                  <a:cubicBezTo>
                    <a:pt x="114" y="22"/>
                    <a:pt x="96" y="2"/>
                    <a:pt x="66" y="1"/>
                  </a:cubicBezTo>
                  <a:cubicBezTo>
                    <a:pt x="36" y="0"/>
                    <a:pt x="24" y="16"/>
                    <a:pt x="15" y="47"/>
                  </a:cubicBezTo>
                  <a:cubicBezTo>
                    <a:pt x="6" y="78"/>
                    <a:pt x="0" y="143"/>
                    <a:pt x="10" y="176"/>
                  </a:cubicBezTo>
                  <a:cubicBezTo>
                    <a:pt x="20" y="209"/>
                    <a:pt x="41" y="235"/>
                    <a:pt x="58" y="244"/>
                  </a:cubicBezTo>
                  <a:cubicBezTo>
                    <a:pt x="75" y="253"/>
                    <a:pt x="98" y="231"/>
                    <a:pt x="112" y="248"/>
                  </a:cubicBezTo>
                  <a:cubicBezTo>
                    <a:pt x="126" y="265"/>
                    <a:pt x="136" y="300"/>
                    <a:pt x="142" y="344"/>
                  </a:cubicBezTo>
                  <a:cubicBezTo>
                    <a:pt x="148" y="388"/>
                    <a:pt x="149" y="474"/>
                    <a:pt x="146" y="510"/>
                  </a:cubicBezTo>
                  <a:cubicBezTo>
                    <a:pt x="143" y="546"/>
                    <a:pt x="126" y="560"/>
                    <a:pt x="126" y="560"/>
                  </a:cubicBezTo>
                  <a:close/>
                </a:path>
              </a:pathLst>
            </a:custGeom>
            <a:solidFill>
              <a:srgbClr val="FFD1EF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Freeform 521"/>
            <p:cNvSpPr>
              <a:spLocks/>
            </p:cNvSpPr>
            <p:nvPr/>
          </p:nvSpPr>
          <p:spPr bwMode="auto">
            <a:xfrm>
              <a:off x="4499" y="1370"/>
              <a:ext cx="363" cy="1245"/>
            </a:xfrm>
            <a:custGeom>
              <a:avLst/>
              <a:gdLst>
                <a:gd name="T0" fmla="*/ 0 w 140"/>
                <a:gd name="T1" fmla="*/ 140 h 479"/>
                <a:gd name="T2" fmla="*/ 0 w 140"/>
                <a:gd name="T3" fmla="*/ 140 h 479"/>
                <a:gd name="T4" fmla="*/ 54 w 140"/>
                <a:gd name="T5" fmla="*/ 39 h 479"/>
                <a:gd name="T6" fmla="*/ 257 w 140"/>
                <a:gd name="T7" fmla="*/ 377 h 479"/>
                <a:gd name="T8" fmla="*/ 355 w 140"/>
                <a:gd name="T9" fmla="*/ 678 h 479"/>
                <a:gd name="T10" fmla="*/ 288 w 140"/>
                <a:gd name="T11" fmla="*/ 1245 h 4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0" h="479">
                  <a:moveTo>
                    <a:pt x="0" y="54"/>
                  </a:moveTo>
                  <a:lnTo>
                    <a:pt x="0" y="54"/>
                  </a:lnTo>
                  <a:cubicBezTo>
                    <a:pt x="3" y="48"/>
                    <a:pt x="5" y="0"/>
                    <a:pt x="21" y="15"/>
                  </a:cubicBezTo>
                  <a:cubicBezTo>
                    <a:pt x="37" y="30"/>
                    <a:pt x="80" y="104"/>
                    <a:pt x="99" y="145"/>
                  </a:cubicBezTo>
                  <a:cubicBezTo>
                    <a:pt x="118" y="186"/>
                    <a:pt x="135" y="205"/>
                    <a:pt x="137" y="261"/>
                  </a:cubicBezTo>
                  <a:cubicBezTo>
                    <a:pt x="140" y="315"/>
                    <a:pt x="117" y="434"/>
                    <a:pt x="111" y="479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0" name="Freeform 522"/>
            <p:cNvSpPr>
              <a:spLocks/>
            </p:cNvSpPr>
            <p:nvPr/>
          </p:nvSpPr>
          <p:spPr bwMode="auto">
            <a:xfrm>
              <a:off x="4493" y="1607"/>
              <a:ext cx="180" cy="223"/>
            </a:xfrm>
            <a:custGeom>
              <a:avLst/>
              <a:gdLst>
                <a:gd name="T0" fmla="*/ 0 w 69"/>
                <a:gd name="T1" fmla="*/ 0 h 86"/>
                <a:gd name="T2" fmla="*/ 0 w 69"/>
                <a:gd name="T3" fmla="*/ 0 h 86"/>
                <a:gd name="T4" fmla="*/ 76 w 69"/>
                <a:gd name="T5" fmla="*/ 171 h 86"/>
                <a:gd name="T6" fmla="*/ 180 w 69"/>
                <a:gd name="T7" fmla="*/ 187 h 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9" h="86">
                  <a:moveTo>
                    <a:pt x="0" y="0"/>
                  </a:moveTo>
                  <a:lnTo>
                    <a:pt x="0" y="0"/>
                  </a:lnTo>
                  <a:cubicBezTo>
                    <a:pt x="5" y="11"/>
                    <a:pt x="13" y="46"/>
                    <a:pt x="29" y="66"/>
                  </a:cubicBezTo>
                  <a:cubicBezTo>
                    <a:pt x="45" y="86"/>
                    <a:pt x="61" y="71"/>
                    <a:pt x="69" y="72"/>
                  </a:cubicBezTo>
                </a:path>
              </a:pathLst>
            </a:custGeom>
            <a:solidFill>
              <a:srgbClr val="FF6FCF">
                <a:alpha val="27843"/>
              </a:srgbClr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Freeform 523"/>
            <p:cNvSpPr>
              <a:spLocks/>
            </p:cNvSpPr>
            <p:nvPr/>
          </p:nvSpPr>
          <p:spPr bwMode="auto">
            <a:xfrm>
              <a:off x="4574" y="1545"/>
              <a:ext cx="182" cy="447"/>
            </a:xfrm>
            <a:custGeom>
              <a:avLst/>
              <a:gdLst>
                <a:gd name="T0" fmla="*/ 68 w 70"/>
                <a:gd name="T1" fmla="*/ 0 h 172"/>
                <a:gd name="T2" fmla="*/ 73 w 70"/>
                <a:gd name="T3" fmla="*/ 182 h 172"/>
                <a:gd name="T4" fmla="*/ 182 w 70"/>
                <a:gd name="T5" fmla="*/ 447 h 1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0" h="172">
                  <a:moveTo>
                    <a:pt x="26" y="0"/>
                  </a:moveTo>
                  <a:cubicBezTo>
                    <a:pt x="26" y="12"/>
                    <a:pt x="0" y="18"/>
                    <a:pt x="28" y="70"/>
                  </a:cubicBezTo>
                  <a:cubicBezTo>
                    <a:pt x="56" y="122"/>
                    <a:pt x="60" y="145"/>
                    <a:pt x="70" y="172"/>
                  </a:cubicBezTo>
                </a:path>
              </a:pathLst>
            </a:custGeom>
            <a:solidFill>
              <a:srgbClr val="FF6FCF">
                <a:alpha val="32156"/>
              </a:srgbClr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Freeform 524"/>
            <p:cNvSpPr>
              <a:spLocks/>
            </p:cNvSpPr>
            <p:nvPr/>
          </p:nvSpPr>
          <p:spPr bwMode="auto">
            <a:xfrm>
              <a:off x="4660" y="2272"/>
              <a:ext cx="122" cy="333"/>
            </a:xfrm>
            <a:custGeom>
              <a:avLst/>
              <a:gdLst>
                <a:gd name="T0" fmla="*/ 18 w 47"/>
                <a:gd name="T1" fmla="*/ 0 h 128"/>
                <a:gd name="T2" fmla="*/ 18 w 47"/>
                <a:gd name="T3" fmla="*/ 0 h 128"/>
                <a:gd name="T4" fmla="*/ 18 w 47"/>
                <a:gd name="T5" fmla="*/ 203 h 128"/>
                <a:gd name="T6" fmla="*/ 122 w 47"/>
                <a:gd name="T7" fmla="*/ 333 h 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128">
                  <a:moveTo>
                    <a:pt x="7" y="0"/>
                  </a:moveTo>
                  <a:lnTo>
                    <a:pt x="7" y="0"/>
                  </a:lnTo>
                  <a:cubicBezTo>
                    <a:pt x="7" y="13"/>
                    <a:pt x="0" y="57"/>
                    <a:pt x="7" y="78"/>
                  </a:cubicBezTo>
                  <a:cubicBezTo>
                    <a:pt x="14" y="99"/>
                    <a:pt x="39" y="118"/>
                    <a:pt x="47" y="128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525"/>
            <p:cNvSpPr>
              <a:spLocks/>
            </p:cNvSpPr>
            <p:nvPr/>
          </p:nvSpPr>
          <p:spPr bwMode="auto">
            <a:xfrm>
              <a:off x="4891" y="1578"/>
              <a:ext cx="260" cy="382"/>
            </a:xfrm>
            <a:custGeom>
              <a:avLst/>
              <a:gdLst>
                <a:gd name="T0" fmla="*/ 0 w 100"/>
                <a:gd name="T1" fmla="*/ 0 h 147"/>
                <a:gd name="T2" fmla="*/ 0 w 100"/>
                <a:gd name="T3" fmla="*/ 0 h 147"/>
                <a:gd name="T4" fmla="*/ 172 w 100"/>
                <a:gd name="T5" fmla="*/ 96 h 147"/>
                <a:gd name="T6" fmla="*/ 260 w 100"/>
                <a:gd name="T7" fmla="*/ 382 h 14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" h="147">
                  <a:moveTo>
                    <a:pt x="0" y="0"/>
                  </a:moveTo>
                  <a:lnTo>
                    <a:pt x="0" y="0"/>
                  </a:lnTo>
                  <a:cubicBezTo>
                    <a:pt x="11" y="6"/>
                    <a:pt x="34" y="3"/>
                    <a:pt x="66" y="37"/>
                  </a:cubicBezTo>
                  <a:cubicBezTo>
                    <a:pt x="98" y="71"/>
                    <a:pt x="93" y="124"/>
                    <a:pt x="100" y="147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7" name="Group 526"/>
          <p:cNvGrpSpPr>
            <a:grpSpLocks/>
          </p:cNvGrpSpPr>
          <p:nvPr/>
        </p:nvGrpSpPr>
        <p:grpSpPr bwMode="auto">
          <a:xfrm>
            <a:off x="7354888" y="334963"/>
            <a:ext cx="830262" cy="2014537"/>
            <a:chOff x="3387" y="1209"/>
            <a:chExt cx="690" cy="1674"/>
          </a:xfrm>
        </p:grpSpPr>
        <p:sp>
          <p:nvSpPr>
            <p:cNvPr id="3123" name="Freeform 527"/>
            <p:cNvSpPr>
              <a:spLocks/>
            </p:cNvSpPr>
            <p:nvPr/>
          </p:nvSpPr>
          <p:spPr bwMode="auto">
            <a:xfrm>
              <a:off x="3387" y="1209"/>
              <a:ext cx="690" cy="1674"/>
            </a:xfrm>
            <a:custGeom>
              <a:avLst/>
              <a:gdLst>
                <a:gd name="T0" fmla="*/ 591 w 285"/>
                <a:gd name="T1" fmla="*/ 1674 h 691"/>
                <a:gd name="T2" fmla="*/ 399 w 285"/>
                <a:gd name="T3" fmla="*/ 1572 h 691"/>
                <a:gd name="T4" fmla="*/ 213 w 285"/>
                <a:gd name="T5" fmla="*/ 1175 h 691"/>
                <a:gd name="T6" fmla="*/ 29 w 285"/>
                <a:gd name="T7" fmla="*/ 782 h 691"/>
                <a:gd name="T8" fmla="*/ 39 w 285"/>
                <a:gd name="T9" fmla="*/ 363 h 691"/>
                <a:gd name="T10" fmla="*/ 87 w 285"/>
                <a:gd name="T11" fmla="*/ 85 h 691"/>
                <a:gd name="T12" fmla="*/ 232 w 285"/>
                <a:gd name="T13" fmla="*/ 27 h 691"/>
                <a:gd name="T14" fmla="*/ 392 w 285"/>
                <a:gd name="T15" fmla="*/ 150 h 691"/>
                <a:gd name="T16" fmla="*/ 501 w 285"/>
                <a:gd name="T17" fmla="*/ 455 h 691"/>
                <a:gd name="T18" fmla="*/ 479 w 285"/>
                <a:gd name="T19" fmla="*/ 589 h 691"/>
                <a:gd name="T20" fmla="*/ 438 w 285"/>
                <a:gd name="T21" fmla="*/ 657 h 691"/>
                <a:gd name="T22" fmla="*/ 438 w 285"/>
                <a:gd name="T23" fmla="*/ 657 h 691"/>
                <a:gd name="T24" fmla="*/ 494 w 285"/>
                <a:gd name="T25" fmla="*/ 732 h 691"/>
                <a:gd name="T26" fmla="*/ 465 w 285"/>
                <a:gd name="T27" fmla="*/ 962 h 691"/>
                <a:gd name="T28" fmla="*/ 550 w 285"/>
                <a:gd name="T29" fmla="*/ 1148 h 691"/>
                <a:gd name="T30" fmla="*/ 540 w 285"/>
                <a:gd name="T31" fmla="*/ 1240 h 691"/>
                <a:gd name="T32" fmla="*/ 540 w 285"/>
                <a:gd name="T33" fmla="*/ 1240 h 691"/>
                <a:gd name="T34" fmla="*/ 683 w 285"/>
                <a:gd name="T35" fmla="*/ 1519 h 691"/>
                <a:gd name="T36" fmla="*/ 591 w 285"/>
                <a:gd name="T37" fmla="*/ 1674 h 69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85" h="691">
                  <a:moveTo>
                    <a:pt x="244" y="691"/>
                  </a:moveTo>
                  <a:cubicBezTo>
                    <a:pt x="216" y="691"/>
                    <a:pt x="191" y="683"/>
                    <a:pt x="165" y="649"/>
                  </a:cubicBezTo>
                  <a:cubicBezTo>
                    <a:pt x="139" y="615"/>
                    <a:pt x="114" y="539"/>
                    <a:pt x="88" y="485"/>
                  </a:cubicBezTo>
                  <a:cubicBezTo>
                    <a:pt x="64" y="426"/>
                    <a:pt x="24" y="379"/>
                    <a:pt x="12" y="323"/>
                  </a:cubicBezTo>
                  <a:cubicBezTo>
                    <a:pt x="0" y="267"/>
                    <a:pt x="12" y="193"/>
                    <a:pt x="16" y="150"/>
                  </a:cubicBezTo>
                  <a:cubicBezTo>
                    <a:pt x="20" y="107"/>
                    <a:pt x="24" y="58"/>
                    <a:pt x="36" y="35"/>
                  </a:cubicBezTo>
                  <a:cubicBezTo>
                    <a:pt x="48" y="12"/>
                    <a:pt x="65" y="0"/>
                    <a:pt x="96" y="11"/>
                  </a:cubicBezTo>
                  <a:cubicBezTo>
                    <a:pt x="117" y="15"/>
                    <a:pt x="144" y="33"/>
                    <a:pt x="162" y="62"/>
                  </a:cubicBezTo>
                  <a:cubicBezTo>
                    <a:pt x="180" y="91"/>
                    <a:pt x="201" y="158"/>
                    <a:pt x="207" y="188"/>
                  </a:cubicBezTo>
                  <a:cubicBezTo>
                    <a:pt x="213" y="218"/>
                    <a:pt x="202" y="229"/>
                    <a:pt x="198" y="243"/>
                  </a:cubicBezTo>
                  <a:cubicBezTo>
                    <a:pt x="194" y="257"/>
                    <a:pt x="184" y="266"/>
                    <a:pt x="181" y="271"/>
                  </a:cubicBezTo>
                  <a:cubicBezTo>
                    <a:pt x="178" y="276"/>
                    <a:pt x="177" y="266"/>
                    <a:pt x="181" y="271"/>
                  </a:cubicBezTo>
                  <a:cubicBezTo>
                    <a:pt x="185" y="276"/>
                    <a:pt x="202" y="281"/>
                    <a:pt x="204" y="302"/>
                  </a:cubicBezTo>
                  <a:cubicBezTo>
                    <a:pt x="207" y="319"/>
                    <a:pt x="188" y="368"/>
                    <a:pt x="192" y="397"/>
                  </a:cubicBezTo>
                  <a:cubicBezTo>
                    <a:pt x="196" y="426"/>
                    <a:pt x="222" y="455"/>
                    <a:pt x="227" y="474"/>
                  </a:cubicBezTo>
                  <a:cubicBezTo>
                    <a:pt x="232" y="493"/>
                    <a:pt x="224" y="506"/>
                    <a:pt x="223" y="512"/>
                  </a:cubicBezTo>
                  <a:cubicBezTo>
                    <a:pt x="223" y="512"/>
                    <a:pt x="279" y="597"/>
                    <a:pt x="282" y="627"/>
                  </a:cubicBezTo>
                  <a:cubicBezTo>
                    <a:pt x="285" y="657"/>
                    <a:pt x="272" y="691"/>
                    <a:pt x="244" y="691"/>
                  </a:cubicBezTo>
                  <a:close/>
                </a:path>
              </a:pathLst>
            </a:custGeom>
            <a:solidFill>
              <a:srgbClr val="FFD1E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528"/>
            <p:cNvSpPr>
              <a:spLocks/>
            </p:cNvSpPr>
            <p:nvPr/>
          </p:nvSpPr>
          <p:spPr bwMode="auto">
            <a:xfrm>
              <a:off x="3489" y="1422"/>
              <a:ext cx="307" cy="427"/>
            </a:xfrm>
            <a:custGeom>
              <a:avLst/>
              <a:gdLst>
                <a:gd name="T0" fmla="*/ 0 w 127"/>
                <a:gd name="T1" fmla="*/ 133 h 176"/>
                <a:gd name="T2" fmla="*/ 0 w 127"/>
                <a:gd name="T3" fmla="*/ 133 h 176"/>
                <a:gd name="T4" fmla="*/ 73 w 127"/>
                <a:gd name="T5" fmla="*/ 2 h 176"/>
                <a:gd name="T6" fmla="*/ 244 w 127"/>
                <a:gd name="T7" fmla="*/ 143 h 176"/>
                <a:gd name="T8" fmla="*/ 305 w 127"/>
                <a:gd name="T9" fmla="*/ 328 h 176"/>
                <a:gd name="T10" fmla="*/ 259 w 127"/>
                <a:gd name="T11" fmla="*/ 427 h 1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7" h="176">
                  <a:moveTo>
                    <a:pt x="0" y="55"/>
                  </a:moveTo>
                  <a:lnTo>
                    <a:pt x="0" y="55"/>
                  </a:lnTo>
                  <a:cubicBezTo>
                    <a:pt x="5" y="46"/>
                    <a:pt x="13" y="0"/>
                    <a:pt x="30" y="1"/>
                  </a:cubicBezTo>
                  <a:cubicBezTo>
                    <a:pt x="47" y="2"/>
                    <a:pt x="84" y="35"/>
                    <a:pt x="101" y="59"/>
                  </a:cubicBezTo>
                  <a:cubicBezTo>
                    <a:pt x="117" y="81"/>
                    <a:pt x="125" y="116"/>
                    <a:pt x="126" y="135"/>
                  </a:cubicBezTo>
                  <a:cubicBezTo>
                    <a:pt x="127" y="154"/>
                    <a:pt x="112" y="170"/>
                    <a:pt x="107" y="176"/>
                  </a:cubicBezTo>
                </a:path>
              </a:pathLst>
            </a:custGeom>
            <a:solidFill>
              <a:srgbClr val="FF6FCF">
                <a:alpha val="27843"/>
              </a:srgbClr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529"/>
            <p:cNvSpPr>
              <a:spLocks/>
            </p:cNvSpPr>
            <p:nvPr/>
          </p:nvSpPr>
          <p:spPr bwMode="auto">
            <a:xfrm>
              <a:off x="3510" y="1427"/>
              <a:ext cx="293" cy="1064"/>
            </a:xfrm>
            <a:custGeom>
              <a:avLst/>
              <a:gdLst>
                <a:gd name="T0" fmla="*/ 58 w 121"/>
                <a:gd name="T1" fmla="*/ 0 h 439"/>
                <a:gd name="T2" fmla="*/ 58 w 121"/>
                <a:gd name="T3" fmla="*/ 0 h 439"/>
                <a:gd name="T4" fmla="*/ 41 w 121"/>
                <a:gd name="T5" fmla="*/ 271 h 439"/>
                <a:gd name="T6" fmla="*/ 2 w 121"/>
                <a:gd name="T7" fmla="*/ 536 h 439"/>
                <a:gd name="T8" fmla="*/ 70 w 121"/>
                <a:gd name="T9" fmla="*/ 749 h 439"/>
                <a:gd name="T10" fmla="*/ 293 w 121"/>
                <a:gd name="T11" fmla="*/ 1064 h 4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1" h="439">
                  <a:moveTo>
                    <a:pt x="24" y="0"/>
                  </a:moveTo>
                  <a:lnTo>
                    <a:pt x="24" y="0"/>
                  </a:lnTo>
                  <a:cubicBezTo>
                    <a:pt x="23" y="19"/>
                    <a:pt x="21" y="75"/>
                    <a:pt x="17" y="112"/>
                  </a:cubicBezTo>
                  <a:cubicBezTo>
                    <a:pt x="13" y="152"/>
                    <a:pt x="0" y="187"/>
                    <a:pt x="1" y="221"/>
                  </a:cubicBezTo>
                  <a:cubicBezTo>
                    <a:pt x="2" y="255"/>
                    <a:pt x="8" y="276"/>
                    <a:pt x="29" y="309"/>
                  </a:cubicBezTo>
                  <a:cubicBezTo>
                    <a:pt x="50" y="342"/>
                    <a:pt x="100" y="413"/>
                    <a:pt x="121" y="439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530"/>
            <p:cNvSpPr>
              <a:spLocks/>
            </p:cNvSpPr>
            <p:nvPr/>
          </p:nvSpPr>
          <p:spPr bwMode="auto">
            <a:xfrm>
              <a:off x="3619" y="1657"/>
              <a:ext cx="308" cy="792"/>
            </a:xfrm>
            <a:custGeom>
              <a:avLst/>
              <a:gdLst>
                <a:gd name="T0" fmla="*/ 150 w 127"/>
                <a:gd name="T1" fmla="*/ 0 h 327"/>
                <a:gd name="T2" fmla="*/ 41 w 127"/>
                <a:gd name="T3" fmla="*/ 165 h 327"/>
                <a:gd name="T4" fmla="*/ 10 w 127"/>
                <a:gd name="T5" fmla="*/ 332 h 327"/>
                <a:gd name="T6" fmla="*/ 104 w 127"/>
                <a:gd name="T7" fmla="*/ 567 h 327"/>
                <a:gd name="T8" fmla="*/ 199 w 127"/>
                <a:gd name="T9" fmla="*/ 635 h 327"/>
                <a:gd name="T10" fmla="*/ 308 w 127"/>
                <a:gd name="T11" fmla="*/ 792 h 3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7" h="327">
                  <a:moveTo>
                    <a:pt x="62" y="0"/>
                  </a:moveTo>
                  <a:cubicBezTo>
                    <a:pt x="54" y="11"/>
                    <a:pt x="27" y="45"/>
                    <a:pt x="17" y="68"/>
                  </a:cubicBezTo>
                  <a:cubicBezTo>
                    <a:pt x="8" y="90"/>
                    <a:pt x="0" y="109"/>
                    <a:pt x="4" y="137"/>
                  </a:cubicBezTo>
                  <a:cubicBezTo>
                    <a:pt x="8" y="165"/>
                    <a:pt x="30" y="213"/>
                    <a:pt x="43" y="234"/>
                  </a:cubicBezTo>
                  <a:cubicBezTo>
                    <a:pt x="56" y="255"/>
                    <a:pt x="68" y="247"/>
                    <a:pt x="82" y="262"/>
                  </a:cubicBezTo>
                  <a:cubicBezTo>
                    <a:pt x="96" y="277"/>
                    <a:pt x="118" y="314"/>
                    <a:pt x="127" y="327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531"/>
            <p:cNvSpPr>
              <a:spLocks/>
            </p:cNvSpPr>
            <p:nvPr/>
          </p:nvSpPr>
          <p:spPr bwMode="auto">
            <a:xfrm>
              <a:off x="3639" y="1565"/>
              <a:ext cx="94" cy="41"/>
            </a:xfrm>
            <a:custGeom>
              <a:avLst/>
              <a:gdLst>
                <a:gd name="T0" fmla="*/ 94 w 24"/>
                <a:gd name="T1" fmla="*/ 0 h 10"/>
                <a:gd name="T2" fmla="*/ 94 w 24"/>
                <a:gd name="T3" fmla="*/ 0 h 10"/>
                <a:gd name="T4" fmla="*/ 78 w 24"/>
                <a:gd name="T5" fmla="*/ 25 h 10"/>
                <a:gd name="T6" fmla="*/ 63 w 24"/>
                <a:gd name="T7" fmla="*/ 33 h 10"/>
                <a:gd name="T8" fmla="*/ 39 w 24"/>
                <a:gd name="T9" fmla="*/ 41 h 10"/>
                <a:gd name="T10" fmla="*/ 39 w 24"/>
                <a:gd name="T11" fmla="*/ 41 h 10"/>
                <a:gd name="T12" fmla="*/ 0 w 24"/>
                <a:gd name="T13" fmla="*/ 41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10">
                  <a:moveTo>
                    <a:pt x="24" y="0"/>
                  </a:moveTo>
                  <a:lnTo>
                    <a:pt x="24" y="0"/>
                  </a:lnTo>
                  <a:lnTo>
                    <a:pt x="20" y="6"/>
                  </a:lnTo>
                  <a:lnTo>
                    <a:pt x="16" y="8"/>
                  </a:lnTo>
                  <a:lnTo>
                    <a:pt x="10" y="10"/>
                  </a:lnTo>
                  <a:lnTo>
                    <a:pt x="0" y="10"/>
                  </a:ln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532"/>
          <p:cNvGrpSpPr>
            <a:grpSpLocks/>
          </p:cNvGrpSpPr>
          <p:nvPr/>
        </p:nvGrpSpPr>
        <p:grpSpPr bwMode="auto">
          <a:xfrm>
            <a:off x="3148013" y="309563"/>
            <a:ext cx="1136650" cy="1905000"/>
            <a:chOff x="1847" y="1226"/>
            <a:chExt cx="944" cy="1583"/>
          </a:xfrm>
        </p:grpSpPr>
        <p:sp>
          <p:nvSpPr>
            <p:cNvPr id="3119" name="Freeform 533"/>
            <p:cNvSpPr>
              <a:spLocks/>
            </p:cNvSpPr>
            <p:nvPr/>
          </p:nvSpPr>
          <p:spPr bwMode="auto">
            <a:xfrm>
              <a:off x="1847" y="1226"/>
              <a:ext cx="944" cy="1583"/>
            </a:xfrm>
            <a:custGeom>
              <a:avLst/>
              <a:gdLst>
                <a:gd name="T0" fmla="*/ 8 w 468"/>
                <a:gd name="T1" fmla="*/ 401 h 785"/>
                <a:gd name="T2" fmla="*/ 107 w 468"/>
                <a:gd name="T3" fmla="*/ 145 h 785"/>
                <a:gd name="T4" fmla="*/ 444 w 468"/>
                <a:gd name="T5" fmla="*/ 2 h 785"/>
                <a:gd name="T6" fmla="*/ 781 w 468"/>
                <a:gd name="T7" fmla="*/ 129 h 785"/>
                <a:gd name="T8" fmla="*/ 920 w 468"/>
                <a:gd name="T9" fmla="*/ 538 h 785"/>
                <a:gd name="T10" fmla="*/ 635 w 468"/>
                <a:gd name="T11" fmla="*/ 1266 h 785"/>
                <a:gd name="T12" fmla="*/ 323 w 468"/>
                <a:gd name="T13" fmla="*/ 1539 h 785"/>
                <a:gd name="T14" fmla="*/ 89 w 468"/>
                <a:gd name="T15" fmla="*/ 1531 h 785"/>
                <a:gd name="T16" fmla="*/ 24 w 468"/>
                <a:gd name="T17" fmla="*/ 1248 h 785"/>
                <a:gd name="T18" fmla="*/ 40 w 468"/>
                <a:gd name="T19" fmla="*/ 1022 h 785"/>
                <a:gd name="T20" fmla="*/ 117 w 468"/>
                <a:gd name="T21" fmla="*/ 930 h 785"/>
                <a:gd name="T22" fmla="*/ 151 w 468"/>
                <a:gd name="T23" fmla="*/ 712 h 785"/>
                <a:gd name="T24" fmla="*/ 8 w 468"/>
                <a:gd name="T25" fmla="*/ 401 h 7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8" h="785">
                  <a:moveTo>
                    <a:pt x="4" y="199"/>
                  </a:moveTo>
                  <a:cubicBezTo>
                    <a:pt x="8" y="127"/>
                    <a:pt x="16" y="108"/>
                    <a:pt x="53" y="72"/>
                  </a:cubicBezTo>
                  <a:cubicBezTo>
                    <a:pt x="93" y="34"/>
                    <a:pt x="164" y="2"/>
                    <a:pt x="220" y="1"/>
                  </a:cubicBezTo>
                  <a:cubicBezTo>
                    <a:pt x="276" y="0"/>
                    <a:pt x="350" y="23"/>
                    <a:pt x="387" y="64"/>
                  </a:cubicBezTo>
                  <a:cubicBezTo>
                    <a:pt x="424" y="105"/>
                    <a:pt x="468" y="173"/>
                    <a:pt x="456" y="267"/>
                  </a:cubicBezTo>
                  <a:cubicBezTo>
                    <a:pt x="444" y="361"/>
                    <a:pt x="367" y="542"/>
                    <a:pt x="315" y="628"/>
                  </a:cubicBezTo>
                  <a:cubicBezTo>
                    <a:pt x="263" y="714"/>
                    <a:pt x="205" y="741"/>
                    <a:pt x="160" y="763"/>
                  </a:cubicBezTo>
                  <a:cubicBezTo>
                    <a:pt x="115" y="785"/>
                    <a:pt x="69" y="783"/>
                    <a:pt x="44" y="759"/>
                  </a:cubicBezTo>
                  <a:cubicBezTo>
                    <a:pt x="12" y="715"/>
                    <a:pt x="14" y="669"/>
                    <a:pt x="12" y="619"/>
                  </a:cubicBezTo>
                  <a:cubicBezTo>
                    <a:pt x="10" y="569"/>
                    <a:pt x="13" y="525"/>
                    <a:pt x="20" y="507"/>
                  </a:cubicBezTo>
                  <a:cubicBezTo>
                    <a:pt x="27" y="489"/>
                    <a:pt x="49" y="486"/>
                    <a:pt x="58" y="461"/>
                  </a:cubicBezTo>
                  <a:cubicBezTo>
                    <a:pt x="67" y="436"/>
                    <a:pt x="84" y="397"/>
                    <a:pt x="75" y="353"/>
                  </a:cubicBezTo>
                  <a:cubicBezTo>
                    <a:pt x="66" y="309"/>
                    <a:pt x="0" y="271"/>
                    <a:pt x="4" y="199"/>
                  </a:cubicBezTo>
                  <a:close/>
                </a:path>
              </a:pathLst>
            </a:custGeom>
            <a:solidFill>
              <a:srgbClr val="FFD1EF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Freeform 534"/>
            <p:cNvSpPr>
              <a:spLocks/>
            </p:cNvSpPr>
            <p:nvPr/>
          </p:nvSpPr>
          <p:spPr bwMode="auto">
            <a:xfrm>
              <a:off x="1962" y="1335"/>
              <a:ext cx="688" cy="905"/>
            </a:xfrm>
            <a:custGeom>
              <a:avLst/>
              <a:gdLst>
                <a:gd name="T0" fmla="*/ 145 w 341"/>
                <a:gd name="T1" fmla="*/ 558 h 449"/>
                <a:gd name="T2" fmla="*/ 145 w 341"/>
                <a:gd name="T3" fmla="*/ 558 h 449"/>
                <a:gd name="T4" fmla="*/ 20 w 341"/>
                <a:gd name="T5" fmla="*/ 409 h 449"/>
                <a:gd name="T6" fmla="*/ 46 w 341"/>
                <a:gd name="T7" fmla="*/ 131 h 449"/>
                <a:gd name="T8" fmla="*/ 272 w 341"/>
                <a:gd name="T9" fmla="*/ 14 h 449"/>
                <a:gd name="T10" fmla="*/ 529 w 341"/>
                <a:gd name="T11" fmla="*/ 69 h 449"/>
                <a:gd name="T12" fmla="*/ 670 w 341"/>
                <a:gd name="T13" fmla="*/ 308 h 449"/>
                <a:gd name="T14" fmla="*/ 642 w 341"/>
                <a:gd name="T15" fmla="*/ 683 h 449"/>
                <a:gd name="T16" fmla="*/ 541 w 341"/>
                <a:gd name="T17" fmla="*/ 905 h 4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1" h="449">
                  <a:moveTo>
                    <a:pt x="72" y="277"/>
                  </a:moveTo>
                  <a:lnTo>
                    <a:pt x="72" y="277"/>
                  </a:lnTo>
                  <a:cubicBezTo>
                    <a:pt x="62" y="265"/>
                    <a:pt x="18" y="238"/>
                    <a:pt x="10" y="203"/>
                  </a:cubicBezTo>
                  <a:cubicBezTo>
                    <a:pt x="0" y="170"/>
                    <a:pt x="0" y="96"/>
                    <a:pt x="23" y="65"/>
                  </a:cubicBezTo>
                  <a:cubicBezTo>
                    <a:pt x="46" y="34"/>
                    <a:pt x="94" y="14"/>
                    <a:pt x="135" y="7"/>
                  </a:cubicBezTo>
                  <a:cubicBezTo>
                    <a:pt x="176" y="0"/>
                    <a:pt x="231" y="12"/>
                    <a:pt x="262" y="34"/>
                  </a:cubicBezTo>
                  <a:cubicBezTo>
                    <a:pt x="293" y="56"/>
                    <a:pt x="323" y="102"/>
                    <a:pt x="332" y="153"/>
                  </a:cubicBezTo>
                  <a:cubicBezTo>
                    <a:pt x="341" y="204"/>
                    <a:pt x="329" y="290"/>
                    <a:pt x="318" y="339"/>
                  </a:cubicBezTo>
                  <a:cubicBezTo>
                    <a:pt x="307" y="388"/>
                    <a:pt x="278" y="426"/>
                    <a:pt x="268" y="449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535"/>
            <p:cNvSpPr>
              <a:spLocks/>
            </p:cNvSpPr>
            <p:nvPr/>
          </p:nvSpPr>
          <p:spPr bwMode="auto">
            <a:xfrm>
              <a:off x="1974" y="1643"/>
              <a:ext cx="375" cy="718"/>
            </a:xfrm>
            <a:custGeom>
              <a:avLst/>
              <a:gdLst>
                <a:gd name="T0" fmla="*/ 0 w 186"/>
                <a:gd name="T1" fmla="*/ 718 h 356"/>
                <a:gd name="T2" fmla="*/ 0 w 186"/>
                <a:gd name="T3" fmla="*/ 718 h 356"/>
                <a:gd name="T4" fmla="*/ 95 w 186"/>
                <a:gd name="T5" fmla="*/ 625 h 356"/>
                <a:gd name="T6" fmla="*/ 276 w 186"/>
                <a:gd name="T7" fmla="*/ 593 h 356"/>
                <a:gd name="T8" fmla="*/ 367 w 186"/>
                <a:gd name="T9" fmla="*/ 456 h 356"/>
                <a:gd name="T10" fmla="*/ 302 w 186"/>
                <a:gd name="T11" fmla="*/ 242 h 356"/>
                <a:gd name="T12" fmla="*/ 0 w 186"/>
                <a:gd name="T13" fmla="*/ 0 h 3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6" h="356">
                  <a:moveTo>
                    <a:pt x="0" y="356"/>
                  </a:moveTo>
                  <a:lnTo>
                    <a:pt x="0" y="356"/>
                  </a:lnTo>
                  <a:cubicBezTo>
                    <a:pt x="8" y="348"/>
                    <a:pt x="24" y="320"/>
                    <a:pt x="47" y="310"/>
                  </a:cubicBezTo>
                  <a:cubicBezTo>
                    <a:pt x="84" y="290"/>
                    <a:pt x="105" y="302"/>
                    <a:pt x="137" y="294"/>
                  </a:cubicBezTo>
                  <a:cubicBezTo>
                    <a:pt x="169" y="286"/>
                    <a:pt x="178" y="256"/>
                    <a:pt x="182" y="226"/>
                  </a:cubicBezTo>
                  <a:cubicBezTo>
                    <a:pt x="186" y="196"/>
                    <a:pt x="180" y="157"/>
                    <a:pt x="150" y="120"/>
                  </a:cubicBezTo>
                  <a:cubicBezTo>
                    <a:pt x="120" y="83"/>
                    <a:pt x="31" y="25"/>
                    <a:pt x="0" y="0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Freeform 536"/>
            <p:cNvSpPr>
              <a:spLocks/>
            </p:cNvSpPr>
            <p:nvPr/>
          </p:nvSpPr>
          <p:spPr bwMode="auto">
            <a:xfrm>
              <a:off x="1976" y="1885"/>
              <a:ext cx="250" cy="271"/>
            </a:xfrm>
            <a:custGeom>
              <a:avLst/>
              <a:gdLst>
                <a:gd name="T0" fmla="*/ 0 w 124"/>
                <a:gd name="T1" fmla="*/ 0 h 134"/>
                <a:gd name="T2" fmla="*/ 97 w 124"/>
                <a:gd name="T3" fmla="*/ 101 h 134"/>
                <a:gd name="T4" fmla="*/ 234 w 124"/>
                <a:gd name="T5" fmla="*/ 194 h 134"/>
                <a:gd name="T6" fmla="*/ 181 w 124"/>
                <a:gd name="T7" fmla="*/ 271 h 1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4" h="134">
                  <a:moveTo>
                    <a:pt x="0" y="0"/>
                  </a:moveTo>
                  <a:cubicBezTo>
                    <a:pt x="8" y="8"/>
                    <a:pt x="29" y="34"/>
                    <a:pt x="48" y="50"/>
                  </a:cubicBezTo>
                  <a:cubicBezTo>
                    <a:pt x="65" y="65"/>
                    <a:pt x="108" y="85"/>
                    <a:pt x="116" y="96"/>
                  </a:cubicBezTo>
                  <a:cubicBezTo>
                    <a:pt x="124" y="107"/>
                    <a:pt x="93" y="125"/>
                    <a:pt x="90" y="134"/>
                  </a:cubicBezTo>
                </a:path>
              </a:pathLst>
            </a:custGeom>
            <a:solidFill>
              <a:srgbClr val="FF6FCF">
                <a:alpha val="32156"/>
              </a:srgbClr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9" name="Group 537"/>
          <p:cNvGrpSpPr>
            <a:grpSpLocks/>
          </p:cNvGrpSpPr>
          <p:nvPr/>
        </p:nvGrpSpPr>
        <p:grpSpPr bwMode="auto">
          <a:xfrm>
            <a:off x="1042988" y="298450"/>
            <a:ext cx="1136650" cy="1905000"/>
            <a:chOff x="521" y="1219"/>
            <a:chExt cx="944" cy="1583"/>
          </a:xfrm>
        </p:grpSpPr>
        <p:sp>
          <p:nvSpPr>
            <p:cNvPr id="3115" name="Freeform 538"/>
            <p:cNvSpPr>
              <a:spLocks/>
            </p:cNvSpPr>
            <p:nvPr/>
          </p:nvSpPr>
          <p:spPr bwMode="auto">
            <a:xfrm flipH="1">
              <a:off x="521" y="1219"/>
              <a:ext cx="944" cy="1583"/>
            </a:xfrm>
            <a:custGeom>
              <a:avLst/>
              <a:gdLst>
                <a:gd name="T0" fmla="*/ 8 w 468"/>
                <a:gd name="T1" fmla="*/ 401 h 785"/>
                <a:gd name="T2" fmla="*/ 107 w 468"/>
                <a:gd name="T3" fmla="*/ 145 h 785"/>
                <a:gd name="T4" fmla="*/ 444 w 468"/>
                <a:gd name="T5" fmla="*/ 2 h 785"/>
                <a:gd name="T6" fmla="*/ 781 w 468"/>
                <a:gd name="T7" fmla="*/ 129 h 785"/>
                <a:gd name="T8" fmla="*/ 920 w 468"/>
                <a:gd name="T9" fmla="*/ 538 h 785"/>
                <a:gd name="T10" fmla="*/ 635 w 468"/>
                <a:gd name="T11" fmla="*/ 1266 h 785"/>
                <a:gd name="T12" fmla="*/ 323 w 468"/>
                <a:gd name="T13" fmla="*/ 1539 h 785"/>
                <a:gd name="T14" fmla="*/ 89 w 468"/>
                <a:gd name="T15" fmla="*/ 1531 h 785"/>
                <a:gd name="T16" fmla="*/ 24 w 468"/>
                <a:gd name="T17" fmla="*/ 1248 h 785"/>
                <a:gd name="T18" fmla="*/ 40 w 468"/>
                <a:gd name="T19" fmla="*/ 1022 h 785"/>
                <a:gd name="T20" fmla="*/ 117 w 468"/>
                <a:gd name="T21" fmla="*/ 930 h 785"/>
                <a:gd name="T22" fmla="*/ 151 w 468"/>
                <a:gd name="T23" fmla="*/ 712 h 785"/>
                <a:gd name="T24" fmla="*/ 8 w 468"/>
                <a:gd name="T25" fmla="*/ 401 h 7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8" h="785">
                  <a:moveTo>
                    <a:pt x="4" y="199"/>
                  </a:moveTo>
                  <a:cubicBezTo>
                    <a:pt x="8" y="127"/>
                    <a:pt x="16" y="108"/>
                    <a:pt x="53" y="72"/>
                  </a:cubicBezTo>
                  <a:cubicBezTo>
                    <a:pt x="93" y="34"/>
                    <a:pt x="164" y="2"/>
                    <a:pt x="220" y="1"/>
                  </a:cubicBezTo>
                  <a:cubicBezTo>
                    <a:pt x="276" y="0"/>
                    <a:pt x="350" y="23"/>
                    <a:pt x="387" y="64"/>
                  </a:cubicBezTo>
                  <a:cubicBezTo>
                    <a:pt x="424" y="105"/>
                    <a:pt x="468" y="173"/>
                    <a:pt x="456" y="267"/>
                  </a:cubicBezTo>
                  <a:cubicBezTo>
                    <a:pt x="444" y="361"/>
                    <a:pt x="367" y="542"/>
                    <a:pt x="315" y="628"/>
                  </a:cubicBezTo>
                  <a:cubicBezTo>
                    <a:pt x="263" y="714"/>
                    <a:pt x="205" y="741"/>
                    <a:pt x="160" y="763"/>
                  </a:cubicBezTo>
                  <a:cubicBezTo>
                    <a:pt x="115" y="785"/>
                    <a:pt x="69" y="783"/>
                    <a:pt x="44" y="759"/>
                  </a:cubicBezTo>
                  <a:cubicBezTo>
                    <a:pt x="12" y="715"/>
                    <a:pt x="14" y="669"/>
                    <a:pt x="12" y="619"/>
                  </a:cubicBezTo>
                  <a:cubicBezTo>
                    <a:pt x="10" y="569"/>
                    <a:pt x="13" y="525"/>
                    <a:pt x="20" y="507"/>
                  </a:cubicBezTo>
                  <a:cubicBezTo>
                    <a:pt x="27" y="489"/>
                    <a:pt x="49" y="486"/>
                    <a:pt x="58" y="461"/>
                  </a:cubicBezTo>
                  <a:cubicBezTo>
                    <a:pt x="67" y="436"/>
                    <a:pt x="84" y="397"/>
                    <a:pt x="75" y="353"/>
                  </a:cubicBezTo>
                  <a:cubicBezTo>
                    <a:pt x="66" y="309"/>
                    <a:pt x="0" y="271"/>
                    <a:pt x="4" y="199"/>
                  </a:cubicBezTo>
                  <a:close/>
                </a:path>
              </a:pathLst>
            </a:custGeom>
            <a:solidFill>
              <a:srgbClr val="FFD1EF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539"/>
            <p:cNvSpPr>
              <a:spLocks/>
            </p:cNvSpPr>
            <p:nvPr/>
          </p:nvSpPr>
          <p:spPr bwMode="auto">
            <a:xfrm flipH="1">
              <a:off x="662" y="1328"/>
              <a:ext cx="688" cy="905"/>
            </a:xfrm>
            <a:custGeom>
              <a:avLst/>
              <a:gdLst>
                <a:gd name="T0" fmla="*/ 145 w 341"/>
                <a:gd name="T1" fmla="*/ 558 h 449"/>
                <a:gd name="T2" fmla="*/ 145 w 341"/>
                <a:gd name="T3" fmla="*/ 558 h 449"/>
                <a:gd name="T4" fmla="*/ 20 w 341"/>
                <a:gd name="T5" fmla="*/ 409 h 449"/>
                <a:gd name="T6" fmla="*/ 46 w 341"/>
                <a:gd name="T7" fmla="*/ 131 h 449"/>
                <a:gd name="T8" fmla="*/ 272 w 341"/>
                <a:gd name="T9" fmla="*/ 14 h 449"/>
                <a:gd name="T10" fmla="*/ 529 w 341"/>
                <a:gd name="T11" fmla="*/ 69 h 449"/>
                <a:gd name="T12" fmla="*/ 670 w 341"/>
                <a:gd name="T13" fmla="*/ 308 h 449"/>
                <a:gd name="T14" fmla="*/ 642 w 341"/>
                <a:gd name="T15" fmla="*/ 683 h 449"/>
                <a:gd name="T16" fmla="*/ 541 w 341"/>
                <a:gd name="T17" fmla="*/ 905 h 4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1" h="449">
                  <a:moveTo>
                    <a:pt x="72" y="277"/>
                  </a:moveTo>
                  <a:lnTo>
                    <a:pt x="72" y="277"/>
                  </a:lnTo>
                  <a:cubicBezTo>
                    <a:pt x="62" y="265"/>
                    <a:pt x="18" y="238"/>
                    <a:pt x="10" y="203"/>
                  </a:cubicBezTo>
                  <a:cubicBezTo>
                    <a:pt x="0" y="170"/>
                    <a:pt x="0" y="96"/>
                    <a:pt x="23" y="65"/>
                  </a:cubicBezTo>
                  <a:cubicBezTo>
                    <a:pt x="46" y="34"/>
                    <a:pt x="94" y="14"/>
                    <a:pt x="135" y="7"/>
                  </a:cubicBezTo>
                  <a:cubicBezTo>
                    <a:pt x="176" y="0"/>
                    <a:pt x="231" y="12"/>
                    <a:pt x="262" y="34"/>
                  </a:cubicBezTo>
                  <a:cubicBezTo>
                    <a:pt x="293" y="56"/>
                    <a:pt x="323" y="102"/>
                    <a:pt x="332" y="153"/>
                  </a:cubicBezTo>
                  <a:cubicBezTo>
                    <a:pt x="341" y="204"/>
                    <a:pt x="329" y="290"/>
                    <a:pt x="318" y="339"/>
                  </a:cubicBezTo>
                  <a:cubicBezTo>
                    <a:pt x="307" y="388"/>
                    <a:pt x="278" y="426"/>
                    <a:pt x="268" y="449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7" name="Freeform 540"/>
            <p:cNvSpPr>
              <a:spLocks/>
            </p:cNvSpPr>
            <p:nvPr/>
          </p:nvSpPr>
          <p:spPr bwMode="auto">
            <a:xfrm flipH="1">
              <a:off x="963" y="1636"/>
              <a:ext cx="375" cy="718"/>
            </a:xfrm>
            <a:custGeom>
              <a:avLst/>
              <a:gdLst>
                <a:gd name="T0" fmla="*/ 0 w 186"/>
                <a:gd name="T1" fmla="*/ 718 h 356"/>
                <a:gd name="T2" fmla="*/ 0 w 186"/>
                <a:gd name="T3" fmla="*/ 718 h 356"/>
                <a:gd name="T4" fmla="*/ 95 w 186"/>
                <a:gd name="T5" fmla="*/ 625 h 356"/>
                <a:gd name="T6" fmla="*/ 276 w 186"/>
                <a:gd name="T7" fmla="*/ 593 h 356"/>
                <a:gd name="T8" fmla="*/ 367 w 186"/>
                <a:gd name="T9" fmla="*/ 456 h 356"/>
                <a:gd name="T10" fmla="*/ 302 w 186"/>
                <a:gd name="T11" fmla="*/ 242 h 356"/>
                <a:gd name="T12" fmla="*/ 0 w 186"/>
                <a:gd name="T13" fmla="*/ 0 h 3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6" h="356">
                  <a:moveTo>
                    <a:pt x="0" y="356"/>
                  </a:moveTo>
                  <a:lnTo>
                    <a:pt x="0" y="356"/>
                  </a:lnTo>
                  <a:cubicBezTo>
                    <a:pt x="8" y="348"/>
                    <a:pt x="24" y="320"/>
                    <a:pt x="47" y="310"/>
                  </a:cubicBezTo>
                  <a:cubicBezTo>
                    <a:pt x="84" y="290"/>
                    <a:pt x="105" y="302"/>
                    <a:pt x="137" y="294"/>
                  </a:cubicBezTo>
                  <a:cubicBezTo>
                    <a:pt x="169" y="286"/>
                    <a:pt x="178" y="256"/>
                    <a:pt x="182" y="226"/>
                  </a:cubicBezTo>
                  <a:cubicBezTo>
                    <a:pt x="186" y="196"/>
                    <a:pt x="180" y="157"/>
                    <a:pt x="150" y="120"/>
                  </a:cubicBezTo>
                  <a:cubicBezTo>
                    <a:pt x="120" y="83"/>
                    <a:pt x="31" y="25"/>
                    <a:pt x="0" y="0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541"/>
            <p:cNvSpPr>
              <a:spLocks/>
            </p:cNvSpPr>
            <p:nvPr/>
          </p:nvSpPr>
          <p:spPr bwMode="auto">
            <a:xfrm flipH="1">
              <a:off x="1086" y="1878"/>
              <a:ext cx="250" cy="271"/>
            </a:xfrm>
            <a:custGeom>
              <a:avLst/>
              <a:gdLst>
                <a:gd name="T0" fmla="*/ 0 w 124"/>
                <a:gd name="T1" fmla="*/ 0 h 134"/>
                <a:gd name="T2" fmla="*/ 97 w 124"/>
                <a:gd name="T3" fmla="*/ 101 h 134"/>
                <a:gd name="T4" fmla="*/ 234 w 124"/>
                <a:gd name="T5" fmla="*/ 194 h 134"/>
                <a:gd name="T6" fmla="*/ 181 w 124"/>
                <a:gd name="T7" fmla="*/ 271 h 1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4" h="134">
                  <a:moveTo>
                    <a:pt x="0" y="0"/>
                  </a:moveTo>
                  <a:cubicBezTo>
                    <a:pt x="8" y="8"/>
                    <a:pt x="29" y="34"/>
                    <a:pt x="48" y="50"/>
                  </a:cubicBezTo>
                  <a:cubicBezTo>
                    <a:pt x="65" y="65"/>
                    <a:pt x="108" y="85"/>
                    <a:pt x="116" y="96"/>
                  </a:cubicBezTo>
                  <a:cubicBezTo>
                    <a:pt x="124" y="107"/>
                    <a:pt x="93" y="125"/>
                    <a:pt x="90" y="134"/>
                  </a:cubicBezTo>
                </a:path>
              </a:pathLst>
            </a:custGeom>
            <a:solidFill>
              <a:srgbClr val="FF6FCF">
                <a:alpha val="32156"/>
              </a:srgbClr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0" name="Group 565"/>
          <p:cNvGrpSpPr>
            <a:grpSpLocks/>
          </p:cNvGrpSpPr>
          <p:nvPr/>
        </p:nvGrpSpPr>
        <p:grpSpPr bwMode="auto">
          <a:xfrm>
            <a:off x="7248525" y="4627563"/>
            <a:ext cx="882650" cy="1982787"/>
            <a:chOff x="4418" y="1243"/>
            <a:chExt cx="733" cy="1648"/>
          </a:xfrm>
        </p:grpSpPr>
        <p:sp>
          <p:nvSpPr>
            <p:cNvPr id="3109" name="Freeform 566"/>
            <p:cNvSpPr>
              <a:spLocks/>
            </p:cNvSpPr>
            <p:nvPr/>
          </p:nvSpPr>
          <p:spPr bwMode="auto">
            <a:xfrm>
              <a:off x="4418" y="1243"/>
              <a:ext cx="642" cy="1648"/>
            </a:xfrm>
            <a:custGeom>
              <a:avLst/>
              <a:gdLst>
                <a:gd name="T0" fmla="*/ 327 w 247"/>
                <a:gd name="T1" fmla="*/ 1456 h 634"/>
                <a:gd name="T2" fmla="*/ 348 w 247"/>
                <a:gd name="T3" fmla="*/ 1622 h 634"/>
                <a:gd name="T4" fmla="*/ 520 w 247"/>
                <a:gd name="T5" fmla="*/ 1515 h 634"/>
                <a:gd name="T6" fmla="*/ 582 w 247"/>
                <a:gd name="T7" fmla="*/ 1149 h 634"/>
                <a:gd name="T8" fmla="*/ 634 w 247"/>
                <a:gd name="T9" fmla="*/ 806 h 634"/>
                <a:gd name="T10" fmla="*/ 530 w 247"/>
                <a:gd name="T11" fmla="*/ 468 h 634"/>
                <a:gd name="T12" fmla="*/ 364 w 247"/>
                <a:gd name="T13" fmla="*/ 153 h 634"/>
                <a:gd name="T14" fmla="*/ 172 w 247"/>
                <a:gd name="T15" fmla="*/ 3 h 634"/>
                <a:gd name="T16" fmla="*/ 39 w 247"/>
                <a:gd name="T17" fmla="*/ 122 h 634"/>
                <a:gd name="T18" fmla="*/ 26 w 247"/>
                <a:gd name="T19" fmla="*/ 457 h 634"/>
                <a:gd name="T20" fmla="*/ 151 w 247"/>
                <a:gd name="T21" fmla="*/ 634 h 634"/>
                <a:gd name="T22" fmla="*/ 291 w 247"/>
                <a:gd name="T23" fmla="*/ 645 h 634"/>
                <a:gd name="T24" fmla="*/ 369 w 247"/>
                <a:gd name="T25" fmla="*/ 894 h 634"/>
                <a:gd name="T26" fmla="*/ 379 w 247"/>
                <a:gd name="T27" fmla="*/ 1326 h 634"/>
                <a:gd name="T28" fmla="*/ 327 w 247"/>
                <a:gd name="T29" fmla="*/ 1456 h 63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7" h="634">
                  <a:moveTo>
                    <a:pt x="126" y="560"/>
                  </a:moveTo>
                  <a:cubicBezTo>
                    <a:pt x="126" y="560"/>
                    <a:pt x="112" y="614"/>
                    <a:pt x="134" y="624"/>
                  </a:cubicBezTo>
                  <a:cubicBezTo>
                    <a:pt x="156" y="634"/>
                    <a:pt x="186" y="617"/>
                    <a:pt x="200" y="583"/>
                  </a:cubicBezTo>
                  <a:cubicBezTo>
                    <a:pt x="214" y="552"/>
                    <a:pt x="217" y="487"/>
                    <a:pt x="224" y="442"/>
                  </a:cubicBezTo>
                  <a:cubicBezTo>
                    <a:pt x="231" y="397"/>
                    <a:pt x="247" y="354"/>
                    <a:pt x="244" y="310"/>
                  </a:cubicBezTo>
                  <a:cubicBezTo>
                    <a:pt x="244" y="260"/>
                    <a:pt x="221" y="222"/>
                    <a:pt x="204" y="180"/>
                  </a:cubicBezTo>
                  <a:cubicBezTo>
                    <a:pt x="187" y="138"/>
                    <a:pt x="163" y="89"/>
                    <a:pt x="140" y="59"/>
                  </a:cubicBezTo>
                  <a:cubicBezTo>
                    <a:pt x="114" y="22"/>
                    <a:pt x="96" y="2"/>
                    <a:pt x="66" y="1"/>
                  </a:cubicBezTo>
                  <a:cubicBezTo>
                    <a:pt x="36" y="0"/>
                    <a:pt x="24" y="16"/>
                    <a:pt x="15" y="47"/>
                  </a:cubicBezTo>
                  <a:cubicBezTo>
                    <a:pt x="6" y="78"/>
                    <a:pt x="0" y="143"/>
                    <a:pt x="10" y="176"/>
                  </a:cubicBezTo>
                  <a:cubicBezTo>
                    <a:pt x="20" y="209"/>
                    <a:pt x="41" y="235"/>
                    <a:pt x="58" y="244"/>
                  </a:cubicBezTo>
                  <a:cubicBezTo>
                    <a:pt x="75" y="253"/>
                    <a:pt x="98" y="231"/>
                    <a:pt x="112" y="248"/>
                  </a:cubicBezTo>
                  <a:cubicBezTo>
                    <a:pt x="126" y="265"/>
                    <a:pt x="136" y="300"/>
                    <a:pt x="142" y="344"/>
                  </a:cubicBezTo>
                  <a:cubicBezTo>
                    <a:pt x="148" y="388"/>
                    <a:pt x="149" y="474"/>
                    <a:pt x="146" y="510"/>
                  </a:cubicBezTo>
                  <a:cubicBezTo>
                    <a:pt x="143" y="546"/>
                    <a:pt x="126" y="560"/>
                    <a:pt x="126" y="560"/>
                  </a:cubicBezTo>
                  <a:close/>
                </a:path>
              </a:pathLst>
            </a:custGeom>
            <a:solidFill>
              <a:srgbClr val="FFD1EF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567"/>
            <p:cNvSpPr>
              <a:spLocks/>
            </p:cNvSpPr>
            <p:nvPr/>
          </p:nvSpPr>
          <p:spPr bwMode="auto">
            <a:xfrm>
              <a:off x="4499" y="1370"/>
              <a:ext cx="363" cy="1245"/>
            </a:xfrm>
            <a:custGeom>
              <a:avLst/>
              <a:gdLst>
                <a:gd name="T0" fmla="*/ 0 w 140"/>
                <a:gd name="T1" fmla="*/ 140 h 479"/>
                <a:gd name="T2" fmla="*/ 0 w 140"/>
                <a:gd name="T3" fmla="*/ 140 h 479"/>
                <a:gd name="T4" fmla="*/ 54 w 140"/>
                <a:gd name="T5" fmla="*/ 39 h 479"/>
                <a:gd name="T6" fmla="*/ 257 w 140"/>
                <a:gd name="T7" fmla="*/ 377 h 479"/>
                <a:gd name="T8" fmla="*/ 355 w 140"/>
                <a:gd name="T9" fmla="*/ 678 h 479"/>
                <a:gd name="T10" fmla="*/ 288 w 140"/>
                <a:gd name="T11" fmla="*/ 1245 h 4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0" h="479">
                  <a:moveTo>
                    <a:pt x="0" y="54"/>
                  </a:moveTo>
                  <a:lnTo>
                    <a:pt x="0" y="54"/>
                  </a:lnTo>
                  <a:cubicBezTo>
                    <a:pt x="3" y="48"/>
                    <a:pt x="5" y="0"/>
                    <a:pt x="21" y="15"/>
                  </a:cubicBezTo>
                  <a:cubicBezTo>
                    <a:pt x="37" y="30"/>
                    <a:pt x="80" y="104"/>
                    <a:pt x="99" y="145"/>
                  </a:cubicBezTo>
                  <a:cubicBezTo>
                    <a:pt x="118" y="186"/>
                    <a:pt x="135" y="205"/>
                    <a:pt x="137" y="261"/>
                  </a:cubicBezTo>
                  <a:cubicBezTo>
                    <a:pt x="140" y="315"/>
                    <a:pt x="117" y="434"/>
                    <a:pt x="111" y="479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568"/>
            <p:cNvSpPr>
              <a:spLocks/>
            </p:cNvSpPr>
            <p:nvPr/>
          </p:nvSpPr>
          <p:spPr bwMode="auto">
            <a:xfrm>
              <a:off x="4493" y="1607"/>
              <a:ext cx="180" cy="223"/>
            </a:xfrm>
            <a:custGeom>
              <a:avLst/>
              <a:gdLst>
                <a:gd name="T0" fmla="*/ 0 w 69"/>
                <a:gd name="T1" fmla="*/ 0 h 86"/>
                <a:gd name="T2" fmla="*/ 0 w 69"/>
                <a:gd name="T3" fmla="*/ 0 h 86"/>
                <a:gd name="T4" fmla="*/ 76 w 69"/>
                <a:gd name="T5" fmla="*/ 171 h 86"/>
                <a:gd name="T6" fmla="*/ 180 w 69"/>
                <a:gd name="T7" fmla="*/ 187 h 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9" h="86">
                  <a:moveTo>
                    <a:pt x="0" y="0"/>
                  </a:moveTo>
                  <a:lnTo>
                    <a:pt x="0" y="0"/>
                  </a:lnTo>
                  <a:cubicBezTo>
                    <a:pt x="5" y="11"/>
                    <a:pt x="13" y="46"/>
                    <a:pt x="29" y="66"/>
                  </a:cubicBezTo>
                  <a:cubicBezTo>
                    <a:pt x="45" y="86"/>
                    <a:pt x="61" y="71"/>
                    <a:pt x="69" y="72"/>
                  </a:cubicBezTo>
                </a:path>
              </a:pathLst>
            </a:custGeom>
            <a:solidFill>
              <a:srgbClr val="FF6FCF">
                <a:alpha val="27843"/>
              </a:srgbClr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Freeform 569"/>
            <p:cNvSpPr>
              <a:spLocks/>
            </p:cNvSpPr>
            <p:nvPr/>
          </p:nvSpPr>
          <p:spPr bwMode="auto">
            <a:xfrm>
              <a:off x="4574" y="1545"/>
              <a:ext cx="182" cy="447"/>
            </a:xfrm>
            <a:custGeom>
              <a:avLst/>
              <a:gdLst>
                <a:gd name="T0" fmla="*/ 68 w 70"/>
                <a:gd name="T1" fmla="*/ 0 h 172"/>
                <a:gd name="T2" fmla="*/ 73 w 70"/>
                <a:gd name="T3" fmla="*/ 182 h 172"/>
                <a:gd name="T4" fmla="*/ 182 w 70"/>
                <a:gd name="T5" fmla="*/ 447 h 1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0" h="172">
                  <a:moveTo>
                    <a:pt x="26" y="0"/>
                  </a:moveTo>
                  <a:cubicBezTo>
                    <a:pt x="26" y="12"/>
                    <a:pt x="0" y="18"/>
                    <a:pt x="28" y="70"/>
                  </a:cubicBezTo>
                  <a:cubicBezTo>
                    <a:pt x="56" y="122"/>
                    <a:pt x="60" y="145"/>
                    <a:pt x="70" y="172"/>
                  </a:cubicBezTo>
                </a:path>
              </a:pathLst>
            </a:custGeom>
            <a:solidFill>
              <a:srgbClr val="FF6FCF">
                <a:alpha val="32156"/>
              </a:srgbClr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Freeform 570"/>
            <p:cNvSpPr>
              <a:spLocks/>
            </p:cNvSpPr>
            <p:nvPr/>
          </p:nvSpPr>
          <p:spPr bwMode="auto">
            <a:xfrm>
              <a:off x="4660" y="2272"/>
              <a:ext cx="122" cy="333"/>
            </a:xfrm>
            <a:custGeom>
              <a:avLst/>
              <a:gdLst>
                <a:gd name="T0" fmla="*/ 18 w 47"/>
                <a:gd name="T1" fmla="*/ 0 h 128"/>
                <a:gd name="T2" fmla="*/ 18 w 47"/>
                <a:gd name="T3" fmla="*/ 0 h 128"/>
                <a:gd name="T4" fmla="*/ 18 w 47"/>
                <a:gd name="T5" fmla="*/ 203 h 128"/>
                <a:gd name="T6" fmla="*/ 122 w 47"/>
                <a:gd name="T7" fmla="*/ 333 h 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128">
                  <a:moveTo>
                    <a:pt x="7" y="0"/>
                  </a:moveTo>
                  <a:lnTo>
                    <a:pt x="7" y="0"/>
                  </a:lnTo>
                  <a:cubicBezTo>
                    <a:pt x="7" y="13"/>
                    <a:pt x="0" y="57"/>
                    <a:pt x="7" y="78"/>
                  </a:cubicBezTo>
                  <a:cubicBezTo>
                    <a:pt x="14" y="99"/>
                    <a:pt x="39" y="118"/>
                    <a:pt x="47" y="128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571"/>
            <p:cNvSpPr>
              <a:spLocks/>
            </p:cNvSpPr>
            <p:nvPr/>
          </p:nvSpPr>
          <p:spPr bwMode="auto">
            <a:xfrm>
              <a:off x="4891" y="1578"/>
              <a:ext cx="260" cy="382"/>
            </a:xfrm>
            <a:custGeom>
              <a:avLst/>
              <a:gdLst>
                <a:gd name="T0" fmla="*/ 0 w 100"/>
                <a:gd name="T1" fmla="*/ 0 h 147"/>
                <a:gd name="T2" fmla="*/ 0 w 100"/>
                <a:gd name="T3" fmla="*/ 0 h 147"/>
                <a:gd name="T4" fmla="*/ 172 w 100"/>
                <a:gd name="T5" fmla="*/ 96 h 147"/>
                <a:gd name="T6" fmla="*/ 260 w 100"/>
                <a:gd name="T7" fmla="*/ 382 h 14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" h="147">
                  <a:moveTo>
                    <a:pt x="0" y="0"/>
                  </a:moveTo>
                  <a:lnTo>
                    <a:pt x="0" y="0"/>
                  </a:lnTo>
                  <a:cubicBezTo>
                    <a:pt x="11" y="6"/>
                    <a:pt x="34" y="3"/>
                    <a:pt x="66" y="37"/>
                  </a:cubicBezTo>
                  <a:cubicBezTo>
                    <a:pt x="98" y="71"/>
                    <a:pt x="93" y="124"/>
                    <a:pt x="100" y="147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1" name="Group 572"/>
          <p:cNvGrpSpPr>
            <a:grpSpLocks/>
          </p:cNvGrpSpPr>
          <p:nvPr/>
        </p:nvGrpSpPr>
        <p:grpSpPr bwMode="auto">
          <a:xfrm>
            <a:off x="5635625" y="4583113"/>
            <a:ext cx="830263" cy="2014537"/>
            <a:chOff x="3387" y="1209"/>
            <a:chExt cx="690" cy="1674"/>
          </a:xfrm>
        </p:grpSpPr>
        <p:sp>
          <p:nvSpPr>
            <p:cNvPr id="3104" name="Freeform 573"/>
            <p:cNvSpPr>
              <a:spLocks/>
            </p:cNvSpPr>
            <p:nvPr/>
          </p:nvSpPr>
          <p:spPr bwMode="auto">
            <a:xfrm>
              <a:off x="3387" y="1209"/>
              <a:ext cx="690" cy="1674"/>
            </a:xfrm>
            <a:custGeom>
              <a:avLst/>
              <a:gdLst>
                <a:gd name="T0" fmla="*/ 591 w 285"/>
                <a:gd name="T1" fmla="*/ 1674 h 691"/>
                <a:gd name="T2" fmla="*/ 399 w 285"/>
                <a:gd name="T3" fmla="*/ 1572 h 691"/>
                <a:gd name="T4" fmla="*/ 213 w 285"/>
                <a:gd name="T5" fmla="*/ 1175 h 691"/>
                <a:gd name="T6" fmla="*/ 29 w 285"/>
                <a:gd name="T7" fmla="*/ 782 h 691"/>
                <a:gd name="T8" fmla="*/ 39 w 285"/>
                <a:gd name="T9" fmla="*/ 363 h 691"/>
                <a:gd name="T10" fmla="*/ 87 w 285"/>
                <a:gd name="T11" fmla="*/ 85 h 691"/>
                <a:gd name="T12" fmla="*/ 232 w 285"/>
                <a:gd name="T13" fmla="*/ 27 h 691"/>
                <a:gd name="T14" fmla="*/ 392 w 285"/>
                <a:gd name="T15" fmla="*/ 150 h 691"/>
                <a:gd name="T16" fmla="*/ 501 w 285"/>
                <a:gd name="T17" fmla="*/ 455 h 691"/>
                <a:gd name="T18" fmla="*/ 479 w 285"/>
                <a:gd name="T19" fmla="*/ 589 h 691"/>
                <a:gd name="T20" fmla="*/ 438 w 285"/>
                <a:gd name="T21" fmla="*/ 657 h 691"/>
                <a:gd name="T22" fmla="*/ 438 w 285"/>
                <a:gd name="T23" fmla="*/ 657 h 691"/>
                <a:gd name="T24" fmla="*/ 494 w 285"/>
                <a:gd name="T25" fmla="*/ 732 h 691"/>
                <a:gd name="T26" fmla="*/ 465 w 285"/>
                <a:gd name="T27" fmla="*/ 962 h 691"/>
                <a:gd name="T28" fmla="*/ 550 w 285"/>
                <a:gd name="T29" fmla="*/ 1148 h 691"/>
                <a:gd name="T30" fmla="*/ 540 w 285"/>
                <a:gd name="T31" fmla="*/ 1240 h 691"/>
                <a:gd name="T32" fmla="*/ 540 w 285"/>
                <a:gd name="T33" fmla="*/ 1240 h 691"/>
                <a:gd name="T34" fmla="*/ 683 w 285"/>
                <a:gd name="T35" fmla="*/ 1519 h 691"/>
                <a:gd name="T36" fmla="*/ 591 w 285"/>
                <a:gd name="T37" fmla="*/ 1674 h 69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85" h="691">
                  <a:moveTo>
                    <a:pt x="244" y="691"/>
                  </a:moveTo>
                  <a:cubicBezTo>
                    <a:pt x="216" y="691"/>
                    <a:pt x="191" y="683"/>
                    <a:pt x="165" y="649"/>
                  </a:cubicBezTo>
                  <a:cubicBezTo>
                    <a:pt x="139" y="615"/>
                    <a:pt x="114" y="539"/>
                    <a:pt x="88" y="485"/>
                  </a:cubicBezTo>
                  <a:cubicBezTo>
                    <a:pt x="64" y="426"/>
                    <a:pt x="24" y="379"/>
                    <a:pt x="12" y="323"/>
                  </a:cubicBezTo>
                  <a:cubicBezTo>
                    <a:pt x="0" y="267"/>
                    <a:pt x="12" y="193"/>
                    <a:pt x="16" y="150"/>
                  </a:cubicBezTo>
                  <a:cubicBezTo>
                    <a:pt x="20" y="107"/>
                    <a:pt x="24" y="58"/>
                    <a:pt x="36" y="35"/>
                  </a:cubicBezTo>
                  <a:cubicBezTo>
                    <a:pt x="48" y="12"/>
                    <a:pt x="65" y="0"/>
                    <a:pt x="96" y="11"/>
                  </a:cubicBezTo>
                  <a:cubicBezTo>
                    <a:pt x="117" y="15"/>
                    <a:pt x="144" y="33"/>
                    <a:pt x="162" y="62"/>
                  </a:cubicBezTo>
                  <a:cubicBezTo>
                    <a:pt x="180" y="91"/>
                    <a:pt x="201" y="158"/>
                    <a:pt x="207" y="188"/>
                  </a:cubicBezTo>
                  <a:cubicBezTo>
                    <a:pt x="213" y="218"/>
                    <a:pt x="202" y="229"/>
                    <a:pt x="198" y="243"/>
                  </a:cubicBezTo>
                  <a:cubicBezTo>
                    <a:pt x="194" y="257"/>
                    <a:pt x="184" y="266"/>
                    <a:pt x="181" y="271"/>
                  </a:cubicBezTo>
                  <a:cubicBezTo>
                    <a:pt x="178" y="276"/>
                    <a:pt x="177" y="266"/>
                    <a:pt x="181" y="271"/>
                  </a:cubicBezTo>
                  <a:cubicBezTo>
                    <a:pt x="185" y="276"/>
                    <a:pt x="202" y="281"/>
                    <a:pt x="204" y="302"/>
                  </a:cubicBezTo>
                  <a:cubicBezTo>
                    <a:pt x="207" y="319"/>
                    <a:pt x="188" y="368"/>
                    <a:pt x="192" y="397"/>
                  </a:cubicBezTo>
                  <a:cubicBezTo>
                    <a:pt x="196" y="426"/>
                    <a:pt x="222" y="455"/>
                    <a:pt x="227" y="474"/>
                  </a:cubicBezTo>
                  <a:cubicBezTo>
                    <a:pt x="232" y="493"/>
                    <a:pt x="224" y="506"/>
                    <a:pt x="223" y="512"/>
                  </a:cubicBezTo>
                  <a:cubicBezTo>
                    <a:pt x="223" y="512"/>
                    <a:pt x="279" y="597"/>
                    <a:pt x="282" y="627"/>
                  </a:cubicBezTo>
                  <a:cubicBezTo>
                    <a:pt x="285" y="657"/>
                    <a:pt x="272" y="691"/>
                    <a:pt x="244" y="691"/>
                  </a:cubicBezTo>
                  <a:close/>
                </a:path>
              </a:pathLst>
            </a:custGeom>
            <a:solidFill>
              <a:srgbClr val="FFD1E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Freeform 574"/>
            <p:cNvSpPr>
              <a:spLocks/>
            </p:cNvSpPr>
            <p:nvPr/>
          </p:nvSpPr>
          <p:spPr bwMode="auto">
            <a:xfrm>
              <a:off x="3489" y="1422"/>
              <a:ext cx="307" cy="427"/>
            </a:xfrm>
            <a:custGeom>
              <a:avLst/>
              <a:gdLst>
                <a:gd name="T0" fmla="*/ 0 w 127"/>
                <a:gd name="T1" fmla="*/ 133 h 176"/>
                <a:gd name="T2" fmla="*/ 0 w 127"/>
                <a:gd name="T3" fmla="*/ 133 h 176"/>
                <a:gd name="T4" fmla="*/ 73 w 127"/>
                <a:gd name="T5" fmla="*/ 2 h 176"/>
                <a:gd name="T6" fmla="*/ 244 w 127"/>
                <a:gd name="T7" fmla="*/ 143 h 176"/>
                <a:gd name="T8" fmla="*/ 305 w 127"/>
                <a:gd name="T9" fmla="*/ 328 h 176"/>
                <a:gd name="T10" fmla="*/ 259 w 127"/>
                <a:gd name="T11" fmla="*/ 427 h 1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7" h="176">
                  <a:moveTo>
                    <a:pt x="0" y="55"/>
                  </a:moveTo>
                  <a:lnTo>
                    <a:pt x="0" y="55"/>
                  </a:lnTo>
                  <a:cubicBezTo>
                    <a:pt x="5" y="46"/>
                    <a:pt x="13" y="0"/>
                    <a:pt x="30" y="1"/>
                  </a:cubicBezTo>
                  <a:cubicBezTo>
                    <a:pt x="47" y="2"/>
                    <a:pt x="84" y="35"/>
                    <a:pt x="101" y="59"/>
                  </a:cubicBezTo>
                  <a:cubicBezTo>
                    <a:pt x="117" y="81"/>
                    <a:pt x="125" y="116"/>
                    <a:pt x="126" y="135"/>
                  </a:cubicBezTo>
                  <a:cubicBezTo>
                    <a:pt x="127" y="154"/>
                    <a:pt x="112" y="170"/>
                    <a:pt x="107" y="176"/>
                  </a:cubicBezTo>
                </a:path>
              </a:pathLst>
            </a:custGeom>
            <a:solidFill>
              <a:srgbClr val="FF6FCF">
                <a:alpha val="27843"/>
              </a:srgbClr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575"/>
            <p:cNvSpPr>
              <a:spLocks/>
            </p:cNvSpPr>
            <p:nvPr/>
          </p:nvSpPr>
          <p:spPr bwMode="auto">
            <a:xfrm>
              <a:off x="3510" y="1427"/>
              <a:ext cx="293" cy="1064"/>
            </a:xfrm>
            <a:custGeom>
              <a:avLst/>
              <a:gdLst>
                <a:gd name="T0" fmla="*/ 58 w 121"/>
                <a:gd name="T1" fmla="*/ 0 h 439"/>
                <a:gd name="T2" fmla="*/ 58 w 121"/>
                <a:gd name="T3" fmla="*/ 0 h 439"/>
                <a:gd name="T4" fmla="*/ 41 w 121"/>
                <a:gd name="T5" fmla="*/ 271 h 439"/>
                <a:gd name="T6" fmla="*/ 2 w 121"/>
                <a:gd name="T7" fmla="*/ 536 h 439"/>
                <a:gd name="T8" fmla="*/ 70 w 121"/>
                <a:gd name="T9" fmla="*/ 749 h 439"/>
                <a:gd name="T10" fmla="*/ 293 w 121"/>
                <a:gd name="T11" fmla="*/ 1064 h 4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1" h="439">
                  <a:moveTo>
                    <a:pt x="24" y="0"/>
                  </a:moveTo>
                  <a:lnTo>
                    <a:pt x="24" y="0"/>
                  </a:lnTo>
                  <a:cubicBezTo>
                    <a:pt x="23" y="19"/>
                    <a:pt x="21" y="75"/>
                    <a:pt x="17" y="112"/>
                  </a:cubicBezTo>
                  <a:cubicBezTo>
                    <a:pt x="13" y="152"/>
                    <a:pt x="0" y="187"/>
                    <a:pt x="1" y="221"/>
                  </a:cubicBezTo>
                  <a:cubicBezTo>
                    <a:pt x="2" y="255"/>
                    <a:pt x="8" y="276"/>
                    <a:pt x="29" y="309"/>
                  </a:cubicBezTo>
                  <a:cubicBezTo>
                    <a:pt x="50" y="342"/>
                    <a:pt x="100" y="413"/>
                    <a:pt x="121" y="439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Freeform 576"/>
            <p:cNvSpPr>
              <a:spLocks/>
            </p:cNvSpPr>
            <p:nvPr/>
          </p:nvSpPr>
          <p:spPr bwMode="auto">
            <a:xfrm>
              <a:off x="3619" y="1657"/>
              <a:ext cx="308" cy="792"/>
            </a:xfrm>
            <a:custGeom>
              <a:avLst/>
              <a:gdLst>
                <a:gd name="T0" fmla="*/ 150 w 127"/>
                <a:gd name="T1" fmla="*/ 0 h 327"/>
                <a:gd name="T2" fmla="*/ 41 w 127"/>
                <a:gd name="T3" fmla="*/ 165 h 327"/>
                <a:gd name="T4" fmla="*/ 10 w 127"/>
                <a:gd name="T5" fmla="*/ 332 h 327"/>
                <a:gd name="T6" fmla="*/ 104 w 127"/>
                <a:gd name="T7" fmla="*/ 567 h 327"/>
                <a:gd name="T8" fmla="*/ 199 w 127"/>
                <a:gd name="T9" fmla="*/ 635 h 327"/>
                <a:gd name="T10" fmla="*/ 308 w 127"/>
                <a:gd name="T11" fmla="*/ 792 h 3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7" h="327">
                  <a:moveTo>
                    <a:pt x="62" y="0"/>
                  </a:moveTo>
                  <a:cubicBezTo>
                    <a:pt x="54" y="11"/>
                    <a:pt x="27" y="45"/>
                    <a:pt x="17" y="68"/>
                  </a:cubicBezTo>
                  <a:cubicBezTo>
                    <a:pt x="8" y="90"/>
                    <a:pt x="0" y="109"/>
                    <a:pt x="4" y="137"/>
                  </a:cubicBezTo>
                  <a:cubicBezTo>
                    <a:pt x="8" y="165"/>
                    <a:pt x="30" y="213"/>
                    <a:pt x="43" y="234"/>
                  </a:cubicBezTo>
                  <a:cubicBezTo>
                    <a:pt x="56" y="255"/>
                    <a:pt x="68" y="247"/>
                    <a:pt x="82" y="262"/>
                  </a:cubicBezTo>
                  <a:cubicBezTo>
                    <a:pt x="96" y="277"/>
                    <a:pt x="118" y="314"/>
                    <a:pt x="127" y="327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Freeform 577"/>
            <p:cNvSpPr>
              <a:spLocks/>
            </p:cNvSpPr>
            <p:nvPr/>
          </p:nvSpPr>
          <p:spPr bwMode="auto">
            <a:xfrm>
              <a:off x="3639" y="1565"/>
              <a:ext cx="94" cy="41"/>
            </a:xfrm>
            <a:custGeom>
              <a:avLst/>
              <a:gdLst>
                <a:gd name="T0" fmla="*/ 94 w 24"/>
                <a:gd name="T1" fmla="*/ 0 h 10"/>
                <a:gd name="T2" fmla="*/ 94 w 24"/>
                <a:gd name="T3" fmla="*/ 0 h 10"/>
                <a:gd name="T4" fmla="*/ 78 w 24"/>
                <a:gd name="T5" fmla="*/ 25 h 10"/>
                <a:gd name="T6" fmla="*/ 63 w 24"/>
                <a:gd name="T7" fmla="*/ 33 h 10"/>
                <a:gd name="T8" fmla="*/ 39 w 24"/>
                <a:gd name="T9" fmla="*/ 41 h 10"/>
                <a:gd name="T10" fmla="*/ 39 w 24"/>
                <a:gd name="T11" fmla="*/ 41 h 10"/>
                <a:gd name="T12" fmla="*/ 0 w 24"/>
                <a:gd name="T13" fmla="*/ 41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10">
                  <a:moveTo>
                    <a:pt x="24" y="0"/>
                  </a:moveTo>
                  <a:lnTo>
                    <a:pt x="24" y="0"/>
                  </a:lnTo>
                  <a:lnTo>
                    <a:pt x="20" y="6"/>
                  </a:lnTo>
                  <a:lnTo>
                    <a:pt x="16" y="8"/>
                  </a:lnTo>
                  <a:lnTo>
                    <a:pt x="10" y="10"/>
                  </a:lnTo>
                  <a:lnTo>
                    <a:pt x="0" y="10"/>
                  </a:ln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2" name="Group 578"/>
          <p:cNvGrpSpPr>
            <a:grpSpLocks/>
          </p:cNvGrpSpPr>
          <p:nvPr/>
        </p:nvGrpSpPr>
        <p:grpSpPr bwMode="auto">
          <a:xfrm>
            <a:off x="3148013" y="4575175"/>
            <a:ext cx="1136650" cy="1905000"/>
            <a:chOff x="1847" y="1226"/>
            <a:chExt cx="944" cy="1583"/>
          </a:xfrm>
        </p:grpSpPr>
        <p:sp>
          <p:nvSpPr>
            <p:cNvPr id="3100" name="Freeform 579"/>
            <p:cNvSpPr>
              <a:spLocks/>
            </p:cNvSpPr>
            <p:nvPr/>
          </p:nvSpPr>
          <p:spPr bwMode="auto">
            <a:xfrm>
              <a:off x="1847" y="1226"/>
              <a:ext cx="944" cy="1583"/>
            </a:xfrm>
            <a:custGeom>
              <a:avLst/>
              <a:gdLst>
                <a:gd name="T0" fmla="*/ 8 w 468"/>
                <a:gd name="T1" fmla="*/ 401 h 785"/>
                <a:gd name="T2" fmla="*/ 107 w 468"/>
                <a:gd name="T3" fmla="*/ 145 h 785"/>
                <a:gd name="T4" fmla="*/ 444 w 468"/>
                <a:gd name="T5" fmla="*/ 2 h 785"/>
                <a:gd name="T6" fmla="*/ 781 w 468"/>
                <a:gd name="T7" fmla="*/ 129 h 785"/>
                <a:gd name="T8" fmla="*/ 920 w 468"/>
                <a:gd name="T9" fmla="*/ 538 h 785"/>
                <a:gd name="T10" fmla="*/ 635 w 468"/>
                <a:gd name="T11" fmla="*/ 1266 h 785"/>
                <a:gd name="T12" fmla="*/ 323 w 468"/>
                <a:gd name="T13" fmla="*/ 1539 h 785"/>
                <a:gd name="T14" fmla="*/ 89 w 468"/>
                <a:gd name="T15" fmla="*/ 1531 h 785"/>
                <a:gd name="T16" fmla="*/ 24 w 468"/>
                <a:gd name="T17" fmla="*/ 1248 h 785"/>
                <a:gd name="T18" fmla="*/ 40 w 468"/>
                <a:gd name="T19" fmla="*/ 1022 h 785"/>
                <a:gd name="T20" fmla="*/ 117 w 468"/>
                <a:gd name="T21" fmla="*/ 930 h 785"/>
                <a:gd name="T22" fmla="*/ 151 w 468"/>
                <a:gd name="T23" fmla="*/ 712 h 785"/>
                <a:gd name="T24" fmla="*/ 8 w 468"/>
                <a:gd name="T25" fmla="*/ 401 h 7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8" h="785">
                  <a:moveTo>
                    <a:pt x="4" y="199"/>
                  </a:moveTo>
                  <a:cubicBezTo>
                    <a:pt x="8" y="127"/>
                    <a:pt x="16" y="108"/>
                    <a:pt x="53" y="72"/>
                  </a:cubicBezTo>
                  <a:cubicBezTo>
                    <a:pt x="93" y="34"/>
                    <a:pt x="164" y="2"/>
                    <a:pt x="220" y="1"/>
                  </a:cubicBezTo>
                  <a:cubicBezTo>
                    <a:pt x="276" y="0"/>
                    <a:pt x="350" y="23"/>
                    <a:pt x="387" y="64"/>
                  </a:cubicBezTo>
                  <a:cubicBezTo>
                    <a:pt x="424" y="105"/>
                    <a:pt x="468" y="173"/>
                    <a:pt x="456" y="267"/>
                  </a:cubicBezTo>
                  <a:cubicBezTo>
                    <a:pt x="444" y="361"/>
                    <a:pt x="367" y="542"/>
                    <a:pt x="315" y="628"/>
                  </a:cubicBezTo>
                  <a:cubicBezTo>
                    <a:pt x="263" y="714"/>
                    <a:pt x="205" y="741"/>
                    <a:pt x="160" y="763"/>
                  </a:cubicBezTo>
                  <a:cubicBezTo>
                    <a:pt x="115" y="785"/>
                    <a:pt x="69" y="783"/>
                    <a:pt x="44" y="759"/>
                  </a:cubicBezTo>
                  <a:cubicBezTo>
                    <a:pt x="12" y="715"/>
                    <a:pt x="14" y="669"/>
                    <a:pt x="12" y="619"/>
                  </a:cubicBezTo>
                  <a:cubicBezTo>
                    <a:pt x="10" y="569"/>
                    <a:pt x="13" y="525"/>
                    <a:pt x="20" y="507"/>
                  </a:cubicBezTo>
                  <a:cubicBezTo>
                    <a:pt x="27" y="489"/>
                    <a:pt x="49" y="486"/>
                    <a:pt x="58" y="461"/>
                  </a:cubicBezTo>
                  <a:cubicBezTo>
                    <a:pt x="67" y="436"/>
                    <a:pt x="84" y="397"/>
                    <a:pt x="75" y="353"/>
                  </a:cubicBezTo>
                  <a:cubicBezTo>
                    <a:pt x="66" y="309"/>
                    <a:pt x="0" y="271"/>
                    <a:pt x="4" y="199"/>
                  </a:cubicBezTo>
                  <a:close/>
                </a:path>
              </a:pathLst>
            </a:custGeom>
            <a:solidFill>
              <a:srgbClr val="FFD1EF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580"/>
            <p:cNvSpPr>
              <a:spLocks/>
            </p:cNvSpPr>
            <p:nvPr/>
          </p:nvSpPr>
          <p:spPr bwMode="auto">
            <a:xfrm>
              <a:off x="1962" y="1335"/>
              <a:ext cx="688" cy="905"/>
            </a:xfrm>
            <a:custGeom>
              <a:avLst/>
              <a:gdLst>
                <a:gd name="T0" fmla="*/ 145 w 341"/>
                <a:gd name="T1" fmla="*/ 558 h 449"/>
                <a:gd name="T2" fmla="*/ 145 w 341"/>
                <a:gd name="T3" fmla="*/ 558 h 449"/>
                <a:gd name="T4" fmla="*/ 20 w 341"/>
                <a:gd name="T5" fmla="*/ 409 h 449"/>
                <a:gd name="T6" fmla="*/ 46 w 341"/>
                <a:gd name="T7" fmla="*/ 131 h 449"/>
                <a:gd name="T8" fmla="*/ 272 w 341"/>
                <a:gd name="T9" fmla="*/ 14 h 449"/>
                <a:gd name="T10" fmla="*/ 529 w 341"/>
                <a:gd name="T11" fmla="*/ 69 h 449"/>
                <a:gd name="T12" fmla="*/ 670 w 341"/>
                <a:gd name="T13" fmla="*/ 308 h 449"/>
                <a:gd name="T14" fmla="*/ 642 w 341"/>
                <a:gd name="T15" fmla="*/ 683 h 449"/>
                <a:gd name="T16" fmla="*/ 541 w 341"/>
                <a:gd name="T17" fmla="*/ 905 h 4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1" h="449">
                  <a:moveTo>
                    <a:pt x="72" y="277"/>
                  </a:moveTo>
                  <a:lnTo>
                    <a:pt x="72" y="277"/>
                  </a:lnTo>
                  <a:cubicBezTo>
                    <a:pt x="62" y="265"/>
                    <a:pt x="18" y="238"/>
                    <a:pt x="10" y="203"/>
                  </a:cubicBezTo>
                  <a:cubicBezTo>
                    <a:pt x="0" y="170"/>
                    <a:pt x="0" y="96"/>
                    <a:pt x="23" y="65"/>
                  </a:cubicBezTo>
                  <a:cubicBezTo>
                    <a:pt x="46" y="34"/>
                    <a:pt x="94" y="14"/>
                    <a:pt x="135" y="7"/>
                  </a:cubicBezTo>
                  <a:cubicBezTo>
                    <a:pt x="176" y="0"/>
                    <a:pt x="231" y="12"/>
                    <a:pt x="262" y="34"/>
                  </a:cubicBezTo>
                  <a:cubicBezTo>
                    <a:pt x="293" y="56"/>
                    <a:pt x="323" y="102"/>
                    <a:pt x="332" y="153"/>
                  </a:cubicBezTo>
                  <a:cubicBezTo>
                    <a:pt x="341" y="204"/>
                    <a:pt x="329" y="290"/>
                    <a:pt x="318" y="339"/>
                  </a:cubicBezTo>
                  <a:cubicBezTo>
                    <a:pt x="307" y="388"/>
                    <a:pt x="278" y="426"/>
                    <a:pt x="268" y="449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581"/>
            <p:cNvSpPr>
              <a:spLocks/>
            </p:cNvSpPr>
            <p:nvPr/>
          </p:nvSpPr>
          <p:spPr bwMode="auto">
            <a:xfrm>
              <a:off x="1974" y="1643"/>
              <a:ext cx="375" cy="718"/>
            </a:xfrm>
            <a:custGeom>
              <a:avLst/>
              <a:gdLst>
                <a:gd name="T0" fmla="*/ 0 w 186"/>
                <a:gd name="T1" fmla="*/ 718 h 356"/>
                <a:gd name="T2" fmla="*/ 0 w 186"/>
                <a:gd name="T3" fmla="*/ 718 h 356"/>
                <a:gd name="T4" fmla="*/ 95 w 186"/>
                <a:gd name="T5" fmla="*/ 625 h 356"/>
                <a:gd name="T6" fmla="*/ 276 w 186"/>
                <a:gd name="T7" fmla="*/ 593 h 356"/>
                <a:gd name="T8" fmla="*/ 367 w 186"/>
                <a:gd name="T9" fmla="*/ 456 h 356"/>
                <a:gd name="T10" fmla="*/ 302 w 186"/>
                <a:gd name="T11" fmla="*/ 242 h 356"/>
                <a:gd name="T12" fmla="*/ 0 w 186"/>
                <a:gd name="T13" fmla="*/ 0 h 3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6" h="356">
                  <a:moveTo>
                    <a:pt x="0" y="356"/>
                  </a:moveTo>
                  <a:lnTo>
                    <a:pt x="0" y="356"/>
                  </a:lnTo>
                  <a:cubicBezTo>
                    <a:pt x="8" y="348"/>
                    <a:pt x="24" y="320"/>
                    <a:pt x="47" y="310"/>
                  </a:cubicBezTo>
                  <a:cubicBezTo>
                    <a:pt x="84" y="290"/>
                    <a:pt x="105" y="302"/>
                    <a:pt x="137" y="294"/>
                  </a:cubicBezTo>
                  <a:cubicBezTo>
                    <a:pt x="169" y="286"/>
                    <a:pt x="178" y="256"/>
                    <a:pt x="182" y="226"/>
                  </a:cubicBezTo>
                  <a:cubicBezTo>
                    <a:pt x="186" y="196"/>
                    <a:pt x="180" y="157"/>
                    <a:pt x="150" y="120"/>
                  </a:cubicBezTo>
                  <a:cubicBezTo>
                    <a:pt x="120" y="83"/>
                    <a:pt x="31" y="25"/>
                    <a:pt x="0" y="0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582"/>
            <p:cNvSpPr>
              <a:spLocks/>
            </p:cNvSpPr>
            <p:nvPr/>
          </p:nvSpPr>
          <p:spPr bwMode="auto">
            <a:xfrm>
              <a:off x="1976" y="1885"/>
              <a:ext cx="250" cy="271"/>
            </a:xfrm>
            <a:custGeom>
              <a:avLst/>
              <a:gdLst>
                <a:gd name="T0" fmla="*/ 0 w 124"/>
                <a:gd name="T1" fmla="*/ 0 h 134"/>
                <a:gd name="T2" fmla="*/ 97 w 124"/>
                <a:gd name="T3" fmla="*/ 101 h 134"/>
                <a:gd name="T4" fmla="*/ 234 w 124"/>
                <a:gd name="T5" fmla="*/ 194 h 134"/>
                <a:gd name="T6" fmla="*/ 181 w 124"/>
                <a:gd name="T7" fmla="*/ 271 h 1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4" h="134">
                  <a:moveTo>
                    <a:pt x="0" y="0"/>
                  </a:moveTo>
                  <a:cubicBezTo>
                    <a:pt x="8" y="8"/>
                    <a:pt x="29" y="34"/>
                    <a:pt x="48" y="50"/>
                  </a:cubicBezTo>
                  <a:cubicBezTo>
                    <a:pt x="65" y="65"/>
                    <a:pt x="108" y="85"/>
                    <a:pt x="116" y="96"/>
                  </a:cubicBezTo>
                  <a:cubicBezTo>
                    <a:pt x="124" y="107"/>
                    <a:pt x="93" y="125"/>
                    <a:pt x="90" y="134"/>
                  </a:cubicBezTo>
                </a:path>
              </a:pathLst>
            </a:custGeom>
            <a:solidFill>
              <a:srgbClr val="FF6FCF">
                <a:alpha val="32156"/>
              </a:srgbClr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3" name="Group 583"/>
          <p:cNvGrpSpPr>
            <a:grpSpLocks/>
          </p:cNvGrpSpPr>
          <p:nvPr/>
        </p:nvGrpSpPr>
        <p:grpSpPr bwMode="auto">
          <a:xfrm>
            <a:off x="1042988" y="4564063"/>
            <a:ext cx="1136650" cy="1905000"/>
            <a:chOff x="521" y="1219"/>
            <a:chExt cx="944" cy="1583"/>
          </a:xfrm>
        </p:grpSpPr>
        <p:sp>
          <p:nvSpPr>
            <p:cNvPr id="3096" name="Freeform 584"/>
            <p:cNvSpPr>
              <a:spLocks/>
            </p:cNvSpPr>
            <p:nvPr/>
          </p:nvSpPr>
          <p:spPr bwMode="auto">
            <a:xfrm flipH="1">
              <a:off x="521" y="1219"/>
              <a:ext cx="944" cy="1583"/>
            </a:xfrm>
            <a:custGeom>
              <a:avLst/>
              <a:gdLst>
                <a:gd name="T0" fmla="*/ 8 w 468"/>
                <a:gd name="T1" fmla="*/ 401 h 785"/>
                <a:gd name="T2" fmla="*/ 107 w 468"/>
                <a:gd name="T3" fmla="*/ 145 h 785"/>
                <a:gd name="T4" fmla="*/ 444 w 468"/>
                <a:gd name="T5" fmla="*/ 2 h 785"/>
                <a:gd name="T6" fmla="*/ 781 w 468"/>
                <a:gd name="T7" fmla="*/ 129 h 785"/>
                <a:gd name="T8" fmla="*/ 920 w 468"/>
                <a:gd name="T9" fmla="*/ 538 h 785"/>
                <a:gd name="T10" fmla="*/ 635 w 468"/>
                <a:gd name="T11" fmla="*/ 1266 h 785"/>
                <a:gd name="T12" fmla="*/ 323 w 468"/>
                <a:gd name="T13" fmla="*/ 1539 h 785"/>
                <a:gd name="T14" fmla="*/ 89 w 468"/>
                <a:gd name="T15" fmla="*/ 1531 h 785"/>
                <a:gd name="T16" fmla="*/ 24 w 468"/>
                <a:gd name="T17" fmla="*/ 1248 h 785"/>
                <a:gd name="T18" fmla="*/ 40 w 468"/>
                <a:gd name="T19" fmla="*/ 1022 h 785"/>
                <a:gd name="T20" fmla="*/ 117 w 468"/>
                <a:gd name="T21" fmla="*/ 930 h 785"/>
                <a:gd name="T22" fmla="*/ 151 w 468"/>
                <a:gd name="T23" fmla="*/ 712 h 785"/>
                <a:gd name="T24" fmla="*/ 8 w 468"/>
                <a:gd name="T25" fmla="*/ 401 h 7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8" h="785">
                  <a:moveTo>
                    <a:pt x="4" y="199"/>
                  </a:moveTo>
                  <a:cubicBezTo>
                    <a:pt x="8" y="127"/>
                    <a:pt x="16" y="108"/>
                    <a:pt x="53" y="72"/>
                  </a:cubicBezTo>
                  <a:cubicBezTo>
                    <a:pt x="93" y="34"/>
                    <a:pt x="164" y="2"/>
                    <a:pt x="220" y="1"/>
                  </a:cubicBezTo>
                  <a:cubicBezTo>
                    <a:pt x="276" y="0"/>
                    <a:pt x="350" y="23"/>
                    <a:pt x="387" y="64"/>
                  </a:cubicBezTo>
                  <a:cubicBezTo>
                    <a:pt x="424" y="105"/>
                    <a:pt x="468" y="173"/>
                    <a:pt x="456" y="267"/>
                  </a:cubicBezTo>
                  <a:cubicBezTo>
                    <a:pt x="444" y="361"/>
                    <a:pt x="367" y="542"/>
                    <a:pt x="315" y="628"/>
                  </a:cubicBezTo>
                  <a:cubicBezTo>
                    <a:pt x="263" y="714"/>
                    <a:pt x="205" y="741"/>
                    <a:pt x="160" y="763"/>
                  </a:cubicBezTo>
                  <a:cubicBezTo>
                    <a:pt x="115" y="785"/>
                    <a:pt x="69" y="783"/>
                    <a:pt x="44" y="759"/>
                  </a:cubicBezTo>
                  <a:cubicBezTo>
                    <a:pt x="12" y="715"/>
                    <a:pt x="14" y="669"/>
                    <a:pt x="12" y="619"/>
                  </a:cubicBezTo>
                  <a:cubicBezTo>
                    <a:pt x="10" y="569"/>
                    <a:pt x="13" y="525"/>
                    <a:pt x="20" y="507"/>
                  </a:cubicBezTo>
                  <a:cubicBezTo>
                    <a:pt x="27" y="489"/>
                    <a:pt x="49" y="486"/>
                    <a:pt x="58" y="461"/>
                  </a:cubicBezTo>
                  <a:cubicBezTo>
                    <a:pt x="67" y="436"/>
                    <a:pt x="84" y="397"/>
                    <a:pt x="75" y="353"/>
                  </a:cubicBezTo>
                  <a:cubicBezTo>
                    <a:pt x="66" y="309"/>
                    <a:pt x="0" y="271"/>
                    <a:pt x="4" y="199"/>
                  </a:cubicBezTo>
                  <a:close/>
                </a:path>
              </a:pathLst>
            </a:custGeom>
            <a:solidFill>
              <a:srgbClr val="FFD1EF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585"/>
            <p:cNvSpPr>
              <a:spLocks/>
            </p:cNvSpPr>
            <p:nvPr/>
          </p:nvSpPr>
          <p:spPr bwMode="auto">
            <a:xfrm flipH="1">
              <a:off x="662" y="1328"/>
              <a:ext cx="688" cy="905"/>
            </a:xfrm>
            <a:custGeom>
              <a:avLst/>
              <a:gdLst>
                <a:gd name="T0" fmla="*/ 145 w 341"/>
                <a:gd name="T1" fmla="*/ 558 h 449"/>
                <a:gd name="T2" fmla="*/ 145 w 341"/>
                <a:gd name="T3" fmla="*/ 558 h 449"/>
                <a:gd name="T4" fmla="*/ 20 w 341"/>
                <a:gd name="T5" fmla="*/ 409 h 449"/>
                <a:gd name="T6" fmla="*/ 46 w 341"/>
                <a:gd name="T7" fmla="*/ 131 h 449"/>
                <a:gd name="T8" fmla="*/ 272 w 341"/>
                <a:gd name="T9" fmla="*/ 14 h 449"/>
                <a:gd name="T10" fmla="*/ 529 w 341"/>
                <a:gd name="T11" fmla="*/ 69 h 449"/>
                <a:gd name="T12" fmla="*/ 670 w 341"/>
                <a:gd name="T13" fmla="*/ 308 h 449"/>
                <a:gd name="T14" fmla="*/ 642 w 341"/>
                <a:gd name="T15" fmla="*/ 683 h 449"/>
                <a:gd name="T16" fmla="*/ 541 w 341"/>
                <a:gd name="T17" fmla="*/ 905 h 4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1" h="449">
                  <a:moveTo>
                    <a:pt x="72" y="277"/>
                  </a:moveTo>
                  <a:lnTo>
                    <a:pt x="72" y="277"/>
                  </a:lnTo>
                  <a:cubicBezTo>
                    <a:pt x="62" y="265"/>
                    <a:pt x="18" y="238"/>
                    <a:pt x="10" y="203"/>
                  </a:cubicBezTo>
                  <a:cubicBezTo>
                    <a:pt x="0" y="170"/>
                    <a:pt x="0" y="96"/>
                    <a:pt x="23" y="65"/>
                  </a:cubicBezTo>
                  <a:cubicBezTo>
                    <a:pt x="46" y="34"/>
                    <a:pt x="94" y="14"/>
                    <a:pt x="135" y="7"/>
                  </a:cubicBezTo>
                  <a:cubicBezTo>
                    <a:pt x="176" y="0"/>
                    <a:pt x="231" y="12"/>
                    <a:pt x="262" y="34"/>
                  </a:cubicBezTo>
                  <a:cubicBezTo>
                    <a:pt x="293" y="56"/>
                    <a:pt x="323" y="102"/>
                    <a:pt x="332" y="153"/>
                  </a:cubicBezTo>
                  <a:cubicBezTo>
                    <a:pt x="341" y="204"/>
                    <a:pt x="329" y="290"/>
                    <a:pt x="318" y="339"/>
                  </a:cubicBezTo>
                  <a:cubicBezTo>
                    <a:pt x="307" y="388"/>
                    <a:pt x="278" y="426"/>
                    <a:pt x="268" y="449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586"/>
            <p:cNvSpPr>
              <a:spLocks/>
            </p:cNvSpPr>
            <p:nvPr/>
          </p:nvSpPr>
          <p:spPr bwMode="auto">
            <a:xfrm flipH="1">
              <a:off x="963" y="1636"/>
              <a:ext cx="375" cy="718"/>
            </a:xfrm>
            <a:custGeom>
              <a:avLst/>
              <a:gdLst>
                <a:gd name="T0" fmla="*/ 0 w 186"/>
                <a:gd name="T1" fmla="*/ 718 h 356"/>
                <a:gd name="T2" fmla="*/ 0 w 186"/>
                <a:gd name="T3" fmla="*/ 718 h 356"/>
                <a:gd name="T4" fmla="*/ 95 w 186"/>
                <a:gd name="T5" fmla="*/ 625 h 356"/>
                <a:gd name="T6" fmla="*/ 276 w 186"/>
                <a:gd name="T7" fmla="*/ 593 h 356"/>
                <a:gd name="T8" fmla="*/ 367 w 186"/>
                <a:gd name="T9" fmla="*/ 456 h 356"/>
                <a:gd name="T10" fmla="*/ 302 w 186"/>
                <a:gd name="T11" fmla="*/ 242 h 356"/>
                <a:gd name="T12" fmla="*/ 0 w 186"/>
                <a:gd name="T13" fmla="*/ 0 h 3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6" h="356">
                  <a:moveTo>
                    <a:pt x="0" y="356"/>
                  </a:moveTo>
                  <a:lnTo>
                    <a:pt x="0" y="356"/>
                  </a:lnTo>
                  <a:cubicBezTo>
                    <a:pt x="8" y="348"/>
                    <a:pt x="24" y="320"/>
                    <a:pt x="47" y="310"/>
                  </a:cubicBezTo>
                  <a:cubicBezTo>
                    <a:pt x="84" y="290"/>
                    <a:pt x="105" y="302"/>
                    <a:pt x="137" y="294"/>
                  </a:cubicBezTo>
                  <a:cubicBezTo>
                    <a:pt x="169" y="286"/>
                    <a:pt x="178" y="256"/>
                    <a:pt x="182" y="226"/>
                  </a:cubicBezTo>
                  <a:cubicBezTo>
                    <a:pt x="186" y="196"/>
                    <a:pt x="180" y="157"/>
                    <a:pt x="150" y="120"/>
                  </a:cubicBezTo>
                  <a:cubicBezTo>
                    <a:pt x="120" y="83"/>
                    <a:pt x="31" y="25"/>
                    <a:pt x="0" y="0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Freeform 587"/>
            <p:cNvSpPr>
              <a:spLocks/>
            </p:cNvSpPr>
            <p:nvPr/>
          </p:nvSpPr>
          <p:spPr bwMode="auto">
            <a:xfrm flipH="1">
              <a:off x="1086" y="1878"/>
              <a:ext cx="250" cy="271"/>
            </a:xfrm>
            <a:custGeom>
              <a:avLst/>
              <a:gdLst>
                <a:gd name="T0" fmla="*/ 0 w 124"/>
                <a:gd name="T1" fmla="*/ 0 h 134"/>
                <a:gd name="T2" fmla="*/ 97 w 124"/>
                <a:gd name="T3" fmla="*/ 101 h 134"/>
                <a:gd name="T4" fmla="*/ 234 w 124"/>
                <a:gd name="T5" fmla="*/ 194 h 134"/>
                <a:gd name="T6" fmla="*/ 181 w 124"/>
                <a:gd name="T7" fmla="*/ 271 h 1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4" h="134">
                  <a:moveTo>
                    <a:pt x="0" y="0"/>
                  </a:moveTo>
                  <a:cubicBezTo>
                    <a:pt x="8" y="8"/>
                    <a:pt x="29" y="34"/>
                    <a:pt x="48" y="50"/>
                  </a:cubicBezTo>
                  <a:cubicBezTo>
                    <a:pt x="65" y="65"/>
                    <a:pt x="108" y="85"/>
                    <a:pt x="116" y="96"/>
                  </a:cubicBezTo>
                  <a:cubicBezTo>
                    <a:pt x="124" y="107"/>
                    <a:pt x="93" y="125"/>
                    <a:pt x="90" y="134"/>
                  </a:cubicBezTo>
                </a:path>
              </a:pathLst>
            </a:custGeom>
            <a:solidFill>
              <a:srgbClr val="FF6FCF">
                <a:alpha val="32156"/>
              </a:srgbClr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4" name="Group 588"/>
          <p:cNvGrpSpPr>
            <a:grpSpLocks/>
          </p:cNvGrpSpPr>
          <p:nvPr/>
        </p:nvGrpSpPr>
        <p:grpSpPr bwMode="auto">
          <a:xfrm>
            <a:off x="1603375" y="1958975"/>
            <a:ext cx="601663" cy="798513"/>
            <a:chOff x="1792" y="2613"/>
            <a:chExt cx="589" cy="781"/>
          </a:xfrm>
        </p:grpSpPr>
        <p:sp>
          <p:nvSpPr>
            <p:cNvPr id="3091" name="Oval 589"/>
            <p:cNvSpPr>
              <a:spLocks noChangeArrowheads="1"/>
            </p:cNvSpPr>
            <p:nvPr/>
          </p:nvSpPr>
          <p:spPr bwMode="auto">
            <a:xfrm>
              <a:off x="2066" y="2739"/>
              <a:ext cx="40" cy="54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92" name="Oval 590"/>
            <p:cNvSpPr>
              <a:spLocks noChangeArrowheads="1"/>
            </p:cNvSpPr>
            <p:nvPr/>
          </p:nvSpPr>
          <p:spPr bwMode="auto">
            <a:xfrm>
              <a:off x="2066" y="2781"/>
              <a:ext cx="40" cy="54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93" name="Freeform 591"/>
            <p:cNvSpPr>
              <a:spLocks/>
            </p:cNvSpPr>
            <p:nvPr/>
          </p:nvSpPr>
          <p:spPr bwMode="auto">
            <a:xfrm>
              <a:off x="1792" y="2835"/>
              <a:ext cx="589" cy="559"/>
            </a:xfrm>
            <a:custGeom>
              <a:avLst/>
              <a:gdLst>
                <a:gd name="T0" fmla="*/ 295 w 589"/>
                <a:gd name="T1" fmla="*/ 0 h 559"/>
                <a:gd name="T2" fmla="*/ 385 w 589"/>
                <a:gd name="T3" fmla="*/ 184 h 559"/>
                <a:gd name="T4" fmla="*/ 589 w 589"/>
                <a:gd name="T5" fmla="*/ 214 h 559"/>
                <a:gd name="T6" fmla="*/ 441 w 589"/>
                <a:gd name="T7" fmla="*/ 358 h 559"/>
                <a:gd name="T8" fmla="*/ 477 w 589"/>
                <a:gd name="T9" fmla="*/ 559 h 559"/>
                <a:gd name="T10" fmla="*/ 295 w 589"/>
                <a:gd name="T11" fmla="*/ 463 h 559"/>
                <a:gd name="T12" fmla="*/ 112 w 589"/>
                <a:gd name="T13" fmla="*/ 559 h 559"/>
                <a:gd name="T14" fmla="*/ 148 w 589"/>
                <a:gd name="T15" fmla="*/ 358 h 559"/>
                <a:gd name="T16" fmla="*/ 0 w 589"/>
                <a:gd name="T17" fmla="*/ 214 h 559"/>
                <a:gd name="T18" fmla="*/ 204 w 589"/>
                <a:gd name="T19" fmla="*/ 184 h 559"/>
                <a:gd name="T20" fmla="*/ 295 w 589"/>
                <a:gd name="T21" fmla="*/ 0 h 55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89" h="559">
                  <a:moveTo>
                    <a:pt x="295" y="0"/>
                  </a:moveTo>
                  <a:lnTo>
                    <a:pt x="385" y="184"/>
                  </a:lnTo>
                  <a:lnTo>
                    <a:pt x="589" y="214"/>
                  </a:lnTo>
                  <a:lnTo>
                    <a:pt x="441" y="358"/>
                  </a:lnTo>
                  <a:lnTo>
                    <a:pt x="477" y="559"/>
                  </a:lnTo>
                  <a:lnTo>
                    <a:pt x="295" y="463"/>
                  </a:lnTo>
                  <a:lnTo>
                    <a:pt x="112" y="559"/>
                  </a:lnTo>
                  <a:lnTo>
                    <a:pt x="148" y="358"/>
                  </a:lnTo>
                  <a:lnTo>
                    <a:pt x="0" y="214"/>
                  </a:lnTo>
                  <a:lnTo>
                    <a:pt x="204" y="184"/>
                  </a:lnTo>
                  <a:lnTo>
                    <a:pt x="295" y="0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4C655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592"/>
            <p:cNvSpPr>
              <a:spLocks/>
            </p:cNvSpPr>
            <p:nvPr/>
          </p:nvSpPr>
          <p:spPr bwMode="auto">
            <a:xfrm>
              <a:off x="2080" y="2613"/>
              <a:ext cx="26" cy="77"/>
            </a:xfrm>
            <a:custGeom>
              <a:avLst/>
              <a:gdLst>
                <a:gd name="T0" fmla="*/ 0 w 26"/>
                <a:gd name="T1" fmla="*/ 10 h 77"/>
                <a:gd name="T2" fmla="*/ 22 w 26"/>
                <a:gd name="T3" fmla="*/ 22 h 77"/>
                <a:gd name="T4" fmla="*/ 7 w 26"/>
                <a:gd name="T5" fmla="*/ 77 h 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" h="77">
                  <a:moveTo>
                    <a:pt x="0" y="10"/>
                  </a:moveTo>
                  <a:cubicBezTo>
                    <a:pt x="4" y="13"/>
                    <a:pt x="18" y="0"/>
                    <a:pt x="22" y="22"/>
                  </a:cubicBezTo>
                  <a:cubicBezTo>
                    <a:pt x="26" y="44"/>
                    <a:pt x="9" y="65"/>
                    <a:pt x="7" y="77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Oval 593"/>
            <p:cNvSpPr>
              <a:spLocks noChangeArrowheads="1"/>
            </p:cNvSpPr>
            <p:nvPr/>
          </p:nvSpPr>
          <p:spPr bwMode="auto">
            <a:xfrm>
              <a:off x="2054" y="2685"/>
              <a:ext cx="66" cy="66"/>
            </a:xfrm>
            <a:prstGeom prst="ellipse">
              <a:avLst/>
            </a:prstGeom>
            <a:gradFill rotWithShape="0">
              <a:gsLst>
                <a:gs pos="0">
                  <a:srgbClr val="F4C655"/>
                </a:gs>
                <a:gs pos="100000">
                  <a:srgbClr val="FFFFFF"/>
                </a:gs>
              </a:gsLst>
              <a:path path="rect">
                <a:fillToRect t="100000" r="100000"/>
              </a:path>
            </a:gra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085" name="Group 594"/>
          <p:cNvGrpSpPr>
            <a:grpSpLocks/>
          </p:cNvGrpSpPr>
          <p:nvPr/>
        </p:nvGrpSpPr>
        <p:grpSpPr bwMode="auto">
          <a:xfrm>
            <a:off x="7908925" y="2127250"/>
            <a:ext cx="190500" cy="703263"/>
            <a:chOff x="3852" y="2720"/>
            <a:chExt cx="166" cy="612"/>
          </a:xfrm>
        </p:grpSpPr>
        <p:sp>
          <p:nvSpPr>
            <p:cNvPr id="3088" name="Freeform 595"/>
            <p:cNvSpPr>
              <a:spLocks/>
            </p:cNvSpPr>
            <p:nvPr/>
          </p:nvSpPr>
          <p:spPr bwMode="auto">
            <a:xfrm>
              <a:off x="3852" y="2930"/>
              <a:ext cx="166" cy="402"/>
            </a:xfrm>
            <a:custGeom>
              <a:avLst/>
              <a:gdLst>
                <a:gd name="T0" fmla="*/ 1 w 166"/>
                <a:gd name="T1" fmla="*/ 299 h 402"/>
                <a:gd name="T2" fmla="*/ 83 w 166"/>
                <a:gd name="T3" fmla="*/ 0 h 402"/>
                <a:gd name="T4" fmla="*/ 83 w 166"/>
                <a:gd name="T5" fmla="*/ 0 h 402"/>
                <a:gd name="T6" fmla="*/ 165 w 166"/>
                <a:gd name="T7" fmla="*/ 296 h 402"/>
                <a:gd name="T8" fmla="*/ 89 w 166"/>
                <a:gd name="T9" fmla="*/ 402 h 402"/>
                <a:gd name="T10" fmla="*/ 1 w 166"/>
                <a:gd name="T11" fmla="*/ 299 h 40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6" h="402">
                  <a:moveTo>
                    <a:pt x="1" y="299"/>
                  </a:moveTo>
                  <a:cubicBezTo>
                    <a:pt x="0" y="233"/>
                    <a:pt x="69" y="50"/>
                    <a:pt x="83" y="0"/>
                  </a:cubicBezTo>
                  <a:cubicBezTo>
                    <a:pt x="97" y="49"/>
                    <a:pt x="164" y="229"/>
                    <a:pt x="165" y="296"/>
                  </a:cubicBezTo>
                  <a:cubicBezTo>
                    <a:pt x="166" y="362"/>
                    <a:pt x="149" y="402"/>
                    <a:pt x="89" y="402"/>
                  </a:cubicBezTo>
                  <a:cubicBezTo>
                    <a:pt x="29" y="402"/>
                    <a:pt x="2" y="365"/>
                    <a:pt x="1" y="29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D2D2D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764" name="Oval 596"/>
            <p:cNvSpPr>
              <a:spLocks noChangeArrowheads="1"/>
            </p:cNvSpPr>
            <p:nvPr/>
          </p:nvSpPr>
          <p:spPr bwMode="auto">
            <a:xfrm>
              <a:off x="3873" y="2720"/>
              <a:ext cx="118" cy="117"/>
            </a:xfrm>
            <a:prstGeom prst="ellipse">
              <a:avLst/>
            </a:prstGeom>
            <a:gradFill rotWithShape="0">
              <a:gsLst>
                <a:gs pos="0">
                  <a:srgbClr val="D2D2D2"/>
                </a:gs>
                <a:gs pos="50000">
                  <a:schemeClr val="bg1"/>
                </a:gs>
                <a:gs pos="100000">
                  <a:srgbClr val="D2D2D2"/>
                </a:gs>
              </a:gsLst>
              <a:lin ang="2700000" scaled="1"/>
            </a:gra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3090" name="Oval 597"/>
            <p:cNvSpPr>
              <a:spLocks noChangeArrowheads="1"/>
            </p:cNvSpPr>
            <p:nvPr/>
          </p:nvSpPr>
          <p:spPr bwMode="auto">
            <a:xfrm>
              <a:off x="3909" y="2840"/>
              <a:ext cx="48" cy="84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766" name="AutoShape 598"/>
          <p:cNvSpPr>
            <a:spLocks noChangeArrowheads="1"/>
          </p:cNvSpPr>
          <p:nvPr/>
        </p:nvSpPr>
        <p:spPr bwMode="auto">
          <a:xfrm>
            <a:off x="6165850" y="2062163"/>
            <a:ext cx="138113" cy="219075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3087" name="Oval 600"/>
          <p:cNvSpPr>
            <a:spLocks noChangeArrowheads="1"/>
          </p:cNvSpPr>
          <p:nvPr/>
        </p:nvSpPr>
        <p:spPr bwMode="auto">
          <a:xfrm>
            <a:off x="3276600" y="1785938"/>
            <a:ext cx="347663" cy="339725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6FC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21"/>
          <p:cNvGrpSpPr>
            <a:grpSpLocks/>
          </p:cNvGrpSpPr>
          <p:nvPr/>
        </p:nvGrpSpPr>
        <p:grpSpPr bwMode="auto">
          <a:xfrm>
            <a:off x="5702300" y="1263650"/>
            <a:ext cx="2060575" cy="3454400"/>
            <a:chOff x="2962" y="1747"/>
            <a:chExt cx="468" cy="785"/>
          </a:xfrm>
        </p:grpSpPr>
        <p:sp>
          <p:nvSpPr>
            <p:cNvPr id="5128" name="Freeform 122"/>
            <p:cNvSpPr>
              <a:spLocks/>
            </p:cNvSpPr>
            <p:nvPr/>
          </p:nvSpPr>
          <p:spPr bwMode="auto">
            <a:xfrm>
              <a:off x="2962" y="1747"/>
              <a:ext cx="468" cy="785"/>
            </a:xfrm>
            <a:custGeom>
              <a:avLst/>
              <a:gdLst>
                <a:gd name="T0" fmla="*/ 4 w 468"/>
                <a:gd name="T1" fmla="*/ 199 h 785"/>
                <a:gd name="T2" fmla="*/ 53 w 468"/>
                <a:gd name="T3" fmla="*/ 72 h 785"/>
                <a:gd name="T4" fmla="*/ 220 w 468"/>
                <a:gd name="T5" fmla="*/ 1 h 785"/>
                <a:gd name="T6" fmla="*/ 387 w 468"/>
                <a:gd name="T7" fmla="*/ 64 h 785"/>
                <a:gd name="T8" fmla="*/ 456 w 468"/>
                <a:gd name="T9" fmla="*/ 267 h 785"/>
                <a:gd name="T10" fmla="*/ 315 w 468"/>
                <a:gd name="T11" fmla="*/ 628 h 785"/>
                <a:gd name="T12" fmla="*/ 160 w 468"/>
                <a:gd name="T13" fmla="*/ 763 h 785"/>
                <a:gd name="T14" fmla="*/ 44 w 468"/>
                <a:gd name="T15" fmla="*/ 759 h 785"/>
                <a:gd name="T16" fmla="*/ 12 w 468"/>
                <a:gd name="T17" fmla="*/ 619 h 785"/>
                <a:gd name="T18" fmla="*/ 20 w 468"/>
                <a:gd name="T19" fmla="*/ 507 h 785"/>
                <a:gd name="T20" fmla="*/ 58 w 468"/>
                <a:gd name="T21" fmla="*/ 461 h 785"/>
                <a:gd name="T22" fmla="*/ 75 w 468"/>
                <a:gd name="T23" fmla="*/ 353 h 785"/>
                <a:gd name="T24" fmla="*/ 4 w 468"/>
                <a:gd name="T25" fmla="*/ 199 h 7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8" h="785">
                  <a:moveTo>
                    <a:pt x="4" y="199"/>
                  </a:moveTo>
                  <a:cubicBezTo>
                    <a:pt x="8" y="127"/>
                    <a:pt x="16" y="108"/>
                    <a:pt x="53" y="72"/>
                  </a:cubicBezTo>
                  <a:cubicBezTo>
                    <a:pt x="93" y="34"/>
                    <a:pt x="164" y="2"/>
                    <a:pt x="220" y="1"/>
                  </a:cubicBezTo>
                  <a:cubicBezTo>
                    <a:pt x="276" y="0"/>
                    <a:pt x="350" y="23"/>
                    <a:pt x="387" y="64"/>
                  </a:cubicBezTo>
                  <a:cubicBezTo>
                    <a:pt x="424" y="105"/>
                    <a:pt x="468" y="173"/>
                    <a:pt x="456" y="267"/>
                  </a:cubicBezTo>
                  <a:cubicBezTo>
                    <a:pt x="444" y="361"/>
                    <a:pt x="367" y="542"/>
                    <a:pt x="315" y="628"/>
                  </a:cubicBezTo>
                  <a:cubicBezTo>
                    <a:pt x="263" y="714"/>
                    <a:pt x="205" y="741"/>
                    <a:pt x="160" y="763"/>
                  </a:cubicBezTo>
                  <a:cubicBezTo>
                    <a:pt x="115" y="785"/>
                    <a:pt x="69" y="783"/>
                    <a:pt x="44" y="759"/>
                  </a:cubicBezTo>
                  <a:cubicBezTo>
                    <a:pt x="12" y="715"/>
                    <a:pt x="14" y="669"/>
                    <a:pt x="12" y="619"/>
                  </a:cubicBezTo>
                  <a:cubicBezTo>
                    <a:pt x="10" y="569"/>
                    <a:pt x="13" y="525"/>
                    <a:pt x="20" y="507"/>
                  </a:cubicBezTo>
                  <a:cubicBezTo>
                    <a:pt x="27" y="489"/>
                    <a:pt x="49" y="486"/>
                    <a:pt x="58" y="461"/>
                  </a:cubicBezTo>
                  <a:cubicBezTo>
                    <a:pt x="67" y="436"/>
                    <a:pt x="84" y="397"/>
                    <a:pt x="75" y="353"/>
                  </a:cubicBezTo>
                  <a:cubicBezTo>
                    <a:pt x="66" y="309"/>
                    <a:pt x="0" y="271"/>
                    <a:pt x="4" y="199"/>
                  </a:cubicBezTo>
                  <a:close/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123"/>
            <p:cNvSpPr>
              <a:spLocks/>
            </p:cNvSpPr>
            <p:nvPr/>
          </p:nvSpPr>
          <p:spPr bwMode="auto">
            <a:xfrm>
              <a:off x="3019" y="1801"/>
              <a:ext cx="341" cy="449"/>
            </a:xfrm>
            <a:custGeom>
              <a:avLst/>
              <a:gdLst>
                <a:gd name="T0" fmla="*/ 72 w 341"/>
                <a:gd name="T1" fmla="*/ 277 h 449"/>
                <a:gd name="T2" fmla="*/ 72 w 341"/>
                <a:gd name="T3" fmla="*/ 277 h 449"/>
                <a:gd name="T4" fmla="*/ 10 w 341"/>
                <a:gd name="T5" fmla="*/ 203 h 449"/>
                <a:gd name="T6" fmla="*/ 23 w 341"/>
                <a:gd name="T7" fmla="*/ 65 h 449"/>
                <a:gd name="T8" fmla="*/ 135 w 341"/>
                <a:gd name="T9" fmla="*/ 7 h 449"/>
                <a:gd name="T10" fmla="*/ 262 w 341"/>
                <a:gd name="T11" fmla="*/ 34 h 449"/>
                <a:gd name="T12" fmla="*/ 332 w 341"/>
                <a:gd name="T13" fmla="*/ 153 h 449"/>
                <a:gd name="T14" fmla="*/ 318 w 341"/>
                <a:gd name="T15" fmla="*/ 339 h 449"/>
                <a:gd name="T16" fmla="*/ 268 w 341"/>
                <a:gd name="T17" fmla="*/ 449 h 4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1" h="449">
                  <a:moveTo>
                    <a:pt x="72" y="277"/>
                  </a:moveTo>
                  <a:lnTo>
                    <a:pt x="72" y="277"/>
                  </a:lnTo>
                  <a:cubicBezTo>
                    <a:pt x="62" y="265"/>
                    <a:pt x="18" y="238"/>
                    <a:pt x="10" y="203"/>
                  </a:cubicBezTo>
                  <a:cubicBezTo>
                    <a:pt x="0" y="170"/>
                    <a:pt x="0" y="96"/>
                    <a:pt x="23" y="65"/>
                  </a:cubicBezTo>
                  <a:cubicBezTo>
                    <a:pt x="46" y="34"/>
                    <a:pt x="94" y="14"/>
                    <a:pt x="135" y="7"/>
                  </a:cubicBezTo>
                  <a:cubicBezTo>
                    <a:pt x="176" y="0"/>
                    <a:pt x="231" y="12"/>
                    <a:pt x="262" y="34"/>
                  </a:cubicBezTo>
                  <a:cubicBezTo>
                    <a:pt x="293" y="56"/>
                    <a:pt x="323" y="102"/>
                    <a:pt x="332" y="153"/>
                  </a:cubicBezTo>
                  <a:cubicBezTo>
                    <a:pt x="341" y="204"/>
                    <a:pt x="329" y="290"/>
                    <a:pt x="318" y="339"/>
                  </a:cubicBezTo>
                  <a:cubicBezTo>
                    <a:pt x="307" y="388"/>
                    <a:pt x="278" y="426"/>
                    <a:pt x="268" y="449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124"/>
            <p:cNvSpPr>
              <a:spLocks/>
            </p:cNvSpPr>
            <p:nvPr/>
          </p:nvSpPr>
          <p:spPr bwMode="auto">
            <a:xfrm>
              <a:off x="3025" y="1954"/>
              <a:ext cx="186" cy="356"/>
            </a:xfrm>
            <a:custGeom>
              <a:avLst/>
              <a:gdLst>
                <a:gd name="T0" fmla="*/ 0 w 186"/>
                <a:gd name="T1" fmla="*/ 356 h 356"/>
                <a:gd name="T2" fmla="*/ 0 w 186"/>
                <a:gd name="T3" fmla="*/ 356 h 356"/>
                <a:gd name="T4" fmla="*/ 47 w 186"/>
                <a:gd name="T5" fmla="*/ 310 h 356"/>
                <a:gd name="T6" fmla="*/ 137 w 186"/>
                <a:gd name="T7" fmla="*/ 294 h 356"/>
                <a:gd name="T8" fmla="*/ 182 w 186"/>
                <a:gd name="T9" fmla="*/ 226 h 356"/>
                <a:gd name="T10" fmla="*/ 150 w 186"/>
                <a:gd name="T11" fmla="*/ 120 h 356"/>
                <a:gd name="T12" fmla="*/ 0 w 186"/>
                <a:gd name="T13" fmla="*/ 0 h 3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6" h="356">
                  <a:moveTo>
                    <a:pt x="0" y="356"/>
                  </a:moveTo>
                  <a:lnTo>
                    <a:pt x="0" y="356"/>
                  </a:lnTo>
                  <a:cubicBezTo>
                    <a:pt x="8" y="348"/>
                    <a:pt x="24" y="320"/>
                    <a:pt x="47" y="310"/>
                  </a:cubicBezTo>
                  <a:cubicBezTo>
                    <a:pt x="84" y="290"/>
                    <a:pt x="105" y="302"/>
                    <a:pt x="137" y="294"/>
                  </a:cubicBezTo>
                  <a:cubicBezTo>
                    <a:pt x="169" y="286"/>
                    <a:pt x="178" y="256"/>
                    <a:pt x="182" y="226"/>
                  </a:cubicBezTo>
                  <a:cubicBezTo>
                    <a:pt x="186" y="196"/>
                    <a:pt x="180" y="157"/>
                    <a:pt x="150" y="120"/>
                  </a:cubicBezTo>
                  <a:cubicBezTo>
                    <a:pt x="120" y="83"/>
                    <a:pt x="31" y="25"/>
                    <a:pt x="0" y="0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125"/>
            <p:cNvSpPr>
              <a:spLocks/>
            </p:cNvSpPr>
            <p:nvPr/>
          </p:nvSpPr>
          <p:spPr bwMode="auto">
            <a:xfrm>
              <a:off x="3026" y="2074"/>
              <a:ext cx="124" cy="134"/>
            </a:xfrm>
            <a:custGeom>
              <a:avLst/>
              <a:gdLst>
                <a:gd name="T0" fmla="*/ 0 w 124"/>
                <a:gd name="T1" fmla="*/ 0 h 134"/>
                <a:gd name="T2" fmla="*/ 48 w 124"/>
                <a:gd name="T3" fmla="*/ 50 h 134"/>
                <a:gd name="T4" fmla="*/ 116 w 124"/>
                <a:gd name="T5" fmla="*/ 96 h 134"/>
                <a:gd name="T6" fmla="*/ 90 w 124"/>
                <a:gd name="T7" fmla="*/ 134 h 1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4" h="134">
                  <a:moveTo>
                    <a:pt x="0" y="0"/>
                  </a:moveTo>
                  <a:cubicBezTo>
                    <a:pt x="8" y="8"/>
                    <a:pt x="29" y="34"/>
                    <a:pt x="48" y="50"/>
                  </a:cubicBezTo>
                  <a:cubicBezTo>
                    <a:pt x="65" y="65"/>
                    <a:pt x="108" y="85"/>
                    <a:pt x="116" y="96"/>
                  </a:cubicBezTo>
                  <a:cubicBezTo>
                    <a:pt x="124" y="107"/>
                    <a:pt x="93" y="125"/>
                    <a:pt x="90" y="134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3" name="Group 126"/>
          <p:cNvGrpSpPr>
            <a:grpSpLocks/>
          </p:cNvGrpSpPr>
          <p:nvPr/>
        </p:nvGrpSpPr>
        <p:grpSpPr bwMode="auto">
          <a:xfrm flipH="1">
            <a:off x="1646238" y="1255713"/>
            <a:ext cx="2060575" cy="3454400"/>
            <a:chOff x="2962" y="1747"/>
            <a:chExt cx="468" cy="785"/>
          </a:xfrm>
        </p:grpSpPr>
        <p:sp>
          <p:nvSpPr>
            <p:cNvPr id="5124" name="Freeform 127"/>
            <p:cNvSpPr>
              <a:spLocks/>
            </p:cNvSpPr>
            <p:nvPr/>
          </p:nvSpPr>
          <p:spPr bwMode="auto">
            <a:xfrm>
              <a:off x="2962" y="1747"/>
              <a:ext cx="468" cy="785"/>
            </a:xfrm>
            <a:custGeom>
              <a:avLst/>
              <a:gdLst>
                <a:gd name="T0" fmla="*/ 4 w 468"/>
                <a:gd name="T1" fmla="*/ 199 h 785"/>
                <a:gd name="T2" fmla="*/ 53 w 468"/>
                <a:gd name="T3" fmla="*/ 72 h 785"/>
                <a:gd name="T4" fmla="*/ 220 w 468"/>
                <a:gd name="T5" fmla="*/ 1 h 785"/>
                <a:gd name="T6" fmla="*/ 387 w 468"/>
                <a:gd name="T7" fmla="*/ 64 h 785"/>
                <a:gd name="T8" fmla="*/ 456 w 468"/>
                <a:gd name="T9" fmla="*/ 267 h 785"/>
                <a:gd name="T10" fmla="*/ 315 w 468"/>
                <a:gd name="T11" fmla="*/ 628 h 785"/>
                <a:gd name="T12" fmla="*/ 160 w 468"/>
                <a:gd name="T13" fmla="*/ 763 h 785"/>
                <a:gd name="T14" fmla="*/ 44 w 468"/>
                <a:gd name="T15" fmla="*/ 759 h 785"/>
                <a:gd name="T16" fmla="*/ 12 w 468"/>
                <a:gd name="T17" fmla="*/ 619 h 785"/>
                <a:gd name="T18" fmla="*/ 20 w 468"/>
                <a:gd name="T19" fmla="*/ 507 h 785"/>
                <a:gd name="T20" fmla="*/ 58 w 468"/>
                <a:gd name="T21" fmla="*/ 461 h 785"/>
                <a:gd name="T22" fmla="*/ 75 w 468"/>
                <a:gd name="T23" fmla="*/ 353 h 785"/>
                <a:gd name="T24" fmla="*/ 4 w 468"/>
                <a:gd name="T25" fmla="*/ 199 h 7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8" h="785">
                  <a:moveTo>
                    <a:pt x="4" y="199"/>
                  </a:moveTo>
                  <a:cubicBezTo>
                    <a:pt x="8" y="127"/>
                    <a:pt x="16" y="108"/>
                    <a:pt x="53" y="72"/>
                  </a:cubicBezTo>
                  <a:cubicBezTo>
                    <a:pt x="93" y="34"/>
                    <a:pt x="164" y="2"/>
                    <a:pt x="220" y="1"/>
                  </a:cubicBezTo>
                  <a:cubicBezTo>
                    <a:pt x="276" y="0"/>
                    <a:pt x="350" y="23"/>
                    <a:pt x="387" y="64"/>
                  </a:cubicBezTo>
                  <a:cubicBezTo>
                    <a:pt x="424" y="105"/>
                    <a:pt x="468" y="173"/>
                    <a:pt x="456" y="267"/>
                  </a:cubicBezTo>
                  <a:cubicBezTo>
                    <a:pt x="444" y="361"/>
                    <a:pt x="367" y="542"/>
                    <a:pt x="315" y="628"/>
                  </a:cubicBezTo>
                  <a:cubicBezTo>
                    <a:pt x="263" y="714"/>
                    <a:pt x="205" y="741"/>
                    <a:pt x="160" y="763"/>
                  </a:cubicBezTo>
                  <a:cubicBezTo>
                    <a:pt x="115" y="785"/>
                    <a:pt x="69" y="783"/>
                    <a:pt x="44" y="759"/>
                  </a:cubicBezTo>
                  <a:cubicBezTo>
                    <a:pt x="12" y="715"/>
                    <a:pt x="14" y="669"/>
                    <a:pt x="12" y="619"/>
                  </a:cubicBezTo>
                  <a:cubicBezTo>
                    <a:pt x="10" y="569"/>
                    <a:pt x="13" y="525"/>
                    <a:pt x="20" y="507"/>
                  </a:cubicBezTo>
                  <a:cubicBezTo>
                    <a:pt x="27" y="489"/>
                    <a:pt x="49" y="486"/>
                    <a:pt x="58" y="461"/>
                  </a:cubicBezTo>
                  <a:cubicBezTo>
                    <a:pt x="67" y="436"/>
                    <a:pt x="84" y="397"/>
                    <a:pt x="75" y="353"/>
                  </a:cubicBezTo>
                  <a:cubicBezTo>
                    <a:pt x="66" y="309"/>
                    <a:pt x="0" y="271"/>
                    <a:pt x="4" y="199"/>
                  </a:cubicBezTo>
                  <a:close/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5" name="Freeform 128"/>
            <p:cNvSpPr>
              <a:spLocks/>
            </p:cNvSpPr>
            <p:nvPr/>
          </p:nvSpPr>
          <p:spPr bwMode="auto">
            <a:xfrm>
              <a:off x="3019" y="1801"/>
              <a:ext cx="341" cy="449"/>
            </a:xfrm>
            <a:custGeom>
              <a:avLst/>
              <a:gdLst>
                <a:gd name="T0" fmla="*/ 72 w 341"/>
                <a:gd name="T1" fmla="*/ 277 h 449"/>
                <a:gd name="T2" fmla="*/ 72 w 341"/>
                <a:gd name="T3" fmla="*/ 277 h 449"/>
                <a:gd name="T4" fmla="*/ 10 w 341"/>
                <a:gd name="T5" fmla="*/ 203 h 449"/>
                <a:gd name="T6" fmla="*/ 23 w 341"/>
                <a:gd name="T7" fmla="*/ 65 h 449"/>
                <a:gd name="T8" fmla="*/ 135 w 341"/>
                <a:gd name="T9" fmla="*/ 7 h 449"/>
                <a:gd name="T10" fmla="*/ 262 w 341"/>
                <a:gd name="T11" fmla="*/ 34 h 449"/>
                <a:gd name="T12" fmla="*/ 332 w 341"/>
                <a:gd name="T13" fmla="*/ 153 h 449"/>
                <a:gd name="T14" fmla="*/ 318 w 341"/>
                <a:gd name="T15" fmla="*/ 339 h 449"/>
                <a:gd name="T16" fmla="*/ 268 w 341"/>
                <a:gd name="T17" fmla="*/ 449 h 4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1" h="449">
                  <a:moveTo>
                    <a:pt x="72" y="277"/>
                  </a:moveTo>
                  <a:lnTo>
                    <a:pt x="72" y="277"/>
                  </a:lnTo>
                  <a:cubicBezTo>
                    <a:pt x="62" y="265"/>
                    <a:pt x="18" y="238"/>
                    <a:pt x="10" y="203"/>
                  </a:cubicBezTo>
                  <a:cubicBezTo>
                    <a:pt x="0" y="170"/>
                    <a:pt x="0" y="96"/>
                    <a:pt x="23" y="65"/>
                  </a:cubicBezTo>
                  <a:cubicBezTo>
                    <a:pt x="46" y="34"/>
                    <a:pt x="94" y="14"/>
                    <a:pt x="135" y="7"/>
                  </a:cubicBezTo>
                  <a:cubicBezTo>
                    <a:pt x="176" y="0"/>
                    <a:pt x="231" y="12"/>
                    <a:pt x="262" y="34"/>
                  </a:cubicBezTo>
                  <a:cubicBezTo>
                    <a:pt x="293" y="56"/>
                    <a:pt x="323" y="102"/>
                    <a:pt x="332" y="153"/>
                  </a:cubicBezTo>
                  <a:cubicBezTo>
                    <a:pt x="341" y="204"/>
                    <a:pt x="329" y="290"/>
                    <a:pt x="318" y="339"/>
                  </a:cubicBezTo>
                  <a:cubicBezTo>
                    <a:pt x="307" y="388"/>
                    <a:pt x="278" y="426"/>
                    <a:pt x="268" y="449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6" name="Freeform 129"/>
            <p:cNvSpPr>
              <a:spLocks/>
            </p:cNvSpPr>
            <p:nvPr/>
          </p:nvSpPr>
          <p:spPr bwMode="auto">
            <a:xfrm>
              <a:off x="3025" y="1954"/>
              <a:ext cx="186" cy="356"/>
            </a:xfrm>
            <a:custGeom>
              <a:avLst/>
              <a:gdLst>
                <a:gd name="T0" fmla="*/ 0 w 186"/>
                <a:gd name="T1" fmla="*/ 356 h 356"/>
                <a:gd name="T2" fmla="*/ 0 w 186"/>
                <a:gd name="T3" fmla="*/ 356 h 356"/>
                <a:gd name="T4" fmla="*/ 47 w 186"/>
                <a:gd name="T5" fmla="*/ 310 h 356"/>
                <a:gd name="T6" fmla="*/ 137 w 186"/>
                <a:gd name="T7" fmla="*/ 294 h 356"/>
                <a:gd name="T8" fmla="*/ 182 w 186"/>
                <a:gd name="T9" fmla="*/ 226 h 356"/>
                <a:gd name="T10" fmla="*/ 150 w 186"/>
                <a:gd name="T11" fmla="*/ 120 h 356"/>
                <a:gd name="T12" fmla="*/ 0 w 186"/>
                <a:gd name="T13" fmla="*/ 0 h 3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6" h="356">
                  <a:moveTo>
                    <a:pt x="0" y="356"/>
                  </a:moveTo>
                  <a:lnTo>
                    <a:pt x="0" y="356"/>
                  </a:lnTo>
                  <a:cubicBezTo>
                    <a:pt x="8" y="348"/>
                    <a:pt x="24" y="320"/>
                    <a:pt x="47" y="310"/>
                  </a:cubicBezTo>
                  <a:cubicBezTo>
                    <a:pt x="84" y="290"/>
                    <a:pt x="105" y="302"/>
                    <a:pt x="137" y="294"/>
                  </a:cubicBezTo>
                  <a:cubicBezTo>
                    <a:pt x="169" y="286"/>
                    <a:pt x="178" y="256"/>
                    <a:pt x="182" y="226"/>
                  </a:cubicBezTo>
                  <a:cubicBezTo>
                    <a:pt x="186" y="196"/>
                    <a:pt x="180" y="157"/>
                    <a:pt x="150" y="120"/>
                  </a:cubicBezTo>
                  <a:cubicBezTo>
                    <a:pt x="120" y="83"/>
                    <a:pt x="31" y="25"/>
                    <a:pt x="0" y="0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7" name="Freeform 130"/>
            <p:cNvSpPr>
              <a:spLocks/>
            </p:cNvSpPr>
            <p:nvPr/>
          </p:nvSpPr>
          <p:spPr bwMode="auto">
            <a:xfrm>
              <a:off x="3026" y="2074"/>
              <a:ext cx="124" cy="134"/>
            </a:xfrm>
            <a:custGeom>
              <a:avLst/>
              <a:gdLst>
                <a:gd name="T0" fmla="*/ 0 w 124"/>
                <a:gd name="T1" fmla="*/ 0 h 134"/>
                <a:gd name="T2" fmla="*/ 48 w 124"/>
                <a:gd name="T3" fmla="*/ 50 h 134"/>
                <a:gd name="T4" fmla="*/ 116 w 124"/>
                <a:gd name="T5" fmla="*/ 96 h 134"/>
                <a:gd name="T6" fmla="*/ 90 w 124"/>
                <a:gd name="T7" fmla="*/ 134 h 1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4" h="134">
                  <a:moveTo>
                    <a:pt x="0" y="0"/>
                  </a:moveTo>
                  <a:cubicBezTo>
                    <a:pt x="8" y="8"/>
                    <a:pt x="29" y="34"/>
                    <a:pt x="48" y="50"/>
                  </a:cubicBezTo>
                  <a:cubicBezTo>
                    <a:pt x="65" y="65"/>
                    <a:pt x="108" y="85"/>
                    <a:pt x="116" y="96"/>
                  </a:cubicBezTo>
                  <a:cubicBezTo>
                    <a:pt x="124" y="107"/>
                    <a:pt x="93" y="125"/>
                    <a:pt x="90" y="134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8"/>
          <p:cNvGrpSpPr>
            <a:grpSpLocks/>
          </p:cNvGrpSpPr>
          <p:nvPr/>
        </p:nvGrpSpPr>
        <p:grpSpPr bwMode="auto">
          <a:xfrm>
            <a:off x="5584825" y="1554163"/>
            <a:ext cx="1517650" cy="3406775"/>
            <a:chOff x="2380" y="1832"/>
            <a:chExt cx="282" cy="634"/>
          </a:xfrm>
        </p:grpSpPr>
        <p:sp>
          <p:nvSpPr>
            <p:cNvPr id="6153" name="Freeform 11"/>
            <p:cNvSpPr>
              <a:spLocks/>
            </p:cNvSpPr>
            <p:nvPr/>
          </p:nvSpPr>
          <p:spPr bwMode="auto">
            <a:xfrm>
              <a:off x="2380" y="1832"/>
              <a:ext cx="247" cy="634"/>
            </a:xfrm>
            <a:custGeom>
              <a:avLst/>
              <a:gdLst>
                <a:gd name="T0" fmla="*/ 126 w 247"/>
                <a:gd name="T1" fmla="*/ 560 h 634"/>
                <a:gd name="T2" fmla="*/ 134 w 247"/>
                <a:gd name="T3" fmla="*/ 624 h 634"/>
                <a:gd name="T4" fmla="*/ 200 w 247"/>
                <a:gd name="T5" fmla="*/ 583 h 634"/>
                <a:gd name="T6" fmla="*/ 224 w 247"/>
                <a:gd name="T7" fmla="*/ 442 h 634"/>
                <a:gd name="T8" fmla="*/ 244 w 247"/>
                <a:gd name="T9" fmla="*/ 310 h 634"/>
                <a:gd name="T10" fmla="*/ 204 w 247"/>
                <a:gd name="T11" fmla="*/ 180 h 634"/>
                <a:gd name="T12" fmla="*/ 140 w 247"/>
                <a:gd name="T13" fmla="*/ 59 h 634"/>
                <a:gd name="T14" fmla="*/ 66 w 247"/>
                <a:gd name="T15" fmla="*/ 1 h 634"/>
                <a:gd name="T16" fmla="*/ 15 w 247"/>
                <a:gd name="T17" fmla="*/ 47 h 634"/>
                <a:gd name="T18" fmla="*/ 10 w 247"/>
                <a:gd name="T19" fmla="*/ 176 h 634"/>
                <a:gd name="T20" fmla="*/ 58 w 247"/>
                <a:gd name="T21" fmla="*/ 244 h 634"/>
                <a:gd name="T22" fmla="*/ 112 w 247"/>
                <a:gd name="T23" fmla="*/ 248 h 634"/>
                <a:gd name="T24" fmla="*/ 142 w 247"/>
                <a:gd name="T25" fmla="*/ 344 h 634"/>
                <a:gd name="T26" fmla="*/ 146 w 247"/>
                <a:gd name="T27" fmla="*/ 510 h 634"/>
                <a:gd name="T28" fmla="*/ 126 w 247"/>
                <a:gd name="T29" fmla="*/ 560 h 63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7" h="634">
                  <a:moveTo>
                    <a:pt x="126" y="560"/>
                  </a:moveTo>
                  <a:cubicBezTo>
                    <a:pt x="126" y="560"/>
                    <a:pt x="112" y="614"/>
                    <a:pt x="134" y="624"/>
                  </a:cubicBezTo>
                  <a:cubicBezTo>
                    <a:pt x="156" y="634"/>
                    <a:pt x="186" y="617"/>
                    <a:pt x="200" y="583"/>
                  </a:cubicBezTo>
                  <a:cubicBezTo>
                    <a:pt x="214" y="552"/>
                    <a:pt x="217" y="487"/>
                    <a:pt x="224" y="442"/>
                  </a:cubicBezTo>
                  <a:cubicBezTo>
                    <a:pt x="231" y="397"/>
                    <a:pt x="247" y="354"/>
                    <a:pt x="244" y="310"/>
                  </a:cubicBezTo>
                  <a:cubicBezTo>
                    <a:pt x="244" y="260"/>
                    <a:pt x="221" y="222"/>
                    <a:pt x="204" y="180"/>
                  </a:cubicBezTo>
                  <a:cubicBezTo>
                    <a:pt x="187" y="138"/>
                    <a:pt x="163" y="89"/>
                    <a:pt x="140" y="59"/>
                  </a:cubicBezTo>
                  <a:cubicBezTo>
                    <a:pt x="114" y="22"/>
                    <a:pt x="96" y="2"/>
                    <a:pt x="66" y="1"/>
                  </a:cubicBezTo>
                  <a:cubicBezTo>
                    <a:pt x="36" y="0"/>
                    <a:pt x="24" y="16"/>
                    <a:pt x="15" y="47"/>
                  </a:cubicBezTo>
                  <a:cubicBezTo>
                    <a:pt x="6" y="78"/>
                    <a:pt x="0" y="143"/>
                    <a:pt x="10" y="176"/>
                  </a:cubicBezTo>
                  <a:cubicBezTo>
                    <a:pt x="20" y="209"/>
                    <a:pt x="41" y="235"/>
                    <a:pt x="58" y="244"/>
                  </a:cubicBezTo>
                  <a:cubicBezTo>
                    <a:pt x="75" y="253"/>
                    <a:pt x="98" y="231"/>
                    <a:pt x="112" y="248"/>
                  </a:cubicBezTo>
                  <a:cubicBezTo>
                    <a:pt x="126" y="265"/>
                    <a:pt x="136" y="300"/>
                    <a:pt x="142" y="344"/>
                  </a:cubicBezTo>
                  <a:cubicBezTo>
                    <a:pt x="148" y="388"/>
                    <a:pt x="149" y="474"/>
                    <a:pt x="146" y="510"/>
                  </a:cubicBezTo>
                  <a:cubicBezTo>
                    <a:pt x="143" y="546"/>
                    <a:pt x="126" y="560"/>
                    <a:pt x="126" y="560"/>
                  </a:cubicBezTo>
                  <a:close/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4" name="Freeform 12"/>
            <p:cNvSpPr>
              <a:spLocks/>
            </p:cNvSpPr>
            <p:nvPr/>
          </p:nvSpPr>
          <p:spPr bwMode="auto">
            <a:xfrm>
              <a:off x="2411" y="1881"/>
              <a:ext cx="140" cy="479"/>
            </a:xfrm>
            <a:custGeom>
              <a:avLst/>
              <a:gdLst>
                <a:gd name="T0" fmla="*/ 0 w 140"/>
                <a:gd name="T1" fmla="*/ 54 h 479"/>
                <a:gd name="T2" fmla="*/ 0 w 140"/>
                <a:gd name="T3" fmla="*/ 54 h 479"/>
                <a:gd name="T4" fmla="*/ 21 w 140"/>
                <a:gd name="T5" fmla="*/ 15 h 479"/>
                <a:gd name="T6" fmla="*/ 99 w 140"/>
                <a:gd name="T7" fmla="*/ 145 h 479"/>
                <a:gd name="T8" fmla="*/ 137 w 140"/>
                <a:gd name="T9" fmla="*/ 261 h 479"/>
                <a:gd name="T10" fmla="*/ 111 w 140"/>
                <a:gd name="T11" fmla="*/ 479 h 4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0" h="479">
                  <a:moveTo>
                    <a:pt x="0" y="54"/>
                  </a:moveTo>
                  <a:lnTo>
                    <a:pt x="0" y="54"/>
                  </a:lnTo>
                  <a:cubicBezTo>
                    <a:pt x="3" y="48"/>
                    <a:pt x="5" y="0"/>
                    <a:pt x="21" y="15"/>
                  </a:cubicBezTo>
                  <a:cubicBezTo>
                    <a:pt x="37" y="30"/>
                    <a:pt x="80" y="104"/>
                    <a:pt x="99" y="145"/>
                  </a:cubicBezTo>
                  <a:cubicBezTo>
                    <a:pt x="118" y="186"/>
                    <a:pt x="135" y="205"/>
                    <a:pt x="137" y="261"/>
                  </a:cubicBezTo>
                  <a:cubicBezTo>
                    <a:pt x="140" y="315"/>
                    <a:pt x="117" y="434"/>
                    <a:pt x="111" y="479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5" name="Freeform 13"/>
            <p:cNvSpPr>
              <a:spLocks/>
            </p:cNvSpPr>
            <p:nvPr/>
          </p:nvSpPr>
          <p:spPr bwMode="auto">
            <a:xfrm>
              <a:off x="2409" y="1972"/>
              <a:ext cx="69" cy="86"/>
            </a:xfrm>
            <a:custGeom>
              <a:avLst/>
              <a:gdLst>
                <a:gd name="T0" fmla="*/ 0 w 69"/>
                <a:gd name="T1" fmla="*/ 0 h 86"/>
                <a:gd name="T2" fmla="*/ 0 w 69"/>
                <a:gd name="T3" fmla="*/ 0 h 86"/>
                <a:gd name="T4" fmla="*/ 29 w 69"/>
                <a:gd name="T5" fmla="*/ 66 h 86"/>
                <a:gd name="T6" fmla="*/ 69 w 69"/>
                <a:gd name="T7" fmla="*/ 72 h 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9" h="86">
                  <a:moveTo>
                    <a:pt x="0" y="0"/>
                  </a:moveTo>
                  <a:lnTo>
                    <a:pt x="0" y="0"/>
                  </a:lnTo>
                  <a:cubicBezTo>
                    <a:pt x="5" y="11"/>
                    <a:pt x="13" y="46"/>
                    <a:pt x="29" y="66"/>
                  </a:cubicBezTo>
                  <a:cubicBezTo>
                    <a:pt x="45" y="86"/>
                    <a:pt x="61" y="71"/>
                    <a:pt x="69" y="72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6" name="Freeform 14"/>
            <p:cNvSpPr>
              <a:spLocks/>
            </p:cNvSpPr>
            <p:nvPr/>
          </p:nvSpPr>
          <p:spPr bwMode="auto">
            <a:xfrm>
              <a:off x="2440" y="1948"/>
              <a:ext cx="70" cy="172"/>
            </a:xfrm>
            <a:custGeom>
              <a:avLst/>
              <a:gdLst>
                <a:gd name="T0" fmla="*/ 26 w 70"/>
                <a:gd name="T1" fmla="*/ 0 h 172"/>
                <a:gd name="T2" fmla="*/ 28 w 70"/>
                <a:gd name="T3" fmla="*/ 70 h 172"/>
                <a:gd name="T4" fmla="*/ 70 w 70"/>
                <a:gd name="T5" fmla="*/ 172 h 1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0" h="172">
                  <a:moveTo>
                    <a:pt x="26" y="0"/>
                  </a:moveTo>
                  <a:cubicBezTo>
                    <a:pt x="26" y="12"/>
                    <a:pt x="0" y="18"/>
                    <a:pt x="28" y="70"/>
                  </a:cubicBezTo>
                  <a:cubicBezTo>
                    <a:pt x="56" y="122"/>
                    <a:pt x="60" y="145"/>
                    <a:pt x="70" y="172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7" name="Freeform 15"/>
            <p:cNvSpPr>
              <a:spLocks/>
            </p:cNvSpPr>
            <p:nvPr/>
          </p:nvSpPr>
          <p:spPr bwMode="auto">
            <a:xfrm>
              <a:off x="2473" y="2228"/>
              <a:ext cx="47" cy="128"/>
            </a:xfrm>
            <a:custGeom>
              <a:avLst/>
              <a:gdLst>
                <a:gd name="T0" fmla="*/ 7 w 47"/>
                <a:gd name="T1" fmla="*/ 0 h 128"/>
                <a:gd name="T2" fmla="*/ 7 w 47"/>
                <a:gd name="T3" fmla="*/ 0 h 128"/>
                <a:gd name="T4" fmla="*/ 7 w 47"/>
                <a:gd name="T5" fmla="*/ 78 h 128"/>
                <a:gd name="T6" fmla="*/ 47 w 47"/>
                <a:gd name="T7" fmla="*/ 128 h 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128">
                  <a:moveTo>
                    <a:pt x="7" y="0"/>
                  </a:moveTo>
                  <a:lnTo>
                    <a:pt x="7" y="0"/>
                  </a:lnTo>
                  <a:cubicBezTo>
                    <a:pt x="7" y="13"/>
                    <a:pt x="0" y="57"/>
                    <a:pt x="7" y="78"/>
                  </a:cubicBezTo>
                  <a:cubicBezTo>
                    <a:pt x="14" y="99"/>
                    <a:pt x="39" y="118"/>
                    <a:pt x="47" y="128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8" name="Freeform 16"/>
            <p:cNvSpPr>
              <a:spLocks/>
            </p:cNvSpPr>
            <p:nvPr/>
          </p:nvSpPr>
          <p:spPr bwMode="auto">
            <a:xfrm>
              <a:off x="2562" y="1961"/>
              <a:ext cx="100" cy="147"/>
            </a:xfrm>
            <a:custGeom>
              <a:avLst/>
              <a:gdLst>
                <a:gd name="T0" fmla="*/ 0 w 100"/>
                <a:gd name="T1" fmla="*/ 0 h 147"/>
                <a:gd name="T2" fmla="*/ 0 w 100"/>
                <a:gd name="T3" fmla="*/ 0 h 147"/>
                <a:gd name="T4" fmla="*/ 66 w 100"/>
                <a:gd name="T5" fmla="*/ 37 h 147"/>
                <a:gd name="T6" fmla="*/ 100 w 100"/>
                <a:gd name="T7" fmla="*/ 147 h 14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" h="147">
                  <a:moveTo>
                    <a:pt x="0" y="0"/>
                  </a:moveTo>
                  <a:lnTo>
                    <a:pt x="0" y="0"/>
                  </a:lnTo>
                  <a:cubicBezTo>
                    <a:pt x="11" y="6"/>
                    <a:pt x="34" y="3"/>
                    <a:pt x="66" y="37"/>
                  </a:cubicBezTo>
                  <a:cubicBezTo>
                    <a:pt x="98" y="71"/>
                    <a:pt x="93" y="124"/>
                    <a:pt x="100" y="147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147" name="Group 27"/>
          <p:cNvGrpSpPr>
            <a:grpSpLocks/>
          </p:cNvGrpSpPr>
          <p:nvPr/>
        </p:nvGrpSpPr>
        <p:grpSpPr bwMode="auto">
          <a:xfrm>
            <a:off x="2124075" y="1398588"/>
            <a:ext cx="1427163" cy="3460750"/>
            <a:chOff x="1962" y="1819"/>
            <a:chExt cx="285" cy="691"/>
          </a:xfrm>
        </p:grpSpPr>
        <p:sp>
          <p:nvSpPr>
            <p:cNvPr id="6148" name="Freeform 17"/>
            <p:cNvSpPr>
              <a:spLocks/>
            </p:cNvSpPr>
            <p:nvPr/>
          </p:nvSpPr>
          <p:spPr bwMode="auto">
            <a:xfrm>
              <a:off x="1962" y="1819"/>
              <a:ext cx="285" cy="691"/>
            </a:xfrm>
            <a:custGeom>
              <a:avLst/>
              <a:gdLst>
                <a:gd name="T0" fmla="*/ 244 w 285"/>
                <a:gd name="T1" fmla="*/ 691 h 691"/>
                <a:gd name="T2" fmla="*/ 165 w 285"/>
                <a:gd name="T3" fmla="*/ 649 h 691"/>
                <a:gd name="T4" fmla="*/ 88 w 285"/>
                <a:gd name="T5" fmla="*/ 485 h 691"/>
                <a:gd name="T6" fmla="*/ 12 w 285"/>
                <a:gd name="T7" fmla="*/ 323 h 691"/>
                <a:gd name="T8" fmla="*/ 16 w 285"/>
                <a:gd name="T9" fmla="*/ 150 h 691"/>
                <a:gd name="T10" fmla="*/ 36 w 285"/>
                <a:gd name="T11" fmla="*/ 35 h 691"/>
                <a:gd name="T12" fmla="*/ 96 w 285"/>
                <a:gd name="T13" fmla="*/ 11 h 691"/>
                <a:gd name="T14" fmla="*/ 162 w 285"/>
                <a:gd name="T15" fmla="*/ 62 h 691"/>
                <a:gd name="T16" fmla="*/ 207 w 285"/>
                <a:gd name="T17" fmla="*/ 188 h 691"/>
                <a:gd name="T18" fmla="*/ 198 w 285"/>
                <a:gd name="T19" fmla="*/ 243 h 691"/>
                <a:gd name="T20" fmla="*/ 181 w 285"/>
                <a:gd name="T21" fmla="*/ 271 h 691"/>
                <a:gd name="T22" fmla="*/ 181 w 285"/>
                <a:gd name="T23" fmla="*/ 271 h 691"/>
                <a:gd name="T24" fmla="*/ 204 w 285"/>
                <a:gd name="T25" fmla="*/ 302 h 691"/>
                <a:gd name="T26" fmla="*/ 192 w 285"/>
                <a:gd name="T27" fmla="*/ 397 h 691"/>
                <a:gd name="T28" fmla="*/ 227 w 285"/>
                <a:gd name="T29" fmla="*/ 474 h 691"/>
                <a:gd name="T30" fmla="*/ 223 w 285"/>
                <a:gd name="T31" fmla="*/ 512 h 691"/>
                <a:gd name="T32" fmla="*/ 223 w 285"/>
                <a:gd name="T33" fmla="*/ 512 h 691"/>
                <a:gd name="T34" fmla="*/ 282 w 285"/>
                <a:gd name="T35" fmla="*/ 627 h 691"/>
                <a:gd name="T36" fmla="*/ 244 w 285"/>
                <a:gd name="T37" fmla="*/ 691 h 69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85" h="691">
                  <a:moveTo>
                    <a:pt x="244" y="691"/>
                  </a:moveTo>
                  <a:cubicBezTo>
                    <a:pt x="216" y="691"/>
                    <a:pt x="191" y="683"/>
                    <a:pt x="165" y="649"/>
                  </a:cubicBezTo>
                  <a:cubicBezTo>
                    <a:pt x="139" y="615"/>
                    <a:pt x="114" y="539"/>
                    <a:pt x="88" y="485"/>
                  </a:cubicBezTo>
                  <a:cubicBezTo>
                    <a:pt x="64" y="426"/>
                    <a:pt x="24" y="379"/>
                    <a:pt x="12" y="323"/>
                  </a:cubicBezTo>
                  <a:cubicBezTo>
                    <a:pt x="0" y="267"/>
                    <a:pt x="12" y="193"/>
                    <a:pt x="16" y="150"/>
                  </a:cubicBezTo>
                  <a:cubicBezTo>
                    <a:pt x="20" y="107"/>
                    <a:pt x="24" y="58"/>
                    <a:pt x="36" y="35"/>
                  </a:cubicBezTo>
                  <a:cubicBezTo>
                    <a:pt x="48" y="12"/>
                    <a:pt x="65" y="0"/>
                    <a:pt x="96" y="11"/>
                  </a:cubicBezTo>
                  <a:cubicBezTo>
                    <a:pt x="117" y="15"/>
                    <a:pt x="144" y="33"/>
                    <a:pt x="162" y="62"/>
                  </a:cubicBezTo>
                  <a:cubicBezTo>
                    <a:pt x="180" y="91"/>
                    <a:pt x="201" y="158"/>
                    <a:pt x="207" y="188"/>
                  </a:cubicBezTo>
                  <a:cubicBezTo>
                    <a:pt x="213" y="218"/>
                    <a:pt x="202" y="229"/>
                    <a:pt x="198" y="243"/>
                  </a:cubicBezTo>
                  <a:cubicBezTo>
                    <a:pt x="194" y="257"/>
                    <a:pt x="184" y="266"/>
                    <a:pt x="181" y="271"/>
                  </a:cubicBezTo>
                  <a:cubicBezTo>
                    <a:pt x="178" y="276"/>
                    <a:pt x="177" y="266"/>
                    <a:pt x="181" y="271"/>
                  </a:cubicBezTo>
                  <a:cubicBezTo>
                    <a:pt x="185" y="276"/>
                    <a:pt x="202" y="281"/>
                    <a:pt x="204" y="302"/>
                  </a:cubicBezTo>
                  <a:cubicBezTo>
                    <a:pt x="207" y="319"/>
                    <a:pt x="188" y="368"/>
                    <a:pt x="192" y="397"/>
                  </a:cubicBezTo>
                  <a:cubicBezTo>
                    <a:pt x="196" y="426"/>
                    <a:pt x="222" y="455"/>
                    <a:pt x="227" y="474"/>
                  </a:cubicBezTo>
                  <a:cubicBezTo>
                    <a:pt x="232" y="493"/>
                    <a:pt x="224" y="506"/>
                    <a:pt x="223" y="512"/>
                  </a:cubicBezTo>
                  <a:cubicBezTo>
                    <a:pt x="223" y="512"/>
                    <a:pt x="279" y="597"/>
                    <a:pt x="282" y="627"/>
                  </a:cubicBezTo>
                  <a:cubicBezTo>
                    <a:pt x="285" y="657"/>
                    <a:pt x="272" y="691"/>
                    <a:pt x="244" y="691"/>
                  </a:cubicBezTo>
                  <a:close/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49" name="Freeform 18"/>
            <p:cNvSpPr>
              <a:spLocks/>
            </p:cNvSpPr>
            <p:nvPr/>
          </p:nvSpPr>
          <p:spPr bwMode="auto">
            <a:xfrm>
              <a:off x="2004" y="1907"/>
              <a:ext cx="127" cy="176"/>
            </a:xfrm>
            <a:custGeom>
              <a:avLst/>
              <a:gdLst>
                <a:gd name="T0" fmla="*/ 0 w 127"/>
                <a:gd name="T1" fmla="*/ 55 h 176"/>
                <a:gd name="T2" fmla="*/ 0 w 127"/>
                <a:gd name="T3" fmla="*/ 55 h 176"/>
                <a:gd name="T4" fmla="*/ 30 w 127"/>
                <a:gd name="T5" fmla="*/ 1 h 176"/>
                <a:gd name="T6" fmla="*/ 101 w 127"/>
                <a:gd name="T7" fmla="*/ 59 h 176"/>
                <a:gd name="T8" fmla="*/ 126 w 127"/>
                <a:gd name="T9" fmla="*/ 135 h 176"/>
                <a:gd name="T10" fmla="*/ 107 w 127"/>
                <a:gd name="T11" fmla="*/ 176 h 1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7" h="176">
                  <a:moveTo>
                    <a:pt x="0" y="55"/>
                  </a:moveTo>
                  <a:lnTo>
                    <a:pt x="0" y="55"/>
                  </a:lnTo>
                  <a:cubicBezTo>
                    <a:pt x="5" y="46"/>
                    <a:pt x="13" y="0"/>
                    <a:pt x="30" y="1"/>
                  </a:cubicBezTo>
                  <a:cubicBezTo>
                    <a:pt x="47" y="2"/>
                    <a:pt x="84" y="35"/>
                    <a:pt x="101" y="59"/>
                  </a:cubicBezTo>
                  <a:cubicBezTo>
                    <a:pt x="117" y="81"/>
                    <a:pt x="125" y="116"/>
                    <a:pt x="126" y="135"/>
                  </a:cubicBezTo>
                  <a:cubicBezTo>
                    <a:pt x="127" y="154"/>
                    <a:pt x="112" y="170"/>
                    <a:pt x="107" y="176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0" name="Freeform 19"/>
            <p:cNvSpPr>
              <a:spLocks/>
            </p:cNvSpPr>
            <p:nvPr/>
          </p:nvSpPr>
          <p:spPr bwMode="auto">
            <a:xfrm>
              <a:off x="2013" y="1909"/>
              <a:ext cx="121" cy="439"/>
            </a:xfrm>
            <a:custGeom>
              <a:avLst/>
              <a:gdLst>
                <a:gd name="T0" fmla="*/ 24 w 121"/>
                <a:gd name="T1" fmla="*/ 0 h 439"/>
                <a:gd name="T2" fmla="*/ 24 w 121"/>
                <a:gd name="T3" fmla="*/ 0 h 439"/>
                <a:gd name="T4" fmla="*/ 17 w 121"/>
                <a:gd name="T5" fmla="*/ 112 h 439"/>
                <a:gd name="T6" fmla="*/ 1 w 121"/>
                <a:gd name="T7" fmla="*/ 221 h 439"/>
                <a:gd name="T8" fmla="*/ 29 w 121"/>
                <a:gd name="T9" fmla="*/ 309 h 439"/>
                <a:gd name="T10" fmla="*/ 121 w 121"/>
                <a:gd name="T11" fmla="*/ 439 h 4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1" h="439">
                  <a:moveTo>
                    <a:pt x="24" y="0"/>
                  </a:moveTo>
                  <a:lnTo>
                    <a:pt x="24" y="0"/>
                  </a:lnTo>
                  <a:cubicBezTo>
                    <a:pt x="23" y="19"/>
                    <a:pt x="21" y="75"/>
                    <a:pt x="17" y="112"/>
                  </a:cubicBezTo>
                  <a:cubicBezTo>
                    <a:pt x="13" y="152"/>
                    <a:pt x="0" y="187"/>
                    <a:pt x="1" y="221"/>
                  </a:cubicBezTo>
                  <a:cubicBezTo>
                    <a:pt x="2" y="255"/>
                    <a:pt x="8" y="276"/>
                    <a:pt x="29" y="309"/>
                  </a:cubicBezTo>
                  <a:cubicBezTo>
                    <a:pt x="50" y="342"/>
                    <a:pt x="100" y="413"/>
                    <a:pt x="121" y="439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1" name="Freeform 20"/>
            <p:cNvSpPr>
              <a:spLocks/>
            </p:cNvSpPr>
            <p:nvPr/>
          </p:nvSpPr>
          <p:spPr bwMode="auto">
            <a:xfrm>
              <a:off x="2058" y="2004"/>
              <a:ext cx="127" cy="327"/>
            </a:xfrm>
            <a:custGeom>
              <a:avLst/>
              <a:gdLst>
                <a:gd name="T0" fmla="*/ 62 w 127"/>
                <a:gd name="T1" fmla="*/ 0 h 327"/>
                <a:gd name="T2" fmla="*/ 17 w 127"/>
                <a:gd name="T3" fmla="*/ 68 h 327"/>
                <a:gd name="T4" fmla="*/ 4 w 127"/>
                <a:gd name="T5" fmla="*/ 137 h 327"/>
                <a:gd name="T6" fmla="*/ 43 w 127"/>
                <a:gd name="T7" fmla="*/ 234 h 327"/>
                <a:gd name="T8" fmla="*/ 82 w 127"/>
                <a:gd name="T9" fmla="*/ 262 h 327"/>
                <a:gd name="T10" fmla="*/ 127 w 127"/>
                <a:gd name="T11" fmla="*/ 327 h 3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7" h="327">
                  <a:moveTo>
                    <a:pt x="62" y="0"/>
                  </a:moveTo>
                  <a:cubicBezTo>
                    <a:pt x="54" y="11"/>
                    <a:pt x="27" y="45"/>
                    <a:pt x="17" y="68"/>
                  </a:cubicBezTo>
                  <a:cubicBezTo>
                    <a:pt x="8" y="90"/>
                    <a:pt x="0" y="109"/>
                    <a:pt x="4" y="137"/>
                  </a:cubicBezTo>
                  <a:cubicBezTo>
                    <a:pt x="8" y="165"/>
                    <a:pt x="30" y="213"/>
                    <a:pt x="43" y="234"/>
                  </a:cubicBezTo>
                  <a:cubicBezTo>
                    <a:pt x="56" y="255"/>
                    <a:pt x="68" y="247"/>
                    <a:pt x="82" y="262"/>
                  </a:cubicBezTo>
                  <a:cubicBezTo>
                    <a:pt x="96" y="277"/>
                    <a:pt x="118" y="314"/>
                    <a:pt x="127" y="327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2" name="Freeform 21"/>
            <p:cNvSpPr>
              <a:spLocks/>
            </p:cNvSpPr>
            <p:nvPr/>
          </p:nvSpPr>
          <p:spPr bwMode="auto">
            <a:xfrm>
              <a:off x="2066" y="1966"/>
              <a:ext cx="39" cy="17"/>
            </a:xfrm>
            <a:custGeom>
              <a:avLst/>
              <a:gdLst>
                <a:gd name="T0" fmla="*/ 39 w 24"/>
                <a:gd name="T1" fmla="*/ 0 h 10"/>
                <a:gd name="T2" fmla="*/ 39 w 24"/>
                <a:gd name="T3" fmla="*/ 0 h 10"/>
                <a:gd name="T4" fmla="*/ 33 w 24"/>
                <a:gd name="T5" fmla="*/ 10 h 10"/>
                <a:gd name="T6" fmla="*/ 26 w 24"/>
                <a:gd name="T7" fmla="*/ 14 h 10"/>
                <a:gd name="T8" fmla="*/ 16 w 24"/>
                <a:gd name="T9" fmla="*/ 17 h 10"/>
                <a:gd name="T10" fmla="*/ 16 w 24"/>
                <a:gd name="T11" fmla="*/ 17 h 10"/>
                <a:gd name="T12" fmla="*/ 0 w 24"/>
                <a:gd name="T13" fmla="*/ 17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10">
                  <a:moveTo>
                    <a:pt x="24" y="0"/>
                  </a:moveTo>
                  <a:lnTo>
                    <a:pt x="24" y="0"/>
                  </a:lnTo>
                  <a:lnTo>
                    <a:pt x="20" y="6"/>
                  </a:lnTo>
                  <a:lnTo>
                    <a:pt x="16" y="8"/>
                  </a:lnTo>
                  <a:lnTo>
                    <a:pt x="10" y="10"/>
                  </a:lnTo>
                  <a:lnTo>
                    <a:pt x="0" y="10"/>
                  </a:ln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808"/>
          <p:cNvGrpSpPr>
            <a:grpSpLocks/>
          </p:cNvGrpSpPr>
          <p:nvPr/>
        </p:nvGrpSpPr>
        <p:grpSpPr bwMode="auto">
          <a:xfrm>
            <a:off x="3082925" y="642938"/>
            <a:ext cx="1303338" cy="2830512"/>
            <a:chOff x="1942" y="405"/>
            <a:chExt cx="821" cy="1783"/>
          </a:xfrm>
        </p:grpSpPr>
        <p:sp>
          <p:nvSpPr>
            <p:cNvPr id="7218" name="Freeform 759"/>
            <p:cNvSpPr>
              <a:spLocks/>
            </p:cNvSpPr>
            <p:nvPr/>
          </p:nvSpPr>
          <p:spPr bwMode="auto">
            <a:xfrm>
              <a:off x="1987" y="405"/>
              <a:ext cx="776" cy="1302"/>
            </a:xfrm>
            <a:custGeom>
              <a:avLst/>
              <a:gdLst>
                <a:gd name="T0" fmla="*/ 7 w 468"/>
                <a:gd name="T1" fmla="*/ 330 h 785"/>
                <a:gd name="T2" fmla="*/ 88 w 468"/>
                <a:gd name="T3" fmla="*/ 119 h 785"/>
                <a:gd name="T4" fmla="*/ 365 w 468"/>
                <a:gd name="T5" fmla="*/ 2 h 785"/>
                <a:gd name="T6" fmla="*/ 642 w 468"/>
                <a:gd name="T7" fmla="*/ 106 h 785"/>
                <a:gd name="T8" fmla="*/ 756 w 468"/>
                <a:gd name="T9" fmla="*/ 443 h 785"/>
                <a:gd name="T10" fmla="*/ 522 w 468"/>
                <a:gd name="T11" fmla="*/ 1042 h 785"/>
                <a:gd name="T12" fmla="*/ 265 w 468"/>
                <a:gd name="T13" fmla="*/ 1266 h 785"/>
                <a:gd name="T14" fmla="*/ 73 w 468"/>
                <a:gd name="T15" fmla="*/ 1259 h 785"/>
                <a:gd name="T16" fmla="*/ 20 w 468"/>
                <a:gd name="T17" fmla="*/ 1027 h 785"/>
                <a:gd name="T18" fmla="*/ 33 w 468"/>
                <a:gd name="T19" fmla="*/ 841 h 785"/>
                <a:gd name="T20" fmla="*/ 96 w 468"/>
                <a:gd name="T21" fmla="*/ 765 h 785"/>
                <a:gd name="T22" fmla="*/ 124 w 468"/>
                <a:gd name="T23" fmla="*/ 585 h 785"/>
                <a:gd name="T24" fmla="*/ 7 w 468"/>
                <a:gd name="T25" fmla="*/ 330 h 7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8" h="785">
                  <a:moveTo>
                    <a:pt x="4" y="199"/>
                  </a:moveTo>
                  <a:cubicBezTo>
                    <a:pt x="8" y="127"/>
                    <a:pt x="16" y="108"/>
                    <a:pt x="53" y="72"/>
                  </a:cubicBezTo>
                  <a:cubicBezTo>
                    <a:pt x="93" y="34"/>
                    <a:pt x="164" y="2"/>
                    <a:pt x="220" y="1"/>
                  </a:cubicBezTo>
                  <a:cubicBezTo>
                    <a:pt x="276" y="0"/>
                    <a:pt x="350" y="23"/>
                    <a:pt x="387" y="64"/>
                  </a:cubicBezTo>
                  <a:cubicBezTo>
                    <a:pt x="424" y="105"/>
                    <a:pt x="468" y="173"/>
                    <a:pt x="456" y="267"/>
                  </a:cubicBezTo>
                  <a:cubicBezTo>
                    <a:pt x="444" y="361"/>
                    <a:pt x="367" y="542"/>
                    <a:pt x="315" y="628"/>
                  </a:cubicBezTo>
                  <a:cubicBezTo>
                    <a:pt x="263" y="714"/>
                    <a:pt x="205" y="741"/>
                    <a:pt x="160" y="763"/>
                  </a:cubicBezTo>
                  <a:cubicBezTo>
                    <a:pt x="115" y="785"/>
                    <a:pt x="69" y="783"/>
                    <a:pt x="44" y="759"/>
                  </a:cubicBezTo>
                  <a:cubicBezTo>
                    <a:pt x="12" y="715"/>
                    <a:pt x="14" y="669"/>
                    <a:pt x="12" y="619"/>
                  </a:cubicBezTo>
                  <a:cubicBezTo>
                    <a:pt x="10" y="569"/>
                    <a:pt x="13" y="525"/>
                    <a:pt x="20" y="507"/>
                  </a:cubicBezTo>
                  <a:cubicBezTo>
                    <a:pt x="27" y="489"/>
                    <a:pt x="49" y="486"/>
                    <a:pt x="58" y="461"/>
                  </a:cubicBezTo>
                  <a:cubicBezTo>
                    <a:pt x="67" y="436"/>
                    <a:pt x="84" y="397"/>
                    <a:pt x="75" y="353"/>
                  </a:cubicBezTo>
                  <a:cubicBezTo>
                    <a:pt x="66" y="309"/>
                    <a:pt x="0" y="271"/>
                    <a:pt x="4" y="199"/>
                  </a:cubicBezTo>
                  <a:close/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9" name="Freeform 760"/>
            <p:cNvSpPr>
              <a:spLocks/>
            </p:cNvSpPr>
            <p:nvPr/>
          </p:nvSpPr>
          <p:spPr bwMode="auto">
            <a:xfrm>
              <a:off x="2082" y="495"/>
              <a:ext cx="565" cy="744"/>
            </a:xfrm>
            <a:custGeom>
              <a:avLst/>
              <a:gdLst>
                <a:gd name="T0" fmla="*/ 119 w 341"/>
                <a:gd name="T1" fmla="*/ 459 h 449"/>
                <a:gd name="T2" fmla="*/ 119 w 341"/>
                <a:gd name="T3" fmla="*/ 459 h 449"/>
                <a:gd name="T4" fmla="*/ 17 w 341"/>
                <a:gd name="T5" fmla="*/ 336 h 449"/>
                <a:gd name="T6" fmla="*/ 38 w 341"/>
                <a:gd name="T7" fmla="*/ 108 h 449"/>
                <a:gd name="T8" fmla="*/ 224 w 341"/>
                <a:gd name="T9" fmla="*/ 12 h 449"/>
                <a:gd name="T10" fmla="*/ 434 w 341"/>
                <a:gd name="T11" fmla="*/ 56 h 449"/>
                <a:gd name="T12" fmla="*/ 550 w 341"/>
                <a:gd name="T13" fmla="*/ 254 h 449"/>
                <a:gd name="T14" fmla="*/ 527 w 341"/>
                <a:gd name="T15" fmla="*/ 562 h 449"/>
                <a:gd name="T16" fmla="*/ 444 w 341"/>
                <a:gd name="T17" fmla="*/ 744 h 4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1" h="449">
                  <a:moveTo>
                    <a:pt x="72" y="277"/>
                  </a:moveTo>
                  <a:lnTo>
                    <a:pt x="72" y="277"/>
                  </a:lnTo>
                  <a:cubicBezTo>
                    <a:pt x="62" y="265"/>
                    <a:pt x="18" y="238"/>
                    <a:pt x="10" y="203"/>
                  </a:cubicBezTo>
                  <a:cubicBezTo>
                    <a:pt x="0" y="170"/>
                    <a:pt x="0" y="96"/>
                    <a:pt x="23" y="65"/>
                  </a:cubicBezTo>
                  <a:cubicBezTo>
                    <a:pt x="46" y="34"/>
                    <a:pt x="94" y="14"/>
                    <a:pt x="135" y="7"/>
                  </a:cubicBezTo>
                  <a:cubicBezTo>
                    <a:pt x="176" y="0"/>
                    <a:pt x="231" y="12"/>
                    <a:pt x="262" y="34"/>
                  </a:cubicBezTo>
                  <a:cubicBezTo>
                    <a:pt x="293" y="56"/>
                    <a:pt x="323" y="102"/>
                    <a:pt x="332" y="153"/>
                  </a:cubicBezTo>
                  <a:cubicBezTo>
                    <a:pt x="341" y="204"/>
                    <a:pt x="329" y="290"/>
                    <a:pt x="318" y="339"/>
                  </a:cubicBezTo>
                  <a:cubicBezTo>
                    <a:pt x="307" y="388"/>
                    <a:pt x="278" y="426"/>
                    <a:pt x="268" y="449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0" name="Freeform 761"/>
            <p:cNvSpPr>
              <a:spLocks/>
            </p:cNvSpPr>
            <p:nvPr/>
          </p:nvSpPr>
          <p:spPr bwMode="auto">
            <a:xfrm>
              <a:off x="2091" y="748"/>
              <a:ext cx="309" cy="591"/>
            </a:xfrm>
            <a:custGeom>
              <a:avLst/>
              <a:gdLst>
                <a:gd name="T0" fmla="*/ 0 w 186"/>
                <a:gd name="T1" fmla="*/ 591 h 356"/>
                <a:gd name="T2" fmla="*/ 0 w 186"/>
                <a:gd name="T3" fmla="*/ 591 h 356"/>
                <a:gd name="T4" fmla="*/ 78 w 186"/>
                <a:gd name="T5" fmla="*/ 515 h 356"/>
                <a:gd name="T6" fmla="*/ 228 w 186"/>
                <a:gd name="T7" fmla="*/ 488 h 356"/>
                <a:gd name="T8" fmla="*/ 302 w 186"/>
                <a:gd name="T9" fmla="*/ 375 h 356"/>
                <a:gd name="T10" fmla="*/ 249 w 186"/>
                <a:gd name="T11" fmla="*/ 199 h 356"/>
                <a:gd name="T12" fmla="*/ 0 w 186"/>
                <a:gd name="T13" fmla="*/ 0 h 3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6" h="356">
                  <a:moveTo>
                    <a:pt x="0" y="356"/>
                  </a:moveTo>
                  <a:lnTo>
                    <a:pt x="0" y="356"/>
                  </a:lnTo>
                  <a:cubicBezTo>
                    <a:pt x="8" y="348"/>
                    <a:pt x="24" y="320"/>
                    <a:pt x="47" y="310"/>
                  </a:cubicBezTo>
                  <a:cubicBezTo>
                    <a:pt x="84" y="290"/>
                    <a:pt x="105" y="302"/>
                    <a:pt x="137" y="294"/>
                  </a:cubicBezTo>
                  <a:cubicBezTo>
                    <a:pt x="169" y="286"/>
                    <a:pt x="178" y="256"/>
                    <a:pt x="182" y="226"/>
                  </a:cubicBezTo>
                  <a:cubicBezTo>
                    <a:pt x="186" y="196"/>
                    <a:pt x="180" y="157"/>
                    <a:pt x="150" y="120"/>
                  </a:cubicBezTo>
                  <a:cubicBezTo>
                    <a:pt x="120" y="83"/>
                    <a:pt x="31" y="25"/>
                    <a:pt x="0" y="0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1" name="Freeform 762"/>
            <p:cNvSpPr>
              <a:spLocks/>
            </p:cNvSpPr>
            <p:nvPr/>
          </p:nvSpPr>
          <p:spPr bwMode="auto">
            <a:xfrm>
              <a:off x="2093" y="947"/>
              <a:ext cx="206" cy="223"/>
            </a:xfrm>
            <a:custGeom>
              <a:avLst/>
              <a:gdLst>
                <a:gd name="T0" fmla="*/ 0 w 124"/>
                <a:gd name="T1" fmla="*/ 0 h 134"/>
                <a:gd name="T2" fmla="*/ 80 w 124"/>
                <a:gd name="T3" fmla="*/ 83 h 134"/>
                <a:gd name="T4" fmla="*/ 193 w 124"/>
                <a:gd name="T5" fmla="*/ 160 h 134"/>
                <a:gd name="T6" fmla="*/ 150 w 124"/>
                <a:gd name="T7" fmla="*/ 223 h 1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4" h="134">
                  <a:moveTo>
                    <a:pt x="0" y="0"/>
                  </a:moveTo>
                  <a:cubicBezTo>
                    <a:pt x="8" y="8"/>
                    <a:pt x="29" y="34"/>
                    <a:pt x="48" y="50"/>
                  </a:cubicBezTo>
                  <a:cubicBezTo>
                    <a:pt x="65" y="65"/>
                    <a:pt x="108" y="85"/>
                    <a:pt x="116" y="96"/>
                  </a:cubicBezTo>
                  <a:cubicBezTo>
                    <a:pt x="124" y="107"/>
                    <a:pt x="93" y="125"/>
                    <a:pt x="90" y="134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alpha val="32156"/>
                    </a:schemeClr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7222" name="Group 768"/>
            <p:cNvGrpSpPr>
              <a:grpSpLocks/>
            </p:cNvGrpSpPr>
            <p:nvPr/>
          </p:nvGrpSpPr>
          <p:grpSpPr bwMode="auto">
            <a:xfrm>
              <a:off x="1942" y="1546"/>
              <a:ext cx="484" cy="642"/>
              <a:chOff x="1792" y="2613"/>
              <a:chExt cx="589" cy="781"/>
            </a:xfrm>
          </p:grpSpPr>
          <p:sp>
            <p:nvSpPr>
              <p:cNvPr id="7223" name="Oval 769"/>
              <p:cNvSpPr>
                <a:spLocks noChangeArrowheads="1"/>
              </p:cNvSpPr>
              <p:nvPr/>
            </p:nvSpPr>
            <p:spPr bwMode="auto">
              <a:xfrm>
                <a:off x="2066" y="2739"/>
                <a:ext cx="40" cy="5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24" name="Oval 770"/>
              <p:cNvSpPr>
                <a:spLocks noChangeArrowheads="1"/>
              </p:cNvSpPr>
              <p:nvPr/>
            </p:nvSpPr>
            <p:spPr bwMode="auto">
              <a:xfrm>
                <a:off x="2066" y="2781"/>
                <a:ext cx="40" cy="5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25" name="Freeform 771"/>
              <p:cNvSpPr>
                <a:spLocks/>
              </p:cNvSpPr>
              <p:nvPr/>
            </p:nvSpPr>
            <p:spPr bwMode="auto">
              <a:xfrm>
                <a:off x="1792" y="2835"/>
                <a:ext cx="589" cy="559"/>
              </a:xfrm>
              <a:custGeom>
                <a:avLst/>
                <a:gdLst>
                  <a:gd name="T0" fmla="*/ 295 w 589"/>
                  <a:gd name="T1" fmla="*/ 0 h 559"/>
                  <a:gd name="T2" fmla="*/ 385 w 589"/>
                  <a:gd name="T3" fmla="*/ 184 h 559"/>
                  <a:gd name="T4" fmla="*/ 589 w 589"/>
                  <a:gd name="T5" fmla="*/ 214 h 559"/>
                  <a:gd name="T6" fmla="*/ 441 w 589"/>
                  <a:gd name="T7" fmla="*/ 358 h 559"/>
                  <a:gd name="T8" fmla="*/ 477 w 589"/>
                  <a:gd name="T9" fmla="*/ 559 h 559"/>
                  <a:gd name="T10" fmla="*/ 295 w 589"/>
                  <a:gd name="T11" fmla="*/ 463 h 559"/>
                  <a:gd name="T12" fmla="*/ 112 w 589"/>
                  <a:gd name="T13" fmla="*/ 559 h 559"/>
                  <a:gd name="T14" fmla="*/ 148 w 589"/>
                  <a:gd name="T15" fmla="*/ 358 h 559"/>
                  <a:gd name="T16" fmla="*/ 0 w 589"/>
                  <a:gd name="T17" fmla="*/ 214 h 559"/>
                  <a:gd name="T18" fmla="*/ 204 w 589"/>
                  <a:gd name="T19" fmla="*/ 184 h 559"/>
                  <a:gd name="T20" fmla="*/ 295 w 589"/>
                  <a:gd name="T21" fmla="*/ 0 h 55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89" h="559">
                    <a:moveTo>
                      <a:pt x="295" y="0"/>
                    </a:moveTo>
                    <a:lnTo>
                      <a:pt x="385" y="184"/>
                    </a:lnTo>
                    <a:lnTo>
                      <a:pt x="589" y="214"/>
                    </a:lnTo>
                    <a:lnTo>
                      <a:pt x="441" y="358"/>
                    </a:lnTo>
                    <a:lnTo>
                      <a:pt x="477" y="559"/>
                    </a:lnTo>
                    <a:lnTo>
                      <a:pt x="295" y="463"/>
                    </a:lnTo>
                    <a:lnTo>
                      <a:pt x="112" y="559"/>
                    </a:lnTo>
                    <a:lnTo>
                      <a:pt x="148" y="358"/>
                    </a:lnTo>
                    <a:lnTo>
                      <a:pt x="0" y="214"/>
                    </a:lnTo>
                    <a:lnTo>
                      <a:pt x="204" y="184"/>
                    </a:lnTo>
                    <a:lnTo>
                      <a:pt x="295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6" name="Freeform 772"/>
              <p:cNvSpPr>
                <a:spLocks/>
              </p:cNvSpPr>
              <p:nvPr/>
            </p:nvSpPr>
            <p:spPr bwMode="auto">
              <a:xfrm>
                <a:off x="2080" y="2613"/>
                <a:ext cx="26" cy="77"/>
              </a:xfrm>
              <a:custGeom>
                <a:avLst/>
                <a:gdLst>
                  <a:gd name="T0" fmla="*/ 0 w 26"/>
                  <a:gd name="T1" fmla="*/ 10 h 77"/>
                  <a:gd name="T2" fmla="*/ 22 w 26"/>
                  <a:gd name="T3" fmla="*/ 22 h 77"/>
                  <a:gd name="T4" fmla="*/ 7 w 26"/>
                  <a:gd name="T5" fmla="*/ 77 h 7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77">
                    <a:moveTo>
                      <a:pt x="0" y="10"/>
                    </a:moveTo>
                    <a:cubicBezTo>
                      <a:pt x="4" y="13"/>
                      <a:pt x="18" y="0"/>
                      <a:pt x="22" y="22"/>
                    </a:cubicBezTo>
                    <a:cubicBezTo>
                      <a:pt x="26" y="44"/>
                      <a:pt x="9" y="65"/>
                      <a:pt x="7" y="77"/>
                    </a:cubicBezTo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7" name="Oval 773"/>
              <p:cNvSpPr>
                <a:spLocks noChangeArrowheads="1"/>
              </p:cNvSpPr>
              <p:nvPr/>
            </p:nvSpPr>
            <p:spPr bwMode="auto">
              <a:xfrm>
                <a:off x="2054" y="2685"/>
                <a:ext cx="66" cy="6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7171" name="Group 809"/>
          <p:cNvGrpSpPr>
            <a:grpSpLocks/>
          </p:cNvGrpSpPr>
          <p:nvPr/>
        </p:nvGrpSpPr>
        <p:grpSpPr bwMode="auto">
          <a:xfrm>
            <a:off x="5165725" y="620713"/>
            <a:ext cx="900113" cy="2771775"/>
            <a:chOff x="3254" y="391"/>
            <a:chExt cx="567" cy="1746"/>
          </a:xfrm>
        </p:grpSpPr>
        <p:sp>
          <p:nvSpPr>
            <p:cNvPr id="7209" name="Freeform 753"/>
            <p:cNvSpPr>
              <a:spLocks/>
            </p:cNvSpPr>
            <p:nvPr/>
          </p:nvSpPr>
          <p:spPr bwMode="auto">
            <a:xfrm>
              <a:off x="3254" y="391"/>
              <a:ext cx="567" cy="1377"/>
            </a:xfrm>
            <a:custGeom>
              <a:avLst/>
              <a:gdLst>
                <a:gd name="T0" fmla="*/ 485 w 285"/>
                <a:gd name="T1" fmla="*/ 1377 h 691"/>
                <a:gd name="T2" fmla="*/ 328 w 285"/>
                <a:gd name="T3" fmla="*/ 1293 h 691"/>
                <a:gd name="T4" fmla="*/ 175 w 285"/>
                <a:gd name="T5" fmla="*/ 966 h 691"/>
                <a:gd name="T6" fmla="*/ 24 w 285"/>
                <a:gd name="T7" fmla="*/ 644 h 691"/>
                <a:gd name="T8" fmla="*/ 32 w 285"/>
                <a:gd name="T9" fmla="*/ 299 h 691"/>
                <a:gd name="T10" fmla="*/ 72 w 285"/>
                <a:gd name="T11" fmla="*/ 70 h 691"/>
                <a:gd name="T12" fmla="*/ 191 w 285"/>
                <a:gd name="T13" fmla="*/ 22 h 691"/>
                <a:gd name="T14" fmla="*/ 322 w 285"/>
                <a:gd name="T15" fmla="*/ 124 h 691"/>
                <a:gd name="T16" fmla="*/ 412 w 285"/>
                <a:gd name="T17" fmla="*/ 375 h 691"/>
                <a:gd name="T18" fmla="*/ 394 w 285"/>
                <a:gd name="T19" fmla="*/ 484 h 691"/>
                <a:gd name="T20" fmla="*/ 360 w 285"/>
                <a:gd name="T21" fmla="*/ 540 h 691"/>
                <a:gd name="T22" fmla="*/ 360 w 285"/>
                <a:gd name="T23" fmla="*/ 540 h 691"/>
                <a:gd name="T24" fmla="*/ 406 w 285"/>
                <a:gd name="T25" fmla="*/ 602 h 691"/>
                <a:gd name="T26" fmla="*/ 382 w 285"/>
                <a:gd name="T27" fmla="*/ 791 h 691"/>
                <a:gd name="T28" fmla="*/ 452 w 285"/>
                <a:gd name="T29" fmla="*/ 945 h 691"/>
                <a:gd name="T30" fmla="*/ 444 w 285"/>
                <a:gd name="T31" fmla="*/ 1020 h 691"/>
                <a:gd name="T32" fmla="*/ 444 w 285"/>
                <a:gd name="T33" fmla="*/ 1020 h 691"/>
                <a:gd name="T34" fmla="*/ 561 w 285"/>
                <a:gd name="T35" fmla="*/ 1249 h 691"/>
                <a:gd name="T36" fmla="*/ 485 w 285"/>
                <a:gd name="T37" fmla="*/ 1377 h 69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85" h="691">
                  <a:moveTo>
                    <a:pt x="244" y="691"/>
                  </a:moveTo>
                  <a:cubicBezTo>
                    <a:pt x="216" y="691"/>
                    <a:pt x="191" y="683"/>
                    <a:pt x="165" y="649"/>
                  </a:cubicBezTo>
                  <a:cubicBezTo>
                    <a:pt x="139" y="615"/>
                    <a:pt x="114" y="539"/>
                    <a:pt x="88" y="485"/>
                  </a:cubicBezTo>
                  <a:cubicBezTo>
                    <a:pt x="64" y="426"/>
                    <a:pt x="24" y="379"/>
                    <a:pt x="12" y="323"/>
                  </a:cubicBezTo>
                  <a:cubicBezTo>
                    <a:pt x="0" y="267"/>
                    <a:pt x="12" y="193"/>
                    <a:pt x="16" y="150"/>
                  </a:cubicBezTo>
                  <a:cubicBezTo>
                    <a:pt x="20" y="107"/>
                    <a:pt x="24" y="58"/>
                    <a:pt x="36" y="35"/>
                  </a:cubicBezTo>
                  <a:cubicBezTo>
                    <a:pt x="48" y="12"/>
                    <a:pt x="65" y="0"/>
                    <a:pt x="96" y="11"/>
                  </a:cubicBezTo>
                  <a:cubicBezTo>
                    <a:pt x="117" y="15"/>
                    <a:pt x="144" y="33"/>
                    <a:pt x="162" y="62"/>
                  </a:cubicBezTo>
                  <a:cubicBezTo>
                    <a:pt x="180" y="91"/>
                    <a:pt x="201" y="158"/>
                    <a:pt x="207" y="188"/>
                  </a:cubicBezTo>
                  <a:cubicBezTo>
                    <a:pt x="213" y="218"/>
                    <a:pt x="202" y="229"/>
                    <a:pt x="198" y="243"/>
                  </a:cubicBezTo>
                  <a:cubicBezTo>
                    <a:pt x="194" y="257"/>
                    <a:pt x="184" y="266"/>
                    <a:pt x="181" y="271"/>
                  </a:cubicBezTo>
                  <a:cubicBezTo>
                    <a:pt x="178" y="276"/>
                    <a:pt x="177" y="266"/>
                    <a:pt x="181" y="271"/>
                  </a:cubicBezTo>
                  <a:cubicBezTo>
                    <a:pt x="185" y="276"/>
                    <a:pt x="202" y="281"/>
                    <a:pt x="204" y="302"/>
                  </a:cubicBezTo>
                  <a:cubicBezTo>
                    <a:pt x="207" y="319"/>
                    <a:pt x="188" y="368"/>
                    <a:pt x="192" y="397"/>
                  </a:cubicBezTo>
                  <a:cubicBezTo>
                    <a:pt x="196" y="426"/>
                    <a:pt x="222" y="455"/>
                    <a:pt x="227" y="474"/>
                  </a:cubicBezTo>
                  <a:cubicBezTo>
                    <a:pt x="232" y="493"/>
                    <a:pt x="224" y="506"/>
                    <a:pt x="223" y="512"/>
                  </a:cubicBezTo>
                  <a:cubicBezTo>
                    <a:pt x="223" y="512"/>
                    <a:pt x="279" y="597"/>
                    <a:pt x="282" y="627"/>
                  </a:cubicBezTo>
                  <a:cubicBezTo>
                    <a:pt x="285" y="657"/>
                    <a:pt x="272" y="691"/>
                    <a:pt x="244" y="69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0" name="Freeform 754"/>
            <p:cNvSpPr>
              <a:spLocks/>
            </p:cNvSpPr>
            <p:nvPr/>
          </p:nvSpPr>
          <p:spPr bwMode="auto">
            <a:xfrm>
              <a:off x="3338" y="566"/>
              <a:ext cx="252" cy="351"/>
            </a:xfrm>
            <a:custGeom>
              <a:avLst/>
              <a:gdLst>
                <a:gd name="T0" fmla="*/ 0 w 127"/>
                <a:gd name="T1" fmla="*/ 110 h 176"/>
                <a:gd name="T2" fmla="*/ 0 w 127"/>
                <a:gd name="T3" fmla="*/ 110 h 176"/>
                <a:gd name="T4" fmla="*/ 60 w 127"/>
                <a:gd name="T5" fmla="*/ 2 h 176"/>
                <a:gd name="T6" fmla="*/ 200 w 127"/>
                <a:gd name="T7" fmla="*/ 118 h 176"/>
                <a:gd name="T8" fmla="*/ 250 w 127"/>
                <a:gd name="T9" fmla="*/ 269 h 176"/>
                <a:gd name="T10" fmla="*/ 212 w 127"/>
                <a:gd name="T11" fmla="*/ 351 h 1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7" h="176">
                  <a:moveTo>
                    <a:pt x="0" y="55"/>
                  </a:moveTo>
                  <a:lnTo>
                    <a:pt x="0" y="55"/>
                  </a:lnTo>
                  <a:cubicBezTo>
                    <a:pt x="5" y="46"/>
                    <a:pt x="13" y="0"/>
                    <a:pt x="30" y="1"/>
                  </a:cubicBezTo>
                  <a:cubicBezTo>
                    <a:pt x="47" y="2"/>
                    <a:pt x="84" y="35"/>
                    <a:pt x="101" y="59"/>
                  </a:cubicBezTo>
                  <a:cubicBezTo>
                    <a:pt x="117" y="81"/>
                    <a:pt x="125" y="116"/>
                    <a:pt x="126" y="135"/>
                  </a:cubicBezTo>
                  <a:cubicBezTo>
                    <a:pt x="127" y="154"/>
                    <a:pt x="112" y="170"/>
                    <a:pt x="107" y="176"/>
                  </a:cubicBezTo>
                </a:path>
              </a:pathLst>
            </a:custGeom>
            <a:solidFill>
              <a:schemeClr val="bg1">
                <a:alpha val="27843"/>
              </a:schemeClr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1" name="Freeform 755"/>
            <p:cNvSpPr>
              <a:spLocks/>
            </p:cNvSpPr>
            <p:nvPr/>
          </p:nvSpPr>
          <p:spPr bwMode="auto">
            <a:xfrm>
              <a:off x="3355" y="570"/>
              <a:ext cx="241" cy="876"/>
            </a:xfrm>
            <a:custGeom>
              <a:avLst/>
              <a:gdLst>
                <a:gd name="T0" fmla="*/ 48 w 121"/>
                <a:gd name="T1" fmla="*/ 0 h 439"/>
                <a:gd name="T2" fmla="*/ 48 w 121"/>
                <a:gd name="T3" fmla="*/ 0 h 439"/>
                <a:gd name="T4" fmla="*/ 34 w 121"/>
                <a:gd name="T5" fmla="*/ 223 h 439"/>
                <a:gd name="T6" fmla="*/ 2 w 121"/>
                <a:gd name="T7" fmla="*/ 441 h 439"/>
                <a:gd name="T8" fmla="*/ 58 w 121"/>
                <a:gd name="T9" fmla="*/ 617 h 439"/>
                <a:gd name="T10" fmla="*/ 241 w 121"/>
                <a:gd name="T11" fmla="*/ 876 h 4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1" h="439">
                  <a:moveTo>
                    <a:pt x="24" y="0"/>
                  </a:moveTo>
                  <a:lnTo>
                    <a:pt x="24" y="0"/>
                  </a:lnTo>
                  <a:cubicBezTo>
                    <a:pt x="23" y="19"/>
                    <a:pt x="21" y="75"/>
                    <a:pt x="17" y="112"/>
                  </a:cubicBezTo>
                  <a:cubicBezTo>
                    <a:pt x="13" y="152"/>
                    <a:pt x="0" y="187"/>
                    <a:pt x="1" y="221"/>
                  </a:cubicBezTo>
                  <a:cubicBezTo>
                    <a:pt x="2" y="255"/>
                    <a:pt x="8" y="276"/>
                    <a:pt x="29" y="309"/>
                  </a:cubicBezTo>
                  <a:cubicBezTo>
                    <a:pt x="50" y="342"/>
                    <a:pt x="100" y="413"/>
                    <a:pt x="121" y="439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2" name="Freeform 756"/>
            <p:cNvSpPr>
              <a:spLocks/>
            </p:cNvSpPr>
            <p:nvPr/>
          </p:nvSpPr>
          <p:spPr bwMode="auto">
            <a:xfrm>
              <a:off x="3445" y="760"/>
              <a:ext cx="253" cy="651"/>
            </a:xfrm>
            <a:custGeom>
              <a:avLst/>
              <a:gdLst>
                <a:gd name="T0" fmla="*/ 124 w 127"/>
                <a:gd name="T1" fmla="*/ 0 h 327"/>
                <a:gd name="T2" fmla="*/ 34 w 127"/>
                <a:gd name="T3" fmla="*/ 135 h 327"/>
                <a:gd name="T4" fmla="*/ 8 w 127"/>
                <a:gd name="T5" fmla="*/ 273 h 327"/>
                <a:gd name="T6" fmla="*/ 86 w 127"/>
                <a:gd name="T7" fmla="*/ 466 h 327"/>
                <a:gd name="T8" fmla="*/ 163 w 127"/>
                <a:gd name="T9" fmla="*/ 522 h 327"/>
                <a:gd name="T10" fmla="*/ 253 w 127"/>
                <a:gd name="T11" fmla="*/ 651 h 3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7" h="327">
                  <a:moveTo>
                    <a:pt x="62" y="0"/>
                  </a:moveTo>
                  <a:cubicBezTo>
                    <a:pt x="54" y="11"/>
                    <a:pt x="27" y="45"/>
                    <a:pt x="17" y="68"/>
                  </a:cubicBezTo>
                  <a:cubicBezTo>
                    <a:pt x="8" y="90"/>
                    <a:pt x="0" y="109"/>
                    <a:pt x="4" y="137"/>
                  </a:cubicBezTo>
                  <a:cubicBezTo>
                    <a:pt x="8" y="165"/>
                    <a:pt x="30" y="213"/>
                    <a:pt x="43" y="234"/>
                  </a:cubicBezTo>
                  <a:cubicBezTo>
                    <a:pt x="56" y="255"/>
                    <a:pt x="68" y="247"/>
                    <a:pt x="82" y="262"/>
                  </a:cubicBezTo>
                  <a:cubicBezTo>
                    <a:pt x="96" y="277"/>
                    <a:pt x="118" y="314"/>
                    <a:pt x="127" y="327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3" name="Freeform 757"/>
            <p:cNvSpPr>
              <a:spLocks/>
            </p:cNvSpPr>
            <p:nvPr/>
          </p:nvSpPr>
          <p:spPr bwMode="auto">
            <a:xfrm>
              <a:off x="3461" y="684"/>
              <a:ext cx="77" cy="34"/>
            </a:xfrm>
            <a:custGeom>
              <a:avLst/>
              <a:gdLst>
                <a:gd name="T0" fmla="*/ 77 w 24"/>
                <a:gd name="T1" fmla="*/ 0 h 10"/>
                <a:gd name="T2" fmla="*/ 77 w 24"/>
                <a:gd name="T3" fmla="*/ 0 h 10"/>
                <a:gd name="T4" fmla="*/ 64 w 24"/>
                <a:gd name="T5" fmla="*/ 20 h 10"/>
                <a:gd name="T6" fmla="*/ 51 w 24"/>
                <a:gd name="T7" fmla="*/ 27 h 10"/>
                <a:gd name="T8" fmla="*/ 32 w 24"/>
                <a:gd name="T9" fmla="*/ 34 h 10"/>
                <a:gd name="T10" fmla="*/ 32 w 24"/>
                <a:gd name="T11" fmla="*/ 34 h 10"/>
                <a:gd name="T12" fmla="*/ 0 w 24"/>
                <a:gd name="T13" fmla="*/ 34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10">
                  <a:moveTo>
                    <a:pt x="24" y="0"/>
                  </a:moveTo>
                  <a:lnTo>
                    <a:pt x="24" y="0"/>
                  </a:lnTo>
                  <a:lnTo>
                    <a:pt x="20" y="6"/>
                  </a:lnTo>
                  <a:lnTo>
                    <a:pt x="16" y="8"/>
                  </a:lnTo>
                  <a:lnTo>
                    <a:pt x="10" y="10"/>
                  </a:lnTo>
                  <a:lnTo>
                    <a:pt x="0" y="10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214" name="Group 774"/>
            <p:cNvGrpSpPr>
              <a:grpSpLocks/>
            </p:cNvGrpSpPr>
            <p:nvPr/>
          </p:nvGrpSpPr>
          <p:grpSpPr bwMode="auto">
            <a:xfrm>
              <a:off x="3636" y="1634"/>
              <a:ext cx="136" cy="503"/>
              <a:chOff x="3852" y="2720"/>
              <a:chExt cx="166" cy="612"/>
            </a:xfrm>
          </p:grpSpPr>
          <p:sp>
            <p:nvSpPr>
              <p:cNvPr id="7215" name="Freeform 775"/>
              <p:cNvSpPr>
                <a:spLocks/>
              </p:cNvSpPr>
              <p:nvPr/>
            </p:nvSpPr>
            <p:spPr bwMode="auto">
              <a:xfrm>
                <a:off x="3852" y="2930"/>
                <a:ext cx="166" cy="402"/>
              </a:xfrm>
              <a:custGeom>
                <a:avLst/>
                <a:gdLst>
                  <a:gd name="T0" fmla="*/ 1 w 166"/>
                  <a:gd name="T1" fmla="*/ 299 h 402"/>
                  <a:gd name="T2" fmla="*/ 83 w 166"/>
                  <a:gd name="T3" fmla="*/ 0 h 402"/>
                  <a:gd name="T4" fmla="*/ 83 w 166"/>
                  <a:gd name="T5" fmla="*/ 0 h 402"/>
                  <a:gd name="T6" fmla="*/ 165 w 166"/>
                  <a:gd name="T7" fmla="*/ 296 h 402"/>
                  <a:gd name="T8" fmla="*/ 89 w 166"/>
                  <a:gd name="T9" fmla="*/ 402 h 402"/>
                  <a:gd name="T10" fmla="*/ 1 w 166"/>
                  <a:gd name="T11" fmla="*/ 299 h 40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66" h="402">
                    <a:moveTo>
                      <a:pt x="1" y="299"/>
                    </a:moveTo>
                    <a:cubicBezTo>
                      <a:pt x="0" y="233"/>
                      <a:pt x="69" y="50"/>
                      <a:pt x="83" y="0"/>
                    </a:cubicBezTo>
                    <a:cubicBezTo>
                      <a:pt x="97" y="49"/>
                      <a:pt x="164" y="229"/>
                      <a:pt x="165" y="296"/>
                    </a:cubicBezTo>
                    <a:cubicBezTo>
                      <a:pt x="166" y="362"/>
                      <a:pt x="149" y="402"/>
                      <a:pt x="89" y="402"/>
                    </a:cubicBezTo>
                    <a:cubicBezTo>
                      <a:pt x="29" y="402"/>
                      <a:pt x="2" y="365"/>
                      <a:pt x="1" y="299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6" name="Oval 776"/>
              <p:cNvSpPr>
                <a:spLocks noChangeArrowheads="1"/>
              </p:cNvSpPr>
              <p:nvPr/>
            </p:nvSpPr>
            <p:spPr bwMode="auto">
              <a:xfrm>
                <a:off x="3873" y="2720"/>
                <a:ext cx="118" cy="11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17" name="Oval 777"/>
              <p:cNvSpPr>
                <a:spLocks noChangeArrowheads="1"/>
              </p:cNvSpPr>
              <p:nvPr/>
            </p:nvSpPr>
            <p:spPr bwMode="auto">
              <a:xfrm>
                <a:off x="3909" y="2840"/>
                <a:ext cx="48" cy="8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7172" name="Group 810"/>
          <p:cNvGrpSpPr>
            <a:grpSpLocks/>
          </p:cNvGrpSpPr>
          <p:nvPr/>
        </p:nvGrpSpPr>
        <p:grpSpPr bwMode="auto">
          <a:xfrm>
            <a:off x="6510338" y="665163"/>
            <a:ext cx="957262" cy="2151062"/>
            <a:chOff x="4101" y="419"/>
            <a:chExt cx="603" cy="1355"/>
          </a:xfrm>
        </p:grpSpPr>
        <p:sp>
          <p:nvSpPr>
            <p:cNvPr id="7202" name="Freeform 746"/>
            <p:cNvSpPr>
              <a:spLocks/>
            </p:cNvSpPr>
            <p:nvPr/>
          </p:nvSpPr>
          <p:spPr bwMode="auto">
            <a:xfrm>
              <a:off x="4101" y="419"/>
              <a:ext cx="528" cy="1355"/>
            </a:xfrm>
            <a:custGeom>
              <a:avLst/>
              <a:gdLst>
                <a:gd name="T0" fmla="*/ 269 w 247"/>
                <a:gd name="T1" fmla="*/ 1197 h 634"/>
                <a:gd name="T2" fmla="*/ 286 w 247"/>
                <a:gd name="T3" fmla="*/ 1334 h 634"/>
                <a:gd name="T4" fmla="*/ 428 w 247"/>
                <a:gd name="T5" fmla="*/ 1246 h 634"/>
                <a:gd name="T6" fmla="*/ 479 w 247"/>
                <a:gd name="T7" fmla="*/ 945 h 634"/>
                <a:gd name="T8" fmla="*/ 522 w 247"/>
                <a:gd name="T9" fmla="*/ 663 h 634"/>
                <a:gd name="T10" fmla="*/ 436 w 247"/>
                <a:gd name="T11" fmla="*/ 385 h 634"/>
                <a:gd name="T12" fmla="*/ 299 w 247"/>
                <a:gd name="T13" fmla="*/ 126 h 634"/>
                <a:gd name="T14" fmla="*/ 141 w 247"/>
                <a:gd name="T15" fmla="*/ 2 h 634"/>
                <a:gd name="T16" fmla="*/ 32 w 247"/>
                <a:gd name="T17" fmla="*/ 100 h 634"/>
                <a:gd name="T18" fmla="*/ 21 w 247"/>
                <a:gd name="T19" fmla="*/ 376 h 634"/>
                <a:gd name="T20" fmla="*/ 124 w 247"/>
                <a:gd name="T21" fmla="*/ 521 h 634"/>
                <a:gd name="T22" fmla="*/ 239 w 247"/>
                <a:gd name="T23" fmla="*/ 530 h 634"/>
                <a:gd name="T24" fmla="*/ 304 w 247"/>
                <a:gd name="T25" fmla="*/ 735 h 634"/>
                <a:gd name="T26" fmla="*/ 312 w 247"/>
                <a:gd name="T27" fmla="*/ 1090 h 634"/>
                <a:gd name="T28" fmla="*/ 269 w 247"/>
                <a:gd name="T29" fmla="*/ 1197 h 63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7" h="634">
                  <a:moveTo>
                    <a:pt x="126" y="560"/>
                  </a:moveTo>
                  <a:cubicBezTo>
                    <a:pt x="126" y="560"/>
                    <a:pt x="112" y="614"/>
                    <a:pt x="134" y="624"/>
                  </a:cubicBezTo>
                  <a:cubicBezTo>
                    <a:pt x="156" y="634"/>
                    <a:pt x="186" y="617"/>
                    <a:pt x="200" y="583"/>
                  </a:cubicBezTo>
                  <a:cubicBezTo>
                    <a:pt x="214" y="552"/>
                    <a:pt x="217" y="487"/>
                    <a:pt x="224" y="442"/>
                  </a:cubicBezTo>
                  <a:cubicBezTo>
                    <a:pt x="231" y="397"/>
                    <a:pt x="247" y="354"/>
                    <a:pt x="244" y="310"/>
                  </a:cubicBezTo>
                  <a:cubicBezTo>
                    <a:pt x="244" y="260"/>
                    <a:pt x="221" y="222"/>
                    <a:pt x="204" y="180"/>
                  </a:cubicBezTo>
                  <a:cubicBezTo>
                    <a:pt x="187" y="138"/>
                    <a:pt x="163" y="89"/>
                    <a:pt x="140" y="59"/>
                  </a:cubicBezTo>
                  <a:cubicBezTo>
                    <a:pt x="114" y="22"/>
                    <a:pt x="96" y="2"/>
                    <a:pt x="66" y="1"/>
                  </a:cubicBezTo>
                  <a:cubicBezTo>
                    <a:pt x="36" y="0"/>
                    <a:pt x="24" y="16"/>
                    <a:pt x="15" y="47"/>
                  </a:cubicBezTo>
                  <a:cubicBezTo>
                    <a:pt x="6" y="78"/>
                    <a:pt x="0" y="143"/>
                    <a:pt x="10" y="176"/>
                  </a:cubicBezTo>
                  <a:cubicBezTo>
                    <a:pt x="20" y="209"/>
                    <a:pt x="41" y="235"/>
                    <a:pt x="58" y="244"/>
                  </a:cubicBezTo>
                  <a:cubicBezTo>
                    <a:pt x="75" y="253"/>
                    <a:pt x="98" y="231"/>
                    <a:pt x="112" y="248"/>
                  </a:cubicBezTo>
                  <a:cubicBezTo>
                    <a:pt x="126" y="265"/>
                    <a:pt x="136" y="300"/>
                    <a:pt x="142" y="344"/>
                  </a:cubicBezTo>
                  <a:cubicBezTo>
                    <a:pt x="148" y="388"/>
                    <a:pt x="149" y="474"/>
                    <a:pt x="146" y="510"/>
                  </a:cubicBezTo>
                  <a:cubicBezTo>
                    <a:pt x="143" y="546"/>
                    <a:pt x="126" y="560"/>
                    <a:pt x="126" y="5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3" name="Freeform 747"/>
            <p:cNvSpPr>
              <a:spLocks/>
            </p:cNvSpPr>
            <p:nvPr/>
          </p:nvSpPr>
          <p:spPr bwMode="auto">
            <a:xfrm>
              <a:off x="4168" y="523"/>
              <a:ext cx="298" cy="1024"/>
            </a:xfrm>
            <a:custGeom>
              <a:avLst/>
              <a:gdLst>
                <a:gd name="T0" fmla="*/ 0 w 140"/>
                <a:gd name="T1" fmla="*/ 115 h 479"/>
                <a:gd name="T2" fmla="*/ 0 w 140"/>
                <a:gd name="T3" fmla="*/ 115 h 479"/>
                <a:gd name="T4" fmla="*/ 45 w 140"/>
                <a:gd name="T5" fmla="*/ 32 h 479"/>
                <a:gd name="T6" fmla="*/ 211 w 140"/>
                <a:gd name="T7" fmla="*/ 310 h 479"/>
                <a:gd name="T8" fmla="*/ 292 w 140"/>
                <a:gd name="T9" fmla="*/ 558 h 479"/>
                <a:gd name="T10" fmla="*/ 236 w 140"/>
                <a:gd name="T11" fmla="*/ 1024 h 4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0" h="479">
                  <a:moveTo>
                    <a:pt x="0" y="54"/>
                  </a:moveTo>
                  <a:lnTo>
                    <a:pt x="0" y="54"/>
                  </a:lnTo>
                  <a:cubicBezTo>
                    <a:pt x="3" y="48"/>
                    <a:pt x="5" y="0"/>
                    <a:pt x="21" y="15"/>
                  </a:cubicBezTo>
                  <a:cubicBezTo>
                    <a:pt x="37" y="30"/>
                    <a:pt x="80" y="104"/>
                    <a:pt x="99" y="145"/>
                  </a:cubicBezTo>
                  <a:cubicBezTo>
                    <a:pt x="118" y="186"/>
                    <a:pt x="135" y="205"/>
                    <a:pt x="137" y="261"/>
                  </a:cubicBezTo>
                  <a:cubicBezTo>
                    <a:pt x="140" y="315"/>
                    <a:pt x="117" y="434"/>
                    <a:pt x="111" y="479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4" name="Freeform 748"/>
            <p:cNvSpPr>
              <a:spLocks/>
            </p:cNvSpPr>
            <p:nvPr/>
          </p:nvSpPr>
          <p:spPr bwMode="auto">
            <a:xfrm>
              <a:off x="4163" y="718"/>
              <a:ext cx="148" cy="184"/>
            </a:xfrm>
            <a:custGeom>
              <a:avLst/>
              <a:gdLst>
                <a:gd name="T0" fmla="*/ 0 w 69"/>
                <a:gd name="T1" fmla="*/ 0 h 86"/>
                <a:gd name="T2" fmla="*/ 0 w 69"/>
                <a:gd name="T3" fmla="*/ 0 h 86"/>
                <a:gd name="T4" fmla="*/ 62 w 69"/>
                <a:gd name="T5" fmla="*/ 141 h 86"/>
                <a:gd name="T6" fmla="*/ 148 w 69"/>
                <a:gd name="T7" fmla="*/ 154 h 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9" h="86">
                  <a:moveTo>
                    <a:pt x="0" y="0"/>
                  </a:moveTo>
                  <a:lnTo>
                    <a:pt x="0" y="0"/>
                  </a:lnTo>
                  <a:cubicBezTo>
                    <a:pt x="5" y="11"/>
                    <a:pt x="13" y="46"/>
                    <a:pt x="29" y="66"/>
                  </a:cubicBezTo>
                  <a:cubicBezTo>
                    <a:pt x="45" y="86"/>
                    <a:pt x="61" y="71"/>
                    <a:pt x="69" y="72"/>
                  </a:cubicBezTo>
                </a:path>
              </a:pathLst>
            </a:custGeom>
            <a:solidFill>
              <a:schemeClr val="bg1">
                <a:alpha val="27843"/>
              </a:schemeClr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5" name="Freeform 749"/>
            <p:cNvSpPr>
              <a:spLocks/>
            </p:cNvSpPr>
            <p:nvPr/>
          </p:nvSpPr>
          <p:spPr bwMode="auto">
            <a:xfrm>
              <a:off x="4229" y="667"/>
              <a:ext cx="150" cy="368"/>
            </a:xfrm>
            <a:custGeom>
              <a:avLst/>
              <a:gdLst>
                <a:gd name="T0" fmla="*/ 56 w 70"/>
                <a:gd name="T1" fmla="*/ 0 h 172"/>
                <a:gd name="T2" fmla="*/ 60 w 70"/>
                <a:gd name="T3" fmla="*/ 150 h 172"/>
                <a:gd name="T4" fmla="*/ 150 w 70"/>
                <a:gd name="T5" fmla="*/ 368 h 1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0" h="172">
                  <a:moveTo>
                    <a:pt x="26" y="0"/>
                  </a:moveTo>
                  <a:cubicBezTo>
                    <a:pt x="26" y="12"/>
                    <a:pt x="0" y="18"/>
                    <a:pt x="28" y="70"/>
                  </a:cubicBezTo>
                  <a:cubicBezTo>
                    <a:pt x="56" y="122"/>
                    <a:pt x="60" y="145"/>
                    <a:pt x="70" y="172"/>
                  </a:cubicBezTo>
                </a:path>
              </a:pathLst>
            </a:custGeom>
            <a:solidFill>
              <a:schemeClr val="bg1">
                <a:alpha val="32156"/>
              </a:schemeClr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6" name="Freeform 750"/>
            <p:cNvSpPr>
              <a:spLocks/>
            </p:cNvSpPr>
            <p:nvPr/>
          </p:nvSpPr>
          <p:spPr bwMode="auto">
            <a:xfrm>
              <a:off x="4300" y="1265"/>
              <a:ext cx="100" cy="274"/>
            </a:xfrm>
            <a:custGeom>
              <a:avLst/>
              <a:gdLst>
                <a:gd name="T0" fmla="*/ 15 w 47"/>
                <a:gd name="T1" fmla="*/ 0 h 128"/>
                <a:gd name="T2" fmla="*/ 15 w 47"/>
                <a:gd name="T3" fmla="*/ 0 h 128"/>
                <a:gd name="T4" fmla="*/ 15 w 47"/>
                <a:gd name="T5" fmla="*/ 167 h 128"/>
                <a:gd name="T6" fmla="*/ 100 w 47"/>
                <a:gd name="T7" fmla="*/ 274 h 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128">
                  <a:moveTo>
                    <a:pt x="7" y="0"/>
                  </a:moveTo>
                  <a:lnTo>
                    <a:pt x="7" y="0"/>
                  </a:lnTo>
                  <a:cubicBezTo>
                    <a:pt x="7" y="13"/>
                    <a:pt x="0" y="57"/>
                    <a:pt x="7" y="78"/>
                  </a:cubicBezTo>
                  <a:cubicBezTo>
                    <a:pt x="14" y="99"/>
                    <a:pt x="39" y="118"/>
                    <a:pt x="47" y="128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7" name="Freeform 751"/>
            <p:cNvSpPr>
              <a:spLocks/>
            </p:cNvSpPr>
            <p:nvPr/>
          </p:nvSpPr>
          <p:spPr bwMode="auto">
            <a:xfrm>
              <a:off x="4490" y="694"/>
              <a:ext cx="214" cy="315"/>
            </a:xfrm>
            <a:custGeom>
              <a:avLst/>
              <a:gdLst>
                <a:gd name="T0" fmla="*/ 0 w 100"/>
                <a:gd name="T1" fmla="*/ 0 h 147"/>
                <a:gd name="T2" fmla="*/ 0 w 100"/>
                <a:gd name="T3" fmla="*/ 0 h 147"/>
                <a:gd name="T4" fmla="*/ 141 w 100"/>
                <a:gd name="T5" fmla="*/ 79 h 147"/>
                <a:gd name="T6" fmla="*/ 214 w 100"/>
                <a:gd name="T7" fmla="*/ 315 h 14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" h="147">
                  <a:moveTo>
                    <a:pt x="0" y="0"/>
                  </a:moveTo>
                  <a:lnTo>
                    <a:pt x="0" y="0"/>
                  </a:lnTo>
                  <a:cubicBezTo>
                    <a:pt x="11" y="6"/>
                    <a:pt x="34" y="3"/>
                    <a:pt x="66" y="37"/>
                  </a:cubicBezTo>
                  <a:cubicBezTo>
                    <a:pt x="98" y="71"/>
                    <a:pt x="93" y="124"/>
                    <a:pt x="100" y="147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6378" name="AutoShape 778"/>
            <p:cNvSpPr>
              <a:spLocks noChangeArrowheads="1"/>
            </p:cNvSpPr>
            <p:nvPr/>
          </p:nvSpPr>
          <p:spPr bwMode="auto">
            <a:xfrm>
              <a:off x="4339" y="1509"/>
              <a:ext cx="119" cy="189"/>
            </a:xfrm>
            <a:prstGeom prst="star5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/>
            </a:p>
          </p:txBody>
        </p:sp>
      </p:grpSp>
      <p:grpSp>
        <p:nvGrpSpPr>
          <p:cNvPr id="7173" name="Group 807"/>
          <p:cNvGrpSpPr>
            <a:grpSpLocks/>
          </p:cNvGrpSpPr>
          <p:nvPr/>
        </p:nvGrpSpPr>
        <p:grpSpPr bwMode="auto">
          <a:xfrm>
            <a:off x="1423988" y="633413"/>
            <a:ext cx="1231900" cy="2066925"/>
            <a:chOff x="897" y="399"/>
            <a:chExt cx="776" cy="1302"/>
          </a:xfrm>
        </p:grpSpPr>
        <p:sp>
          <p:nvSpPr>
            <p:cNvPr id="7197" name="Freeform 764"/>
            <p:cNvSpPr>
              <a:spLocks/>
            </p:cNvSpPr>
            <p:nvPr/>
          </p:nvSpPr>
          <p:spPr bwMode="auto">
            <a:xfrm flipH="1">
              <a:off x="897" y="399"/>
              <a:ext cx="776" cy="1302"/>
            </a:xfrm>
            <a:custGeom>
              <a:avLst/>
              <a:gdLst>
                <a:gd name="T0" fmla="*/ 7 w 468"/>
                <a:gd name="T1" fmla="*/ 330 h 785"/>
                <a:gd name="T2" fmla="*/ 88 w 468"/>
                <a:gd name="T3" fmla="*/ 119 h 785"/>
                <a:gd name="T4" fmla="*/ 365 w 468"/>
                <a:gd name="T5" fmla="*/ 2 h 785"/>
                <a:gd name="T6" fmla="*/ 642 w 468"/>
                <a:gd name="T7" fmla="*/ 106 h 785"/>
                <a:gd name="T8" fmla="*/ 756 w 468"/>
                <a:gd name="T9" fmla="*/ 443 h 785"/>
                <a:gd name="T10" fmla="*/ 522 w 468"/>
                <a:gd name="T11" fmla="*/ 1042 h 785"/>
                <a:gd name="T12" fmla="*/ 265 w 468"/>
                <a:gd name="T13" fmla="*/ 1266 h 785"/>
                <a:gd name="T14" fmla="*/ 73 w 468"/>
                <a:gd name="T15" fmla="*/ 1259 h 785"/>
                <a:gd name="T16" fmla="*/ 20 w 468"/>
                <a:gd name="T17" fmla="*/ 1027 h 785"/>
                <a:gd name="T18" fmla="*/ 33 w 468"/>
                <a:gd name="T19" fmla="*/ 841 h 785"/>
                <a:gd name="T20" fmla="*/ 96 w 468"/>
                <a:gd name="T21" fmla="*/ 765 h 785"/>
                <a:gd name="T22" fmla="*/ 124 w 468"/>
                <a:gd name="T23" fmla="*/ 585 h 785"/>
                <a:gd name="T24" fmla="*/ 7 w 468"/>
                <a:gd name="T25" fmla="*/ 330 h 7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8" h="785">
                  <a:moveTo>
                    <a:pt x="4" y="199"/>
                  </a:moveTo>
                  <a:cubicBezTo>
                    <a:pt x="8" y="127"/>
                    <a:pt x="16" y="108"/>
                    <a:pt x="53" y="72"/>
                  </a:cubicBezTo>
                  <a:cubicBezTo>
                    <a:pt x="93" y="34"/>
                    <a:pt x="164" y="2"/>
                    <a:pt x="220" y="1"/>
                  </a:cubicBezTo>
                  <a:cubicBezTo>
                    <a:pt x="276" y="0"/>
                    <a:pt x="350" y="23"/>
                    <a:pt x="387" y="64"/>
                  </a:cubicBezTo>
                  <a:cubicBezTo>
                    <a:pt x="424" y="105"/>
                    <a:pt x="468" y="173"/>
                    <a:pt x="456" y="267"/>
                  </a:cubicBezTo>
                  <a:cubicBezTo>
                    <a:pt x="444" y="361"/>
                    <a:pt x="367" y="542"/>
                    <a:pt x="315" y="628"/>
                  </a:cubicBezTo>
                  <a:cubicBezTo>
                    <a:pt x="263" y="714"/>
                    <a:pt x="205" y="741"/>
                    <a:pt x="160" y="763"/>
                  </a:cubicBezTo>
                  <a:cubicBezTo>
                    <a:pt x="115" y="785"/>
                    <a:pt x="69" y="783"/>
                    <a:pt x="44" y="759"/>
                  </a:cubicBezTo>
                  <a:cubicBezTo>
                    <a:pt x="12" y="715"/>
                    <a:pt x="14" y="669"/>
                    <a:pt x="12" y="619"/>
                  </a:cubicBezTo>
                  <a:cubicBezTo>
                    <a:pt x="10" y="569"/>
                    <a:pt x="13" y="525"/>
                    <a:pt x="20" y="507"/>
                  </a:cubicBezTo>
                  <a:cubicBezTo>
                    <a:pt x="27" y="489"/>
                    <a:pt x="49" y="486"/>
                    <a:pt x="58" y="461"/>
                  </a:cubicBezTo>
                  <a:cubicBezTo>
                    <a:pt x="67" y="436"/>
                    <a:pt x="84" y="397"/>
                    <a:pt x="75" y="353"/>
                  </a:cubicBezTo>
                  <a:cubicBezTo>
                    <a:pt x="66" y="309"/>
                    <a:pt x="0" y="271"/>
                    <a:pt x="4" y="19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8" name="Freeform 765"/>
            <p:cNvSpPr>
              <a:spLocks/>
            </p:cNvSpPr>
            <p:nvPr/>
          </p:nvSpPr>
          <p:spPr bwMode="auto">
            <a:xfrm flipH="1">
              <a:off x="1013" y="489"/>
              <a:ext cx="565" cy="744"/>
            </a:xfrm>
            <a:custGeom>
              <a:avLst/>
              <a:gdLst>
                <a:gd name="T0" fmla="*/ 119 w 341"/>
                <a:gd name="T1" fmla="*/ 459 h 449"/>
                <a:gd name="T2" fmla="*/ 119 w 341"/>
                <a:gd name="T3" fmla="*/ 459 h 449"/>
                <a:gd name="T4" fmla="*/ 17 w 341"/>
                <a:gd name="T5" fmla="*/ 336 h 449"/>
                <a:gd name="T6" fmla="*/ 38 w 341"/>
                <a:gd name="T7" fmla="*/ 108 h 449"/>
                <a:gd name="T8" fmla="*/ 224 w 341"/>
                <a:gd name="T9" fmla="*/ 12 h 449"/>
                <a:gd name="T10" fmla="*/ 434 w 341"/>
                <a:gd name="T11" fmla="*/ 56 h 449"/>
                <a:gd name="T12" fmla="*/ 550 w 341"/>
                <a:gd name="T13" fmla="*/ 254 h 449"/>
                <a:gd name="T14" fmla="*/ 527 w 341"/>
                <a:gd name="T15" fmla="*/ 562 h 449"/>
                <a:gd name="T16" fmla="*/ 444 w 341"/>
                <a:gd name="T17" fmla="*/ 744 h 4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1" h="449">
                  <a:moveTo>
                    <a:pt x="72" y="277"/>
                  </a:moveTo>
                  <a:lnTo>
                    <a:pt x="72" y="277"/>
                  </a:lnTo>
                  <a:cubicBezTo>
                    <a:pt x="62" y="265"/>
                    <a:pt x="18" y="238"/>
                    <a:pt x="10" y="203"/>
                  </a:cubicBezTo>
                  <a:cubicBezTo>
                    <a:pt x="0" y="170"/>
                    <a:pt x="0" y="96"/>
                    <a:pt x="23" y="65"/>
                  </a:cubicBezTo>
                  <a:cubicBezTo>
                    <a:pt x="46" y="34"/>
                    <a:pt x="94" y="14"/>
                    <a:pt x="135" y="7"/>
                  </a:cubicBezTo>
                  <a:cubicBezTo>
                    <a:pt x="176" y="0"/>
                    <a:pt x="231" y="12"/>
                    <a:pt x="262" y="34"/>
                  </a:cubicBezTo>
                  <a:cubicBezTo>
                    <a:pt x="293" y="56"/>
                    <a:pt x="323" y="102"/>
                    <a:pt x="332" y="153"/>
                  </a:cubicBezTo>
                  <a:cubicBezTo>
                    <a:pt x="341" y="204"/>
                    <a:pt x="329" y="290"/>
                    <a:pt x="318" y="339"/>
                  </a:cubicBezTo>
                  <a:cubicBezTo>
                    <a:pt x="307" y="388"/>
                    <a:pt x="278" y="426"/>
                    <a:pt x="268" y="449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9" name="Freeform 766"/>
            <p:cNvSpPr>
              <a:spLocks/>
            </p:cNvSpPr>
            <p:nvPr/>
          </p:nvSpPr>
          <p:spPr bwMode="auto">
            <a:xfrm flipH="1">
              <a:off x="1260" y="742"/>
              <a:ext cx="309" cy="591"/>
            </a:xfrm>
            <a:custGeom>
              <a:avLst/>
              <a:gdLst>
                <a:gd name="T0" fmla="*/ 0 w 186"/>
                <a:gd name="T1" fmla="*/ 591 h 356"/>
                <a:gd name="T2" fmla="*/ 0 w 186"/>
                <a:gd name="T3" fmla="*/ 591 h 356"/>
                <a:gd name="T4" fmla="*/ 78 w 186"/>
                <a:gd name="T5" fmla="*/ 515 h 356"/>
                <a:gd name="T6" fmla="*/ 228 w 186"/>
                <a:gd name="T7" fmla="*/ 488 h 356"/>
                <a:gd name="T8" fmla="*/ 302 w 186"/>
                <a:gd name="T9" fmla="*/ 375 h 356"/>
                <a:gd name="T10" fmla="*/ 249 w 186"/>
                <a:gd name="T11" fmla="*/ 199 h 356"/>
                <a:gd name="T12" fmla="*/ 0 w 186"/>
                <a:gd name="T13" fmla="*/ 0 h 3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6" h="356">
                  <a:moveTo>
                    <a:pt x="0" y="356"/>
                  </a:moveTo>
                  <a:lnTo>
                    <a:pt x="0" y="356"/>
                  </a:lnTo>
                  <a:cubicBezTo>
                    <a:pt x="8" y="348"/>
                    <a:pt x="24" y="320"/>
                    <a:pt x="47" y="310"/>
                  </a:cubicBezTo>
                  <a:cubicBezTo>
                    <a:pt x="84" y="290"/>
                    <a:pt x="105" y="302"/>
                    <a:pt x="137" y="294"/>
                  </a:cubicBezTo>
                  <a:cubicBezTo>
                    <a:pt x="169" y="286"/>
                    <a:pt x="178" y="256"/>
                    <a:pt x="182" y="226"/>
                  </a:cubicBezTo>
                  <a:cubicBezTo>
                    <a:pt x="186" y="196"/>
                    <a:pt x="180" y="157"/>
                    <a:pt x="150" y="120"/>
                  </a:cubicBezTo>
                  <a:cubicBezTo>
                    <a:pt x="120" y="83"/>
                    <a:pt x="31" y="25"/>
                    <a:pt x="0" y="0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0" name="Freeform 767"/>
            <p:cNvSpPr>
              <a:spLocks/>
            </p:cNvSpPr>
            <p:nvPr/>
          </p:nvSpPr>
          <p:spPr bwMode="auto">
            <a:xfrm flipH="1">
              <a:off x="1361" y="941"/>
              <a:ext cx="206" cy="223"/>
            </a:xfrm>
            <a:custGeom>
              <a:avLst/>
              <a:gdLst>
                <a:gd name="T0" fmla="*/ 0 w 124"/>
                <a:gd name="T1" fmla="*/ 0 h 134"/>
                <a:gd name="T2" fmla="*/ 80 w 124"/>
                <a:gd name="T3" fmla="*/ 83 h 134"/>
                <a:gd name="T4" fmla="*/ 193 w 124"/>
                <a:gd name="T5" fmla="*/ 160 h 134"/>
                <a:gd name="T6" fmla="*/ 150 w 124"/>
                <a:gd name="T7" fmla="*/ 223 h 1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4" h="134">
                  <a:moveTo>
                    <a:pt x="0" y="0"/>
                  </a:moveTo>
                  <a:cubicBezTo>
                    <a:pt x="8" y="8"/>
                    <a:pt x="29" y="34"/>
                    <a:pt x="48" y="50"/>
                  </a:cubicBezTo>
                  <a:cubicBezTo>
                    <a:pt x="65" y="65"/>
                    <a:pt x="108" y="85"/>
                    <a:pt x="116" y="96"/>
                  </a:cubicBezTo>
                  <a:cubicBezTo>
                    <a:pt x="124" y="107"/>
                    <a:pt x="93" y="125"/>
                    <a:pt x="90" y="134"/>
                  </a:cubicBezTo>
                </a:path>
              </a:pathLst>
            </a:custGeom>
            <a:solidFill>
              <a:schemeClr val="bg1">
                <a:alpha val="32156"/>
              </a:schemeClr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1" name="Oval 779"/>
            <p:cNvSpPr>
              <a:spLocks noChangeArrowheads="1"/>
            </p:cNvSpPr>
            <p:nvPr/>
          </p:nvSpPr>
          <p:spPr bwMode="auto">
            <a:xfrm>
              <a:off x="1331" y="1361"/>
              <a:ext cx="260" cy="25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7174" name="Group 803"/>
          <p:cNvGrpSpPr>
            <a:grpSpLocks/>
          </p:cNvGrpSpPr>
          <p:nvPr/>
        </p:nvGrpSpPr>
        <p:grpSpPr bwMode="auto">
          <a:xfrm>
            <a:off x="6510338" y="3868738"/>
            <a:ext cx="957262" cy="2151062"/>
            <a:chOff x="4101" y="2437"/>
            <a:chExt cx="603" cy="1355"/>
          </a:xfrm>
        </p:grpSpPr>
        <p:sp>
          <p:nvSpPr>
            <p:cNvPr id="7191" name="Freeform 781"/>
            <p:cNvSpPr>
              <a:spLocks/>
            </p:cNvSpPr>
            <p:nvPr/>
          </p:nvSpPr>
          <p:spPr bwMode="auto">
            <a:xfrm>
              <a:off x="4101" y="2437"/>
              <a:ext cx="528" cy="1355"/>
            </a:xfrm>
            <a:custGeom>
              <a:avLst/>
              <a:gdLst>
                <a:gd name="T0" fmla="*/ 269 w 247"/>
                <a:gd name="T1" fmla="*/ 1197 h 634"/>
                <a:gd name="T2" fmla="*/ 286 w 247"/>
                <a:gd name="T3" fmla="*/ 1334 h 634"/>
                <a:gd name="T4" fmla="*/ 428 w 247"/>
                <a:gd name="T5" fmla="*/ 1246 h 634"/>
                <a:gd name="T6" fmla="*/ 479 w 247"/>
                <a:gd name="T7" fmla="*/ 945 h 634"/>
                <a:gd name="T8" fmla="*/ 522 w 247"/>
                <a:gd name="T9" fmla="*/ 663 h 634"/>
                <a:gd name="T10" fmla="*/ 436 w 247"/>
                <a:gd name="T11" fmla="*/ 385 h 634"/>
                <a:gd name="T12" fmla="*/ 299 w 247"/>
                <a:gd name="T13" fmla="*/ 126 h 634"/>
                <a:gd name="T14" fmla="*/ 141 w 247"/>
                <a:gd name="T15" fmla="*/ 2 h 634"/>
                <a:gd name="T16" fmla="*/ 32 w 247"/>
                <a:gd name="T17" fmla="*/ 100 h 634"/>
                <a:gd name="T18" fmla="*/ 21 w 247"/>
                <a:gd name="T19" fmla="*/ 376 h 634"/>
                <a:gd name="T20" fmla="*/ 124 w 247"/>
                <a:gd name="T21" fmla="*/ 521 h 634"/>
                <a:gd name="T22" fmla="*/ 239 w 247"/>
                <a:gd name="T23" fmla="*/ 530 h 634"/>
                <a:gd name="T24" fmla="*/ 304 w 247"/>
                <a:gd name="T25" fmla="*/ 735 h 634"/>
                <a:gd name="T26" fmla="*/ 312 w 247"/>
                <a:gd name="T27" fmla="*/ 1090 h 634"/>
                <a:gd name="T28" fmla="*/ 269 w 247"/>
                <a:gd name="T29" fmla="*/ 1197 h 63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7" h="634">
                  <a:moveTo>
                    <a:pt x="126" y="560"/>
                  </a:moveTo>
                  <a:cubicBezTo>
                    <a:pt x="126" y="560"/>
                    <a:pt x="112" y="614"/>
                    <a:pt x="134" y="624"/>
                  </a:cubicBezTo>
                  <a:cubicBezTo>
                    <a:pt x="156" y="634"/>
                    <a:pt x="186" y="617"/>
                    <a:pt x="200" y="583"/>
                  </a:cubicBezTo>
                  <a:cubicBezTo>
                    <a:pt x="214" y="552"/>
                    <a:pt x="217" y="487"/>
                    <a:pt x="224" y="442"/>
                  </a:cubicBezTo>
                  <a:cubicBezTo>
                    <a:pt x="231" y="397"/>
                    <a:pt x="247" y="354"/>
                    <a:pt x="244" y="310"/>
                  </a:cubicBezTo>
                  <a:cubicBezTo>
                    <a:pt x="244" y="260"/>
                    <a:pt x="221" y="222"/>
                    <a:pt x="204" y="180"/>
                  </a:cubicBezTo>
                  <a:cubicBezTo>
                    <a:pt x="187" y="138"/>
                    <a:pt x="163" y="89"/>
                    <a:pt x="140" y="59"/>
                  </a:cubicBezTo>
                  <a:cubicBezTo>
                    <a:pt x="114" y="22"/>
                    <a:pt x="96" y="2"/>
                    <a:pt x="66" y="1"/>
                  </a:cubicBezTo>
                  <a:cubicBezTo>
                    <a:pt x="36" y="0"/>
                    <a:pt x="24" y="16"/>
                    <a:pt x="15" y="47"/>
                  </a:cubicBezTo>
                  <a:cubicBezTo>
                    <a:pt x="6" y="78"/>
                    <a:pt x="0" y="143"/>
                    <a:pt x="10" y="176"/>
                  </a:cubicBezTo>
                  <a:cubicBezTo>
                    <a:pt x="20" y="209"/>
                    <a:pt x="41" y="235"/>
                    <a:pt x="58" y="244"/>
                  </a:cubicBezTo>
                  <a:cubicBezTo>
                    <a:pt x="75" y="253"/>
                    <a:pt x="98" y="231"/>
                    <a:pt x="112" y="248"/>
                  </a:cubicBezTo>
                  <a:cubicBezTo>
                    <a:pt x="126" y="265"/>
                    <a:pt x="136" y="300"/>
                    <a:pt x="142" y="344"/>
                  </a:cubicBezTo>
                  <a:cubicBezTo>
                    <a:pt x="148" y="388"/>
                    <a:pt x="149" y="474"/>
                    <a:pt x="146" y="510"/>
                  </a:cubicBezTo>
                  <a:cubicBezTo>
                    <a:pt x="143" y="546"/>
                    <a:pt x="126" y="560"/>
                    <a:pt x="126" y="5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2" name="Freeform 782"/>
            <p:cNvSpPr>
              <a:spLocks/>
            </p:cNvSpPr>
            <p:nvPr/>
          </p:nvSpPr>
          <p:spPr bwMode="auto">
            <a:xfrm>
              <a:off x="4168" y="2541"/>
              <a:ext cx="298" cy="1024"/>
            </a:xfrm>
            <a:custGeom>
              <a:avLst/>
              <a:gdLst>
                <a:gd name="T0" fmla="*/ 0 w 140"/>
                <a:gd name="T1" fmla="*/ 115 h 479"/>
                <a:gd name="T2" fmla="*/ 0 w 140"/>
                <a:gd name="T3" fmla="*/ 115 h 479"/>
                <a:gd name="T4" fmla="*/ 45 w 140"/>
                <a:gd name="T5" fmla="*/ 32 h 479"/>
                <a:gd name="T6" fmla="*/ 211 w 140"/>
                <a:gd name="T7" fmla="*/ 310 h 479"/>
                <a:gd name="T8" fmla="*/ 292 w 140"/>
                <a:gd name="T9" fmla="*/ 558 h 479"/>
                <a:gd name="T10" fmla="*/ 236 w 140"/>
                <a:gd name="T11" fmla="*/ 1024 h 4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0" h="479">
                  <a:moveTo>
                    <a:pt x="0" y="54"/>
                  </a:moveTo>
                  <a:lnTo>
                    <a:pt x="0" y="54"/>
                  </a:lnTo>
                  <a:cubicBezTo>
                    <a:pt x="3" y="48"/>
                    <a:pt x="5" y="0"/>
                    <a:pt x="21" y="15"/>
                  </a:cubicBezTo>
                  <a:cubicBezTo>
                    <a:pt x="37" y="30"/>
                    <a:pt x="80" y="104"/>
                    <a:pt x="99" y="145"/>
                  </a:cubicBezTo>
                  <a:cubicBezTo>
                    <a:pt x="118" y="186"/>
                    <a:pt x="135" y="205"/>
                    <a:pt x="137" y="261"/>
                  </a:cubicBezTo>
                  <a:cubicBezTo>
                    <a:pt x="140" y="315"/>
                    <a:pt x="117" y="434"/>
                    <a:pt x="111" y="479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Freeform 783"/>
            <p:cNvSpPr>
              <a:spLocks/>
            </p:cNvSpPr>
            <p:nvPr/>
          </p:nvSpPr>
          <p:spPr bwMode="auto">
            <a:xfrm>
              <a:off x="4163" y="2736"/>
              <a:ext cx="148" cy="184"/>
            </a:xfrm>
            <a:custGeom>
              <a:avLst/>
              <a:gdLst>
                <a:gd name="T0" fmla="*/ 0 w 69"/>
                <a:gd name="T1" fmla="*/ 0 h 86"/>
                <a:gd name="T2" fmla="*/ 0 w 69"/>
                <a:gd name="T3" fmla="*/ 0 h 86"/>
                <a:gd name="T4" fmla="*/ 62 w 69"/>
                <a:gd name="T5" fmla="*/ 141 h 86"/>
                <a:gd name="T6" fmla="*/ 148 w 69"/>
                <a:gd name="T7" fmla="*/ 154 h 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9" h="86">
                  <a:moveTo>
                    <a:pt x="0" y="0"/>
                  </a:moveTo>
                  <a:lnTo>
                    <a:pt x="0" y="0"/>
                  </a:lnTo>
                  <a:cubicBezTo>
                    <a:pt x="5" y="11"/>
                    <a:pt x="13" y="46"/>
                    <a:pt x="29" y="66"/>
                  </a:cubicBezTo>
                  <a:cubicBezTo>
                    <a:pt x="45" y="86"/>
                    <a:pt x="61" y="71"/>
                    <a:pt x="69" y="72"/>
                  </a:cubicBezTo>
                </a:path>
              </a:pathLst>
            </a:custGeom>
            <a:solidFill>
              <a:schemeClr val="bg1">
                <a:alpha val="27843"/>
              </a:schemeClr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4" name="Freeform 784"/>
            <p:cNvSpPr>
              <a:spLocks/>
            </p:cNvSpPr>
            <p:nvPr/>
          </p:nvSpPr>
          <p:spPr bwMode="auto">
            <a:xfrm>
              <a:off x="4229" y="2685"/>
              <a:ext cx="150" cy="368"/>
            </a:xfrm>
            <a:custGeom>
              <a:avLst/>
              <a:gdLst>
                <a:gd name="T0" fmla="*/ 56 w 70"/>
                <a:gd name="T1" fmla="*/ 0 h 172"/>
                <a:gd name="T2" fmla="*/ 60 w 70"/>
                <a:gd name="T3" fmla="*/ 150 h 172"/>
                <a:gd name="T4" fmla="*/ 150 w 70"/>
                <a:gd name="T5" fmla="*/ 368 h 1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0" h="172">
                  <a:moveTo>
                    <a:pt x="26" y="0"/>
                  </a:moveTo>
                  <a:cubicBezTo>
                    <a:pt x="26" y="12"/>
                    <a:pt x="0" y="18"/>
                    <a:pt x="28" y="70"/>
                  </a:cubicBezTo>
                  <a:cubicBezTo>
                    <a:pt x="56" y="122"/>
                    <a:pt x="60" y="145"/>
                    <a:pt x="70" y="172"/>
                  </a:cubicBezTo>
                </a:path>
              </a:pathLst>
            </a:custGeom>
            <a:solidFill>
              <a:schemeClr val="bg1">
                <a:alpha val="32156"/>
              </a:schemeClr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Freeform 785"/>
            <p:cNvSpPr>
              <a:spLocks/>
            </p:cNvSpPr>
            <p:nvPr/>
          </p:nvSpPr>
          <p:spPr bwMode="auto">
            <a:xfrm>
              <a:off x="4300" y="3283"/>
              <a:ext cx="100" cy="274"/>
            </a:xfrm>
            <a:custGeom>
              <a:avLst/>
              <a:gdLst>
                <a:gd name="T0" fmla="*/ 15 w 47"/>
                <a:gd name="T1" fmla="*/ 0 h 128"/>
                <a:gd name="T2" fmla="*/ 15 w 47"/>
                <a:gd name="T3" fmla="*/ 0 h 128"/>
                <a:gd name="T4" fmla="*/ 15 w 47"/>
                <a:gd name="T5" fmla="*/ 167 h 128"/>
                <a:gd name="T6" fmla="*/ 100 w 47"/>
                <a:gd name="T7" fmla="*/ 274 h 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128">
                  <a:moveTo>
                    <a:pt x="7" y="0"/>
                  </a:moveTo>
                  <a:lnTo>
                    <a:pt x="7" y="0"/>
                  </a:lnTo>
                  <a:cubicBezTo>
                    <a:pt x="7" y="13"/>
                    <a:pt x="0" y="57"/>
                    <a:pt x="7" y="78"/>
                  </a:cubicBezTo>
                  <a:cubicBezTo>
                    <a:pt x="14" y="99"/>
                    <a:pt x="39" y="118"/>
                    <a:pt x="47" y="128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6" name="Freeform 786"/>
            <p:cNvSpPr>
              <a:spLocks/>
            </p:cNvSpPr>
            <p:nvPr/>
          </p:nvSpPr>
          <p:spPr bwMode="auto">
            <a:xfrm>
              <a:off x="4490" y="2712"/>
              <a:ext cx="214" cy="315"/>
            </a:xfrm>
            <a:custGeom>
              <a:avLst/>
              <a:gdLst>
                <a:gd name="T0" fmla="*/ 0 w 100"/>
                <a:gd name="T1" fmla="*/ 0 h 147"/>
                <a:gd name="T2" fmla="*/ 0 w 100"/>
                <a:gd name="T3" fmla="*/ 0 h 147"/>
                <a:gd name="T4" fmla="*/ 141 w 100"/>
                <a:gd name="T5" fmla="*/ 79 h 147"/>
                <a:gd name="T6" fmla="*/ 214 w 100"/>
                <a:gd name="T7" fmla="*/ 315 h 14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" h="147">
                  <a:moveTo>
                    <a:pt x="0" y="0"/>
                  </a:moveTo>
                  <a:lnTo>
                    <a:pt x="0" y="0"/>
                  </a:lnTo>
                  <a:cubicBezTo>
                    <a:pt x="11" y="6"/>
                    <a:pt x="34" y="3"/>
                    <a:pt x="66" y="37"/>
                  </a:cubicBezTo>
                  <a:cubicBezTo>
                    <a:pt x="98" y="71"/>
                    <a:pt x="93" y="124"/>
                    <a:pt x="100" y="147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5" name="Group 804"/>
          <p:cNvGrpSpPr>
            <a:grpSpLocks/>
          </p:cNvGrpSpPr>
          <p:nvPr/>
        </p:nvGrpSpPr>
        <p:grpSpPr bwMode="auto">
          <a:xfrm>
            <a:off x="5165725" y="3824288"/>
            <a:ext cx="900113" cy="2185987"/>
            <a:chOff x="3254" y="2409"/>
            <a:chExt cx="567" cy="1377"/>
          </a:xfrm>
        </p:grpSpPr>
        <p:sp>
          <p:nvSpPr>
            <p:cNvPr id="7186" name="Freeform 788"/>
            <p:cNvSpPr>
              <a:spLocks/>
            </p:cNvSpPr>
            <p:nvPr/>
          </p:nvSpPr>
          <p:spPr bwMode="auto">
            <a:xfrm>
              <a:off x="3254" y="2409"/>
              <a:ext cx="567" cy="1377"/>
            </a:xfrm>
            <a:custGeom>
              <a:avLst/>
              <a:gdLst>
                <a:gd name="T0" fmla="*/ 485 w 285"/>
                <a:gd name="T1" fmla="*/ 1377 h 691"/>
                <a:gd name="T2" fmla="*/ 328 w 285"/>
                <a:gd name="T3" fmla="*/ 1293 h 691"/>
                <a:gd name="T4" fmla="*/ 175 w 285"/>
                <a:gd name="T5" fmla="*/ 966 h 691"/>
                <a:gd name="T6" fmla="*/ 24 w 285"/>
                <a:gd name="T7" fmla="*/ 644 h 691"/>
                <a:gd name="T8" fmla="*/ 32 w 285"/>
                <a:gd name="T9" fmla="*/ 299 h 691"/>
                <a:gd name="T10" fmla="*/ 72 w 285"/>
                <a:gd name="T11" fmla="*/ 70 h 691"/>
                <a:gd name="T12" fmla="*/ 191 w 285"/>
                <a:gd name="T13" fmla="*/ 22 h 691"/>
                <a:gd name="T14" fmla="*/ 322 w 285"/>
                <a:gd name="T15" fmla="*/ 124 h 691"/>
                <a:gd name="T16" fmla="*/ 412 w 285"/>
                <a:gd name="T17" fmla="*/ 375 h 691"/>
                <a:gd name="T18" fmla="*/ 394 w 285"/>
                <a:gd name="T19" fmla="*/ 484 h 691"/>
                <a:gd name="T20" fmla="*/ 360 w 285"/>
                <a:gd name="T21" fmla="*/ 540 h 691"/>
                <a:gd name="T22" fmla="*/ 360 w 285"/>
                <a:gd name="T23" fmla="*/ 540 h 691"/>
                <a:gd name="T24" fmla="*/ 406 w 285"/>
                <a:gd name="T25" fmla="*/ 602 h 691"/>
                <a:gd name="T26" fmla="*/ 382 w 285"/>
                <a:gd name="T27" fmla="*/ 791 h 691"/>
                <a:gd name="T28" fmla="*/ 452 w 285"/>
                <a:gd name="T29" fmla="*/ 945 h 691"/>
                <a:gd name="T30" fmla="*/ 444 w 285"/>
                <a:gd name="T31" fmla="*/ 1020 h 691"/>
                <a:gd name="T32" fmla="*/ 444 w 285"/>
                <a:gd name="T33" fmla="*/ 1020 h 691"/>
                <a:gd name="T34" fmla="*/ 561 w 285"/>
                <a:gd name="T35" fmla="*/ 1249 h 691"/>
                <a:gd name="T36" fmla="*/ 485 w 285"/>
                <a:gd name="T37" fmla="*/ 1377 h 69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85" h="691">
                  <a:moveTo>
                    <a:pt x="244" y="691"/>
                  </a:moveTo>
                  <a:cubicBezTo>
                    <a:pt x="216" y="691"/>
                    <a:pt x="191" y="683"/>
                    <a:pt x="165" y="649"/>
                  </a:cubicBezTo>
                  <a:cubicBezTo>
                    <a:pt x="139" y="615"/>
                    <a:pt x="114" y="539"/>
                    <a:pt x="88" y="485"/>
                  </a:cubicBezTo>
                  <a:cubicBezTo>
                    <a:pt x="64" y="426"/>
                    <a:pt x="24" y="379"/>
                    <a:pt x="12" y="323"/>
                  </a:cubicBezTo>
                  <a:cubicBezTo>
                    <a:pt x="0" y="267"/>
                    <a:pt x="12" y="193"/>
                    <a:pt x="16" y="150"/>
                  </a:cubicBezTo>
                  <a:cubicBezTo>
                    <a:pt x="20" y="107"/>
                    <a:pt x="24" y="58"/>
                    <a:pt x="36" y="35"/>
                  </a:cubicBezTo>
                  <a:cubicBezTo>
                    <a:pt x="48" y="12"/>
                    <a:pt x="65" y="0"/>
                    <a:pt x="96" y="11"/>
                  </a:cubicBezTo>
                  <a:cubicBezTo>
                    <a:pt x="117" y="15"/>
                    <a:pt x="144" y="33"/>
                    <a:pt x="162" y="62"/>
                  </a:cubicBezTo>
                  <a:cubicBezTo>
                    <a:pt x="180" y="91"/>
                    <a:pt x="201" y="158"/>
                    <a:pt x="207" y="188"/>
                  </a:cubicBezTo>
                  <a:cubicBezTo>
                    <a:pt x="213" y="218"/>
                    <a:pt x="202" y="229"/>
                    <a:pt x="198" y="243"/>
                  </a:cubicBezTo>
                  <a:cubicBezTo>
                    <a:pt x="194" y="257"/>
                    <a:pt x="184" y="266"/>
                    <a:pt x="181" y="271"/>
                  </a:cubicBezTo>
                  <a:cubicBezTo>
                    <a:pt x="178" y="276"/>
                    <a:pt x="177" y="266"/>
                    <a:pt x="181" y="271"/>
                  </a:cubicBezTo>
                  <a:cubicBezTo>
                    <a:pt x="185" y="276"/>
                    <a:pt x="202" y="281"/>
                    <a:pt x="204" y="302"/>
                  </a:cubicBezTo>
                  <a:cubicBezTo>
                    <a:pt x="207" y="319"/>
                    <a:pt x="188" y="368"/>
                    <a:pt x="192" y="397"/>
                  </a:cubicBezTo>
                  <a:cubicBezTo>
                    <a:pt x="196" y="426"/>
                    <a:pt x="222" y="455"/>
                    <a:pt x="227" y="474"/>
                  </a:cubicBezTo>
                  <a:cubicBezTo>
                    <a:pt x="232" y="493"/>
                    <a:pt x="224" y="506"/>
                    <a:pt x="223" y="512"/>
                  </a:cubicBezTo>
                  <a:cubicBezTo>
                    <a:pt x="223" y="512"/>
                    <a:pt x="279" y="597"/>
                    <a:pt x="282" y="627"/>
                  </a:cubicBezTo>
                  <a:cubicBezTo>
                    <a:pt x="285" y="657"/>
                    <a:pt x="272" y="691"/>
                    <a:pt x="244" y="69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789"/>
            <p:cNvSpPr>
              <a:spLocks/>
            </p:cNvSpPr>
            <p:nvPr/>
          </p:nvSpPr>
          <p:spPr bwMode="auto">
            <a:xfrm>
              <a:off x="3338" y="2584"/>
              <a:ext cx="252" cy="351"/>
            </a:xfrm>
            <a:custGeom>
              <a:avLst/>
              <a:gdLst>
                <a:gd name="T0" fmla="*/ 0 w 127"/>
                <a:gd name="T1" fmla="*/ 110 h 176"/>
                <a:gd name="T2" fmla="*/ 0 w 127"/>
                <a:gd name="T3" fmla="*/ 110 h 176"/>
                <a:gd name="T4" fmla="*/ 60 w 127"/>
                <a:gd name="T5" fmla="*/ 2 h 176"/>
                <a:gd name="T6" fmla="*/ 200 w 127"/>
                <a:gd name="T7" fmla="*/ 118 h 176"/>
                <a:gd name="T8" fmla="*/ 250 w 127"/>
                <a:gd name="T9" fmla="*/ 269 h 176"/>
                <a:gd name="T10" fmla="*/ 212 w 127"/>
                <a:gd name="T11" fmla="*/ 351 h 1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7" h="176">
                  <a:moveTo>
                    <a:pt x="0" y="55"/>
                  </a:moveTo>
                  <a:lnTo>
                    <a:pt x="0" y="55"/>
                  </a:lnTo>
                  <a:cubicBezTo>
                    <a:pt x="5" y="46"/>
                    <a:pt x="13" y="0"/>
                    <a:pt x="30" y="1"/>
                  </a:cubicBezTo>
                  <a:cubicBezTo>
                    <a:pt x="47" y="2"/>
                    <a:pt x="84" y="35"/>
                    <a:pt x="101" y="59"/>
                  </a:cubicBezTo>
                  <a:cubicBezTo>
                    <a:pt x="117" y="81"/>
                    <a:pt x="125" y="116"/>
                    <a:pt x="126" y="135"/>
                  </a:cubicBezTo>
                  <a:cubicBezTo>
                    <a:pt x="127" y="154"/>
                    <a:pt x="112" y="170"/>
                    <a:pt x="107" y="176"/>
                  </a:cubicBezTo>
                </a:path>
              </a:pathLst>
            </a:custGeom>
            <a:solidFill>
              <a:schemeClr val="bg1">
                <a:alpha val="27843"/>
              </a:schemeClr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790"/>
            <p:cNvSpPr>
              <a:spLocks/>
            </p:cNvSpPr>
            <p:nvPr/>
          </p:nvSpPr>
          <p:spPr bwMode="auto">
            <a:xfrm>
              <a:off x="3355" y="2588"/>
              <a:ext cx="241" cy="876"/>
            </a:xfrm>
            <a:custGeom>
              <a:avLst/>
              <a:gdLst>
                <a:gd name="T0" fmla="*/ 48 w 121"/>
                <a:gd name="T1" fmla="*/ 0 h 439"/>
                <a:gd name="T2" fmla="*/ 48 w 121"/>
                <a:gd name="T3" fmla="*/ 0 h 439"/>
                <a:gd name="T4" fmla="*/ 34 w 121"/>
                <a:gd name="T5" fmla="*/ 223 h 439"/>
                <a:gd name="T6" fmla="*/ 2 w 121"/>
                <a:gd name="T7" fmla="*/ 441 h 439"/>
                <a:gd name="T8" fmla="*/ 58 w 121"/>
                <a:gd name="T9" fmla="*/ 617 h 439"/>
                <a:gd name="T10" fmla="*/ 241 w 121"/>
                <a:gd name="T11" fmla="*/ 876 h 4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1" h="439">
                  <a:moveTo>
                    <a:pt x="24" y="0"/>
                  </a:moveTo>
                  <a:lnTo>
                    <a:pt x="24" y="0"/>
                  </a:lnTo>
                  <a:cubicBezTo>
                    <a:pt x="23" y="19"/>
                    <a:pt x="21" y="75"/>
                    <a:pt x="17" y="112"/>
                  </a:cubicBezTo>
                  <a:cubicBezTo>
                    <a:pt x="13" y="152"/>
                    <a:pt x="0" y="187"/>
                    <a:pt x="1" y="221"/>
                  </a:cubicBezTo>
                  <a:cubicBezTo>
                    <a:pt x="2" y="255"/>
                    <a:pt x="8" y="276"/>
                    <a:pt x="29" y="309"/>
                  </a:cubicBezTo>
                  <a:cubicBezTo>
                    <a:pt x="50" y="342"/>
                    <a:pt x="100" y="413"/>
                    <a:pt x="121" y="439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Freeform 791"/>
            <p:cNvSpPr>
              <a:spLocks/>
            </p:cNvSpPr>
            <p:nvPr/>
          </p:nvSpPr>
          <p:spPr bwMode="auto">
            <a:xfrm>
              <a:off x="3445" y="2778"/>
              <a:ext cx="253" cy="651"/>
            </a:xfrm>
            <a:custGeom>
              <a:avLst/>
              <a:gdLst>
                <a:gd name="T0" fmla="*/ 124 w 127"/>
                <a:gd name="T1" fmla="*/ 0 h 327"/>
                <a:gd name="T2" fmla="*/ 34 w 127"/>
                <a:gd name="T3" fmla="*/ 135 h 327"/>
                <a:gd name="T4" fmla="*/ 8 w 127"/>
                <a:gd name="T5" fmla="*/ 273 h 327"/>
                <a:gd name="T6" fmla="*/ 86 w 127"/>
                <a:gd name="T7" fmla="*/ 466 h 327"/>
                <a:gd name="T8" fmla="*/ 163 w 127"/>
                <a:gd name="T9" fmla="*/ 522 h 327"/>
                <a:gd name="T10" fmla="*/ 253 w 127"/>
                <a:gd name="T11" fmla="*/ 651 h 3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7" h="327">
                  <a:moveTo>
                    <a:pt x="62" y="0"/>
                  </a:moveTo>
                  <a:cubicBezTo>
                    <a:pt x="54" y="11"/>
                    <a:pt x="27" y="45"/>
                    <a:pt x="17" y="68"/>
                  </a:cubicBezTo>
                  <a:cubicBezTo>
                    <a:pt x="8" y="90"/>
                    <a:pt x="0" y="109"/>
                    <a:pt x="4" y="137"/>
                  </a:cubicBezTo>
                  <a:cubicBezTo>
                    <a:pt x="8" y="165"/>
                    <a:pt x="30" y="213"/>
                    <a:pt x="43" y="234"/>
                  </a:cubicBezTo>
                  <a:cubicBezTo>
                    <a:pt x="56" y="255"/>
                    <a:pt x="68" y="247"/>
                    <a:pt x="82" y="262"/>
                  </a:cubicBezTo>
                  <a:cubicBezTo>
                    <a:pt x="96" y="277"/>
                    <a:pt x="118" y="314"/>
                    <a:pt x="127" y="327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0" name="Freeform 792"/>
            <p:cNvSpPr>
              <a:spLocks/>
            </p:cNvSpPr>
            <p:nvPr/>
          </p:nvSpPr>
          <p:spPr bwMode="auto">
            <a:xfrm>
              <a:off x="3461" y="2702"/>
              <a:ext cx="77" cy="34"/>
            </a:xfrm>
            <a:custGeom>
              <a:avLst/>
              <a:gdLst>
                <a:gd name="T0" fmla="*/ 77 w 24"/>
                <a:gd name="T1" fmla="*/ 0 h 10"/>
                <a:gd name="T2" fmla="*/ 77 w 24"/>
                <a:gd name="T3" fmla="*/ 0 h 10"/>
                <a:gd name="T4" fmla="*/ 64 w 24"/>
                <a:gd name="T5" fmla="*/ 20 h 10"/>
                <a:gd name="T6" fmla="*/ 51 w 24"/>
                <a:gd name="T7" fmla="*/ 27 h 10"/>
                <a:gd name="T8" fmla="*/ 32 w 24"/>
                <a:gd name="T9" fmla="*/ 34 h 10"/>
                <a:gd name="T10" fmla="*/ 32 w 24"/>
                <a:gd name="T11" fmla="*/ 34 h 10"/>
                <a:gd name="T12" fmla="*/ 0 w 24"/>
                <a:gd name="T13" fmla="*/ 34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10">
                  <a:moveTo>
                    <a:pt x="24" y="0"/>
                  </a:moveTo>
                  <a:lnTo>
                    <a:pt x="24" y="0"/>
                  </a:lnTo>
                  <a:lnTo>
                    <a:pt x="20" y="6"/>
                  </a:lnTo>
                  <a:lnTo>
                    <a:pt x="16" y="8"/>
                  </a:lnTo>
                  <a:lnTo>
                    <a:pt x="10" y="10"/>
                  </a:lnTo>
                  <a:lnTo>
                    <a:pt x="0" y="10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6" name="Group 805"/>
          <p:cNvGrpSpPr>
            <a:grpSpLocks/>
          </p:cNvGrpSpPr>
          <p:nvPr/>
        </p:nvGrpSpPr>
        <p:grpSpPr bwMode="auto">
          <a:xfrm>
            <a:off x="3154363" y="3846513"/>
            <a:ext cx="1231900" cy="2066925"/>
            <a:chOff x="1987" y="2423"/>
            <a:chExt cx="776" cy="1302"/>
          </a:xfrm>
        </p:grpSpPr>
        <p:sp>
          <p:nvSpPr>
            <p:cNvPr id="7182" name="Freeform 794"/>
            <p:cNvSpPr>
              <a:spLocks/>
            </p:cNvSpPr>
            <p:nvPr/>
          </p:nvSpPr>
          <p:spPr bwMode="auto">
            <a:xfrm>
              <a:off x="1987" y="2423"/>
              <a:ext cx="776" cy="1302"/>
            </a:xfrm>
            <a:custGeom>
              <a:avLst/>
              <a:gdLst>
                <a:gd name="T0" fmla="*/ 7 w 468"/>
                <a:gd name="T1" fmla="*/ 330 h 785"/>
                <a:gd name="T2" fmla="*/ 88 w 468"/>
                <a:gd name="T3" fmla="*/ 119 h 785"/>
                <a:gd name="T4" fmla="*/ 365 w 468"/>
                <a:gd name="T5" fmla="*/ 2 h 785"/>
                <a:gd name="T6" fmla="*/ 642 w 468"/>
                <a:gd name="T7" fmla="*/ 106 h 785"/>
                <a:gd name="T8" fmla="*/ 756 w 468"/>
                <a:gd name="T9" fmla="*/ 443 h 785"/>
                <a:gd name="T10" fmla="*/ 522 w 468"/>
                <a:gd name="T11" fmla="*/ 1042 h 785"/>
                <a:gd name="T12" fmla="*/ 265 w 468"/>
                <a:gd name="T13" fmla="*/ 1266 h 785"/>
                <a:gd name="T14" fmla="*/ 73 w 468"/>
                <a:gd name="T15" fmla="*/ 1259 h 785"/>
                <a:gd name="T16" fmla="*/ 20 w 468"/>
                <a:gd name="T17" fmla="*/ 1027 h 785"/>
                <a:gd name="T18" fmla="*/ 33 w 468"/>
                <a:gd name="T19" fmla="*/ 841 h 785"/>
                <a:gd name="T20" fmla="*/ 96 w 468"/>
                <a:gd name="T21" fmla="*/ 765 h 785"/>
                <a:gd name="T22" fmla="*/ 124 w 468"/>
                <a:gd name="T23" fmla="*/ 585 h 785"/>
                <a:gd name="T24" fmla="*/ 7 w 468"/>
                <a:gd name="T25" fmla="*/ 330 h 7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8" h="785">
                  <a:moveTo>
                    <a:pt x="4" y="199"/>
                  </a:moveTo>
                  <a:cubicBezTo>
                    <a:pt x="8" y="127"/>
                    <a:pt x="16" y="108"/>
                    <a:pt x="53" y="72"/>
                  </a:cubicBezTo>
                  <a:cubicBezTo>
                    <a:pt x="93" y="34"/>
                    <a:pt x="164" y="2"/>
                    <a:pt x="220" y="1"/>
                  </a:cubicBezTo>
                  <a:cubicBezTo>
                    <a:pt x="276" y="0"/>
                    <a:pt x="350" y="23"/>
                    <a:pt x="387" y="64"/>
                  </a:cubicBezTo>
                  <a:cubicBezTo>
                    <a:pt x="424" y="105"/>
                    <a:pt x="468" y="173"/>
                    <a:pt x="456" y="267"/>
                  </a:cubicBezTo>
                  <a:cubicBezTo>
                    <a:pt x="444" y="361"/>
                    <a:pt x="367" y="542"/>
                    <a:pt x="315" y="628"/>
                  </a:cubicBezTo>
                  <a:cubicBezTo>
                    <a:pt x="263" y="714"/>
                    <a:pt x="205" y="741"/>
                    <a:pt x="160" y="763"/>
                  </a:cubicBezTo>
                  <a:cubicBezTo>
                    <a:pt x="115" y="785"/>
                    <a:pt x="69" y="783"/>
                    <a:pt x="44" y="759"/>
                  </a:cubicBezTo>
                  <a:cubicBezTo>
                    <a:pt x="12" y="715"/>
                    <a:pt x="14" y="669"/>
                    <a:pt x="12" y="619"/>
                  </a:cubicBezTo>
                  <a:cubicBezTo>
                    <a:pt x="10" y="569"/>
                    <a:pt x="13" y="525"/>
                    <a:pt x="20" y="507"/>
                  </a:cubicBezTo>
                  <a:cubicBezTo>
                    <a:pt x="27" y="489"/>
                    <a:pt x="49" y="486"/>
                    <a:pt x="58" y="461"/>
                  </a:cubicBezTo>
                  <a:cubicBezTo>
                    <a:pt x="67" y="436"/>
                    <a:pt x="84" y="397"/>
                    <a:pt x="75" y="353"/>
                  </a:cubicBezTo>
                  <a:cubicBezTo>
                    <a:pt x="66" y="309"/>
                    <a:pt x="0" y="271"/>
                    <a:pt x="4" y="19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795"/>
            <p:cNvSpPr>
              <a:spLocks/>
            </p:cNvSpPr>
            <p:nvPr/>
          </p:nvSpPr>
          <p:spPr bwMode="auto">
            <a:xfrm>
              <a:off x="2082" y="2513"/>
              <a:ext cx="565" cy="744"/>
            </a:xfrm>
            <a:custGeom>
              <a:avLst/>
              <a:gdLst>
                <a:gd name="T0" fmla="*/ 119 w 341"/>
                <a:gd name="T1" fmla="*/ 459 h 449"/>
                <a:gd name="T2" fmla="*/ 119 w 341"/>
                <a:gd name="T3" fmla="*/ 459 h 449"/>
                <a:gd name="T4" fmla="*/ 17 w 341"/>
                <a:gd name="T5" fmla="*/ 336 h 449"/>
                <a:gd name="T6" fmla="*/ 38 w 341"/>
                <a:gd name="T7" fmla="*/ 108 h 449"/>
                <a:gd name="T8" fmla="*/ 224 w 341"/>
                <a:gd name="T9" fmla="*/ 12 h 449"/>
                <a:gd name="T10" fmla="*/ 434 w 341"/>
                <a:gd name="T11" fmla="*/ 56 h 449"/>
                <a:gd name="T12" fmla="*/ 550 w 341"/>
                <a:gd name="T13" fmla="*/ 254 h 449"/>
                <a:gd name="T14" fmla="*/ 527 w 341"/>
                <a:gd name="T15" fmla="*/ 562 h 449"/>
                <a:gd name="T16" fmla="*/ 444 w 341"/>
                <a:gd name="T17" fmla="*/ 744 h 4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1" h="449">
                  <a:moveTo>
                    <a:pt x="72" y="277"/>
                  </a:moveTo>
                  <a:lnTo>
                    <a:pt x="72" y="277"/>
                  </a:lnTo>
                  <a:cubicBezTo>
                    <a:pt x="62" y="265"/>
                    <a:pt x="18" y="238"/>
                    <a:pt x="10" y="203"/>
                  </a:cubicBezTo>
                  <a:cubicBezTo>
                    <a:pt x="0" y="170"/>
                    <a:pt x="0" y="96"/>
                    <a:pt x="23" y="65"/>
                  </a:cubicBezTo>
                  <a:cubicBezTo>
                    <a:pt x="46" y="34"/>
                    <a:pt x="94" y="14"/>
                    <a:pt x="135" y="7"/>
                  </a:cubicBezTo>
                  <a:cubicBezTo>
                    <a:pt x="176" y="0"/>
                    <a:pt x="231" y="12"/>
                    <a:pt x="262" y="34"/>
                  </a:cubicBezTo>
                  <a:cubicBezTo>
                    <a:pt x="293" y="56"/>
                    <a:pt x="323" y="102"/>
                    <a:pt x="332" y="153"/>
                  </a:cubicBezTo>
                  <a:cubicBezTo>
                    <a:pt x="341" y="204"/>
                    <a:pt x="329" y="290"/>
                    <a:pt x="318" y="339"/>
                  </a:cubicBezTo>
                  <a:cubicBezTo>
                    <a:pt x="307" y="388"/>
                    <a:pt x="278" y="426"/>
                    <a:pt x="268" y="449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796"/>
            <p:cNvSpPr>
              <a:spLocks/>
            </p:cNvSpPr>
            <p:nvPr/>
          </p:nvSpPr>
          <p:spPr bwMode="auto">
            <a:xfrm>
              <a:off x="2091" y="2766"/>
              <a:ext cx="309" cy="591"/>
            </a:xfrm>
            <a:custGeom>
              <a:avLst/>
              <a:gdLst>
                <a:gd name="T0" fmla="*/ 0 w 186"/>
                <a:gd name="T1" fmla="*/ 591 h 356"/>
                <a:gd name="T2" fmla="*/ 0 w 186"/>
                <a:gd name="T3" fmla="*/ 591 h 356"/>
                <a:gd name="T4" fmla="*/ 78 w 186"/>
                <a:gd name="T5" fmla="*/ 515 h 356"/>
                <a:gd name="T6" fmla="*/ 228 w 186"/>
                <a:gd name="T7" fmla="*/ 488 h 356"/>
                <a:gd name="T8" fmla="*/ 302 w 186"/>
                <a:gd name="T9" fmla="*/ 375 h 356"/>
                <a:gd name="T10" fmla="*/ 249 w 186"/>
                <a:gd name="T11" fmla="*/ 199 h 356"/>
                <a:gd name="T12" fmla="*/ 0 w 186"/>
                <a:gd name="T13" fmla="*/ 0 h 3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6" h="356">
                  <a:moveTo>
                    <a:pt x="0" y="356"/>
                  </a:moveTo>
                  <a:lnTo>
                    <a:pt x="0" y="356"/>
                  </a:lnTo>
                  <a:cubicBezTo>
                    <a:pt x="8" y="348"/>
                    <a:pt x="24" y="320"/>
                    <a:pt x="47" y="310"/>
                  </a:cubicBezTo>
                  <a:cubicBezTo>
                    <a:pt x="84" y="290"/>
                    <a:pt x="105" y="302"/>
                    <a:pt x="137" y="294"/>
                  </a:cubicBezTo>
                  <a:cubicBezTo>
                    <a:pt x="169" y="286"/>
                    <a:pt x="178" y="256"/>
                    <a:pt x="182" y="226"/>
                  </a:cubicBezTo>
                  <a:cubicBezTo>
                    <a:pt x="186" y="196"/>
                    <a:pt x="180" y="157"/>
                    <a:pt x="150" y="120"/>
                  </a:cubicBezTo>
                  <a:cubicBezTo>
                    <a:pt x="120" y="83"/>
                    <a:pt x="31" y="25"/>
                    <a:pt x="0" y="0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Freeform 797"/>
            <p:cNvSpPr>
              <a:spLocks/>
            </p:cNvSpPr>
            <p:nvPr/>
          </p:nvSpPr>
          <p:spPr bwMode="auto">
            <a:xfrm>
              <a:off x="2093" y="2965"/>
              <a:ext cx="206" cy="223"/>
            </a:xfrm>
            <a:custGeom>
              <a:avLst/>
              <a:gdLst>
                <a:gd name="T0" fmla="*/ 0 w 124"/>
                <a:gd name="T1" fmla="*/ 0 h 134"/>
                <a:gd name="T2" fmla="*/ 80 w 124"/>
                <a:gd name="T3" fmla="*/ 83 h 134"/>
                <a:gd name="T4" fmla="*/ 193 w 124"/>
                <a:gd name="T5" fmla="*/ 160 h 134"/>
                <a:gd name="T6" fmla="*/ 150 w 124"/>
                <a:gd name="T7" fmla="*/ 223 h 1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4" h="134">
                  <a:moveTo>
                    <a:pt x="0" y="0"/>
                  </a:moveTo>
                  <a:cubicBezTo>
                    <a:pt x="8" y="8"/>
                    <a:pt x="29" y="34"/>
                    <a:pt x="48" y="50"/>
                  </a:cubicBezTo>
                  <a:cubicBezTo>
                    <a:pt x="65" y="65"/>
                    <a:pt x="108" y="85"/>
                    <a:pt x="116" y="96"/>
                  </a:cubicBezTo>
                  <a:cubicBezTo>
                    <a:pt x="124" y="107"/>
                    <a:pt x="93" y="125"/>
                    <a:pt x="90" y="134"/>
                  </a:cubicBezTo>
                </a:path>
              </a:pathLst>
            </a:custGeom>
            <a:solidFill>
              <a:schemeClr val="bg1">
                <a:alpha val="32156"/>
              </a:schemeClr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7" name="Group 806"/>
          <p:cNvGrpSpPr>
            <a:grpSpLocks/>
          </p:cNvGrpSpPr>
          <p:nvPr/>
        </p:nvGrpSpPr>
        <p:grpSpPr bwMode="auto">
          <a:xfrm>
            <a:off x="1423988" y="3836988"/>
            <a:ext cx="1231900" cy="2066925"/>
            <a:chOff x="897" y="2417"/>
            <a:chExt cx="776" cy="1302"/>
          </a:xfrm>
        </p:grpSpPr>
        <p:sp>
          <p:nvSpPr>
            <p:cNvPr id="7178" name="Freeform 799"/>
            <p:cNvSpPr>
              <a:spLocks/>
            </p:cNvSpPr>
            <p:nvPr/>
          </p:nvSpPr>
          <p:spPr bwMode="auto">
            <a:xfrm flipH="1">
              <a:off x="897" y="2417"/>
              <a:ext cx="776" cy="1302"/>
            </a:xfrm>
            <a:custGeom>
              <a:avLst/>
              <a:gdLst>
                <a:gd name="T0" fmla="*/ 7 w 468"/>
                <a:gd name="T1" fmla="*/ 330 h 785"/>
                <a:gd name="T2" fmla="*/ 88 w 468"/>
                <a:gd name="T3" fmla="*/ 119 h 785"/>
                <a:gd name="T4" fmla="*/ 365 w 468"/>
                <a:gd name="T5" fmla="*/ 2 h 785"/>
                <a:gd name="T6" fmla="*/ 642 w 468"/>
                <a:gd name="T7" fmla="*/ 106 h 785"/>
                <a:gd name="T8" fmla="*/ 756 w 468"/>
                <a:gd name="T9" fmla="*/ 443 h 785"/>
                <a:gd name="T10" fmla="*/ 522 w 468"/>
                <a:gd name="T11" fmla="*/ 1042 h 785"/>
                <a:gd name="T12" fmla="*/ 265 w 468"/>
                <a:gd name="T13" fmla="*/ 1266 h 785"/>
                <a:gd name="T14" fmla="*/ 73 w 468"/>
                <a:gd name="T15" fmla="*/ 1259 h 785"/>
                <a:gd name="T16" fmla="*/ 20 w 468"/>
                <a:gd name="T17" fmla="*/ 1027 h 785"/>
                <a:gd name="T18" fmla="*/ 33 w 468"/>
                <a:gd name="T19" fmla="*/ 841 h 785"/>
                <a:gd name="T20" fmla="*/ 96 w 468"/>
                <a:gd name="T21" fmla="*/ 765 h 785"/>
                <a:gd name="T22" fmla="*/ 124 w 468"/>
                <a:gd name="T23" fmla="*/ 585 h 785"/>
                <a:gd name="T24" fmla="*/ 7 w 468"/>
                <a:gd name="T25" fmla="*/ 330 h 7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8" h="785">
                  <a:moveTo>
                    <a:pt x="4" y="199"/>
                  </a:moveTo>
                  <a:cubicBezTo>
                    <a:pt x="8" y="127"/>
                    <a:pt x="16" y="108"/>
                    <a:pt x="53" y="72"/>
                  </a:cubicBezTo>
                  <a:cubicBezTo>
                    <a:pt x="93" y="34"/>
                    <a:pt x="164" y="2"/>
                    <a:pt x="220" y="1"/>
                  </a:cubicBezTo>
                  <a:cubicBezTo>
                    <a:pt x="276" y="0"/>
                    <a:pt x="350" y="23"/>
                    <a:pt x="387" y="64"/>
                  </a:cubicBezTo>
                  <a:cubicBezTo>
                    <a:pt x="424" y="105"/>
                    <a:pt x="468" y="173"/>
                    <a:pt x="456" y="267"/>
                  </a:cubicBezTo>
                  <a:cubicBezTo>
                    <a:pt x="444" y="361"/>
                    <a:pt x="367" y="542"/>
                    <a:pt x="315" y="628"/>
                  </a:cubicBezTo>
                  <a:cubicBezTo>
                    <a:pt x="263" y="714"/>
                    <a:pt x="205" y="741"/>
                    <a:pt x="160" y="763"/>
                  </a:cubicBezTo>
                  <a:cubicBezTo>
                    <a:pt x="115" y="785"/>
                    <a:pt x="69" y="783"/>
                    <a:pt x="44" y="759"/>
                  </a:cubicBezTo>
                  <a:cubicBezTo>
                    <a:pt x="12" y="715"/>
                    <a:pt x="14" y="669"/>
                    <a:pt x="12" y="619"/>
                  </a:cubicBezTo>
                  <a:cubicBezTo>
                    <a:pt x="10" y="569"/>
                    <a:pt x="13" y="525"/>
                    <a:pt x="20" y="507"/>
                  </a:cubicBezTo>
                  <a:cubicBezTo>
                    <a:pt x="27" y="489"/>
                    <a:pt x="49" y="486"/>
                    <a:pt x="58" y="461"/>
                  </a:cubicBezTo>
                  <a:cubicBezTo>
                    <a:pt x="67" y="436"/>
                    <a:pt x="84" y="397"/>
                    <a:pt x="75" y="353"/>
                  </a:cubicBezTo>
                  <a:cubicBezTo>
                    <a:pt x="66" y="309"/>
                    <a:pt x="0" y="271"/>
                    <a:pt x="4" y="19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800"/>
            <p:cNvSpPr>
              <a:spLocks/>
            </p:cNvSpPr>
            <p:nvPr/>
          </p:nvSpPr>
          <p:spPr bwMode="auto">
            <a:xfrm flipH="1">
              <a:off x="1013" y="2507"/>
              <a:ext cx="565" cy="744"/>
            </a:xfrm>
            <a:custGeom>
              <a:avLst/>
              <a:gdLst>
                <a:gd name="T0" fmla="*/ 119 w 341"/>
                <a:gd name="T1" fmla="*/ 459 h 449"/>
                <a:gd name="T2" fmla="*/ 119 w 341"/>
                <a:gd name="T3" fmla="*/ 459 h 449"/>
                <a:gd name="T4" fmla="*/ 17 w 341"/>
                <a:gd name="T5" fmla="*/ 336 h 449"/>
                <a:gd name="T6" fmla="*/ 38 w 341"/>
                <a:gd name="T7" fmla="*/ 108 h 449"/>
                <a:gd name="T8" fmla="*/ 224 w 341"/>
                <a:gd name="T9" fmla="*/ 12 h 449"/>
                <a:gd name="T10" fmla="*/ 434 w 341"/>
                <a:gd name="T11" fmla="*/ 56 h 449"/>
                <a:gd name="T12" fmla="*/ 550 w 341"/>
                <a:gd name="T13" fmla="*/ 254 h 449"/>
                <a:gd name="T14" fmla="*/ 527 w 341"/>
                <a:gd name="T15" fmla="*/ 562 h 449"/>
                <a:gd name="T16" fmla="*/ 444 w 341"/>
                <a:gd name="T17" fmla="*/ 744 h 4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1" h="449">
                  <a:moveTo>
                    <a:pt x="72" y="277"/>
                  </a:moveTo>
                  <a:lnTo>
                    <a:pt x="72" y="277"/>
                  </a:lnTo>
                  <a:cubicBezTo>
                    <a:pt x="62" y="265"/>
                    <a:pt x="18" y="238"/>
                    <a:pt x="10" y="203"/>
                  </a:cubicBezTo>
                  <a:cubicBezTo>
                    <a:pt x="0" y="170"/>
                    <a:pt x="0" y="96"/>
                    <a:pt x="23" y="65"/>
                  </a:cubicBezTo>
                  <a:cubicBezTo>
                    <a:pt x="46" y="34"/>
                    <a:pt x="94" y="14"/>
                    <a:pt x="135" y="7"/>
                  </a:cubicBezTo>
                  <a:cubicBezTo>
                    <a:pt x="176" y="0"/>
                    <a:pt x="231" y="12"/>
                    <a:pt x="262" y="34"/>
                  </a:cubicBezTo>
                  <a:cubicBezTo>
                    <a:pt x="293" y="56"/>
                    <a:pt x="323" y="102"/>
                    <a:pt x="332" y="153"/>
                  </a:cubicBezTo>
                  <a:cubicBezTo>
                    <a:pt x="341" y="204"/>
                    <a:pt x="329" y="290"/>
                    <a:pt x="318" y="339"/>
                  </a:cubicBezTo>
                  <a:cubicBezTo>
                    <a:pt x="307" y="388"/>
                    <a:pt x="278" y="426"/>
                    <a:pt x="268" y="449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801"/>
            <p:cNvSpPr>
              <a:spLocks/>
            </p:cNvSpPr>
            <p:nvPr/>
          </p:nvSpPr>
          <p:spPr bwMode="auto">
            <a:xfrm flipH="1">
              <a:off x="1260" y="2760"/>
              <a:ext cx="309" cy="591"/>
            </a:xfrm>
            <a:custGeom>
              <a:avLst/>
              <a:gdLst>
                <a:gd name="T0" fmla="*/ 0 w 186"/>
                <a:gd name="T1" fmla="*/ 591 h 356"/>
                <a:gd name="T2" fmla="*/ 0 w 186"/>
                <a:gd name="T3" fmla="*/ 591 h 356"/>
                <a:gd name="T4" fmla="*/ 78 w 186"/>
                <a:gd name="T5" fmla="*/ 515 h 356"/>
                <a:gd name="T6" fmla="*/ 228 w 186"/>
                <a:gd name="T7" fmla="*/ 488 h 356"/>
                <a:gd name="T8" fmla="*/ 302 w 186"/>
                <a:gd name="T9" fmla="*/ 375 h 356"/>
                <a:gd name="T10" fmla="*/ 249 w 186"/>
                <a:gd name="T11" fmla="*/ 199 h 356"/>
                <a:gd name="T12" fmla="*/ 0 w 186"/>
                <a:gd name="T13" fmla="*/ 0 h 3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6" h="356">
                  <a:moveTo>
                    <a:pt x="0" y="356"/>
                  </a:moveTo>
                  <a:lnTo>
                    <a:pt x="0" y="356"/>
                  </a:lnTo>
                  <a:cubicBezTo>
                    <a:pt x="8" y="348"/>
                    <a:pt x="24" y="320"/>
                    <a:pt x="47" y="310"/>
                  </a:cubicBezTo>
                  <a:cubicBezTo>
                    <a:pt x="84" y="290"/>
                    <a:pt x="105" y="302"/>
                    <a:pt x="137" y="294"/>
                  </a:cubicBezTo>
                  <a:cubicBezTo>
                    <a:pt x="169" y="286"/>
                    <a:pt x="178" y="256"/>
                    <a:pt x="182" y="226"/>
                  </a:cubicBezTo>
                  <a:cubicBezTo>
                    <a:pt x="186" y="196"/>
                    <a:pt x="180" y="157"/>
                    <a:pt x="150" y="120"/>
                  </a:cubicBezTo>
                  <a:cubicBezTo>
                    <a:pt x="120" y="83"/>
                    <a:pt x="31" y="25"/>
                    <a:pt x="0" y="0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Freeform 802"/>
            <p:cNvSpPr>
              <a:spLocks/>
            </p:cNvSpPr>
            <p:nvPr/>
          </p:nvSpPr>
          <p:spPr bwMode="auto">
            <a:xfrm flipH="1">
              <a:off x="1361" y="2959"/>
              <a:ext cx="206" cy="223"/>
            </a:xfrm>
            <a:custGeom>
              <a:avLst/>
              <a:gdLst>
                <a:gd name="T0" fmla="*/ 0 w 124"/>
                <a:gd name="T1" fmla="*/ 0 h 134"/>
                <a:gd name="T2" fmla="*/ 80 w 124"/>
                <a:gd name="T3" fmla="*/ 83 h 134"/>
                <a:gd name="T4" fmla="*/ 193 w 124"/>
                <a:gd name="T5" fmla="*/ 160 h 134"/>
                <a:gd name="T6" fmla="*/ 150 w 124"/>
                <a:gd name="T7" fmla="*/ 223 h 1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4" h="134">
                  <a:moveTo>
                    <a:pt x="0" y="0"/>
                  </a:moveTo>
                  <a:cubicBezTo>
                    <a:pt x="8" y="8"/>
                    <a:pt x="29" y="34"/>
                    <a:pt x="48" y="50"/>
                  </a:cubicBezTo>
                  <a:cubicBezTo>
                    <a:pt x="65" y="65"/>
                    <a:pt x="108" y="85"/>
                    <a:pt x="116" y="96"/>
                  </a:cubicBezTo>
                  <a:cubicBezTo>
                    <a:pt x="124" y="107"/>
                    <a:pt x="93" y="125"/>
                    <a:pt x="90" y="134"/>
                  </a:cubicBezTo>
                </a:path>
              </a:pathLst>
            </a:custGeom>
            <a:solidFill>
              <a:schemeClr val="bg1">
                <a:alpha val="32156"/>
              </a:schemeClr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37"/>
          <p:cNvGrpSpPr>
            <a:grpSpLocks/>
          </p:cNvGrpSpPr>
          <p:nvPr/>
        </p:nvGrpSpPr>
        <p:grpSpPr bwMode="auto">
          <a:xfrm>
            <a:off x="1423988" y="620713"/>
            <a:ext cx="6043612" cy="2852737"/>
            <a:chOff x="521" y="1209"/>
            <a:chExt cx="4630" cy="2185"/>
          </a:xfrm>
        </p:grpSpPr>
        <p:grpSp>
          <p:nvGrpSpPr>
            <p:cNvPr id="9242" name="Group 2"/>
            <p:cNvGrpSpPr>
              <a:grpSpLocks/>
            </p:cNvGrpSpPr>
            <p:nvPr/>
          </p:nvGrpSpPr>
          <p:grpSpPr bwMode="auto">
            <a:xfrm>
              <a:off x="4418" y="1243"/>
              <a:ext cx="733" cy="1648"/>
              <a:chOff x="4418" y="1243"/>
              <a:chExt cx="733" cy="1648"/>
            </a:xfrm>
          </p:grpSpPr>
          <p:sp>
            <p:nvSpPr>
              <p:cNvPr id="9271" name="Freeform 3"/>
              <p:cNvSpPr>
                <a:spLocks/>
              </p:cNvSpPr>
              <p:nvPr/>
            </p:nvSpPr>
            <p:spPr bwMode="auto">
              <a:xfrm>
                <a:off x="4418" y="1243"/>
                <a:ext cx="642" cy="1648"/>
              </a:xfrm>
              <a:custGeom>
                <a:avLst/>
                <a:gdLst>
                  <a:gd name="T0" fmla="*/ 327 w 247"/>
                  <a:gd name="T1" fmla="*/ 1456 h 634"/>
                  <a:gd name="T2" fmla="*/ 348 w 247"/>
                  <a:gd name="T3" fmla="*/ 1622 h 634"/>
                  <a:gd name="T4" fmla="*/ 520 w 247"/>
                  <a:gd name="T5" fmla="*/ 1515 h 634"/>
                  <a:gd name="T6" fmla="*/ 582 w 247"/>
                  <a:gd name="T7" fmla="*/ 1149 h 634"/>
                  <a:gd name="T8" fmla="*/ 634 w 247"/>
                  <a:gd name="T9" fmla="*/ 806 h 634"/>
                  <a:gd name="T10" fmla="*/ 530 w 247"/>
                  <a:gd name="T11" fmla="*/ 468 h 634"/>
                  <a:gd name="T12" fmla="*/ 364 w 247"/>
                  <a:gd name="T13" fmla="*/ 153 h 634"/>
                  <a:gd name="T14" fmla="*/ 172 w 247"/>
                  <a:gd name="T15" fmla="*/ 3 h 634"/>
                  <a:gd name="T16" fmla="*/ 39 w 247"/>
                  <a:gd name="T17" fmla="*/ 122 h 634"/>
                  <a:gd name="T18" fmla="*/ 26 w 247"/>
                  <a:gd name="T19" fmla="*/ 457 h 634"/>
                  <a:gd name="T20" fmla="*/ 151 w 247"/>
                  <a:gd name="T21" fmla="*/ 634 h 634"/>
                  <a:gd name="T22" fmla="*/ 291 w 247"/>
                  <a:gd name="T23" fmla="*/ 645 h 634"/>
                  <a:gd name="T24" fmla="*/ 369 w 247"/>
                  <a:gd name="T25" fmla="*/ 894 h 634"/>
                  <a:gd name="T26" fmla="*/ 379 w 247"/>
                  <a:gd name="T27" fmla="*/ 1326 h 634"/>
                  <a:gd name="T28" fmla="*/ 327 w 247"/>
                  <a:gd name="T29" fmla="*/ 1456 h 63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47" h="634">
                    <a:moveTo>
                      <a:pt x="126" y="560"/>
                    </a:moveTo>
                    <a:cubicBezTo>
                      <a:pt x="126" y="560"/>
                      <a:pt x="112" y="614"/>
                      <a:pt x="134" y="624"/>
                    </a:cubicBezTo>
                    <a:cubicBezTo>
                      <a:pt x="156" y="634"/>
                      <a:pt x="186" y="617"/>
                      <a:pt x="200" y="583"/>
                    </a:cubicBezTo>
                    <a:cubicBezTo>
                      <a:pt x="214" y="552"/>
                      <a:pt x="217" y="487"/>
                      <a:pt x="224" y="442"/>
                    </a:cubicBezTo>
                    <a:cubicBezTo>
                      <a:pt x="231" y="397"/>
                      <a:pt x="247" y="354"/>
                      <a:pt x="244" y="310"/>
                    </a:cubicBezTo>
                    <a:cubicBezTo>
                      <a:pt x="244" y="260"/>
                      <a:pt x="221" y="222"/>
                      <a:pt x="204" y="180"/>
                    </a:cubicBezTo>
                    <a:cubicBezTo>
                      <a:pt x="187" y="138"/>
                      <a:pt x="163" y="89"/>
                      <a:pt x="140" y="59"/>
                    </a:cubicBezTo>
                    <a:cubicBezTo>
                      <a:pt x="114" y="22"/>
                      <a:pt x="96" y="2"/>
                      <a:pt x="66" y="1"/>
                    </a:cubicBezTo>
                    <a:cubicBezTo>
                      <a:pt x="36" y="0"/>
                      <a:pt x="24" y="16"/>
                      <a:pt x="15" y="47"/>
                    </a:cubicBezTo>
                    <a:cubicBezTo>
                      <a:pt x="6" y="78"/>
                      <a:pt x="0" y="143"/>
                      <a:pt x="10" y="176"/>
                    </a:cubicBezTo>
                    <a:cubicBezTo>
                      <a:pt x="20" y="209"/>
                      <a:pt x="41" y="235"/>
                      <a:pt x="58" y="244"/>
                    </a:cubicBezTo>
                    <a:cubicBezTo>
                      <a:pt x="75" y="253"/>
                      <a:pt x="98" y="231"/>
                      <a:pt x="112" y="248"/>
                    </a:cubicBezTo>
                    <a:cubicBezTo>
                      <a:pt x="126" y="265"/>
                      <a:pt x="136" y="300"/>
                      <a:pt x="142" y="344"/>
                    </a:cubicBezTo>
                    <a:cubicBezTo>
                      <a:pt x="148" y="388"/>
                      <a:pt x="149" y="474"/>
                      <a:pt x="146" y="510"/>
                    </a:cubicBezTo>
                    <a:cubicBezTo>
                      <a:pt x="143" y="546"/>
                      <a:pt x="126" y="560"/>
                      <a:pt x="126" y="560"/>
                    </a:cubicBezTo>
                    <a:close/>
                  </a:path>
                </a:pathLst>
              </a:custGeom>
              <a:solidFill>
                <a:srgbClr val="FFD1EF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2" name="Freeform 4"/>
              <p:cNvSpPr>
                <a:spLocks/>
              </p:cNvSpPr>
              <p:nvPr/>
            </p:nvSpPr>
            <p:spPr bwMode="auto">
              <a:xfrm>
                <a:off x="4499" y="1370"/>
                <a:ext cx="363" cy="1245"/>
              </a:xfrm>
              <a:custGeom>
                <a:avLst/>
                <a:gdLst>
                  <a:gd name="T0" fmla="*/ 0 w 140"/>
                  <a:gd name="T1" fmla="*/ 140 h 479"/>
                  <a:gd name="T2" fmla="*/ 0 w 140"/>
                  <a:gd name="T3" fmla="*/ 140 h 479"/>
                  <a:gd name="T4" fmla="*/ 54 w 140"/>
                  <a:gd name="T5" fmla="*/ 39 h 479"/>
                  <a:gd name="T6" fmla="*/ 257 w 140"/>
                  <a:gd name="T7" fmla="*/ 377 h 479"/>
                  <a:gd name="T8" fmla="*/ 355 w 140"/>
                  <a:gd name="T9" fmla="*/ 678 h 479"/>
                  <a:gd name="T10" fmla="*/ 288 w 140"/>
                  <a:gd name="T11" fmla="*/ 1245 h 47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40" h="479">
                    <a:moveTo>
                      <a:pt x="0" y="54"/>
                    </a:moveTo>
                    <a:lnTo>
                      <a:pt x="0" y="54"/>
                    </a:lnTo>
                    <a:cubicBezTo>
                      <a:pt x="3" y="48"/>
                      <a:pt x="5" y="0"/>
                      <a:pt x="21" y="15"/>
                    </a:cubicBezTo>
                    <a:cubicBezTo>
                      <a:pt x="37" y="30"/>
                      <a:pt x="80" y="104"/>
                      <a:pt x="99" y="145"/>
                    </a:cubicBezTo>
                    <a:cubicBezTo>
                      <a:pt x="118" y="186"/>
                      <a:pt x="135" y="205"/>
                      <a:pt x="137" y="261"/>
                    </a:cubicBezTo>
                    <a:cubicBezTo>
                      <a:pt x="140" y="315"/>
                      <a:pt x="117" y="434"/>
                      <a:pt x="111" y="479"/>
                    </a:cubicBezTo>
                  </a:path>
                </a:pathLst>
              </a:custGeom>
              <a:noFill/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3" name="Freeform 5"/>
              <p:cNvSpPr>
                <a:spLocks/>
              </p:cNvSpPr>
              <p:nvPr/>
            </p:nvSpPr>
            <p:spPr bwMode="auto">
              <a:xfrm>
                <a:off x="4493" y="1607"/>
                <a:ext cx="180" cy="223"/>
              </a:xfrm>
              <a:custGeom>
                <a:avLst/>
                <a:gdLst>
                  <a:gd name="T0" fmla="*/ 0 w 69"/>
                  <a:gd name="T1" fmla="*/ 0 h 86"/>
                  <a:gd name="T2" fmla="*/ 0 w 69"/>
                  <a:gd name="T3" fmla="*/ 0 h 86"/>
                  <a:gd name="T4" fmla="*/ 76 w 69"/>
                  <a:gd name="T5" fmla="*/ 171 h 86"/>
                  <a:gd name="T6" fmla="*/ 180 w 69"/>
                  <a:gd name="T7" fmla="*/ 187 h 8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9" h="86">
                    <a:moveTo>
                      <a:pt x="0" y="0"/>
                    </a:moveTo>
                    <a:lnTo>
                      <a:pt x="0" y="0"/>
                    </a:lnTo>
                    <a:cubicBezTo>
                      <a:pt x="5" y="11"/>
                      <a:pt x="13" y="46"/>
                      <a:pt x="29" y="66"/>
                    </a:cubicBezTo>
                    <a:cubicBezTo>
                      <a:pt x="45" y="86"/>
                      <a:pt x="61" y="71"/>
                      <a:pt x="69" y="72"/>
                    </a:cubicBezTo>
                  </a:path>
                </a:pathLst>
              </a:custGeom>
              <a:solidFill>
                <a:srgbClr val="FF6FCF">
                  <a:alpha val="27843"/>
                </a:srgbClr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4" name="Freeform 6"/>
              <p:cNvSpPr>
                <a:spLocks/>
              </p:cNvSpPr>
              <p:nvPr/>
            </p:nvSpPr>
            <p:spPr bwMode="auto">
              <a:xfrm>
                <a:off x="4574" y="1545"/>
                <a:ext cx="182" cy="447"/>
              </a:xfrm>
              <a:custGeom>
                <a:avLst/>
                <a:gdLst>
                  <a:gd name="T0" fmla="*/ 68 w 70"/>
                  <a:gd name="T1" fmla="*/ 0 h 172"/>
                  <a:gd name="T2" fmla="*/ 73 w 70"/>
                  <a:gd name="T3" fmla="*/ 182 h 172"/>
                  <a:gd name="T4" fmla="*/ 182 w 70"/>
                  <a:gd name="T5" fmla="*/ 447 h 17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0" h="172">
                    <a:moveTo>
                      <a:pt x="26" y="0"/>
                    </a:moveTo>
                    <a:cubicBezTo>
                      <a:pt x="26" y="12"/>
                      <a:pt x="0" y="18"/>
                      <a:pt x="28" y="70"/>
                    </a:cubicBezTo>
                    <a:cubicBezTo>
                      <a:pt x="56" y="122"/>
                      <a:pt x="60" y="145"/>
                      <a:pt x="70" y="172"/>
                    </a:cubicBezTo>
                  </a:path>
                </a:pathLst>
              </a:custGeom>
              <a:solidFill>
                <a:srgbClr val="FF6FCF">
                  <a:alpha val="32156"/>
                </a:srgbClr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5" name="Freeform 7"/>
              <p:cNvSpPr>
                <a:spLocks/>
              </p:cNvSpPr>
              <p:nvPr/>
            </p:nvSpPr>
            <p:spPr bwMode="auto">
              <a:xfrm>
                <a:off x="4660" y="2272"/>
                <a:ext cx="122" cy="333"/>
              </a:xfrm>
              <a:custGeom>
                <a:avLst/>
                <a:gdLst>
                  <a:gd name="T0" fmla="*/ 18 w 47"/>
                  <a:gd name="T1" fmla="*/ 0 h 128"/>
                  <a:gd name="T2" fmla="*/ 18 w 47"/>
                  <a:gd name="T3" fmla="*/ 0 h 128"/>
                  <a:gd name="T4" fmla="*/ 18 w 47"/>
                  <a:gd name="T5" fmla="*/ 203 h 128"/>
                  <a:gd name="T6" fmla="*/ 122 w 47"/>
                  <a:gd name="T7" fmla="*/ 333 h 1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7" h="128">
                    <a:moveTo>
                      <a:pt x="7" y="0"/>
                    </a:moveTo>
                    <a:lnTo>
                      <a:pt x="7" y="0"/>
                    </a:lnTo>
                    <a:cubicBezTo>
                      <a:pt x="7" y="13"/>
                      <a:pt x="0" y="57"/>
                      <a:pt x="7" y="78"/>
                    </a:cubicBezTo>
                    <a:cubicBezTo>
                      <a:pt x="14" y="99"/>
                      <a:pt x="39" y="118"/>
                      <a:pt x="47" y="128"/>
                    </a:cubicBezTo>
                  </a:path>
                </a:pathLst>
              </a:custGeom>
              <a:noFill/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6" name="Freeform 8"/>
              <p:cNvSpPr>
                <a:spLocks/>
              </p:cNvSpPr>
              <p:nvPr/>
            </p:nvSpPr>
            <p:spPr bwMode="auto">
              <a:xfrm>
                <a:off x="4891" y="1578"/>
                <a:ext cx="260" cy="382"/>
              </a:xfrm>
              <a:custGeom>
                <a:avLst/>
                <a:gdLst>
                  <a:gd name="T0" fmla="*/ 0 w 100"/>
                  <a:gd name="T1" fmla="*/ 0 h 147"/>
                  <a:gd name="T2" fmla="*/ 0 w 100"/>
                  <a:gd name="T3" fmla="*/ 0 h 147"/>
                  <a:gd name="T4" fmla="*/ 172 w 100"/>
                  <a:gd name="T5" fmla="*/ 96 h 147"/>
                  <a:gd name="T6" fmla="*/ 260 w 100"/>
                  <a:gd name="T7" fmla="*/ 382 h 14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0" h="147">
                    <a:moveTo>
                      <a:pt x="0" y="0"/>
                    </a:moveTo>
                    <a:lnTo>
                      <a:pt x="0" y="0"/>
                    </a:lnTo>
                    <a:cubicBezTo>
                      <a:pt x="11" y="6"/>
                      <a:pt x="34" y="3"/>
                      <a:pt x="66" y="37"/>
                    </a:cubicBezTo>
                    <a:cubicBezTo>
                      <a:pt x="98" y="71"/>
                      <a:pt x="93" y="124"/>
                      <a:pt x="100" y="147"/>
                    </a:cubicBezTo>
                  </a:path>
                </a:pathLst>
              </a:custGeom>
              <a:noFill/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243" name="Group 9"/>
            <p:cNvGrpSpPr>
              <a:grpSpLocks/>
            </p:cNvGrpSpPr>
            <p:nvPr/>
          </p:nvGrpSpPr>
          <p:grpSpPr bwMode="auto">
            <a:xfrm>
              <a:off x="3387" y="1209"/>
              <a:ext cx="690" cy="1674"/>
              <a:chOff x="3387" y="1209"/>
              <a:chExt cx="690" cy="1674"/>
            </a:xfrm>
          </p:grpSpPr>
          <p:sp>
            <p:nvSpPr>
              <p:cNvPr id="9266" name="Freeform 10"/>
              <p:cNvSpPr>
                <a:spLocks/>
              </p:cNvSpPr>
              <p:nvPr/>
            </p:nvSpPr>
            <p:spPr bwMode="auto">
              <a:xfrm>
                <a:off x="3387" y="1209"/>
                <a:ext cx="690" cy="1674"/>
              </a:xfrm>
              <a:custGeom>
                <a:avLst/>
                <a:gdLst>
                  <a:gd name="T0" fmla="*/ 591 w 285"/>
                  <a:gd name="T1" fmla="*/ 1674 h 691"/>
                  <a:gd name="T2" fmla="*/ 399 w 285"/>
                  <a:gd name="T3" fmla="*/ 1572 h 691"/>
                  <a:gd name="T4" fmla="*/ 213 w 285"/>
                  <a:gd name="T5" fmla="*/ 1175 h 691"/>
                  <a:gd name="T6" fmla="*/ 29 w 285"/>
                  <a:gd name="T7" fmla="*/ 782 h 691"/>
                  <a:gd name="T8" fmla="*/ 39 w 285"/>
                  <a:gd name="T9" fmla="*/ 363 h 691"/>
                  <a:gd name="T10" fmla="*/ 87 w 285"/>
                  <a:gd name="T11" fmla="*/ 85 h 691"/>
                  <a:gd name="T12" fmla="*/ 232 w 285"/>
                  <a:gd name="T13" fmla="*/ 27 h 691"/>
                  <a:gd name="T14" fmla="*/ 392 w 285"/>
                  <a:gd name="T15" fmla="*/ 150 h 691"/>
                  <a:gd name="T16" fmla="*/ 501 w 285"/>
                  <a:gd name="T17" fmla="*/ 455 h 691"/>
                  <a:gd name="T18" fmla="*/ 479 w 285"/>
                  <a:gd name="T19" fmla="*/ 589 h 691"/>
                  <a:gd name="T20" fmla="*/ 438 w 285"/>
                  <a:gd name="T21" fmla="*/ 657 h 691"/>
                  <a:gd name="T22" fmla="*/ 438 w 285"/>
                  <a:gd name="T23" fmla="*/ 657 h 691"/>
                  <a:gd name="T24" fmla="*/ 494 w 285"/>
                  <a:gd name="T25" fmla="*/ 732 h 691"/>
                  <a:gd name="T26" fmla="*/ 465 w 285"/>
                  <a:gd name="T27" fmla="*/ 962 h 691"/>
                  <a:gd name="T28" fmla="*/ 550 w 285"/>
                  <a:gd name="T29" fmla="*/ 1148 h 691"/>
                  <a:gd name="T30" fmla="*/ 540 w 285"/>
                  <a:gd name="T31" fmla="*/ 1240 h 691"/>
                  <a:gd name="T32" fmla="*/ 540 w 285"/>
                  <a:gd name="T33" fmla="*/ 1240 h 691"/>
                  <a:gd name="T34" fmla="*/ 683 w 285"/>
                  <a:gd name="T35" fmla="*/ 1519 h 691"/>
                  <a:gd name="T36" fmla="*/ 591 w 285"/>
                  <a:gd name="T37" fmla="*/ 1674 h 69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85" h="691">
                    <a:moveTo>
                      <a:pt x="244" y="691"/>
                    </a:moveTo>
                    <a:cubicBezTo>
                      <a:pt x="216" y="691"/>
                      <a:pt x="191" y="683"/>
                      <a:pt x="165" y="649"/>
                    </a:cubicBezTo>
                    <a:cubicBezTo>
                      <a:pt x="139" y="615"/>
                      <a:pt x="114" y="539"/>
                      <a:pt x="88" y="485"/>
                    </a:cubicBezTo>
                    <a:cubicBezTo>
                      <a:pt x="64" y="426"/>
                      <a:pt x="24" y="379"/>
                      <a:pt x="12" y="323"/>
                    </a:cubicBezTo>
                    <a:cubicBezTo>
                      <a:pt x="0" y="267"/>
                      <a:pt x="12" y="193"/>
                      <a:pt x="16" y="150"/>
                    </a:cubicBezTo>
                    <a:cubicBezTo>
                      <a:pt x="20" y="107"/>
                      <a:pt x="24" y="58"/>
                      <a:pt x="36" y="35"/>
                    </a:cubicBezTo>
                    <a:cubicBezTo>
                      <a:pt x="48" y="12"/>
                      <a:pt x="65" y="0"/>
                      <a:pt x="96" y="11"/>
                    </a:cubicBezTo>
                    <a:cubicBezTo>
                      <a:pt x="117" y="15"/>
                      <a:pt x="144" y="33"/>
                      <a:pt x="162" y="62"/>
                    </a:cubicBezTo>
                    <a:cubicBezTo>
                      <a:pt x="180" y="91"/>
                      <a:pt x="201" y="158"/>
                      <a:pt x="207" y="188"/>
                    </a:cubicBezTo>
                    <a:cubicBezTo>
                      <a:pt x="213" y="218"/>
                      <a:pt x="202" y="229"/>
                      <a:pt x="198" y="243"/>
                    </a:cubicBezTo>
                    <a:cubicBezTo>
                      <a:pt x="194" y="257"/>
                      <a:pt x="184" y="266"/>
                      <a:pt x="181" y="271"/>
                    </a:cubicBezTo>
                    <a:cubicBezTo>
                      <a:pt x="178" y="276"/>
                      <a:pt x="177" y="266"/>
                      <a:pt x="181" y="271"/>
                    </a:cubicBezTo>
                    <a:cubicBezTo>
                      <a:pt x="185" y="276"/>
                      <a:pt x="202" y="281"/>
                      <a:pt x="204" y="302"/>
                    </a:cubicBezTo>
                    <a:cubicBezTo>
                      <a:pt x="207" y="319"/>
                      <a:pt x="188" y="368"/>
                      <a:pt x="192" y="397"/>
                    </a:cubicBezTo>
                    <a:cubicBezTo>
                      <a:pt x="196" y="426"/>
                      <a:pt x="222" y="455"/>
                      <a:pt x="227" y="474"/>
                    </a:cubicBezTo>
                    <a:cubicBezTo>
                      <a:pt x="232" y="493"/>
                      <a:pt x="224" y="506"/>
                      <a:pt x="223" y="512"/>
                    </a:cubicBezTo>
                    <a:cubicBezTo>
                      <a:pt x="223" y="512"/>
                      <a:pt x="279" y="597"/>
                      <a:pt x="282" y="627"/>
                    </a:cubicBezTo>
                    <a:cubicBezTo>
                      <a:pt x="285" y="657"/>
                      <a:pt x="272" y="691"/>
                      <a:pt x="244" y="691"/>
                    </a:cubicBezTo>
                    <a:close/>
                  </a:path>
                </a:pathLst>
              </a:custGeom>
              <a:solidFill>
                <a:srgbClr val="FFD1EF"/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7" name="Freeform 11"/>
              <p:cNvSpPr>
                <a:spLocks/>
              </p:cNvSpPr>
              <p:nvPr/>
            </p:nvSpPr>
            <p:spPr bwMode="auto">
              <a:xfrm>
                <a:off x="3489" y="1422"/>
                <a:ext cx="307" cy="427"/>
              </a:xfrm>
              <a:custGeom>
                <a:avLst/>
                <a:gdLst>
                  <a:gd name="T0" fmla="*/ 0 w 127"/>
                  <a:gd name="T1" fmla="*/ 133 h 176"/>
                  <a:gd name="T2" fmla="*/ 0 w 127"/>
                  <a:gd name="T3" fmla="*/ 133 h 176"/>
                  <a:gd name="T4" fmla="*/ 73 w 127"/>
                  <a:gd name="T5" fmla="*/ 2 h 176"/>
                  <a:gd name="T6" fmla="*/ 244 w 127"/>
                  <a:gd name="T7" fmla="*/ 143 h 176"/>
                  <a:gd name="T8" fmla="*/ 305 w 127"/>
                  <a:gd name="T9" fmla="*/ 328 h 176"/>
                  <a:gd name="T10" fmla="*/ 259 w 127"/>
                  <a:gd name="T11" fmla="*/ 427 h 17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7" h="176">
                    <a:moveTo>
                      <a:pt x="0" y="55"/>
                    </a:moveTo>
                    <a:lnTo>
                      <a:pt x="0" y="55"/>
                    </a:lnTo>
                    <a:cubicBezTo>
                      <a:pt x="5" y="46"/>
                      <a:pt x="13" y="0"/>
                      <a:pt x="30" y="1"/>
                    </a:cubicBezTo>
                    <a:cubicBezTo>
                      <a:pt x="47" y="2"/>
                      <a:pt x="84" y="35"/>
                      <a:pt x="101" y="59"/>
                    </a:cubicBezTo>
                    <a:cubicBezTo>
                      <a:pt x="117" y="81"/>
                      <a:pt x="125" y="116"/>
                      <a:pt x="126" y="135"/>
                    </a:cubicBezTo>
                    <a:cubicBezTo>
                      <a:pt x="127" y="154"/>
                      <a:pt x="112" y="170"/>
                      <a:pt x="107" y="176"/>
                    </a:cubicBezTo>
                  </a:path>
                </a:pathLst>
              </a:custGeom>
              <a:solidFill>
                <a:srgbClr val="FF6FCF">
                  <a:alpha val="27843"/>
                </a:srgbClr>
              </a:solidFill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8" name="Freeform 12"/>
              <p:cNvSpPr>
                <a:spLocks/>
              </p:cNvSpPr>
              <p:nvPr/>
            </p:nvSpPr>
            <p:spPr bwMode="auto">
              <a:xfrm>
                <a:off x="3510" y="1427"/>
                <a:ext cx="293" cy="1064"/>
              </a:xfrm>
              <a:custGeom>
                <a:avLst/>
                <a:gdLst>
                  <a:gd name="T0" fmla="*/ 58 w 121"/>
                  <a:gd name="T1" fmla="*/ 0 h 439"/>
                  <a:gd name="T2" fmla="*/ 58 w 121"/>
                  <a:gd name="T3" fmla="*/ 0 h 439"/>
                  <a:gd name="T4" fmla="*/ 41 w 121"/>
                  <a:gd name="T5" fmla="*/ 271 h 439"/>
                  <a:gd name="T6" fmla="*/ 2 w 121"/>
                  <a:gd name="T7" fmla="*/ 536 h 439"/>
                  <a:gd name="T8" fmla="*/ 70 w 121"/>
                  <a:gd name="T9" fmla="*/ 749 h 439"/>
                  <a:gd name="T10" fmla="*/ 293 w 121"/>
                  <a:gd name="T11" fmla="*/ 1064 h 43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1" h="439">
                    <a:moveTo>
                      <a:pt x="24" y="0"/>
                    </a:moveTo>
                    <a:lnTo>
                      <a:pt x="24" y="0"/>
                    </a:lnTo>
                    <a:cubicBezTo>
                      <a:pt x="23" y="19"/>
                      <a:pt x="21" y="75"/>
                      <a:pt x="17" y="112"/>
                    </a:cubicBezTo>
                    <a:cubicBezTo>
                      <a:pt x="13" y="152"/>
                      <a:pt x="0" y="187"/>
                      <a:pt x="1" y="221"/>
                    </a:cubicBezTo>
                    <a:cubicBezTo>
                      <a:pt x="2" y="255"/>
                      <a:pt x="8" y="276"/>
                      <a:pt x="29" y="309"/>
                    </a:cubicBezTo>
                    <a:cubicBezTo>
                      <a:pt x="50" y="342"/>
                      <a:pt x="100" y="413"/>
                      <a:pt x="121" y="439"/>
                    </a:cubicBezTo>
                  </a:path>
                </a:pathLst>
              </a:custGeom>
              <a:noFill/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9" name="Freeform 13"/>
              <p:cNvSpPr>
                <a:spLocks/>
              </p:cNvSpPr>
              <p:nvPr/>
            </p:nvSpPr>
            <p:spPr bwMode="auto">
              <a:xfrm>
                <a:off x="3619" y="1657"/>
                <a:ext cx="308" cy="792"/>
              </a:xfrm>
              <a:custGeom>
                <a:avLst/>
                <a:gdLst>
                  <a:gd name="T0" fmla="*/ 150 w 127"/>
                  <a:gd name="T1" fmla="*/ 0 h 327"/>
                  <a:gd name="T2" fmla="*/ 41 w 127"/>
                  <a:gd name="T3" fmla="*/ 165 h 327"/>
                  <a:gd name="T4" fmla="*/ 10 w 127"/>
                  <a:gd name="T5" fmla="*/ 332 h 327"/>
                  <a:gd name="T6" fmla="*/ 104 w 127"/>
                  <a:gd name="T7" fmla="*/ 567 h 327"/>
                  <a:gd name="T8" fmla="*/ 199 w 127"/>
                  <a:gd name="T9" fmla="*/ 635 h 327"/>
                  <a:gd name="T10" fmla="*/ 308 w 127"/>
                  <a:gd name="T11" fmla="*/ 792 h 32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7" h="327">
                    <a:moveTo>
                      <a:pt x="62" y="0"/>
                    </a:moveTo>
                    <a:cubicBezTo>
                      <a:pt x="54" y="11"/>
                      <a:pt x="27" y="45"/>
                      <a:pt x="17" y="68"/>
                    </a:cubicBezTo>
                    <a:cubicBezTo>
                      <a:pt x="8" y="90"/>
                      <a:pt x="0" y="109"/>
                      <a:pt x="4" y="137"/>
                    </a:cubicBezTo>
                    <a:cubicBezTo>
                      <a:pt x="8" y="165"/>
                      <a:pt x="30" y="213"/>
                      <a:pt x="43" y="234"/>
                    </a:cubicBezTo>
                    <a:cubicBezTo>
                      <a:pt x="56" y="255"/>
                      <a:pt x="68" y="247"/>
                      <a:pt x="82" y="262"/>
                    </a:cubicBezTo>
                    <a:cubicBezTo>
                      <a:pt x="96" y="277"/>
                      <a:pt x="118" y="314"/>
                      <a:pt x="127" y="327"/>
                    </a:cubicBezTo>
                  </a:path>
                </a:pathLst>
              </a:custGeom>
              <a:noFill/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0" name="Freeform 14"/>
              <p:cNvSpPr>
                <a:spLocks/>
              </p:cNvSpPr>
              <p:nvPr/>
            </p:nvSpPr>
            <p:spPr bwMode="auto">
              <a:xfrm>
                <a:off x="3639" y="1565"/>
                <a:ext cx="94" cy="41"/>
              </a:xfrm>
              <a:custGeom>
                <a:avLst/>
                <a:gdLst>
                  <a:gd name="T0" fmla="*/ 94 w 24"/>
                  <a:gd name="T1" fmla="*/ 0 h 10"/>
                  <a:gd name="T2" fmla="*/ 94 w 24"/>
                  <a:gd name="T3" fmla="*/ 0 h 10"/>
                  <a:gd name="T4" fmla="*/ 78 w 24"/>
                  <a:gd name="T5" fmla="*/ 25 h 10"/>
                  <a:gd name="T6" fmla="*/ 63 w 24"/>
                  <a:gd name="T7" fmla="*/ 33 h 10"/>
                  <a:gd name="T8" fmla="*/ 39 w 24"/>
                  <a:gd name="T9" fmla="*/ 41 h 10"/>
                  <a:gd name="T10" fmla="*/ 39 w 24"/>
                  <a:gd name="T11" fmla="*/ 41 h 10"/>
                  <a:gd name="T12" fmla="*/ 0 w 24"/>
                  <a:gd name="T13" fmla="*/ 41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4" h="10">
                    <a:moveTo>
                      <a:pt x="24" y="0"/>
                    </a:moveTo>
                    <a:lnTo>
                      <a:pt x="24" y="0"/>
                    </a:lnTo>
                    <a:lnTo>
                      <a:pt x="20" y="6"/>
                    </a:lnTo>
                    <a:lnTo>
                      <a:pt x="16" y="8"/>
                    </a:lnTo>
                    <a:lnTo>
                      <a:pt x="10" y="10"/>
                    </a:lnTo>
                    <a:lnTo>
                      <a:pt x="0" y="10"/>
                    </a:lnTo>
                  </a:path>
                </a:pathLst>
              </a:custGeom>
              <a:noFill/>
              <a:ln w="12700">
                <a:solidFill>
                  <a:srgbClr val="231F2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244" name="Group 15"/>
            <p:cNvGrpSpPr>
              <a:grpSpLocks/>
            </p:cNvGrpSpPr>
            <p:nvPr/>
          </p:nvGrpSpPr>
          <p:grpSpPr bwMode="auto">
            <a:xfrm>
              <a:off x="1847" y="1226"/>
              <a:ext cx="944" cy="1583"/>
              <a:chOff x="1847" y="1226"/>
              <a:chExt cx="944" cy="1583"/>
            </a:xfrm>
          </p:grpSpPr>
          <p:sp>
            <p:nvSpPr>
              <p:cNvPr id="9262" name="Freeform 16"/>
              <p:cNvSpPr>
                <a:spLocks/>
              </p:cNvSpPr>
              <p:nvPr/>
            </p:nvSpPr>
            <p:spPr bwMode="auto">
              <a:xfrm>
                <a:off x="1847" y="1226"/>
                <a:ext cx="944" cy="1583"/>
              </a:xfrm>
              <a:custGeom>
                <a:avLst/>
                <a:gdLst>
                  <a:gd name="T0" fmla="*/ 8 w 468"/>
                  <a:gd name="T1" fmla="*/ 401 h 785"/>
                  <a:gd name="T2" fmla="*/ 107 w 468"/>
                  <a:gd name="T3" fmla="*/ 145 h 785"/>
                  <a:gd name="T4" fmla="*/ 444 w 468"/>
                  <a:gd name="T5" fmla="*/ 2 h 785"/>
                  <a:gd name="T6" fmla="*/ 781 w 468"/>
                  <a:gd name="T7" fmla="*/ 129 h 785"/>
                  <a:gd name="T8" fmla="*/ 920 w 468"/>
                  <a:gd name="T9" fmla="*/ 538 h 785"/>
                  <a:gd name="T10" fmla="*/ 635 w 468"/>
                  <a:gd name="T11" fmla="*/ 1266 h 785"/>
                  <a:gd name="T12" fmla="*/ 323 w 468"/>
                  <a:gd name="T13" fmla="*/ 1539 h 785"/>
                  <a:gd name="T14" fmla="*/ 89 w 468"/>
                  <a:gd name="T15" fmla="*/ 1531 h 785"/>
                  <a:gd name="T16" fmla="*/ 24 w 468"/>
                  <a:gd name="T17" fmla="*/ 1248 h 785"/>
                  <a:gd name="T18" fmla="*/ 40 w 468"/>
                  <a:gd name="T19" fmla="*/ 1022 h 785"/>
                  <a:gd name="T20" fmla="*/ 117 w 468"/>
                  <a:gd name="T21" fmla="*/ 930 h 785"/>
                  <a:gd name="T22" fmla="*/ 151 w 468"/>
                  <a:gd name="T23" fmla="*/ 712 h 785"/>
                  <a:gd name="T24" fmla="*/ 8 w 468"/>
                  <a:gd name="T25" fmla="*/ 401 h 78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8" h="785">
                    <a:moveTo>
                      <a:pt x="4" y="199"/>
                    </a:moveTo>
                    <a:cubicBezTo>
                      <a:pt x="8" y="127"/>
                      <a:pt x="16" y="108"/>
                      <a:pt x="53" y="72"/>
                    </a:cubicBezTo>
                    <a:cubicBezTo>
                      <a:pt x="93" y="34"/>
                      <a:pt x="164" y="2"/>
                      <a:pt x="220" y="1"/>
                    </a:cubicBezTo>
                    <a:cubicBezTo>
                      <a:pt x="276" y="0"/>
                      <a:pt x="350" y="23"/>
                      <a:pt x="387" y="64"/>
                    </a:cubicBezTo>
                    <a:cubicBezTo>
                      <a:pt x="424" y="105"/>
                      <a:pt x="468" y="173"/>
                      <a:pt x="456" y="267"/>
                    </a:cubicBezTo>
                    <a:cubicBezTo>
                      <a:pt x="444" y="361"/>
                      <a:pt x="367" y="542"/>
                      <a:pt x="315" y="628"/>
                    </a:cubicBezTo>
                    <a:cubicBezTo>
                      <a:pt x="263" y="714"/>
                      <a:pt x="205" y="741"/>
                      <a:pt x="160" y="763"/>
                    </a:cubicBezTo>
                    <a:cubicBezTo>
                      <a:pt x="115" y="785"/>
                      <a:pt x="69" y="783"/>
                      <a:pt x="44" y="759"/>
                    </a:cubicBezTo>
                    <a:cubicBezTo>
                      <a:pt x="12" y="715"/>
                      <a:pt x="14" y="669"/>
                      <a:pt x="12" y="619"/>
                    </a:cubicBezTo>
                    <a:cubicBezTo>
                      <a:pt x="10" y="569"/>
                      <a:pt x="13" y="525"/>
                      <a:pt x="20" y="507"/>
                    </a:cubicBezTo>
                    <a:cubicBezTo>
                      <a:pt x="27" y="489"/>
                      <a:pt x="49" y="486"/>
                      <a:pt x="58" y="461"/>
                    </a:cubicBezTo>
                    <a:cubicBezTo>
                      <a:pt x="67" y="436"/>
                      <a:pt x="84" y="397"/>
                      <a:pt x="75" y="353"/>
                    </a:cubicBezTo>
                    <a:cubicBezTo>
                      <a:pt x="66" y="309"/>
                      <a:pt x="0" y="271"/>
                      <a:pt x="4" y="199"/>
                    </a:cubicBezTo>
                    <a:close/>
                  </a:path>
                </a:pathLst>
              </a:custGeom>
              <a:solidFill>
                <a:srgbClr val="FFD1EF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3" name="Freeform 17"/>
              <p:cNvSpPr>
                <a:spLocks/>
              </p:cNvSpPr>
              <p:nvPr/>
            </p:nvSpPr>
            <p:spPr bwMode="auto">
              <a:xfrm>
                <a:off x="1962" y="1335"/>
                <a:ext cx="688" cy="905"/>
              </a:xfrm>
              <a:custGeom>
                <a:avLst/>
                <a:gdLst>
                  <a:gd name="T0" fmla="*/ 145 w 341"/>
                  <a:gd name="T1" fmla="*/ 558 h 449"/>
                  <a:gd name="T2" fmla="*/ 145 w 341"/>
                  <a:gd name="T3" fmla="*/ 558 h 449"/>
                  <a:gd name="T4" fmla="*/ 20 w 341"/>
                  <a:gd name="T5" fmla="*/ 409 h 449"/>
                  <a:gd name="T6" fmla="*/ 46 w 341"/>
                  <a:gd name="T7" fmla="*/ 131 h 449"/>
                  <a:gd name="T8" fmla="*/ 272 w 341"/>
                  <a:gd name="T9" fmla="*/ 14 h 449"/>
                  <a:gd name="T10" fmla="*/ 529 w 341"/>
                  <a:gd name="T11" fmla="*/ 69 h 449"/>
                  <a:gd name="T12" fmla="*/ 670 w 341"/>
                  <a:gd name="T13" fmla="*/ 308 h 449"/>
                  <a:gd name="T14" fmla="*/ 642 w 341"/>
                  <a:gd name="T15" fmla="*/ 683 h 449"/>
                  <a:gd name="T16" fmla="*/ 541 w 341"/>
                  <a:gd name="T17" fmla="*/ 905 h 44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41" h="449">
                    <a:moveTo>
                      <a:pt x="72" y="277"/>
                    </a:moveTo>
                    <a:lnTo>
                      <a:pt x="72" y="277"/>
                    </a:lnTo>
                    <a:cubicBezTo>
                      <a:pt x="62" y="265"/>
                      <a:pt x="18" y="238"/>
                      <a:pt x="10" y="203"/>
                    </a:cubicBezTo>
                    <a:cubicBezTo>
                      <a:pt x="0" y="170"/>
                      <a:pt x="0" y="96"/>
                      <a:pt x="23" y="65"/>
                    </a:cubicBezTo>
                    <a:cubicBezTo>
                      <a:pt x="46" y="34"/>
                      <a:pt x="94" y="14"/>
                      <a:pt x="135" y="7"/>
                    </a:cubicBezTo>
                    <a:cubicBezTo>
                      <a:pt x="176" y="0"/>
                      <a:pt x="231" y="12"/>
                      <a:pt x="262" y="34"/>
                    </a:cubicBezTo>
                    <a:cubicBezTo>
                      <a:pt x="293" y="56"/>
                      <a:pt x="323" y="102"/>
                      <a:pt x="332" y="153"/>
                    </a:cubicBezTo>
                    <a:cubicBezTo>
                      <a:pt x="341" y="204"/>
                      <a:pt x="329" y="290"/>
                      <a:pt x="318" y="339"/>
                    </a:cubicBezTo>
                    <a:cubicBezTo>
                      <a:pt x="307" y="388"/>
                      <a:pt x="278" y="426"/>
                      <a:pt x="268" y="449"/>
                    </a:cubicBezTo>
                  </a:path>
                </a:pathLst>
              </a:custGeom>
              <a:noFill/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4" name="Freeform 18"/>
              <p:cNvSpPr>
                <a:spLocks/>
              </p:cNvSpPr>
              <p:nvPr/>
            </p:nvSpPr>
            <p:spPr bwMode="auto">
              <a:xfrm>
                <a:off x="1974" y="1643"/>
                <a:ext cx="375" cy="718"/>
              </a:xfrm>
              <a:custGeom>
                <a:avLst/>
                <a:gdLst>
                  <a:gd name="T0" fmla="*/ 0 w 186"/>
                  <a:gd name="T1" fmla="*/ 718 h 356"/>
                  <a:gd name="T2" fmla="*/ 0 w 186"/>
                  <a:gd name="T3" fmla="*/ 718 h 356"/>
                  <a:gd name="T4" fmla="*/ 95 w 186"/>
                  <a:gd name="T5" fmla="*/ 625 h 356"/>
                  <a:gd name="T6" fmla="*/ 276 w 186"/>
                  <a:gd name="T7" fmla="*/ 593 h 356"/>
                  <a:gd name="T8" fmla="*/ 367 w 186"/>
                  <a:gd name="T9" fmla="*/ 456 h 356"/>
                  <a:gd name="T10" fmla="*/ 302 w 186"/>
                  <a:gd name="T11" fmla="*/ 242 h 356"/>
                  <a:gd name="T12" fmla="*/ 0 w 186"/>
                  <a:gd name="T13" fmla="*/ 0 h 3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6" h="356">
                    <a:moveTo>
                      <a:pt x="0" y="356"/>
                    </a:moveTo>
                    <a:lnTo>
                      <a:pt x="0" y="356"/>
                    </a:lnTo>
                    <a:cubicBezTo>
                      <a:pt x="8" y="348"/>
                      <a:pt x="24" y="320"/>
                      <a:pt x="47" y="310"/>
                    </a:cubicBezTo>
                    <a:cubicBezTo>
                      <a:pt x="84" y="290"/>
                      <a:pt x="105" y="302"/>
                      <a:pt x="137" y="294"/>
                    </a:cubicBezTo>
                    <a:cubicBezTo>
                      <a:pt x="169" y="286"/>
                      <a:pt x="178" y="256"/>
                      <a:pt x="182" y="226"/>
                    </a:cubicBezTo>
                    <a:cubicBezTo>
                      <a:pt x="186" y="196"/>
                      <a:pt x="180" y="157"/>
                      <a:pt x="150" y="120"/>
                    </a:cubicBezTo>
                    <a:cubicBezTo>
                      <a:pt x="120" y="83"/>
                      <a:pt x="31" y="25"/>
                      <a:pt x="0" y="0"/>
                    </a:cubicBezTo>
                  </a:path>
                </a:pathLst>
              </a:custGeom>
              <a:noFill/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5" name="Freeform 19"/>
              <p:cNvSpPr>
                <a:spLocks/>
              </p:cNvSpPr>
              <p:nvPr/>
            </p:nvSpPr>
            <p:spPr bwMode="auto">
              <a:xfrm>
                <a:off x="1976" y="1885"/>
                <a:ext cx="250" cy="271"/>
              </a:xfrm>
              <a:custGeom>
                <a:avLst/>
                <a:gdLst>
                  <a:gd name="T0" fmla="*/ 0 w 124"/>
                  <a:gd name="T1" fmla="*/ 0 h 134"/>
                  <a:gd name="T2" fmla="*/ 97 w 124"/>
                  <a:gd name="T3" fmla="*/ 101 h 134"/>
                  <a:gd name="T4" fmla="*/ 234 w 124"/>
                  <a:gd name="T5" fmla="*/ 194 h 134"/>
                  <a:gd name="T6" fmla="*/ 181 w 124"/>
                  <a:gd name="T7" fmla="*/ 271 h 13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4" h="134">
                    <a:moveTo>
                      <a:pt x="0" y="0"/>
                    </a:moveTo>
                    <a:cubicBezTo>
                      <a:pt x="8" y="8"/>
                      <a:pt x="29" y="34"/>
                      <a:pt x="48" y="50"/>
                    </a:cubicBezTo>
                    <a:cubicBezTo>
                      <a:pt x="65" y="65"/>
                      <a:pt x="108" y="85"/>
                      <a:pt x="116" y="96"/>
                    </a:cubicBezTo>
                    <a:cubicBezTo>
                      <a:pt x="124" y="107"/>
                      <a:pt x="93" y="125"/>
                      <a:pt x="90" y="134"/>
                    </a:cubicBezTo>
                  </a:path>
                </a:pathLst>
              </a:custGeom>
              <a:solidFill>
                <a:srgbClr val="FF6FCF">
                  <a:alpha val="32156"/>
                </a:srgbClr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245" name="Group 20"/>
            <p:cNvGrpSpPr>
              <a:grpSpLocks/>
            </p:cNvGrpSpPr>
            <p:nvPr/>
          </p:nvGrpSpPr>
          <p:grpSpPr bwMode="auto">
            <a:xfrm>
              <a:off x="521" y="1219"/>
              <a:ext cx="944" cy="1583"/>
              <a:chOff x="521" y="1219"/>
              <a:chExt cx="944" cy="1583"/>
            </a:xfrm>
          </p:grpSpPr>
          <p:sp>
            <p:nvSpPr>
              <p:cNvPr id="9258" name="Freeform 21"/>
              <p:cNvSpPr>
                <a:spLocks/>
              </p:cNvSpPr>
              <p:nvPr/>
            </p:nvSpPr>
            <p:spPr bwMode="auto">
              <a:xfrm flipH="1">
                <a:off x="521" y="1219"/>
                <a:ext cx="944" cy="1583"/>
              </a:xfrm>
              <a:custGeom>
                <a:avLst/>
                <a:gdLst>
                  <a:gd name="T0" fmla="*/ 8 w 468"/>
                  <a:gd name="T1" fmla="*/ 401 h 785"/>
                  <a:gd name="T2" fmla="*/ 107 w 468"/>
                  <a:gd name="T3" fmla="*/ 145 h 785"/>
                  <a:gd name="T4" fmla="*/ 444 w 468"/>
                  <a:gd name="T5" fmla="*/ 2 h 785"/>
                  <a:gd name="T6" fmla="*/ 781 w 468"/>
                  <a:gd name="T7" fmla="*/ 129 h 785"/>
                  <a:gd name="T8" fmla="*/ 920 w 468"/>
                  <a:gd name="T9" fmla="*/ 538 h 785"/>
                  <a:gd name="T10" fmla="*/ 635 w 468"/>
                  <a:gd name="T11" fmla="*/ 1266 h 785"/>
                  <a:gd name="T12" fmla="*/ 323 w 468"/>
                  <a:gd name="T13" fmla="*/ 1539 h 785"/>
                  <a:gd name="T14" fmla="*/ 89 w 468"/>
                  <a:gd name="T15" fmla="*/ 1531 h 785"/>
                  <a:gd name="T16" fmla="*/ 24 w 468"/>
                  <a:gd name="T17" fmla="*/ 1248 h 785"/>
                  <a:gd name="T18" fmla="*/ 40 w 468"/>
                  <a:gd name="T19" fmla="*/ 1022 h 785"/>
                  <a:gd name="T20" fmla="*/ 117 w 468"/>
                  <a:gd name="T21" fmla="*/ 930 h 785"/>
                  <a:gd name="T22" fmla="*/ 151 w 468"/>
                  <a:gd name="T23" fmla="*/ 712 h 785"/>
                  <a:gd name="T24" fmla="*/ 8 w 468"/>
                  <a:gd name="T25" fmla="*/ 401 h 78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8" h="785">
                    <a:moveTo>
                      <a:pt x="4" y="199"/>
                    </a:moveTo>
                    <a:cubicBezTo>
                      <a:pt x="8" y="127"/>
                      <a:pt x="16" y="108"/>
                      <a:pt x="53" y="72"/>
                    </a:cubicBezTo>
                    <a:cubicBezTo>
                      <a:pt x="93" y="34"/>
                      <a:pt x="164" y="2"/>
                      <a:pt x="220" y="1"/>
                    </a:cubicBezTo>
                    <a:cubicBezTo>
                      <a:pt x="276" y="0"/>
                      <a:pt x="350" y="23"/>
                      <a:pt x="387" y="64"/>
                    </a:cubicBezTo>
                    <a:cubicBezTo>
                      <a:pt x="424" y="105"/>
                      <a:pt x="468" y="173"/>
                      <a:pt x="456" y="267"/>
                    </a:cubicBezTo>
                    <a:cubicBezTo>
                      <a:pt x="444" y="361"/>
                      <a:pt x="367" y="542"/>
                      <a:pt x="315" y="628"/>
                    </a:cubicBezTo>
                    <a:cubicBezTo>
                      <a:pt x="263" y="714"/>
                      <a:pt x="205" y="741"/>
                      <a:pt x="160" y="763"/>
                    </a:cubicBezTo>
                    <a:cubicBezTo>
                      <a:pt x="115" y="785"/>
                      <a:pt x="69" y="783"/>
                      <a:pt x="44" y="759"/>
                    </a:cubicBezTo>
                    <a:cubicBezTo>
                      <a:pt x="12" y="715"/>
                      <a:pt x="14" y="669"/>
                      <a:pt x="12" y="619"/>
                    </a:cubicBezTo>
                    <a:cubicBezTo>
                      <a:pt x="10" y="569"/>
                      <a:pt x="13" y="525"/>
                      <a:pt x="20" y="507"/>
                    </a:cubicBezTo>
                    <a:cubicBezTo>
                      <a:pt x="27" y="489"/>
                      <a:pt x="49" y="486"/>
                      <a:pt x="58" y="461"/>
                    </a:cubicBezTo>
                    <a:cubicBezTo>
                      <a:pt x="67" y="436"/>
                      <a:pt x="84" y="397"/>
                      <a:pt x="75" y="353"/>
                    </a:cubicBezTo>
                    <a:cubicBezTo>
                      <a:pt x="66" y="309"/>
                      <a:pt x="0" y="271"/>
                      <a:pt x="4" y="199"/>
                    </a:cubicBezTo>
                    <a:close/>
                  </a:path>
                </a:pathLst>
              </a:custGeom>
              <a:solidFill>
                <a:srgbClr val="FFD1EF"/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9" name="Freeform 22"/>
              <p:cNvSpPr>
                <a:spLocks/>
              </p:cNvSpPr>
              <p:nvPr/>
            </p:nvSpPr>
            <p:spPr bwMode="auto">
              <a:xfrm flipH="1">
                <a:off x="662" y="1328"/>
                <a:ext cx="688" cy="905"/>
              </a:xfrm>
              <a:custGeom>
                <a:avLst/>
                <a:gdLst>
                  <a:gd name="T0" fmla="*/ 145 w 341"/>
                  <a:gd name="T1" fmla="*/ 558 h 449"/>
                  <a:gd name="T2" fmla="*/ 145 w 341"/>
                  <a:gd name="T3" fmla="*/ 558 h 449"/>
                  <a:gd name="T4" fmla="*/ 20 w 341"/>
                  <a:gd name="T5" fmla="*/ 409 h 449"/>
                  <a:gd name="T6" fmla="*/ 46 w 341"/>
                  <a:gd name="T7" fmla="*/ 131 h 449"/>
                  <a:gd name="T8" fmla="*/ 272 w 341"/>
                  <a:gd name="T9" fmla="*/ 14 h 449"/>
                  <a:gd name="T10" fmla="*/ 529 w 341"/>
                  <a:gd name="T11" fmla="*/ 69 h 449"/>
                  <a:gd name="T12" fmla="*/ 670 w 341"/>
                  <a:gd name="T13" fmla="*/ 308 h 449"/>
                  <a:gd name="T14" fmla="*/ 642 w 341"/>
                  <a:gd name="T15" fmla="*/ 683 h 449"/>
                  <a:gd name="T16" fmla="*/ 541 w 341"/>
                  <a:gd name="T17" fmla="*/ 905 h 44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41" h="449">
                    <a:moveTo>
                      <a:pt x="72" y="277"/>
                    </a:moveTo>
                    <a:lnTo>
                      <a:pt x="72" y="277"/>
                    </a:lnTo>
                    <a:cubicBezTo>
                      <a:pt x="62" y="265"/>
                      <a:pt x="18" y="238"/>
                      <a:pt x="10" y="203"/>
                    </a:cubicBezTo>
                    <a:cubicBezTo>
                      <a:pt x="0" y="170"/>
                      <a:pt x="0" y="96"/>
                      <a:pt x="23" y="65"/>
                    </a:cubicBezTo>
                    <a:cubicBezTo>
                      <a:pt x="46" y="34"/>
                      <a:pt x="94" y="14"/>
                      <a:pt x="135" y="7"/>
                    </a:cubicBezTo>
                    <a:cubicBezTo>
                      <a:pt x="176" y="0"/>
                      <a:pt x="231" y="12"/>
                      <a:pt x="262" y="34"/>
                    </a:cubicBezTo>
                    <a:cubicBezTo>
                      <a:pt x="293" y="56"/>
                      <a:pt x="323" y="102"/>
                      <a:pt x="332" y="153"/>
                    </a:cubicBezTo>
                    <a:cubicBezTo>
                      <a:pt x="341" y="204"/>
                      <a:pt x="329" y="290"/>
                      <a:pt x="318" y="339"/>
                    </a:cubicBezTo>
                    <a:cubicBezTo>
                      <a:pt x="307" y="388"/>
                      <a:pt x="278" y="426"/>
                      <a:pt x="268" y="449"/>
                    </a:cubicBezTo>
                  </a:path>
                </a:pathLst>
              </a:custGeom>
              <a:noFill/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0" name="Freeform 23"/>
              <p:cNvSpPr>
                <a:spLocks/>
              </p:cNvSpPr>
              <p:nvPr/>
            </p:nvSpPr>
            <p:spPr bwMode="auto">
              <a:xfrm flipH="1">
                <a:off x="963" y="1636"/>
                <a:ext cx="375" cy="718"/>
              </a:xfrm>
              <a:custGeom>
                <a:avLst/>
                <a:gdLst>
                  <a:gd name="T0" fmla="*/ 0 w 186"/>
                  <a:gd name="T1" fmla="*/ 718 h 356"/>
                  <a:gd name="T2" fmla="*/ 0 w 186"/>
                  <a:gd name="T3" fmla="*/ 718 h 356"/>
                  <a:gd name="T4" fmla="*/ 95 w 186"/>
                  <a:gd name="T5" fmla="*/ 625 h 356"/>
                  <a:gd name="T6" fmla="*/ 276 w 186"/>
                  <a:gd name="T7" fmla="*/ 593 h 356"/>
                  <a:gd name="T8" fmla="*/ 367 w 186"/>
                  <a:gd name="T9" fmla="*/ 456 h 356"/>
                  <a:gd name="T10" fmla="*/ 302 w 186"/>
                  <a:gd name="T11" fmla="*/ 242 h 356"/>
                  <a:gd name="T12" fmla="*/ 0 w 186"/>
                  <a:gd name="T13" fmla="*/ 0 h 3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6" h="356">
                    <a:moveTo>
                      <a:pt x="0" y="356"/>
                    </a:moveTo>
                    <a:lnTo>
                      <a:pt x="0" y="356"/>
                    </a:lnTo>
                    <a:cubicBezTo>
                      <a:pt x="8" y="348"/>
                      <a:pt x="24" y="320"/>
                      <a:pt x="47" y="310"/>
                    </a:cubicBezTo>
                    <a:cubicBezTo>
                      <a:pt x="84" y="290"/>
                      <a:pt x="105" y="302"/>
                      <a:pt x="137" y="294"/>
                    </a:cubicBezTo>
                    <a:cubicBezTo>
                      <a:pt x="169" y="286"/>
                      <a:pt x="178" y="256"/>
                      <a:pt x="182" y="226"/>
                    </a:cubicBezTo>
                    <a:cubicBezTo>
                      <a:pt x="186" y="196"/>
                      <a:pt x="180" y="157"/>
                      <a:pt x="150" y="120"/>
                    </a:cubicBezTo>
                    <a:cubicBezTo>
                      <a:pt x="120" y="83"/>
                      <a:pt x="31" y="25"/>
                      <a:pt x="0" y="0"/>
                    </a:cubicBezTo>
                  </a:path>
                </a:pathLst>
              </a:custGeom>
              <a:noFill/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1" name="Freeform 24"/>
              <p:cNvSpPr>
                <a:spLocks/>
              </p:cNvSpPr>
              <p:nvPr/>
            </p:nvSpPr>
            <p:spPr bwMode="auto">
              <a:xfrm flipH="1">
                <a:off x="1086" y="1878"/>
                <a:ext cx="250" cy="271"/>
              </a:xfrm>
              <a:custGeom>
                <a:avLst/>
                <a:gdLst>
                  <a:gd name="T0" fmla="*/ 0 w 124"/>
                  <a:gd name="T1" fmla="*/ 0 h 134"/>
                  <a:gd name="T2" fmla="*/ 97 w 124"/>
                  <a:gd name="T3" fmla="*/ 101 h 134"/>
                  <a:gd name="T4" fmla="*/ 234 w 124"/>
                  <a:gd name="T5" fmla="*/ 194 h 134"/>
                  <a:gd name="T6" fmla="*/ 181 w 124"/>
                  <a:gd name="T7" fmla="*/ 271 h 13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4" h="134">
                    <a:moveTo>
                      <a:pt x="0" y="0"/>
                    </a:moveTo>
                    <a:cubicBezTo>
                      <a:pt x="8" y="8"/>
                      <a:pt x="29" y="34"/>
                      <a:pt x="48" y="50"/>
                    </a:cubicBezTo>
                    <a:cubicBezTo>
                      <a:pt x="65" y="65"/>
                      <a:pt x="108" y="85"/>
                      <a:pt x="116" y="96"/>
                    </a:cubicBezTo>
                    <a:cubicBezTo>
                      <a:pt x="124" y="107"/>
                      <a:pt x="93" y="125"/>
                      <a:pt x="90" y="134"/>
                    </a:cubicBezTo>
                  </a:path>
                </a:pathLst>
              </a:custGeom>
              <a:solidFill>
                <a:srgbClr val="FF6FCF">
                  <a:alpha val="32156"/>
                </a:srgbClr>
              </a:solidFill>
              <a:ln w="12700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246" name="Group 25"/>
            <p:cNvGrpSpPr>
              <a:grpSpLocks/>
            </p:cNvGrpSpPr>
            <p:nvPr/>
          </p:nvGrpSpPr>
          <p:grpSpPr bwMode="auto">
            <a:xfrm>
              <a:off x="1792" y="2613"/>
              <a:ext cx="589" cy="781"/>
              <a:chOff x="1792" y="2613"/>
              <a:chExt cx="589" cy="781"/>
            </a:xfrm>
          </p:grpSpPr>
          <p:sp>
            <p:nvSpPr>
              <p:cNvPr id="9253" name="Oval 26"/>
              <p:cNvSpPr>
                <a:spLocks noChangeArrowheads="1"/>
              </p:cNvSpPr>
              <p:nvPr/>
            </p:nvSpPr>
            <p:spPr bwMode="auto">
              <a:xfrm>
                <a:off x="2066" y="2739"/>
                <a:ext cx="40" cy="54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54" name="Oval 27"/>
              <p:cNvSpPr>
                <a:spLocks noChangeArrowheads="1"/>
              </p:cNvSpPr>
              <p:nvPr/>
            </p:nvSpPr>
            <p:spPr bwMode="auto">
              <a:xfrm>
                <a:off x="2066" y="2781"/>
                <a:ext cx="40" cy="54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55" name="Freeform 28"/>
              <p:cNvSpPr>
                <a:spLocks/>
              </p:cNvSpPr>
              <p:nvPr/>
            </p:nvSpPr>
            <p:spPr bwMode="auto">
              <a:xfrm>
                <a:off x="1792" y="2835"/>
                <a:ext cx="589" cy="559"/>
              </a:xfrm>
              <a:custGeom>
                <a:avLst/>
                <a:gdLst>
                  <a:gd name="T0" fmla="*/ 295 w 589"/>
                  <a:gd name="T1" fmla="*/ 0 h 559"/>
                  <a:gd name="T2" fmla="*/ 385 w 589"/>
                  <a:gd name="T3" fmla="*/ 184 h 559"/>
                  <a:gd name="T4" fmla="*/ 589 w 589"/>
                  <a:gd name="T5" fmla="*/ 214 h 559"/>
                  <a:gd name="T6" fmla="*/ 441 w 589"/>
                  <a:gd name="T7" fmla="*/ 358 h 559"/>
                  <a:gd name="T8" fmla="*/ 477 w 589"/>
                  <a:gd name="T9" fmla="*/ 559 h 559"/>
                  <a:gd name="T10" fmla="*/ 295 w 589"/>
                  <a:gd name="T11" fmla="*/ 463 h 559"/>
                  <a:gd name="T12" fmla="*/ 112 w 589"/>
                  <a:gd name="T13" fmla="*/ 559 h 559"/>
                  <a:gd name="T14" fmla="*/ 148 w 589"/>
                  <a:gd name="T15" fmla="*/ 358 h 559"/>
                  <a:gd name="T16" fmla="*/ 0 w 589"/>
                  <a:gd name="T17" fmla="*/ 214 h 559"/>
                  <a:gd name="T18" fmla="*/ 204 w 589"/>
                  <a:gd name="T19" fmla="*/ 184 h 559"/>
                  <a:gd name="T20" fmla="*/ 295 w 589"/>
                  <a:gd name="T21" fmla="*/ 0 h 55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89" h="559">
                    <a:moveTo>
                      <a:pt x="295" y="0"/>
                    </a:moveTo>
                    <a:lnTo>
                      <a:pt x="385" y="184"/>
                    </a:lnTo>
                    <a:lnTo>
                      <a:pt x="589" y="214"/>
                    </a:lnTo>
                    <a:lnTo>
                      <a:pt x="441" y="358"/>
                    </a:lnTo>
                    <a:lnTo>
                      <a:pt x="477" y="559"/>
                    </a:lnTo>
                    <a:lnTo>
                      <a:pt x="295" y="463"/>
                    </a:lnTo>
                    <a:lnTo>
                      <a:pt x="112" y="559"/>
                    </a:lnTo>
                    <a:lnTo>
                      <a:pt x="148" y="358"/>
                    </a:lnTo>
                    <a:lnTo>
                      <a:pt x="0" y="214"/>
                    </a:lnTo>
                    <a:lnTo>
                      <a:pt x="204" y="184"/>
                    </a:lnTo>
                    <a:lnTo>
                      <a:pt x="295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F4C655"/>
                  </a:gs>
                </a:gsLst>
                <a:path path="rect">
                  <a:fillToRect l="50000" t="50000" r="50000" b="50000"/>
                </a:path>
              </a:gra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6" name="Freeform 29"/>
              <p:cNvSpPr>
                <a:spLocks/>
              </p:cNvSpPr>
              <p:nvPr/>
            </p:nvSpPr>
            <p:spPr bwMode="auto">
              <a:xfrm>
                <a:off x="2080" y="2613"/>
                <a:ext cx="26" cy="77"/>
              </a:xfrm>
              <a:custGeom>
                <a:avLst/>
                <a:gdLst>
                  <a:gd name="T0" fmla="*/ 0 w 26"/>
                  <a:gd name="T1" fmla="*/ 10 h 77"/>
                  <a:gd name="T2" fmla="*/ 22 w 26"/>
                  <a:gd name="T3" fmla="*/ 22 h 77"/>
                  <a:gd name="T4" fmla="*/ 7 w 26"/>
                  <a:gd name="T5" fmla="*/ 77 h 7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77">
                    <a:moveTo>
                      <a:pt x="0" y="10"/>
                    </a:moveTo>
                    <a:cubicBezTo>
                      <a:pt x="4" y="13"/>
                      <a:pt x="18" y="0"/>
                      <a:pt x="22" y="22"/>
                    </a:cubicBezTo>
                    <a:cubicBezTo>
                      <a:pt x="26" y="44"/>
                      <a:pt x="9" y="65"/>
                      <a:pt x="7" y="77"/>
                    </a:cubicBez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7" name="Oval 30"/>
              <p:cNvSpPr>
                <a:spLocks noChangeArrowheads="1"/>
              </p:cNvSpPr>
              <p:nvPr/>
            </p:nvSpPr>
            <p:spPr bwMode="auto">
              <a:xfrm>
                <a:off x="2054" y="2685"/>
                <a:ext cx="66" cy="66"/>
              </a:xfrm>
              <a:prstGeom prst="ellipse">
                <a:avLst/>
              </a:prstGeom>
              <a:gradFill rotWithShape="0">
                <a:gsLst>
                  <a:gs pos="0">
                    <a:srgbClr val="F4C655"/>
                  </a:gs>
                  <a:gs pos="100000">
                    <a:srgbClr val="FFFFFF"/>
                  </a:gs>
                </a:gsLst>
                <a:path path="rect">
                  <a:fillToRect t="100000" r="100000"/>
                </a:path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9247" name="Group 31"/>
            <p:cNvGrpSpPr>
              <a:grpSpLocks/>
            </p:cNvGrpSpPr>
            <p:nvPr/>
          </p:nvGrpSpPr>
          <p:grpSpPr bwMode="auto">
            <a:xfrm>
              <a:off x="3852" y="2720"/>
              <a:ext cx="166" cy="612"/>
              <a:chOff x="3852" y="2720"/>
              <a:chExt cx="166" cy="612"/>
            </a:xfrm>
          </p:grpSpPr>
          <p:sp>
            <p:nvSpPr>
              <p:cNvPr id="9250" name="Freeform 32"/>
              <p:cNvSpPr>
                <a:spLocks/>
              </p:cNvSpPr>
              <p:nvPr/>
            </p:nvSpPr>
            <p:spPr bwMode="auto">
              <a:xfrm>
                <a:off x="3852" y="2930"/>
                <a:ext cx="166" cy="402"/>
              </a:xfrm>
              <a:custGeom>
                <a:avLst/>
                <a:gdLst>
                  <a:gd name="T0" fmla="*/ 1 w 166"/>
                  <a:gd name="T1" fmla="*/ 299 h 402"/>
                  <a:gd name="T2" fmla="*/ 83 w 166"/>
                  <a:gd name="T3" fmla="*/ 0 h 402"/>
                  <a:gd name="T4" fmla="*/ 83 w 166"/>
                  <a:gd name="T5" fmla="*/ 0 h 402"/>
                  <a:gd name="T6" fmla="*/ 165 w 166"/>
                  <a:gd name="T7" fmla="*/ 296 h 402"/>
                  <a:gd name="T8" fmla="*/ 89 w 166"/>
                  <a:gd name="T9" fmla="*/ 402 h 402"/>
                  <a:gd name="T10" fmla="*/ 1 w 166"/>
                  <a:gd name="T11" fmla="*/ 299 h 40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66" h="402">
                    <a:moveTo>
                      <a:pt x="1" y="299"/>
                    </a:moveTo>
                    <a:cubicBezTo>
                      <a:pt x="0" y="233"/>
                      <a:pt x="69" y="50"/>
                      <a:pt x="83" y="0"/>
                    </a:cubicBezTo>
                    <a:cubicBezTo>
                      <a:pt x="97" y="49"/>
                      <a:pt x="164" y="229"/>
                      <a:pt x="165" y="296"/>
                    </a:cubicBezTo>
                    <a:cubicBezTo>
                      <a:pt x="166" y="362"/>
                      <a:pt x="149" y="402"/>
                      <a:pt x="89" y="402"/>
                    </a:cubicBezTo>
                    <a:cubicBezTo>
                      <a:pt x="29" y="402"/>
                      <a:pt x="2" y="365"/>
                      <a:pt x="1" y="299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D2D2D2"/>
                  </a:gs>
                </a:gsLst>
                <a:path path="rect">
                  <a:fillToRect l="50000" t="50000" r="50000" b="50000"/>
                </a:path>
              </a:gra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49" name="Oval 33"/>
              <p:cNvSpPr>
                <a:spLocks noChangeArrowheads="1"/>
              </p:cNvSpPr>
              <p:nvPr/>
            </p:nvSpPr>
            <p:spPr bwMode="auto">
              <a:xfrm>
                <a:off x="3873" y="2720"/>
                <a:ext cx="118" cy="118"/>
              </a:xfrm>
              <a:prstGeom prst="ellipse">
                <a:avLst/>
              </a:prstGeom>
              <a:gradFill rotWithShape="0">
                <a:gsLst>
                  <a:gs pos="0">
                    <a:srgbClr val="D2D2D2"/>
                  </a:gs>
                  <a:gs pos="50000">
                    <a:schemeClr val="bg1"/>
                  </a:gs>
                  <a:gs pos="100000">
                    <a:srgbClr val="D2D2D2"/>
                  </a:gs>
                </a:gsLst>
                <a:lin ang="270000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/>
              </a:p>
            </p:txBody>
          </p:sp>
          <p:sp>
            <p:nvSpPr>
              <p:cNvPr id="9252" name="Oval 34"/>
              <p:cNvSpPr>
                <a:spLocks noChangeArrowheads="1"/>
              </p:cNvSpPr>
              <p:nvPr/>
            </p:nvSpPr>
            <p:spPr bwMode="auto">
              <a:xfrm>
                <a:off x="3909" y="2840"/>
                <a:ext cx="48" cy="84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34851" name="AutoShape 35"/>
            <p:cNvSpPr>
              <a:spLocks noChangeArrowheads="1"/>
            </p:cNvSpPr>
            <p:nvPr/>
          </p:nvSpPr>
          <p:spPr bwMode="auto">
            <a:xfrm>
              <a:off x="4707" y="2568"/>
              <a:ext cx="145" cy="230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9249" name="Oval 36"/>
            <p:cNvSpPr>
              <a:spLocks noChangeArrowheads="1"/>
            </p:cNvSpPr>
            <p:nvPr/>
          </p:nvSpPr>
          <p:spPr bwMode="auto">
            <a:xfrm>
              <a:off x="1049" y="2388"/>
              <a:ext cx="316" cy="309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6FC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9219" name="Group 39"/>
          <p:cNvGrpSpPr>
            <a:grpSpLocks/>
          </p:cNvGrpSpPr>
          <p:nvPr/>
        </p:nvGrpSpPr>
        <p:grpSpPr bwMode="auto">
          <a:xfrm>
            <a:off x="6510338" y="3868738"/>
            <a:ext cx="957262" cy="2151062"/>
            <a:chOff x="4418" y="1243"/>
            <a:chExt cx="733" cy="1648"/>
          </a:xfrm>
        </p:grpSpPr>
        <p:sp>
          <p:nvSpPr>
            <p:cNvPr id="9236" name="Freeform 40"/>
            <p:cNvSpPr>
              <a:spLocks/>
            </p:cNvSpPr>
            <p:nvPr/>
          </p:nvSpPr>
          <p:spPr bwMode="auto">
            <a:xfrm>
              <a:off x="4418" y="1243"/>
              <a:ext cx="642" cy="1648"/>
            </a:xfrm>
            <a:custGeom>
              <a:avLst/>
              <a:gdLst>
                <a:gd name="T0" fmla="*/ 327 w 247"/>
                <a:gd name="T1" fmla="*/ 1456 h 634"/>
                <a:gd name="T2" fmla="*/ 348 w 247"/>
                <a:gd name="T3" fmla="*/ 1622 h 634"/>
                <a:gd name="T4" fmla="*/ 520 w 247"/>
                <a:gd name="T5" fmla="*/ 1515 h 634"/>
                <a:gd name="T6" fmla="*/ 582 w 247"/>
                <a:gd name="T7" fmla="*/ 1149 h 634"/>
                <a:gd name="T8" fmla="*/ 634 w 247"/>
                <a:gd name="T9" fmla="*/ 806 h 634"/>
                <a:gd name="T10" fmla="*/ 530 w 247"/>
                <a:gd name="T11" fmla="*/ 468 h 634"/>
                <a:gd name="T12" fmla="*/ 364 w 247"/>
                <a:gd name="T13" fmla="*/ 153 h 634"/>
                <a:gd name="T14" fmla="*/ 172 w 247"/>
                <a:gd name="T15" fmla="*/ 3 h 634"/>
                <a:gd name="T16" fmla="*/ 39 w 247"/>
                <a:gd name="T17" fmla="*/ 122 h 634"/>
                <a:gd name="T18" fmla="*/ 26 w 247"/>
                <a:gd name="T19" fmla="*/ 457 h 634"/>
                <a:gd name="T20" fmla="*/ 151 w 247"/>
                <a:gd name="T21" fmla="*/ 634 h 634"/>
                <a:gd name="T22" fmla="*/ 291 w 247"/>
                <a:gd name="T23" fmla="*/ 645 h 634"/>
                <a:gd name="T24" fmla="*/ 369 w 247"/>
                <a:gd name="T25" fmla="*/ 894 h 634"/>
                <a:gd name="T26" fmla="*/ 379 w 247"/>
                <a:gd name="T27" fmla="*/ 1326 h 634"/>
                <a:gd name="T28" fmla="*/ 327 w 247"/>
                <a:gd name="T29" fmla="*/ 1456 h 63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7" h="634">
                  <a:moveTo>
                    <a:pt x="126" y="560"/>
                  </a:moveTo>
                  <a:cubicBezTo>
                    <a:pt x="126" y="560"/>
                    <a:pt x="112" y="614"/>
                    <a:pt x="134" y="624"/>
                  </a:cubicBezTo>
                  <a:cubicBezTo>
                    <a:pt x="156" y="634"/>
                    <a:pt x="186" y="617"/>
                    <a:pt x="200" y="583"/>
                  </a:cubicBezTo>
                  <a:cubicBezTo>
                    <a:pt x="214" y="552"/>
                    <a:pt x="217" y="487"/>
                    <a:pt x="224" y="442"/>
                  </a:cubicBezTo>
                  <a:cubicBezTo>
                    <a:pt x="231" y="397"/>
                    <a:pt x="247" y="354"/>
                    <a:pt x="244" y="310"/>
                  </a:cubicBezTo>
                  <a:cubicBezTo>
                    <a:pt x="244" y="260"/>
                    <a:pt x="221" y="222"/>
                    <a:pt x="204" y="180"/>
                  </a:cubicBezTo>
                  <a:cubicBezTo>
                    <a:pt x="187" y="138"/>
                    <a:pt x="163" y="89"/>
                    <a:pt x="140" y="59"/>
                  </a:cubicBezTo>
                  <a:cubicBezTo>
                    <a:pt x="114" y="22"/>
                    <a:pt x="96" y="2"/>
                    <a:pt x="66" y="1"/>
                  </a:cubicBezTo>
                  <a:cubicBezTo>
                    <a:pt x="36" y="0"/>
                    <a:pt x="24" y="16"/>
                    <a:pt x="15" y="47"/>
                  </a:cubicBezTo>
                  <a:cubicBezTo>
                    <a:pt x="6" y="78"/>
                    <a:pt x="0" y="143"/>
                    <a:pt x="10" y="176"/>
                  </a:cubicBezTo>
                  <a:cubicBezTo>
                    <a:pt x="20" y="209"/>
                    <a:pt x="41" y="235"/>
                    <a:pt x="58" y="244"/>
                  </a:cubicBezTo>
                  <a:cubicBezTo>
                    <a:pt x="75" y="253"/>
                    <a:pt x="98" y="231"/>
                    <a:pt x="112" y="248"/>
                  </a:cubicBezTo>
                  <a:cubicBezTo>
                    <a:pt x="126" y="265"/>
                    <a:pt x="136" y="300"/>
                    <a:pt x="142" y="344"/>
                  </a:cubicBezTo>
                  <a:cubicBezTo>
                    <a:pt x="148" y="388"/>
                    <a:pt x="149" y="474"/>
                    <a:pt x="146" y="510"/>
                  </a:cubicBezTo>
                  <a:cubicBezTo>
                    <a:pt x="143" y="546"/>
                    <a:pt x="126" y="560"/>
                    <a:pt x="126" y="560"/>
                  </a:cubicBezTo>
                  <a:close/>
                </a:path>
              </a:pathLst>
            </a:custGeom>
            <a:solidFill>
              <a:srgbClr val="FFD1EF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7" name="Freeform 41"/>
            <p:cNvSpPr>
              <a:spLocks/>
            </p:cNvSpPr>
            <p:nvPr/>
          </p:nvSpPr>
          <p:spPr bwMode="auto">
            <a:xfrm>
              <a:off x="4499" y="1370"/>
              <a:ext cx="363" cy="1245"/>
            </a:xfrm>
            <a:custGeom>
              <a:avLst/>
              <a:gdLst>
                <a:gd name="T0" fmla="*/ 0 w 140"/>
                <a:gd name="T1" fmla="*/ 140 h 479"/>
                <a:gd name="T2" fmla="*/ 0 w 140"/>
                <a:gd name="T3" fmla="*/ 140 h 479"/>
                <a:gd name="T4" fmla="*/ 54 w 140"/>
                <a:gd name="T5" fmla="*/ 39 h 479"/>
                <a:gd name="T6" fmla="*/ 257 w 140"/>
                <a:gd name="T7" fmla="*/ 377 h 479"/>
                <a:gd name="T8" fmla="*/ 355 w 140"/>
                <a:gd name="T9" fmla="*/ 678 h 479"/>
                <a:gd name="T10" fmla="*/ 288 w 140"/>
                <a:gd name="T11" fmla="*/ 1245 h 4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0" h="479">
                  <a:moveTo>
                    <a:pt x="0" y="54"/>
                  </a:moveTo>
                  <a:lnTo>
                    <a:pt x="0" y="54"/>
                  </a:lnTo>
                  <a:cubicBezTo>
                    <a:pt x="3" y="48"/>
                    <a:pt x="5" y="0"/>
                    <a:pt x="21" y="15"/>
                  </a:cubicBezTo>
                  <a:cubicBezTo>
                    <a:pt x="37" y="30"/>
                    <a:pt x="80" y="104"/>
                    <a:pt x="99" y="145"/>
                  </a:cubicBezTo>
                  <a:cubicBezTo>
                    <a:pt x="118" y="186"/>
                    <a:pt x="135" y="205"/>
                    <a:pt x="137" y="261"/>
                  </a:cubicBezTo>
                  <a:cubicBezTo>
                    <a:pt x="140" y="315"/>
                    <a:pt x="117" y="434"/>
                    <a:pt x="111" y="479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8" name="Freeform 42"/>
            <p:cNvSpPr>
              <a:spLocks/>
            </p:cNvSpPr>
            <p:nvPr/>
          </p:nvSpPr>
          <p:spPr bwMode="auto">
            <a:xfrm>
              <a:off x="4493" y="1607"/>
              <a:ext cx="180" cy="223"/>
            </a:xfrm>
            <a:custGeom>
              <a:avLst/>
              <a:gdLst>
                <a:gd name="T0" fmla="*/ 0 w 69"/>
                <a:gd name="T1" fmla="*/ 0 h 86"/>
                <a:gd name="T2" fmla="*/ 0 w 69"/>
                <a:gd name="T3" fmla="*/ 0 h 86"/>
                <a:gd name="T4" fmla="*/ 76 w 69"/>
                <a:gd name="T5" fmla="*/ 171 h 86"/>
                <a:gd name="T6" fmla="*/ 180 w 69"/>
                <a:gd name="T7" fmla="*/ 187 h 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9" h="86">
                  <a:moveTo>
                    <a:pt x="0" y="0"/>
                  </a:moveTo>
                  <a:lnTo>
                    <a:pt x="0" y="0"/>
                  </a:lnTo>
                  <a:cubicBezTo>
                    <a:pt x="5" y="11"/>
                    <a:pt x="13" y="46"/>
                    <a:pt x="29" y="66"/>
                  </a:cubicBezTo>
                  <a:cubicBezTo>
                    <a:pt x="45" y="86"/>
                    <a:pt x="61" y="71"/>
                    <a:pt x="69" y="72"/>
                  </a:cubicBezTo>
                </a:path>
              </a:pathLst>
            </a:custGeom>
            <a:solidFill>
              <a:srgbClr val="FF6FCF">
                <a:alpha val="27843"/>
              </a:srgbClr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Freeform 43"/>
            <p:cNvSpPr>
              <a:spLocks/>
            </p:cNvSpPr>
            <p:nvPr/>
          </p:nvSpPr>
          <p:spPr bwMode="auto">
            <a:xfrm>
              <a:off x="4574" y="1545"/>
              <a:ext cx="182" cy="447"/>
            </a:xfrm>
            <a:custGeom>
              <a:avLst/>
              <a:gdLst>
                <a:gd name="T0" fmla="*/ 68 w 70"/>
                <a:gd name="T1" fmla="*/ 0 h 172"/>
                <a:gd name="T2" fmla="*/ 73 w 70"/>
                <a:gd name="T3" fmla="*/ 182 h 172"/>
                <a:gd name="T4" fmla="*/ 182 w 70"/>
                <a:gd name="T5" fmla="*/ 447 h 1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0" h="172">
                  <a:moveTo>
                    <a:pt x="26" y="0"/>
                  </a:moveTo>
                  <a:cubicBezTo>
                    <a:pt x="26" y="12"/>
                    <a:pt x="0" y="18"/>
                    <a:pt x="28" y="70"/>
                  </a:cubicBezTo>
                  <a:cubicBezTo>
                    <a:pt x="56" y="122"/>
                    <a:pt x="60" y="145"/>
                    <a:pt x="70" y="172"/>
                  </a:cubicBezTo>
                </a:path>
              </a:pathLst>
            </a:custGeom>
            <a:solidFill>
              <a:srgbClr val="FF6FCF">
                <a:alpha val="32156"/>
              </a:srgbClr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0" name="Freeform 44"/>
            <p:cNvSpPr>
              <a:spLocks/>
            </p:cNvSpPr>
            <p:nvPr/>
          </p:nvSpPr>
          <p:spPr bwMode="auto">
            <a:xfrm>
              <a:off x="4660" y="2272"/>
              <a:ext cx="122" cy="333"/>
            </a:xfrm>
            <a:custGeom>
              <a:avLst/>
              <a:gdLst>
                <a:gd name="T0" fmla="*/ 18 w 47"/>
                <a:gd name="T1" fmla="*/ 0 h 128"/>
                <a:gd name="T2" fmla="*/ 18 w 47"/>
                <a:gd name="T3" fmla="*/ 0 h 128"/>
                <a:gd name="T4" fmla="*/ 18 w 47"/>
                <a:gd name="T5" fmla="*/ 203 h 128"/>
                <a:gd name="T6" fmla="*/ 122 w 47"/>
                <a:gd name="T7" fmla="*/ 333 h 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128">
                  <a:moveTo>
                    <a:pt x="7" y="0"/>
                  </a:moveTo>
                  <a:lnTo>
                    <a:pt x="7" y="0"/>
                  </a:lnTo>
                  <a:cubicBezTo>
                    <a:pt x="7" y="13"/>
                    <a:pt x="0" y="57"/>
                    <a:pt x="7" y="78"/>
                  </a:cubicBezTo>
                  <a:cubicBezTo>
                    <a:pt x="14" y="99"/>
                    <a:pt x="39" y="118"/>
                    <a:pt x="47" y="128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1" name="Freeform 45"/>
            <p:cNvSpPr>
              <a:spLocks/>
            </p:cNvSpPr>
            <p:nvPr/>
          </p:nvSpPr>
          <p:spPr bwMode="auto">
            <a:xfrm>
              <a:off x="4891" y="1578"/>
              <a:ext cx="260" cy="382"/>
            </a:xfrm>
            <a:custGeom>
              <a:avLst/>
              <a:gdLst>
                <a:gd name="T0" fmla="*/ 0 w 100"/>
                <a:gd name="T1" fmla="*/ 0 h 147"/>
                <a:gd name="T2" fmla="*/ 0 w 100"/>
                <a:gd name="T3" fmla="*/ 0 h 147"/>
                <a:gd name="T4" fmla="*/ 172 w 100"/>
                <a:gd name="T5" fmla="*/ 96 h 147"/>
                <a:gd name="T6" fmla="*/ 260 w 100"/>
                <a:gd name="T7" fmla="*/ 382 h 14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" h="147">
                  <a:moveTo>
                    <a:pt x="0" y="0"/>
                  </a:moveTo>
                  <a:lnTo>
                    <a:pt x="0" y="0"/>
                  </a:lnTo>
                  <a:cubicBezTo>
                    <a:pt x="11" y="6"/>
                    <a:pt x="34" y="3"/>
                    <a:pt x="66" y="37"/>
                  </a:cubicBezTo>
                  <a:cubicBezTo>
                    <a:pt x="98" y="71"/>
                    <a:pt x="93" y="124"/>
                    <a:pt x="100" y="147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0" name="Group 46"/>
          <p:cNvGrpSpPr>
            <a:grpSpLocks/>
          </p:cNvGrpSpPr>
          <p:nvPr/>
        </p:nvGrpSpPr>
        <p:grpSpPr bwMode="auto">
          <a:xfrm>
            <a:off x="5165725" y="3824288"/>
            <a:ext cx="900113" cy="2185987"/>
            <a:chOff x="3387" y="1209"/>
            <a:chExt cx="690" cy="1674"/>
          </a:xfrm>
        </p:grpSpPr>
        <p:sp>
          <p:nvSpPr>
            <p:cNvPr id="9231" name="Freeform 47"/>
            <p:cNvSpPr>
              <a:spLocks/>
            </p:cNvSpPr>
            <p:nvPr/>
          </p:nvSpPr>
          <p:spPr bwMode="auto">
            <a:xfrm>
              <a:off x="3387" y="1209"/>
              <a:ext cx="690" cy="1674"/>
            </a:xfrm>
            <a:custGeom>
              <a:avLst/>
              <a:gdLst>
                <a:gd name="T0" fmla="*/ 591 w 285"/>
                <a:gd name="T1" fmla="*/ 1674 h 691"/>
                <a:gd name="T2" fmla="*/ 399 w 285"/>
                <a:gd name="T3" fmla="*/ 1572 h 691"/>
                <a:gd name="T4" fmla="*/ 213 w 285"/>
                <a:gd name="T5" fmla="*/ 1175 h 691"/>
                <a:gd name="T6" fmla="*/ 29 w 285"/>
                <a:gd name="T7" fmla="*/ 782 h 691"/>
                <a:gd name="T8" fmla="*/ 39 w 285"/>
                <a:gd name="T9" fmla="*/ 363 h 691"/>
                <a:gd name="T10" fmla="*/ 87 w 285"/>
                <a:gd name="T11" fmla="*/ 85 h 691"/>
                <a:gd name="T12" fmla="*/ 232 w 285"/>
                <a:gd name="T13" fmla="*/ 27 h 691"/>
                <a:gd name="T14" fmla="*/ 392 w 285"/>
                <a:gd name="T15" fmla="*/ 150 h 691"/>
                <a:gd name="T16" fmla="*/ 501 w 285"/>
                <a:gd name="T17" fmla="*/ 455 h 691"/>
                <a:gd name="T18" fmla="*/ 479 w 285"/>
                <a:gd name="T19" fmla="*/ 589 h 691"/>
                <a:gd name="T20" fmla="*/ 438 w 285"/>
                <a:gd name="T21" fmla="*/ 657 h 691"/>
                <a:gd name="T22" fmla="*/ 438 w 285"/>
                <a:gd name="T23" fmla="*/ 657 h 691"/>
                <a:gd name="T24" fmla="*/ 494 w 285"/>
                <a:gd name="T25" fmla="*/ 732 h 691"/>
                <a:gd name="T26" fmla="*/ 465 w 285"/>
                <a:gd name="T27" fmla="*/ 962 h 691"/>
                <a:gd name="T28" fmla="*/ 550 w 285"/>
                <a:gd name="T29" fmla="*/ 1148 h 691"/>
                <a:gd name="T30" fmla="*/ 540 w 285"/>
                <a:gd name="T31" fmla="*/ 1240 h 691"/>
                <a:gd name="T32" fmla="*/ 540 w 285"/>
                <a:gd name="T33" fmla="*/ 1240 h 691"/>
                <a:gd name="T34" fmla="*/ 683 w 285"/>
                <a:gd name="T35" fmla="*/ 1519 h 691"/>
                <a:gd name="T36" fmla="*/ 591 w 285"/>
                <a:gd name="T37" fmla="*/ 1674 h 69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85" h="691">
                  <a:moveTo>
                    <a:pt x="244" y="691"/>
                  </a:moveTo>
                  <a:cubicBezTo>
                    <a:pt x="216" y="691"/>
                    <a:pt x="191" y="683"/>
                    <a:pt x="165" y="649"/>
                  </a:cubicBezTo>
                  <a:cubicBezTo>
                    <a:pt x="139" y="615"/>
                    <a:pt x="114" y="539"/>
                    <a:pt x="88" y="485"/>
                  </a:cubicBezTo>
                  <a:cubicBezTo>
                    <a:pt x="64" y="426"/>
                    <a:pt x="24" y="379"/>
                    <a:pt x="12" y="323"/>
                  </a:cubicBezTo>
                  <a:cubicBezTo>
                    <a:pt x="0" y="267"/>
                    <a:pt x="12" y="193"/>
                    <a:pt x="16" y="150"/>
                  </a:cubicBezTo>
                  <a:cubicBezTo>
                    <a:pt x="20" y="107"/>
                    <a:pt x="24" y="58"/>
                    <a:pt x="36" y="35"/>
                  </a:cubicBezTo>
                  <a:cubicBezTo>
                    <a:pt x="48" y="12"/>
                    <a:pt x="65" y="0"/>
                    <a:pt x="96" y="11"/>
                  </a:cubicBezTo>
                  <a:cubicBezTo>
                    <a:pt x="117" y="15"/>
                    <a:pt x="144" y="33"/>
                    <a:pt x="162" y="62"/>
                  </a:cubicBezTo>
                  <a:cubicBezTo>
                    <a:pt x="180" y="91"/>
                    <a:pt x="201" y="158"/>
                    <a:pt x="207" y="188"/>
                  </a:cubicBezTo>
                  <a:cubicBezTo>
                    <a:pt x="213" y="218"/>
                    <a:pt x="202" y="229"/>
                    <a:pt x="198" y="243"/>
                  </a:cubicBezTo>
                  <a:cubicBezTo>
                    <a:pt x="194" y="257"/>
                    <a:pt x="184" y="266"/>
                    <a:pt x="181" y="271"/>
                  </a:cubicBezTo>
                  <a:cubicBezTo>
                    <a:pt x="178" y="276"/>
                    <a:pt x="177" y="266"/>
                    <a:pt x="181" y="271"/>
                  </a:cubicBezTo>
                  <a:cubicBezTo>
                    <a:pt x="185" y="276"/>
                    <a:pt x="202" y="281"/>
                    <a:pt x="204" y="302"/>
                  </a:cubicBezTo>
                  <a:cubicBezTo>
                    <a:pt x="207" y="319"/>
                    <a:pt x="188" y="368"/>
                    <a:pt x="192" y="397"/>
                  </a:cubicBezTo>
                  <a:cubicBezTo>
                    <a:pt x="196" y="426"/>
                    <a:pt x="222" y="455"/>
                    <a:pt x="227" y="474"/>
                  </a:cubicBezTo>
                  <a:cubicBezTo>
                    <a:pt x="232" y="493"/>
                    <a:pt x="224" y="506"/>
                    <a:pt x="223" y="512"/>
                  </a:cubicBezTo>
                  <a:cubicBezTo>
                    <a:pt x="223" y="512"/>
                    <a:pt x="279" y="597"/>
                    <a:pt x="282" y="627"/>
                  </a:cubicBezTo>
                  <a:cubicBezTo>
                    <a:pt x="285" y="657"/>
                    <a:pt x="272" y="691"/>
                    <a:pt x="244" y="691"/>
                  </a:cubicBezTo>
                  <a:close/>
                </a:path>
              </a:pathLst>
            </a:custGeom>
            <a:solidFill>
              <a:srgbClr val="FFD1EF"/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Freeform 48"/>
            <p:cNvSpPr>
              <a:spLocks/>
            </p:cNvSpPr>
            <p:nvPr/>
          </p:nvSpPr>
          <p:spPr bwMode="auto">
            <a:xfrm>
              <a:off x="3489" y="1422"/>
              <a:ext cx="307" cy="427"/>
            </a:xfrm>
            <a:custGeom>
              <a:avLst/>
              <a:gdLst>
                <a:gd name="T0" fmla="*/ 0 w 127"/>
                <a:gd name="T1" fmla="*/ 133 h 176"/>
                <a:gd name="T2" fmla="*/ 0 w 127"/>
                <a:gd name="T3" fmla="*/ 133 h 176"/>
                <a:gd name="T4" fmla="*/ 73 w 127"/>
                <a:gd name="T5" fmla="*/ 2 h 176"/>
                <a:gd name="T6" fmla="*/ 244 w 127"/>
                <a:gd name="T7" fmla="*/ 143 h 176"/>
                <a:gd name="T8" fmla="*/ 305 w 127"/>
                <a:gd name="T9" fmla="*/ 328 h 176"/>
                <a:gd name="T10" fmla="*/ 259 w 127"/>
                <a:gd name="T11" fmla="*/ 427 h 1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7" h="176">
                  <a:moveTo>
                    <a:pt x="0" y="55"/>
                  </a:moveTo>
                  <a:lnTo>
                    <a:pt x="0" y="55"/>
                  </a:lnTo>
                  <a:cubicBezTo>
                    <a:pt x="5" y="46"/>
                    <a:pt x="13" y="0"/>
                    <a:pt x="30" y="1"/>
                  </a:cubicBezTo>
                  <a:cubicBezTo>
                    <a:pt x="47" y="2"/>
                    <a:pt x="84" y="35"/>
                    <a:pt x="101" y="59"/>
                  </a:cubicBezTo>
                  <a:cubicBezTo>
                    <a:pt x="117" y="81"/>
                    <a:pt x="125" y="116"/>
                    <a:pt x="126" y="135"/>
                  </a:cubicBezTo>
                  <a:cubicBezTo>
                    <a:pt x="127" y="154"/>
                    <a:pt x="112" y="170"/>
                    <a:pt x="107" y="176"/>
                  </a:cubicBezTo>
                </a:path>
              </a:pathLst>
            </a:custGeom>
            <a:solidFill>
              <a:srgbClr val="FF6FCF">
                <a:alpha val="27843"/>
              </a:srgbClr>
            </a:solidFill>
            <a:ln w="12700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Freeform 49"/>
            <p:cNvSpPr>
              <a:spLocks/>
            </p:cNvSpPr>
            <p:nvPr/>
          </p:nvSpPr>
          <p:spPr bwMode="auto">
            <a:xfrm>
              <a:off x="3510" y="1427"/>
              <a:ext cx="293" cy="1064"/>
            </a:xfrm>
            <a:custGeom>
              <a:avLst/>
              <a:gdLst>
                <a:gd name="T0" fmla="*/ 58 w 121"/>
                <a:gd name="T1" fmla="*/ 0 h 439"/>
                <a:gd name="T2" fmla="*/ 58 w 121"/>
                <a:gd name="T3" fmla="*/ 0 h 439"/>
                <a:gd name="T4" fmla="*/ 41 w 121"/>
                <a:gd name="T5" fmla="*/ 271 h 439"/>
                <a:gd name="T6" fmla="*/ 2 w 121"/>
                <a:gd name="T7" fmla="*/ 536 h 439"/>
                <a:gd name="T8" fmla="*/ 70 w 121"/>
                <a:gd name="T9" fmla="*/ 749 h 439"/>
                <a:gd name="T10" fmla="*/ 293 w 121"/>
                <a:gd name="T11" fmla="*/ 1064 h 4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1" h="439">
                  <a:moveTo>
                    <a:pt x="24" y="0"/>
                  </a:moveTo>
                  <a:lnTo>
                    <a:pt x="24" y="0"/>
                  </a:lnTo>
                  <a:cubicBezTo>
                    <a:pt x="23" y="19"/>
                    <a:pt x="21" y="75"/>
                    <a:pt x="17" y="112"/>
                  </a:cubicBezTo>
                  <a:cubicBezTo>
                    <a:pt x="13" y="152"/>
                    <a:pt x="0" y="187"/>
                    <a:pt x="1" y="221"/>
                  </a:cubicBezTo>
                  <a:cubicBezTo>
                    <a:pt x="2" y="255"/>
                    <a:pt x="8" y="276"/>
                    <a:pt x="29" y="309"/>
                  </a:cubicBezTo>
                  <a:cubicBezTo>
                    <a:pt x="50" y="342"/>
                    <a:pt x="100" y="413"/>
                    <a:pt x="121" y="439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Freeform 50"/>
            <p:cNvSpPr>
              <a:spLocks/>
            </p:cNvSpPr>
            <p:nvPr/>
          </p:nvSpPr>
          <p:spPr bwMode="auto">
            <a:xfrm>
              <a:off x="3619" y="1657"/>
              <a:ext cx="308" cy="792"/>
            </a:xfrm>
            <a:custGeom>
              <a:avLst/>
              <a:gdLst>
                <a:gd name="T0" fmla="*/ 150 w 127"/>
                <a:gd name="T1" fmla="*/ 0 h 327"/>
                <a:gd name="T2" fmla="*/ 41 w 127"/>
                <a:gd name="T3" fmla="*/ 165 h 327"/>
                <a:gd name="T4" fmla="*/ 10 w 127"/>
                <a:gd name="T5" fmla="*/ 332 h 327"/>
                <a:gd name="T6" fmla="*/ 104 w 127"/>
                <a:gd name="T7" fmla="*/ 567 h 327"/>
                <a:gd name="T8" fmla="*/ 199 w 127"/>
                <a:gd name="T9" fmla="*/ 635 h 327"/>
                <a:gd name="T10" fmla="*/ 308 w 127"/>
                <a:gd name="T11" fmla="*/ 792 h 3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7" h="327">
                  <a:moveTo>
                    <a:pt x="62" y="0"/>
                  </a:moveTo>
                  <a:cubicBezTo>
                    <a:pt x="54" y="11"/>
                    <a:pt x="27" y="45"/>
                    <a:pt x="17" y="68"/>
                  </a:cubicBezTo>
                  <a:cubicBezTo>
                    <a:pt x="8" y="90"/>
                    <a:pt x="0" y="109"/>
                    <a:pt x="4" y="137"/>
                  </a:cubicBezTo>
                  <a:cubicBezTo>
                    <a:pt x="8" y="165"/>
                    <a:pt x="30" y="213"/>
                    <a:pt x="43" y="234"/>
                  </a:cubicBezTo>
                  <a:cubicBezTo>
                    <a:pt x="56" y="255"/>
                    <a:pt x="68" y="247"/>
                    <a:pt x="82" y="262"/>
                  </a:cubicBezTo>
                  <a:cubicBezTo>
                    <a:pt x="96" y="277"/>
                    <a:pt x="118" y="314"/>
                    <a:pt x="127" y="327"/>
                  </a:cubicBez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Freeform 51"/>
            <p:cNvSpPr>
              <a:spLocks/>
            </p:cNvSpPr>
            <p:nvPr/>
          </p:nvSpPr>
          <p:spPr bwMode="auto">
            <a:xfrm>
              <a:off x="3639" y="1565"/>
              <a:ext cx="94" cy="41"/>
            </a:xfrm>
            <a:custGeom>
              <a:avLst/>
              <a:gdLst>
                <a:gd name="T0" fmla="*/ 94 w 24"/>
                <a:gd name="T1" fmla="*/ 0 h 10"/>
                <a:gd name="T2" fmla="*/ 94 w 24"/>
                <a:gd name="T3" fmla="*/ 0 h 10"/>
                <a:gd name="T4" fmla="*/ 78 w 24"/>
                <a:gd name="T5" fmla="*/ 25 h 10"/>
                <a:gd name="T6" fmla="*/ 63 w 24"/>
                <a:gd name="T7" fmla="*/ 33 h 10"/>
                <a:gd name="T8" fmla="*/ 39 w 24"/>
                <a:gd name="T9" fmla="*/ 41 h 10"/>
                <a:gd name="T10" fmla="*/ 39 w 24"/>
                <a:gd name="T11" fmla="*/ 41 h 10"/>
                <a:gd name="T12" fmla="*/ 0 w 24"/>
                <a:gd name="T13" fmla="*/ 41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10">
                  <a:moveTo>
                    <a:pt x="24" y="0"/>
                  </a:moveTo>
                  <a:lnTo>
                    <a:pt x="24" y="0"/>
                  </a:lnTo>
                  <a:lnTo>
                    <a:pt x="20" y="6"/>
                  </a:lnTo>
                  <a:lnTo>
                    <a:pt x="16" y="8"/>
                  </a:lnTo>
                  <a:lnTo>
                    <a:pt x="10" y="10"/>
                  </a:lnTo>
                  <a:lnTo>
                    <a:pt x="0" y="10"/>
                  </a:lnTo>
                </a:path>
              </a:pathLst>
            </a:custGeom>
            <a:noFill/>
            <a:ln w="12700">
              <a:solidFill>
                <a:srgbClr val="231F2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1" name="Group 52"/>
          <p:cNvGrpSpPr>
            <a:grpSpLocks/>
          </p:cNvGrpSpPr>
          <p:nvPr/>
        </p:nvGrpSpPr>
        <p:grpSpPr bwMode="auto">
          <a:xfrm>
            <a:off x="3154363" y="3846513"/>
            <a:ext cx="1231900" cy="2066925"/>
            <a:chOff x="1847" y="1226"/>
            <a:chExt cx="944" cy="1583"/>
          </a:xfrm>
        </p:grpSpPr>
        <p:sp>
          <p:nvSpPr>
            <p:cNvPr id="9227" name="Freeform 53"/>
            <p:cNvSpPr>
              <a:spLocks/>
            </p:cNvSpPr>
            <p:nvPr/>
          </p:nvSpPr>
          <p:spPr bwMode="auto">
            <a:xfrm>
              <a:off x="1847" y="1226"/>
              <a:ext cx="944" cy="1583"/>
            </a:xfrm>
            <a:custGeom>
              <a:avLst/>
              <a:gdLst>
                <a:gd name="T0" fmla="*/ 8 w 468"/>
                <a:gd name="T1" fmla="*/ 401 h 785"/>
                <a:gd name="T2" fmla="*/ 107 w 468"/>
                <a:gd name="T3" fmla="*/ 145 h 785"/>
                <a:gd name="T4" fmla="*/ 444 w 468"/>
                <a:gd name="T5" fmla="*/ 2 h 785"/>
                <a:gd name="T6" fmla="*/ 781 w 468"/>
                <a:gd name="T7" fmla="*/ 129 h 785"/>
                <a:gd name="T8" fmla="*/ 920 w 468"/>
                <a:gd name="T9" fmla="*/ 538 h 785"/>
                <a:gd name="T10" fmla="*/ 635 w 468"/>
                <a:gd name="T11" fmla="*/ 1266 h 785"/>
                <a:gd name="T12" fmla="*/ 323 w 468"/>
                <a:gd name="T13" fmla="*/ 1539 h 785"/>
                <a:gd name="T14" fmla="*/ 89 w 468"/>
                <a:gd name="T15" fmla="*/ 1531 h 785"/>
                <a:gd name="T16" fmla="*/ 24 w 468"/>
                <a:gd name="T17" fmla="*/ 1248 h 785"/>
                <a:gd name="T18" fmla="*/ 40 w 468"/>
                <a:gd name="T19" fmla="*/ 1022 h 785"/>
                <a:gd name="T20" fmla="*/ 117 w 468"/>
                <a:gd name="T21" fmla="*/ 930 h 785"/>
                <a:gd name="T22" fmla="*/ 151 w 468"/>
                <a:gd name="T23" fmla="*/ 712 h 785"/>
                <a:gd name="T24" fmla="*/ 8 w 468"/>
                <a:gd name="T25" fmla="*/ 401 h 7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8" h="785">
                  <a:moveTo>
                    <a:pt x="4" y="199"/>
                  </a:moveTo>
                  <a:cubicBezTo>
                    <a:pt x="8" y="127"/>
                    <a:pt x="16" y="108"/>
                    <a:pt x="53" y="72"/>
                  </a:cubicBezTo>
                  <a:cubicBezTo>
                    <a:pt x="93" y="34"/>
                    <a:pt x="164" y="2"/>
                    <a:pt x="220" y="1"/>
                  </a:cubicBezTo>
                  <a:cubicBezTo>
                    <a:pt x="276" y="0"/>
                    <a:pt x="350" y="23"/>
                    <a:pt x="387" y="64"/>
                  </a:cubicBezTo>
                  <a:cubicBezTo>
                    <a:pt x="424" y="105"/>
                    <a:pt x="468" y="173"/>
                    <a:pt x="456" y="267"/>
                  </a:cubicBezTo>
                  <a:cubicBezTo>
                    <a:pt x="444" y="361"/>
                    <a:pt x="367" y="542"/>
                    <a:pt x="315" y="628"/>
                  </a:cubicBezTo>
                  <a:cubicBezTo>
                    <a:pt x="263" y="714"/>
                    <a:pt x="205" y="741"/>
                    <a:pt x="160" y="763"/>
                  </a:cubicBezTo>
                  <a:cubicBezTo>
                    <a:pt x="115" y="785"/>
                    <a:pt x="69" y="783"/>
                    <a:pt x="44" y="759"/>
                  </a:cubicBezTo>
                  <a:cubicBezTo>
                    <a:pt x="12" y="715"/>
                    <a:pt x="14" y="669"/>
                    <a:pt x="12" y="619"/>
                  </a:cubicBezTo>
                  <a:cubicBezTo>
                    <a:pt x="10" y="569"/>
                    <a:pt x="13" y="525"/>
                    <a:pt x="20" y="507"/>
                  </a:cubicBezTo>
                  <a:cubicBezTo>
                    <a:pt x="27" y="489"/>
                    <a:pt x="49" y="486"/>
                    <a:pt x="58" y="461"/>
                  </a:cubicBezTo>
                  <a:cubicBezTo>
                    <a:pt x="67" y="436"/>
                    <a:pt x="84" y="397"/>
                    <a:pt x="75" y="353"/>
                  </a:cubicBezTo>
                  <a:cubicBezTo>
                    <a:pt x="66" y="309"/>
                    <a:pt x="0" y="271"/>
                    <a:pt x="4" y="199"/>
                  </a:cubicBezTo>
                  <a:close/>
                </a:path>
              </a:pathLst>
            </a:custGeom>
            <a:solidFill>
              <a:srgbClr val="FFD1EF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Freeform 54"/>
            <p:cNvSpPr>
              <a:spLocks/>
            </p:cNvSpPr>
            <p:nvPr/>
          </p:nvSpPr>
          <p:spPr bwMode="auto">
            <a:xfrm>
              <a:off x="1962" y="1335"/>
              <a:ext cx="688" cy="905"/>
            </a:xfrm>
            <a:custGeom>
              <a:avLst/>
              <a:gdLst>
                <a:gd name="T0" fmla="*/ 145 w 341"/>
                <a:gd name="T1" fmla="*/ 558 h 449"/>
                <a:gd name="T2" fmla="*/ 145 w 341"/>
                <a:gd name="T3" fmla="*/ 558 h 449"/>
                <a:gd name="T4" fmla="*/ 20 w 341"/>
                <a:gd name="T5" fmla="*/ 409 h 449"/>
                <a:gd name="T6" fmla="*/ 46 w 341"/>
                <a:gd name="T7" fmla="*/ 131 h 449"/>
                <a:gd name="T8" fmla="*/ 272 w 341"/>
                <a:gd name="T9" fmla="*/ 14 h 449"/>
                <a:gd name="T10" fmla="*/ 529 w 341"/>
                <a:gd name="T11" fmla="*/ 69 h 449"/>
                <a:gd name="T12" fmla="*/ 670 w 341"/>
                <a:gd name="T13" fmla="*/ 308 h 449"/>
                <a:gd name="T14" fmla="*/ 642 w 341"/>
                <a:gd name="T15" fmla="*/ 683 h 449"/>
                <a:gd name="T16" fmla="*/ 541 w 341"/>
                <a:gd name="T17" fmla="*/ 905 h 4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1" h="449">
                  <a:moveTo>
                    <a:pt x="72" y="277"/>
                  </a:moveTo>
                  <a:lnTo>
                    <a:pt x="72" y="277"/>
                  </a:lnTo>
                  <a:cubicBezTo>
                    <a:pt x="62" y="265"/>
                    <a:pt x="18" y="238"/>
                    <a:pt x="10" y="203"/>
                  </a:cubicBezTo>
                  <a:cubicBezTo>
                    <a:pt x="0" y="170"/>
                    <a:pt x="0" y="96"/>
                    <a:pt x="23" y="65"/>
                  </a:cubicBezTo>
                  <a:cubicBezTo>
                    <a:pt x="46" y="34"/>
                    <a:pt x="94" y="14"/>
                    <a:pt x="135" y="7"/>
                  </a:cubicBezTo>
                  <a:cubicBezTo>
                    <a:pt x="176" y="0"/>
                    <a:pt x="231" y="12"/>
                    <a:pt x="262" y="34"/>
                  </a:cubicBezTo>
                  <a:cubicBezTo>
                    <a:pt x="293" y="56"/>
                    <a:pt x="323" y="102"/>
                    <a:pt x="332" y="153"/>
                  </a:cubicBezTo>
                  <a:cubicBezTo>
                    <a:pt x="341" y="204"/>
                    <a:pt x="329" y="290"/>
                    <a:pt x="318" y="339"/>
                  </a:cubicBezTo>
                  <a:cubicBezTo>
                    <a:pt x="307" y="388"/>
                    <a:pt x="278" y="426"/>
                    <a:pt x="268" y="449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9" name="Freeform 55"/>
            <p:cNvSpPr>
              <a:spLocks/>
            </p:cNvSpPr>
            <p:nvPr/>
          </p:nvSpPr>
          <p:spPr bwMode="auto">
            <a:xfrm>
              <a:off x="1974" y="1643"/>
              <a:ext cx="375" cy="718"/>
            </a:xfrm>
            <a:custGeom>
              <a:avLst/>
              <a:gdLst>
                <a:gd name="T0" fmla="*/ 0 w 186"/>
                <a:gd name="T1" fmla="*/ 718 h 356"/>
                <a:gd name="T2" fmla="*/ 0 w 186"/>
                <a:gd name="T3" fmla="*/ 718 h 356"/>
                <a:gd name="T4" fmla="*/ 95 w 186"/>
                <a:gd name="T5" fmla="*/ 625 h 356"/>
                <a:gd name="T6" fmla="*/ 276 w 186"/>
                <a:gd name="T7" fmla="*/ 593 h 356"/>
                <a:gd name="T8" fmla="*/ 367 w 186"/>
                <a:gd name="T9" fmla="*/ 456 h 356"/>
                <a:gd name="T10" fmla="*/ 302 w 186"/>
                <a:gd name="T11" fmla="*/ 242 h 356"/>
                <a:gd name="T12" fmla="*/ 0 w 186"/>
                <a:gd name="T13" fmla="*/ 0 h 3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6" h="356">
                  <a:moveTo>
                    <a:pt x="0" y="356"/>
                  </a:moveTo>
                  <a:lnTo>
                    <a:pt x="0" y="356"/>
                  </a:lnTo>
                  <a:cubicBezTo>
                    <a:pt x="8" y="348"/>
                    <a:pt x="24" y="320"/>
                    <a:pt x="47" y="310"/>
                  </a:cubicBezTo>
                  <a:cubicBezTo>
                    <a:pt x="84" y="290"/>
                    <a:pt x="105" y="302"/>
                    <a:pt x="137" y="294"/>
                  </a:cubicBezTo>
                  <a:cubicBezTo>
                    <a:pt x="169" y="286"/>
                    <a:pt x="178" y="256"/>
                    <a:pt x="182" y="226"/>
                  </a:cubicBezTo>
                  <a:cubicBezTo>
                    <a:pt x="186" y="196"/>
                    <a:pt x="180" y="157"/>
                    <a:pt x="150" y="120"/>
                  </a:cubicBezTo>
                  <a:cubicBezTo>
                    <a:pt x="120" y="83"/>
                    <a:pt x="31" y="25"/>
                    <a:pt x="0" y="0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Freeform 56"/>
            <p:cNvSpPr>
              <a:spLocks/>
            </p:cNvSpPr>
            <p:nvPr/>
          </p:nvSpPr>
          <p:spPr bwMode="auto">
            <a:xfrm>
              <a:off x="1976" y="1885"/>
              <a:ext cx="250" cy="271"/>
            </a:xfrm>
            <a:custGeom>
              <a:avLst/>
              <a:gdLst>
                <a:gd name="T0" fmla="*/ 0 w 124"/>
                <a:gd name="T1" fmla="*/ 0 h 134"/>
                <a:gd name="T2" fmla="*/ 97 w 124"/>
                <a:gd name="T3" fmla="*/ 101 h 134"/>
                <a:gd name="T4" fmla="*/ 234 w 124"/>
                <a:gd name="T5" fmla="*/ 194 h 134"/>
                <a:gd name="T6" fmla="*/ 181 w 124"/>
                <a:gd name="T7" fmla="*/ 271 h 1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4" h="134">
                  <a:moveTo>
                    <a:pt x="0" y="0"/>
                  </a:moveTo>
                  <a:cubicBezTo>
                    <a:pt x="8" y="8"/>
                    <a:pt x="29" y="34"/>
                    <a:pt x="48" y="50"/>
                  </a:cubicBezTo>
                  <a:cubicBezTo>
                    <a:pt x="65" y="65"/>
                    <a:pt x="108" y="85"/>
                    <a:pt x="116" y="96"/>
                  </a:cubicBezTo>
                  <a:cubicBezTo>
                    <a:pt x="124" y="107"/>
                    <a:pt x="93" y="125"/>
                    <a:pt x="90" y="134"/>
                  </a:cubicBezTo>
                </a:path>
              </a:pathLst>
            </a:custGeom>
            <a:solidFill>
              <a:srgbClr val="FF6FCF">
                <a:alpha val="32156"/>
              </a:srgbClr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2" name="Group 57"/>
          <p:cNvGrpSpPr>
            <a:grpSpLocks/>
          </p:cNvGrpSpPr>
          <p:nvPr/>
        </p:nvGrpSpPr>
        <p:grpSpPr bwMode="auto">
          <a:xfrm>
            <a:off x="1423988" y="3836988"/>
            <a:ext cx="1231900" cy="2066925"/>
            <a:chOff x="521" y="1219"/>
            <a:chExt cx="944" cy="1583"/>
          </a:xfrm>
        </p:grpSpPr>
        <p:sp>
          <p:nvSpPr>
            <p:cNvPr id="9223" name="Freeform 58"/>
            <p:cNvSpPr>
              <a:spLocks/>
            </p:cNvSpPr>
            <p:nvPr/>
          </p:nvSpPr>
          <p:spPr bwMode="auto">
            <a:xfrm flipH="1">
              <a:off x="521" y="1219"/>
              <a:ext cx="944" cy="1583"/>
            </a:xfrm>
            <a:custGeom>
              <a:avLst/>
              <a:gdLst>
                <a:gd name="T0" fmla="*/ 8 w 468"/>
                <a:gd name="T1" fmla="*/ 401 h 785"/>
                <a:gd name="T2" fmla="*/ 107 w 468"/>
                <a:gd name="T3" fmla="*/ 145 h 785"/>
                <a:gd name="T4" fmla="*/ 444 w 468"/>
                <a:gd name="T5" fmla="*/ 2 h 785"/>
                <a:gd name="T6" fmla="*/ 781 w 468"/>
                <a:gd name="T7" fmla="*/ 129 h 785"/>
                <a:gd name="T8" fmla="*/ 920 w 468"/>
                <a:gd name="T9" fmla="*/ 538 h 785"/>
                <a:gd name="T10" fmla="*/ 635 w 468"/>
                <a:gd name="T11" fmla="*/ 1266 h 785"/>
                <a:gd name="T12" fmla="*/ 323 w 468"/>
                <a:gd name="T13" fmla="*/ 1539 h 785"/>
                <a:gd name="T14" fmla="*/ 89 w 468"/>
                <a:gd name="T15" fmla="*/ 1531 h 785"/>
                <a:gd name="T16" fmla="*/ 24 w 468"/>
                <a:gd name="T17" fmla="*/ 1248 h 785"/>
                <a:gd name="T18" fmla="*/ 40 w 468"/>
                <a:gd name="T19" fmla="*/ 1022 h 785"/>
                <a:gd name="T20" fmla="*/ 117 w 468"/>
                <a:gd name="T21" fmla="*/ 930 h 785"/>
                <a:gd name="T22" fmla="*/ 151 w 468"/>
                <a:gd name="T23" fmla="*/ 712 h 785"/>
                <a:gd name="T24" fmla="*/ 8 w 468"/>
                <a:gd name="T25" fmla="*/ 401 h 7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8" h="785">
                  <a:moveTo>
                    <a:pt x="4" y="199"/>
                  </a:moveTo>
                  <a:cubicBezTo>
                    <a:pt x="8" y="127"/>
                    <a:pt x="16" y="108"/>
                    <a:pt x="53" y="72"/>
                  </a:cubicBezTo>
                  <a:cubicBezTo>
                    <a:pt x="93" y="34"/>
                    <a:pt x="164" y="2"/>
                    <a:pt x="220" y="1"/>
                  </a:cubicBezTo>
                  <a:cubicBezTo>
                    <a:pt x="276" y="0"/>
                    <a:pt x="350" y="23"/>
                    <a:pt x="387" y="64"/>
                  </a:cubicBezTo>
                  <a:cubicBezTo>
                    <a:pt x="424" y="105"/>
                    <a:pt x="468" y="173"/>
                    <a:pt x="456" y="267"/>
                  </a:cubicBezTo>
                  <a:cubicBezTo>
                    <a:pt x="444" y="361"/>
                    <a:pt x="367" y="542"/>
                    <a:pt x="315" y="628"/>
                  </a:cubicBezTo>
                  <a:cubicBezTo>
                    <a:pt x="263" y="714"/>
                    <a:pt x="205" y="741"/>
                    <a:pt x="160" y="763"/>
                  </a:cubicBezTo>
                  <a:cubicBezTo>
                    <a:pt x="115" y="785"/>
                    <a:pt x="69" y="783"/>
                    <a:pt x="44" y="759"/>
                  </a:cubicBezTo>
                  <a:cubicBezTo>
                    <a:pt x="12" y="715"/>
                    <a:pt x="14" y="669"/>
                    <a:pt x="12" y="619"/>
                  </a:cubicBezTo>
                  <a:cubicBezTo>
                    <a:pt x="10" y="569"/>
                    <a:pt x="13" y="525"/>
                    <a:pt x="20" y="507"/>
                  </a:cubicBezTo>
                  <a:cubicBezTo>
                    <a:pt x="27" y="489"/>
                    <a:pt x="49" y="486"/>
                    <a:pt x="58" y="461"/>
                  </a:cubicBezTo>
                  <a:cubicBezTo>
                    <a:pt x="67" y="436"/>
                    <a:pt x="84" y="397"/>
                    <a:pt x="75" y="353"/>
                  </a:cubicBezTo>
                  <a:cubicBezTo>
                    <a:pt x="66" y="309"/>
                    <a:pt x="0" y="271"/>
                    <a:pt x="4" y="199"/>
                  </a:cubicBezTo>
                  <a:close/>
                </a:path>
              </a:pathLst>
            </a:custGeom>
            <a:solidFill>
              <a:srgbClr val="FFD1EF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4" name="Freeform 59"/>
            <p:cNvSpPr>
              <a:spLocks/>
            </p:cNvSpPr>
            <p:nvPr/>
          </p:nvSpPr>
          <p:spPr bwMode="auto">
            <a:xfrm flipH="1">
              <a:off x="662" y="1328"/>
              <a:ext cx="688" cy="905"/>
            </a:xfrm>
            <a:custGeom>
              <a:avLst/>
              <a:gdLst>
                <a:gd name="T0" fmla="*/ 145 w 341"/>
                <a:gd name="T1" fmla="*/ 558 h 449"/>
                <a:gd name="T2" fmla="*/ 145 w 341"/>
                <a:gd name="T3" fmla="*/ 558 h 449"/>
                <a:gd name="T4" fmla="*/ 20 w 341"/>
                <a:gd name="T5" fmla="*/ 409 h 449"/>
                <a:gd name="T6" fmla="*/ 46 w 341"/>
                <a:gd name="T7" fmla="*/ 131 h 449"/>
                <a:gd name="T8" fmla="*/ 272 w 341"/>
                <a:gd name="T9" fmla="*/ 14 h 449"/>
                <a:gd name="T10" fmla="*/ 529 w 341"/>
                <a:gd name="T11" fmla="*/ 69 h 449"/>
                <a:gd name="T12" fmla="*/ 670 w 341"/>
                <a:gd name="T13" fmla="*/ 308 h 449"/>
                <a:gd name="T14" fmla="*/ 642 w 341"/>
                <a:gd name="T15" fmla="*/ 683 h 449"/>
                <a:gd name="T16" fmla="*/ 541 w 341"/>
                <a:gd name="T17" fmla="*/ 905 h 4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1" h="449">
                  <a:moveTo>
                    <a:pt x="72" y="277"/>
                  </a:moveTo>
                  <a:lnTo>
                    <a:pt x="72" y="277"/>
                  </a:lnTo>
                  <a:cubicBezTo>
                    <a:pt x="62" y="265"/>
                    <a:pt x="18" y="238"/>
                    <a:pt x="10" y="203"/>
                  </a:cubicBezTo>
                  <a:cubicBezTo>
                    <a:pt x="0" y="170"/>
                    <a:pt x="0" y="96"/>
                    <a:pt x="23" y="65"/>
                  </a:cubicBezTo>
                  <a:cubicBezTo>
                    <a:pt x="46" y="34"/>
                    <a:pt x="94" y="14"/>
                    <a:pt x="135" y="7"/>
                  </a:cubicBezTo>
                  <a:cubicBezTo>
                    <a:pt x="176" y="0"/>
                    <a:pt x="231" y="12"/>
                    <a:pt x="262" y="34"/>
                  </a:cubicBezTo>
                  <a:cubicBezTo>
                    <a:pt x="293" y="56"/>
                    <a:pt x="323" y="102"/>
                    <a:pt x="332" y="153"/>
                  </a:cubicBezTo>
                  <a:cubicBezTo>
                    <a:pt x="341" y="204"/>
                    <a:pt x="329" y="290"/>
                    <a:pt x="318" y="339"/>
                  </a:cubicBezTo>
                  <a:cubicBezTo>
                    <a:pt x="307" y="388"/>
                    <a:pt x="278" y="426"/>
                    <a:pt x="268" y="449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5" name="Freeform 60"/>
            <p:cNvSpPr>
              <a:spLocks/>
            </p:cNvSpPr>
            <p:nvPr/>
          </p:nvSpPr>
          <p:spPr bwMode="auto">
            <a:xfrm flipH="1">
              <a:off x="963" y="1636"/>
              <a:ext cx="375" cy="718"/>
            </a:xfrm>
            <a:custGeom>
              <a:avLst/>
              <a:gdLst>
                <a:gd name="T0" fmla="*/ 0 w 186"/>
                <a:gd name="T1" fmla="*/ 718 h 356"/>
                <a:gd name="T2" fmla="*/ 0 w 186"/>
                <a:gd name="T3" fmla="*/ 718 h 356"/>
                <a:gd name="T4" fmla="*/ 95 w 186"/>
                <a:gd name="T5" fmla="*/ 625 h 356"/>
                <a:gd name="T6" fmla="*/ 276 w 186"/>
                <a:gd name="T7" fmla="*/ 593 h 356"/>
                <a:gd name="T8" fmla="*/ 367 w 186"/>
                <a:gd name="T9" fmla="*/ 456 h 356"/>
                <a:gd name="T10" fmla="*/ 302 w 186"/>
                <a:gd name="T11" fmla="*/ 242 h 356"/>
                <a:gd name="T12" fmla="*/ 0 w 186"/>
                <a:gd name="T13" fmla="*/ 0 h 3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6" h="356">
                  <a:moveTo>
                    <a:pt x="0" y="356"/>
                  </a:moveTo>
                  <a:lnTo>
                    <a:pt x="0" y="356"/>
                  </a:lnTo>
                  <a:cubicBezTo>
                    <a:pt x="8" y="348"/>
                    <a:pt x="24" y="320"/>
                    <a:pt x="47" y="310"/>
                  </a:cubicBezTo>
                  <a:cubicBezTo>
                    <a:pt x="84" y="290"/>
                    <a:pt x="105" y="302"/>
                    <a:pt x="137" y="294"/>
                  </a:cubicBezTo>
                  <a:cubicBezTo>
                    <a:pt x="169" y="286"/>
                    <a:pt x="178" y="256"/>
                    <a:pt x="182" y="226"/>
                  </a:cubicBezTo>
                  <a:cubicBezTo>
                    <a:pt x="186" y="196"/>
                    <a:pt x="180" y="157"/>
                    <a:pt x="150" y="120"/>
                  </a:cubicBezTo>
                  <a:cubicBezTo>
                    <a:pt x="120" y="83"/>
                    <a:pt x="31" y="25"/>
                    <a:pt x="0" y="0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Freeform 61"/>
            <p:cNvSpPr>
              <a:spLocks/>
            </p:cNvSpPr>
            <p:nvPr/>
          </p:nvSpPr>
          <p:spPr bwMode="auto">
            <a:xfrm flipH="1">
              <a:off x="1086" y="1878"/>
              <a:ext cx="250" cy="271"/>
            </a:xfrm>
            <a:custGeom>
              <a:avLst/>
              <a:gdLst>
                <a:gd name="T0" fmla="*/ 0 w 124"/>
                <a:gd name="T1" fmla="*/ 0 h 134"/>
                <a:gd name="T2" fmla="*/ 97 w 124"/>
                <a:gd name="T3" fmla="*/ 101 h 134"/>
                <a:gd name="T4" fmla="*/ 234 w 124"/>
                <a:gd name="T5" fmla="*/ 194 h 134"/>
                <a:gd name="T6" fmla="*/ 181 w 124"/>
                <a:gd name="T7" fmla="*/ 271 h 1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4" h="134">
                  <a:moveTo>
                    <a:pt x="0" y="0"/>
                  </a:moveTo>
                  <a:cubicBezTo>
                    <a:pt x="8" y="8"/>
                    <a:pt x="29" y="34"/>
                    <a:pt x="48" y="50"/>
                  </a:cubicBezTo>
                  <a:cubicBezTo>
                    <a:pt x="65" y="65"/>
                    <a:pt x="108" y="85"/>
                    <a:pt x="116" y="96"/>
                  </a:cubicBezTo>
                  <a:cubicBezTo>
                    <a:pt x="124" y="107"/>
                    <a:pt x="93" y="125"/>
                    <a:pt x="90" y="134"/>
                  </a:cubicBezTo>
                </a:path>
              </a:pathLst>
            </a:custGeom>
            <a:solidFill>
              <a:srgbClr val="FF6FCF">
                <a:alpha val="32156"/>
              </a:srgbClr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 b="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>
                <a:cs typeface="Arial" panose="020B0604020202020204" pitchFamily="34" charset="0"/>
              </a:rPr>
              <a:t>  </a:t>
            </a:r>
            <a:endParaRPr lang="en-US" altLang="en-US" sz="2000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="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4447</TotalTime>
  <Words>169</Words>
  <Application>Microsoft Office PowerPoint</Application>
  <PresentationFormat>On-screen Show (4:3)</PresentationFormat>
  <Paragraphs>18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Wingdings</vt:lpstr>
      <vt:lpstr>Default Design</vt:lpstr>
      <vt:lpstr>Ears clip art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Teeth outline clipart</dc:title>
  <dc:subject/>
  <dc:creator>Presentation Magazine</dc:creator>
  <cp:keywords/>
  <dc:description/>
  <cp:lastModifiedBy>Jonty Pearce</cp:lastModifiedBy>
  <cp:revision>83</cp:revision>
  <dcterms:created xsi:type="dcterms:W3CDTF">2009-11-03T13:35:13Z</dcterms:created>
  <dcterms:modified xsi:type="dcterms:W3CDTF">2015-02-22T11:14:16Z</dcterms:modified>
  <cp:category/>
</cp:coreProperties>
</file>