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67" r:id="rId3"/>
    <p:sldId id="259" r:id="rId4"/>
    <p:sldId id="260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6B6F"/>
    <a:srgbClr val="A5A0A6"/>
    <a:srgbClr val="253C33"/>
    <a:srgbClr val="21352D"/>
    <a:srgbClr val="14201B"/>
    <a:srgbClr val="3F6554"/>
    <a:srgbClr val="2C3335"/>
    <a:srgbClr val="56BD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/>
        <p:guide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C59CBBC-A9C9-46BF-BADE-58025A63AE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4066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E430BF8-52B4-4099-93B6-9AF21CB8A1A4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42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3800157-3EF3-4389-A9BE-43F444AF295E}" type="slidenum">
              <a:rPr lang="en-GB" altLang="en-US"/>
              <a:pPr algn="r" eaLnBrk="1" hangingPunct="1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>
            <a:solidFill>
              <a:srgbClr val="0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60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775B5C6-6DE7-4E6F-953F-9A9D3B7899D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012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6F95D62-0EF2-4495-B9FF-ED53B0ED110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9856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E7BFDDC-B1F3-418D-98E5-53F753D8C9A1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772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CC457-25A9-420B-B881-E1E8EA44A3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474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94DC3-BD40-4B0C-BE1D-F9DAA0D8DE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5857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02762-DBCC-4746-ADBB-DF838ECA97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134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54CA3-C834-495E-B017-05F69F85FF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31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F6708-7FB5-4570-931E-376FD00441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51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DEC44-FFAD-4936-A629-EC30226E7D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3520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4D4D3-E35F-40B9-8C35-4D20479C5E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399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2FC2D-8A1B-427E-8812-3F35D8C2EC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4616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7337E-525F-483C-9403-7CF84C514D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26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6B5A8-97A1-4BF6-98F3-E258597705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94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CE3ED-EC9F-41FE-BD58-534880975A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696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8F542-D6E0-4F61-AE4A-35A19BE4C2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6790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2852B4-1317-4A6C-9C8A-2EF6DD40DB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861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713BF42-15DA-40D5-B808-74D0D7CBD1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51"/>
          <p:cNvSpPr>
            <a:spLocks noChangeArrowheads="1"/>
          </p:cNvSpPr>
          <p:nvPr/>
        </p:nvSpPr>
        <p:spPr bwMode="auto">
          <a:xfrm>
            <a:off x="306388" y="850900"/>
            <a:ext cx="2224087" cy="1547813"/>
          </a:xfrm>
          <a:prstGeom prst="rect">
            <a:avLst/>
          </a:prstGeom>
          <a:solidFill>
            <a:srgbClr val="009C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5" name="Rectangle 352"/>
          <p:cNvSpPr>
            <a:spLocks noChangeArrowheads="1"/>
          </p:cNvSpPr>
          <p:nvPr/>
        </p:nvSpPr>
        <p:spPr bwMode="auto">
          <a:xfrm>
            <a:off x="2644775" y="849313"/>
            <a:ext cx="2127250" cy="1555750"/>
          </a:xfrm>
          <a:prstGeom prst="rect">
            <a:avLst/>
          </a:prstGeom>
          <a:solidFill>
            <a:srgbClr val="5DC8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6" name="Rectangle 353"/>
          <p:cNvSpPr>
            <a:spLocks noChangeArrowheads="1"/>
          </p:cNvSpPr>
          <p:nvPr/>
        </p:nvSpPr>
        <p:spPr bwMode="auto">
          <a:xfrm>
            <a:off x="4883150" y="850900"/>
            <a:ext cx="3981450" cy="1549400"/>
          </a:xfrm>
          <a:prstGeom prst="rect">
            <a:avLst/>
          </a:prstGeom>
          <a:solidFill>
            <a:srgbClr val="22BCB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7" name="Rectangle 354"/>
          <p:cNvSpPr>
            <a:spLocks noChangeArrowheads="1"/>
          </p:cNvSpPr>
          <p:nvPr/>
        </p:nvSpPr>
        <p:spPr bwMode="auto">
          <a:xfrm>
            <a:off x="304800" y="2500313"/>
            <a:ext cx="4476750" cy="1893887"/>
          </a:xfrm>
          <a:prstGeom prst="rect">
            <a:avLst/>
          </a:prstGeom>
          <a:solidFill>
            <a:srgbClr val="8D8AC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8" name="Rectangle 355"/>
          <p:cNvSpPr>
            <a:spLocks noChangeArrowheads="1"/>
          </p:cNvSpPr>
          <p:nvPr/>
        </p:nvSpPr>
        <p:spPr bwMode="auto">
          <a:xfrm>
            <a:off x="304800" y="4495800"/>
            <a:ext cx="4476750" cy="2081213"/>
          </a:xfrm>
          <a:prstGeom prst="rect">
            <a:avLst/>
          </a:prstGeom>
          <a:solidFill>
            <a:srgbClr val="ED31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79" name="Rectangle 356"/>
          <p:cNvSpPr>
            <a:spLocks noChangeArrowheads="1"/>
          </p:cNvSpPr>
          <p:nvPr/>
        </p:nvSpPr>
        <p:spPr bwMode="auto">
          <a:xfrm>
            <a:off x="4886325" y="2501900"/>
            <a:ext cx="3984625" cy="4075113"/>
          </a:xfrm>
          <a:prstGeom prst="rect">
            <a:avLst/>
          </a:prstGeom>
          <a:solidFill>
            <a:srgbClr val="00C2F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0" name="Freeform 357"/>
          <p:cNvSpPr>
            <a:spLocks/>
          </p:cNvSpPr>
          <p:nvPr/>
        </p:nvSpPr>
        <p:spPr bwMode="auto">
          <a:xfrm>
            <a:off x="5524500" y="1020763"/>
            <a:ext cx="1552575" cy="889000"/>
          </a:xfrm>
          <a:custGeom>
            <a:avLst/>
            <a:gdLst>
              <a:gd name="T0" fmla="*/ 2147483646 w 978"/>
              <a:gd name="T1" fmla="*/ 2147483646 h 560"/>
              <a:gd name="T2" fmla="*/ 2147483646 w 978"/>
              <a:gd name="T3" fmla="*/ 2147483646 h 560"/>
              <a:gd name="T4" fmla="*/ 2147483646 w 978"/>
              <a:gd name="T5" fmla="*/ 2147483646 h 560"/>
              <a:gd name="T6" fmla="*/ 2147483646 w 978"/>
              <a:gd name="T7" fmla="*/ 2147483646 h 560"/>
              <a:gd name="T8" fmla="*/ 2147483646 w 978"/>
              <a:gd name="T9" fmla="*/ 2147483646 h 560"/>
              <a:gd name="T10" fmla="*/ 2147483646 w 978"/>
              <a:gd name="T11" fmla="*/ 2147483646 h 560"/>
              <a:gd name="T12" fmla="*/ 2147483646 w 978"/>
              <a:gd name="T13" fmla="*/ 2147483646 h 560"/>
              <a:gd name="T14" fmla="*/ 2147483646 w 978"/>
              <a:gd name="T15" fmla="*/ 2147483646 h 560"/>
              <a:gd name="T16" fmla="*/ 2147483646 w 978"/>
              <a:gd name="T17" fmla="*/ 2147483646 h 560"/>
              <a:gd name="T18" fmla="*/ 2147483646 w 978"/>
              <a:gd name="T19" fmla="*/ 2147483646 h 560"/>
              <a:gd name="T20" fmla="*/ 2147483646 w 978"/>
              <a:gd name="T21" fmla="*/ 2147483646 h 560"/>
              <a:gd name="T22" fmla="*/ 2147483646 w 978"/>
              <a:gd name="T23" fmla="*/ 2147483646 h 560"/>
              <a:gd name="T24" fmla="*/ 2147483646 w 978"/>
              <a:gd name="T25" fmla="*/ 2147483646 h 560"/>
              <a:gd name="T26" fmla="*/ 2147483646 w 978"/>
              <a:gd name="T27" fmla="*/ 2147483646 h 560"/>
              <a:gd name="T28" fmla="*/ 2147483646 w 978"/>
              <a:gd name="T29" fmla="*/ 2147483646 h 560"/>
              <a:gd name="T30" fmla="*/ 2147483646 w 978"/>
              <a:gd name="T31" fmla="*/ 2147483646 h 560"/>
              <a:gd name="T32" fmla="*/ 2147483646 w 978"/>
              <a:gd name="T33" fmla="*/ 2147483646 h 560"/>
              <a:gd name="T34" fmla="*/ 2147483646 w 978"/>
              <a:gd name="T35" fmla="*/ 2147483646 h 560"/>
              <a:gd name="T36" fmla="*/ 2147483646 w 978"/>
              <a:gd name="T37" fmla="*/ 2147483646 h 560"/>
              <a:gd name="T38" fmla="*/ 2147483646 w 978"/>
              <a:gd name="T39" fmla="*/ 2147483646 h 560"/>
              <a:gd name="T40" fmla="*/ 2147483646 w 978"/>
              <a:gd name="T41" fmla="*/ 2147483646 h 560"/>
              <a:gd name="T42" fmla="*/ 2147483646 w 978"/>
              <a:gd name="T43" fmla="*/ 2147483646 h 560"/>
              <a:gd name="T44" fmla="*/ 2147483646 w 978"/>
              <a:gd name="T45" fmla="*/ 2147483646 h 560"/>
              <a:gd name="T46" fmla="*/ 2147483646 w 978"/>
              <a:gd name="T47" fmla="*/ 2147483646 h 560"/>
              <a:gd name="T48" fmla="*/ 2147483646 w 978"/>
              <a:gd name="T49" fmla="*/ 2147483646 h 560"/>
              <a:gd name="T50" fmla="*/ 2147483646 w 978"/>
              <a:gd name="T51" fmla="*/ 2147483646 h 560"/>
              <a:gd name="T52" fmla="*/ 2147483646 w 978"/>
              <a:gd name="T53" fmla="*/ 2147483646 h 560"/>
              <a:gd name="T54" fmla="*/ 2147483646 w 978"/>
              <a:gd name="T55" fmla="*/ 2147483646 h 560"/>
              <a:gd name="T56" fmla="*/ 2147483646 w 978"/>
              <a:gd name="T57" fmla="*/ 2147483646 h 560"/>
              <a:gd name="T58" fmla="*/ 2147483646 w 978"/>
              <a:gd name="T59" fmla="*/ 2147483646 h 560"/>
              <a:gd name="T60" fmla="*/ 2147483646 w 978"/>
              <a:gd name="T61" fmla="*/ 2147483646 h 560"/>
              <a:gd name="T62" fmla="*/ 2147483646 w 978"/>
              <a:gd name="T63" fmla="*/ 2147483646 h 560"/>
              <a:gd name="T64" fmla="*/ 2147483646 w 978"/>
              <a:gd name="T65" fmla="*/ 2147483646 h 560"/>
              <a:gd name="T66" fmla="*/ 2147483646 w 978"/>
              <a:gd name="T67" fmla="*/ 2147483646 h 560"/>
              <a:gd name="T68" fmla="*/ 2147483646 w 978"/>
              <a:gd name="T69" fmla="*/ 2147483646 h 560"/>
              <a:gd name="T70" fmla="*/ 2147483646 w 978"/>
              <a:gd name="T71" fmla="*/ 2147483646 h 560"/>
              <a:gd name="T72" fmla="*/ 2147483646 w 978"/>
              <a:gd name="T73" fmla="*/ 2147483646 h 560"/>
              <a:gd name="T74" fmla="*/ 2147483646 w 978"/>
              <a:gd name="T75" fmla="*/ 2147483646 h 560"/>
              <a:gd name="T76" fmla="*/ 2147483646 w 978"/>
              <a:gd name="T77" fmla="*/ 2147483646 h 560"/>
              <a:gd name="T78" fmla="*/ 2147483646 w 978"/>
              <a:gd name="T79" fmla="*/ 2147483646 h 560"/>
              <a:gd name="T80" fmla="*/ 2147483646 w 978"/>
              <a:gd name="T81" fmla="*/ 2147483646 h 560"/>
              <a:gd name="T82" fmla="*/ 2147483646 w 978"/>
              <a:gd name="T83" fmla="*/ 2147483646 h 560"/>
              <a:gd name="T84" fmla="*/ 2147483646 w 978"/>
              <a:gd name="T85" fmla="*/ 2147483646 h 560"/>
              <a:gd name="T86" fmla="*/ 2147483646 w 978"/>
              <a:gd name="T87" fmla="*/ 2147483646 h 560"/>
              <a:gd name="T88" fmla="*/ 2147483646 w 978"/>
              <a:gd name="T89" fmla="*/ 2147483646 h 560"/>
              <a:gd name="T90" fmla="*/ 2147483646 w 978"/>
              <a:gd name="T91" fmla="*/ 2147483646 h 560"/>
              <a:gd name="T92" fmla="*/ 2147483646 w 978"/>
              <a:gd name="T93" fmla="*/ 2147483646 h 560"/>
              <a:gd name="T94" fmla="*/ 2147483646 w 978"/>
              <a:gd name="T95" fmla="*/ 2147483646 h 560"/>
              <a:gd name="T96" fmla="*/ 2147483646 w 978"/>
              <a:gd name="T97" fmla="*/ 2147483646 h 560"/>
              <a:gd name="T98" fmla="*/ 2147483646 w 978"/>
              <a:gd name="T99" fmla="*/ 2147483646 h 560"/>
              <a:gd name="T100" fmla="*/ 2147483646 w 978"/>
              <a:gd name="T101" fmla="*/ 2147483646 h 560"/>
              <a:gd name="T102" fmla="*/ 2147483646 w 978"/>
              <a:gd name="T103" fmla="*/ 2147483646 h 560"/>
              <a:gd name="T104" fmla="*/ 2147483646 w 978"/>
              <a:gd name="T105" fmla="*/ 2147483646 h 56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w 978"/>
              <a:gd name="T160" fmla="*/ 0 h 560"/>
              <a:gd name="T161" fmla="*/ 978 w 978"/>
              <a:gd name="T162" fmla="*/ 560 h 560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T159" t="T160" r="T161" b="T162"/>
            <a:pathLst>
              <a:path w="978" h="560">
                <a:moveTo>
                  <a:pt x="156" y="454"/>
                </a:moveTo>
                <a:lnTo>
                  <a:pt x="156" y="454"/>
                </a:lnTo>
                <a:lnTo>
                  <a:pt x="226" y="454"/>
                </a:lnTo>
                <a:lnTo>
                  <a:pt x="296" y="452"/>
                </a:lnTo>
                <a:lnTo>
                  <a:pt x="382" y="448"/>
                </a:lnTo>
                <a:lnTo>
                  <a:pt x="426" y="444"/>
                </a:lnTo>
                <a:lnTo>
                  <a:pt x="470" y="438"/>
                </a:lnTo>
                <a:lnTo>
                  <a:pt x="514" y="432"/>
                </a:lnTo>
                <a:lnTo>
                  <a:pt x="554" y="424"/>
                </a:lnTo>
                <a:lnTo>
                  <a:pt x="590" y="414"/>
                </a:lnTo>
                <a:lnTo>
                  <a:pt x="624" y="402"/>
                </a:lnTo>
                <a:lnTo>
                  <a:pt x="638" y="396"/>
                </a:lnTo>
                <a:lnTo>
                  <a:pt x="650" y="388"/>
                </a:lnTo>
                <a:lnTo>
                  <a:pt x="660" y="380"/>
                </a:lnTo>
                <a:lnTo>
                  <a:pt x="668" y="372"/>
                </a:lnTo>
                <a:lnTo>
                  <a:pt x="674" y="368"/>
                </a:lnTo>
                <a:lnTo>
                  <a:pt x="686" y="354"/>
                </a:lnTo>
                <a:lnTo>
                  <a:pt x="692" y="344"/>
                </a:lnTo>
                <a:lnTo>
                  <a:pt x="698" y="332"/>
                </a:lnTo>
                <a:lnTo>
                  <a:pt x="702" y="318"/>
                </a:lnTo>
                <a:lnTo>
                  <a:pt x="702" y="304"/>
                </a:lnTo>
                <a:lnTo>
                  <a:pt x="704" y="302"/>
                </a:lnTo>
                <a:lnTo>
                  <a:pt x="710" y="302"/>
                </a:lnTo>
                <a:lnTo>
                  <a:pt x="718" y="304"/>
                </a:lnTo>
                <a:lnTo>
                  <a:pt x="722" y="306"/>
                </a:lnTo>
                <a:lnTo>
                  <a:pt x="726" y="312"/>
                </a:lnTo>
                <a:lnTo>
                  <a:pt x="750" y="296"/>
                </a:lnTo>
                <a:lnTo>
                  <a:pt x="770" y="280"/>
                </a:lnTo>
                <a:lnTo>
                  <a:pt x="780" y="272"/>
                </a:lnTo>
                <a:lnTo>
                  <a:pt x="788" y="262"/>
                </a:lnTo>
                <a:lnTo>
                  <a:pt x="796" y="252"/>
                </a:lnTo>
                <a:lnTo>
                  <a:pt x="800" y="242"/>
                </a:lnTo>
                <a:lnTo>
                  <a:pt x="800" y="230"/>
                </a:lnTo>
                <a:lnTo>
                  <a:pt x="796" y="220"/>
                </a:lnTo>
                <a:lnTo>
                  <a:pt x="788" y="212"/>
                </a:lnTo>
                <a:lnTo>
                  <a:pt x="774" y="202"/>
                </a:lnTo>
                <a:lnTo>
                  <a:pt x="754" y="194"/>
                </a:lnTo>
                <a:lnTo>
                  <a:pt x="726" y="188"/>
                </a:lnTo>
                <a:lnTo>
                  <a:pt x="712" y="188"/>
                </a:lnTo>
                <a:lnTo>
                  <a:pt x="698" y="190"/>
                </a:lnTo>
                <a:lnTo>
                  <a:pt x="680" y="194"/>
                </a:lnTo>
                <a:lnTo>
                  <a:pt x="662" y="200"/>
                </a:lnTo>
                <a:lnTo>
                  <a:pt x="654" y="204"/>
                </a:lnTo>
                <a:lnTo>
                  <a:pt x="646" y="210"/>
                </a:lnTo>
                <a:lnTo>
                  <a:pt x="640" y="218"/>
                </a:lnTo>
                <a:lnTo>
                  <a:pt x="634" y="224"/>
                </a:lnTo>
                <a:lnTo>
                  <a:pt x="628" y="234"/>
                </a:lnTo>
                <a:lnTo>
                  <a:pt x="626" y="244"/>
                </a:lnTo>
                <a:lnTo>
                  <a:pt x="624" y="236"/>
                </a:lnTo>
                <a:lnTo>
                  <a:pt x="620" y="216"/>
                </a:lnTo>
                <a:lnTo>
                  <a:pt x="620" y="206"/>
                </a:lnTo>
                <a:lnTo>
                  <a:pt x="622" y="194"/>
                </a:lnTo>
                <a:lnTo>
                  <a:pt x="624" y="186"/>
                </a:lnTo>
                <a:lnTo>
                  <a:pt x="630" y="180"/>
                </a:lnTo>
                <a:lnTo>
                  <a:pt x="626" y="180"/>
                </a:lnTo>
                <a:lnTo>
                  <a:pt x="618" y="186"/>
                </a:lnTo>
                <a:lnTo>
                  <a:pt x="608" y="196"/>
                </a:lnTo>
                <a:lnTo>
                  <a:pt x="604" y="202"/>
                </a:lnTo>
                <a:lnTo>
                  <a:pt x="600" y="208"/>
                </a:lnTo>
                <a:lnTo>
                  <a:pt x="600" y="194"/>
                </a:lnTo>
                <a:lnTo>
                  <a:pt x="604" y="178"/>
                </a:lnTo>
                <a:lnTo>
                  <a:pt x="610" y="160"/>
                </a:lnTo>
                <a:lnTo>
                  <a:pt x="616" y="152"/>
                </a:lnTo>
                <a:lnTo>
                  <a:pt x="622" y="142"/>
                </a:lnTo>
                <a:lnTo>
                  <a:pt x="630" y="132"/>
                </a:lnTo>
                <a:lnTo>
                  <a:pt x="640" y="124"/>
                </a:lnTo>
                <a:lnTo>
                  <a:pt x="652" y="116"/>
                </a:lnTo>
                <a:lnTo>
                  <a:pt x="666" y="110"/>
                </a:lnTo>
                <a:lnTo>
                  <a:pt x="682" y="104"/>
                </a:lnTo>
                <a:lnTo>
                  <a:pt x="700" y="100"/>
                </a:lnTo>
                <a:lnTo>
                  <a:pt x="716" y="98"/>
                </a:lnTo>
                <a:lnTo>
                  <a:pt x="730" y="94"/>
                </a:lnTo>
                <a:lnTo>
                  <a:pt x="746" y="88"/>
                </a:lnTo>
                <a:lnTo>
                  <a:pt x="752" y="84"/>
                </a:lnTo>
                <a:lnTo>
                  <a:pt x="758" y="80"/>
                </a:lnTo>
                <a:lnTo>
                  <a:pt x="760" y="74"/>
                </a:lnTo>
                <a:lnTo>
                  <a:pt x="762" y="68"/>
                </a:lnTo>
                <a:lnTo>
                  <a:pt x="762" y="62"/>
                </a:lnTo>
                <a:lnTo>
                  <a:pt x="758" y="56"/>
                </a:lnTo>
                <a:lnTo>
                  <a:pt x="752" y="48"/>
                </a:lnTo>
                <a:lnTo>
                  <a:pt x="742" y="40"/>
                </a:lnTo>
                <a:lnTo>
                  <a:pt x="738" y="36"/>
                </a:lnTo>
                <a:lnTo>
                  <a:pt x="732" y="32"/>
                </a:lnTo>
                <a:lnTo>
                  <a:pt x="724" y="30"/>
                </a:lnTo>
                <a:lnTo>
                  <a:pt x="714" y="28"/>
                </a:lnTo>
                <a:lnTo>
                  <a:pt x="700" y="26"/>
                </a:lnTo>
                <a:lnTo>
                  <a:pt x="684" y="30"/>
                </a:lnTo>
                <a:lnTo>
                  <a:pt x="664" y="36"/>
                </a:lnTo>
                <a:lnTo>
                  <a:pt x="678" y="26"/>
                </a:lnTo>
                <a:lnTo>
                  <a:pt x="692" y="16"/>
                </a:lnTo>
                <a:lnTo>
                  <a:pt x="712" y="8"/>
                </a:lnTo>
                <a:lnTo>
                  <a:pt x="724" y="4"/>
                </a:lnTo>
                <a:lnTo>
                  <a:pt x="738" y="2"/>
                </a:lnTo>
                <a:lnTo>
                  <a:pt x="752" y="0"/>
                </a:lnTo>
                <a:lnTo>
                  <a:pt x="766" y="0"/>
                </a:lnTo>
                <a:lnTo>
                  <a:pt x="782" y="2"/>
                </a:lnTo>
                <a:lnTo>
                  <a:pt x="800" y="8"/>
                </a:lnTo>
                <a:lnTo>
                  <a:pt x="818" y="14"/>
                </a:lnTo>
                <a:lnTo>
                  <a:pt x="836" y="24"/>
                </a:lnTo>
                <a:lnTo>
                  <a:pt x="846" y="24"/>
                </a:lnTo>
                <a:lnTo>
                  <a:pt x="866" y="26"/>
                </a:lnTo>
                <a:lnTo>
                  <a:pt x="880" y="28"/>
                </a:lnTo>
                <a:lnTo>
                  <a:pt x="892" y="32"/>
                </a:lnTo>
                <a:lnTo>
                  <a:pt x="902" y="40"/>
                </a:lnTo>
                <a:lnTo>
                  <a:pt x="910" y="50"/>
                </a:lnTo>
                <a:lnTo>
                  <a:pt x="918" y="50"/>
                </a:lnTo>
                <a:lnTo>
                  <a:pt x="934" y="52"/>
                </a:lnTo>
                <a:lnTo>
                  <a:pt x="942" y="56"/>
                </a:lnTo>
                <a:lnTo>
                  <a:pt x="950" y="60"/>
                </a:lnTo>
                <a:lnTo>
                  <a:pt x="954" y="68"/>
                </a:lnTo>
                <a:lnTo>
                  <a:pt x="954" y="72"/>
                </a:lnTo>
                <a:lnTo>
                  <a:pt x="954" y="76"/>
                </a:lnTo>
                <a:lnTo>
                  <a:pt x="956" y="86"/>
                </a:lnTo>
                <a:lnTo>
                  <a:pt x="958" y="96"/>
                </a:lnTo>
                <a:lnTo>
                  <a:pt x="956" y="110"/>
                </a:lnTo>
                <a:lnTo>
                  <a:pt x="954" y="126"/>
                </a:lnTo>
                <a:lnTo>
                  <a:pt x="946" y="144"/>
                </a:lnTo>
                <a:lnTo>
                  <a:pt x="934" y="164"/>
                </a:lnTo>
                <a:lnTo>
                  <a:pt x="926" y="174"/>
                </a:lnTo>
                <a:lnTo>
                  <a:pt x="916" y="184"/>
                </a:lnTo>
                <a:lnTo>
                  <a:pt x="924" y="180"/>
                </a:lnTo>
                <a:lnTo>
                  <a:pt x="934" y="178"/>
                </a:lnTo>
                <a:lnTo>
                  <a:pt x="944" y="180"/>
                </a:lnTo>
                <a:lnTo>
                  <a:pt x="948" y="182"/>
                </a:lnTo>
                <a:lnTo>
                  <a:pt x="950" y="186"/>
                </a:lnTo>
                <a:lnTo>
                  <a:pt x="952" y="190"/>
                </a:lnTo>
                <a:lnTo>
                  <a:pt x="954" y="196"/>
                </a:lnTo>
                <a:lnTo>
                  <a:pt x="952" y="204"/>
                </a:lnTo>
                <a:lnTo>
                  <a:pt x="950" y="214"/>
                </a:lnTo>
                <a:lnTo>
                  <a:pt x="946" y="226"/>
                </a:lnTo>
                <a:lnTo>
                  <a:pt x="938" y="240"/>
                </a:lnTo>
                <a:lnTo>
                  <a:pt x="922" y="276"/>
                </a:lnTo>
                <a:lnTo>
                  <a:pt x="906" y="300"/>
                </a:lnTo>
                <a:lnTo>
                  <a:pt x="900" y="310"/>
                </a:lnTo>
                <a:lnTo>
                  <a:pt x="894" y="318"/>
                </a:lnTo>
                <a:lnTo>
                  <a:pt x="886" y="322"/>
                </a:lnTo>
                <a:lnTo>
                  <a:pt x="884" y="320"/>
                </a:lnTo>
                <a:lnTo>
                  <a:pt x="886" y="318"/>
                </a:lnTo>
                <a:lnTo>
                  <a:pt x="894" y="318"/>
                </a:lnTo>
                <a:lnTo>
                  <a:pt x="908" y="322"/>
                </a:lnTo>
                <a:lnTo>
                  <a:pt x="916" y="324"/>
                </a:lnTo>
                <a:lnTo>
                  <a:pt x="922" y="330"/>
                </a:lnTo>
                <a:lnTo>
                  <a:pt x="924" y="338"/>
                </a:lnTo>
                <a:lnTo>
                  <a:pt x="922" y="348"/>
                </a:lnTo>
                <a:lnTo>
                  <a:pt x="918" y="372"/>
                </a:lnTo>
                <a:lnTo>
                  <a:pt x="920" y="370"/>
                </a:lnTo>
                <a:lnTo>
                  <a:pt x="930" y="366"/>
                </a:lnTo>
                <a:lnTo>
                  <a:pt x="934" y="364"/>
                </a:lnTo>
                <a:lnTo>
                  <a:pt x="940" y="364"/>
                </a:lnTo>
                <a:lnTo>
                  <a:pt x="944" y="364"/>
                </a:lnTo>
                <a:lnTo>
                  <a:pt x="948" y="368"/>
                </a:lnTo>
                <a:lnTo>
                  <a:pt x="952" y="366"/>
                </a:lnTo>
                <a:lnTo>
                  <a:pt x="962" y="362"/>
                </a:lnTo>
                <a:lnTo>
                  <a:pt x="968" y="360"/>
                </a:lnTo>
                <a:lnTo>
                  <a:pt x="972" y="360"/>
                </a:lnTo>
                <a:lnTo>
                  <a:pt x="976" y="360"/>
                </a:lnTo>
                <a:lnTo>
                  <a:pt x="978" y="364"/>
                </a:lnTo>
                <a:lnTo>
                  <a:pt x="978" y="374"/>
                </a:lnTo>
                <a:lnTo>
                  <a:pt x="976" y="384"/>
                </a:lnTo>
                <a:lnTo>
                  <a:pt x="970" y="396"/>
                </a:lnTo>
                <a:lnTo>
                  <a:pt x="960" y="412"/>
                </a:lnTo>
                <a:lnTo>
                  <a:pt x="944" y="430"/>
                </a:lnTo>
                <a:lnTo>
                  <a:pt x="920" y="448"/>
                </a:lnTo>
                <a:lnTo>
                  <a:pt x="904" y="458"/>
                </a:lnTo>
                <a:lnTo>
                  <a:pt x="886" y="468"/>
                </a:lnTo>
                <a:lnTo>
                  <a:pt x="864" y="476"/>
                </a:lnTo>
                <a:lnTo>
                  <a:pt x="842" y="486"/>
                </a:lnTo>
                <a:lnTo>
                  <a:pt x="814" y="494"/>
                </a:lnTo>
                <a:lnTo>
                  <a:pt x="784" y="504"/>
                </a:lnTo>
                <a:lnTo>
                  <a:pt x="752" y="512"/>
                </a:lnTo>
                <a:lnTo>
                  <a:pt x="714" y="520"/>
                </a:lnTo>
                <a:lnTo>
                  <a:pt x="674" y="528"/>
                </a:lnTo>
                <a:lnTo>
                  <a:pt x="630" y="534"/>
                </a:lnTo>
                <a:lnTo>
                  <a:pt x="580" y="540"/>
                </a:lnTo>
                <a:lnTo>
                  <a:pt x="528" y="546"/>
                </a:lnTo>
                <a:lnTo>
                  <a:pt x="470" y="552"/>
                </a:lnTo>
                <a:lnTo>
                  <a:pt x="408" y="554"/>
                </a:lnTo>
                <a:lnTo>
                  <a:pt x="340" y="558"/>
                </a:lnTo>
                <a:lnTo>
                  <a:pt x="268" y="560"/>
                </a:lnTo>
                <a:lnTo>
                  <a:pt x="190" y="560"/>
                </a:lnTo>
                <a:lnTo>
                  <a:pt x="108" y="560"/>
                </a:lnTo>
                <a:lnTo>
                  <a:pt x="130" y="560"/>
                </a:lnTo>
                <a:lnTo>
                  <a:pt x="194" y="560"/>
                </a:lnTo>
                <a:lnTo>
                  <a:pt x="288" y="558"/>
                </a:lnTo>
                <a:lnTo>
                  <a:pt x="342" y="554"/>
                </a:lnTo>
                <a:lnTo>
                  <a:pt x="400" y="550"/>
                </a:lnTo>
                <a:lnTo>
                  <a:pt x="460" y="544"/>
                </a:lnTo>
                <a:lnTo>
                  <a:pt x="522" y="534"/>
                </a:lnTo>
                <a:lnTo>
                  <a:pt x="582" y="522"/>
                </a:lnTo>
                <a:lnTo>
                  <a:pt x="642" y="506"/>
                </a:lnTo>
                <a:lnTo>
                  <a:pt x="700" y="488"/>
                </a:lnTo>
                <a:lnTo>
                  <a:pt x="726" y="476"/>
                </a:lnTo>
                <a:lnTo>
                  <a:pt x="752" y="466"/>
                </a:lnTo>
                <a:lnTo>
                  <a:pt x="776" y="452"/>
                </a:lnTo>
                <a:lnTo>
                  <a:pt x="800" y="438"/>
                </a:lnTo>
                <a:lnTo>
                  <a:pt x="820" y="424"/>
                </a:lnTo>
                <a:lnTo>
                  <a:pt x="840" y="408"/>
                </a:lnTo>
                <a:lnTo>
                  <a:pt x="826" y="416"/>
                </a:lnTo>
                <a:lnTo>
                  <a:pt x="786" y="436"/>
                </a:lnTo>
                <a:lnTo>
                  <a:pt x="756" y="450"/>
                </a:lnTo>
                <a:lnTo>
                  <a:pt x="720" y="464"/>
                </a:lnTo>
                <a:lnTo>
                  <a:pt x="676" y="480"/>
                </a:lnTo>
                <a:lnTo>
                  <a:pt x="626" y="494"/>
                </a:lnTo>
                <a:lnTo>
                  <a:pt x="570" y="508"/>
                </a:lnTo>
                <a:lnTo>
                  <a:pt x="508" y="520"/>
                </a:lnTo>
                <a:lnTo>
                  <a:pt x="440" y="532"/>
                </a:lnTo>
                <a:lnTo>
                  <a:pt x="364" y="538"/>
                </a:lnTo>
                <a:lnTo>
                  <a:pt x="282" y="542"/>
                </a:lnTo>
                <a:lnTo>
                  <a:pt x="196" y="540"/>
                </a:lnTo>
                <a:lnTo>
                  <a:pt x="150" y="538"/>
                </a:lnTo>
                <a:lnTo>
                  <a:pt x="102" y="536"/>
                </a:lnTo>
                <a:lnTo>
                  <a:pt x="54" y="530"/>
                </a:lnTo>
                <a:lnTo>
                  <a:pt x="4" y="524"/>
                </a:lnTo>
                <a:lnTo>
                  <a:pt x="32" y="526"/>
                </a:lnTo>
                <a:lnTo>
                  <a:pt x="108" y="530"/>
                </a:lnTo>
                <a:lnTo>
                  <a:pt x="218" y="532"/>
                </a:lnTo>
                <a:lnTo>
                  <a:pt x="282" y="532"/>
                </a:lnTo>
                <a:lnTo>
                  <a:pt x="348" y="528"/>
                </a:lnTo>
                <a:lnTo>
                  <a:pt x="418" y="524"/>
                </a:lnTo>
                <a:lnTo>
                  <a:pt x="486" y="516"/>
                </a:lnTo>
                <a:lnTo>
                  <a:pt x="554" y="506"/>
                </a:lnTo>
                <a:lnTo>
                  <a:pt x="586" y="498"/>
                </a:lnTo>
                <a:lnTo>
                  <a:pt x="618" y="490"/>
                </a:lnTo>
                <a:lnTo>
                  <a:pt x="648" y="482"/>
                </a:lnTo>
                <a:lnTo>
                  <a:pt x="676" y="472"/>
                </a:lnTo>
                <a:lnTo>
                  <a:pt x="704" y="460"/>
                </a:lnTo>
                <a:lnTo>
                  <a:pt x="730" y="448"/>
                </a:lnTo>
                <a:lnTo>
                  <a:pt x="752" y="434"/>
                </a:lnTo>
                <a:lnTo>
                  <a:pt x="774" y="420"/>
                </a:lnTo>
                <a:lnTo>
                  <a:pt x="792" y="404"/>
                </a:lnTo>
                <a:lnTo>
                  <a:pt x="806" y="386"/>
                </a:lnTo>
                <a:lnTo>
                  <a:pt x="808" y="380"/>
                </a:lnTo>
                <a:lnTo>
                  <a:pt x="808" y="368"/>
                </a:lnTo>
                <a:lnTo>
                  <a:pt x="806" y="364"/>
                </a:lnTo>
                <a:lnTo>
                  <a:pt x="804" y="360"/>
                </a:lnTo>
                <a:lnTo>
                  <a:pt x="800" y="360"/>
                </a:lnTo>
                <a:lnTo>
                  <a:pt x="792" y="364"/>
                </a:lnTo>
                <a:lnTo>
                  <a:pt x="788" y="372"/>
                </a:lnTo>
                <a:lnTo>
                  <a:pt x="780" y="382"/>
                </a:lnTo>
                <a:lnTo>
                  <a:pt x="768" y="394"/>
                </a:lnTo>
                <a:lnTo>
                  <a:pt x="750" y="408"/>
                </a:lnTo>
                <a:lnTo>
                  <a:pt x="728" y="424"/>
                </a:lnTo>
                <a:lnTo>
                  <a:pt x="698" y="440"/>
                </a:lnTo>
                <a:lnTo>
                  <a:pt x="660" y="456"/>
                </a:lnTo>
                <a:lnTo>
                  <a:pt x="614" y="470"/>
                </a:lnTo>
                <a:lnTo>
                  <a:pt x="560" y="482"/>
                </a:lnTo>
                <a:lnTo>
                  <a:pt x="496" y="492"/>
                </a:lnTo>
                <a:lnTo>
                  <a:pt x="420" y="500"/>
                </a:lnTo>
                <a:lnTo>
                  <a:pt x="334" y="504"/>
                </a:lnTo>
                <a:lnTo>
                  <a:pt x="286" y="504"/>
                </a:lnTo>
                <a:lnTo>
                  <a:pt x="236" y="502"/>
                </a:lnTo>
                <a:lnTo>
                  <a:pt x="182" y="500"/>
                </a:lnTo>
                <a:lnTo>
                  <a:pt x="124" y="496"/>
                </a:lnTo>
                <a:lnTo>
                  <a:pt x="64" y="490"/>
                </a:lnTo>
                <a:lnTo>
                  <a:pt x="0" y="482"/>
                </a:lnTo>
                <a:lnTo>
                  <a:pt x="26" y="486"/>
                </a:lnTo>
                <a:lnTo>
                  <a:pt x="98" y="492"/>
                </a:lnTo>
                <a:lnTo>
                  <a:pt x="200" y="496"/>
                </a:lnTo>
                <a:lnTo>
                  <a:pt x="260" y="498"/>
                </a:lnTo>
                <a:lnTo>
                  <a:pt x="324" y="496"/>
                </a:lnTo>
                <a:lnTo>
                  <a:pt x="390" y="494"/>
                </a:lnTo>
                <a:lnTo>
                  <a:pt x="456" y="488"/>
                </a:lnTo>
                <a:lnTo>
                  <a:pt x="520" y="478"/>
                </a:lnTo>
                <a:lnTo>
                  <a:pt x="582" y="466"/>
                </a:lnTo>
                <a:lnTo>
                  <a:pt x="610" y="458"/>
                </a:lnTo>
                <a:lnTo>
                  <a:pt x="638" y="450"/>
                </a:lnTo>
                <a:lnTo>
                  <a:pt x="666" y="438"/>
                </a:lnTo>
                <a:lnTo>
                  <a:pt x="690" y="428"/>
                </a:lnTo>
                <a:lnTo>
                  <a:pt x="714" y="414"/>
                </a:lnTo>
                <a:lnTo>
                  <a:pt x="734" y="400"/>
                </a:lnTo>
                <a:lnTo>
                  <a:pt x="754" y="386"/>
                </a:lnTo>
                <a:lnTo>
                  <a:pt x="770" y="368"/>
                </a:lnTo>
                <a:lnTo>
                  <a:pt x="774" y="360"/>
                </a:lnTo>
                <a:lnTo>
                  <a:pt x="776" y="352"/>
                </a:lnTo>
                <a:lnTo>
                  <a:pt x="776" y="350"/>
                </a:lnTo>
                <a:lnTo>
                  <a:pt x="776" y="348"/>
                </a:lnTo>
                <a:lnTo>
                  <a:pt x="774" y="346"/>
                </a:lnTo>
                <a:lnTo>
                  <a:pt x="770" y="346"/>
                </a:lnTo>
                <a:lnTo>
                  <a:pt x="756" y="350"/>
                </a:lnTo>
                <a:lnTo>
                  <a:pt x="732" y="364"/>
                </a:lnTo>
                <a:lnTo>
                  <a:pt x="694" y="390"/>
                </a:lnTo>
                <a:lnTo>
                  <a:pt x="684" y="394"/>
                </a:lnTo>
                <a:lnTo>
                  <a:pt x="656" y="406"/>
                </a:lnTo>
                <a:lnTo>
                  <a:pt x="608" y="422"/>
                </a:lnTo>
                <a:lnTo>
                  <a:pt x="578" y="432"/>
                </a:lnTo>
                <a:lnTo>
                  <a:pt x="546" y="440"/>
                </a:lnTo>
                <a:lnTo>
                  <a:pt x="508" y="448"/>
                </a:lnTo>
                <a:lnTo>
                  <a:pt x="468" y="454"/>
                </a:lnTo>
                <a:lnTo>
                  <a:pt x="422" y="460"/>
                </a:lnTo>
                <a:lnTo>
                  <a:pt x="376" y="464"/>
                </a:lnTo>
                <a:lnTo>
                  <a:pt x="324" y="466"/>
                </a:lnTo>
                <a:lnTo>
                  <a:pt x="272" y="466"/>
                </a:lnTo>
                <a:lnTo>
                  <a:pt x="216" y="462"/>
                </a:lnTo>
                <a:lnTo>
                  <a:pt x="156" y="45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358"/>
          <p:cNvSpPr>
            <a:spLocks/>
          </p:cNvSpPr>
          <p:nvPr/>
        </p:nvSpPr>
        <p:spPr bwMode="auto">
          <a:xfrm>
            <a:off x="6391275" y="1398588"/>
            <a:ext cx="1485900" cy="755650"/>
          </a:xfrm>
          <a:custGeom>
            <a:avLst/>
            <a:gdLst>
              <a:gd name="T0" fmla="*/ 2147483646 w 936"/>
              <a:gd name="T1" fmla="*/ 2147483646 h 476"/>
              <a:gd name="T2" fmla="*/ 2147483646 w 936"/>
              <a:gd name="T3" fmla="*/ 2147483646 h 476"/>
              <a:gd name="T4" fmla="*/ 2147483646 w 936"/>
              <a:gd name="T5" fmla="*/ 2147483646 h 476"/>
              <a:gd name="T6" fmla="*/ 2147483646 w 936"/>
              <a:gd name="T7" fmla="*/ 2147483646 h 476"/>
              <a:gd name="T8" fmla="*/ 2147483646 w 936"/>
              <a:gd name="T9" fmla="*/ 2147483646 h 476"/>
              <a:gd name="T10" fmla="*/ 2147483646 w 936"/>
              <a:gd name="T11" fmla="*/ 2147483646 h 476"/>
              <a:gd name="T12" fmla="*/ 2147483646 w 936"/>
              <a:gd name="T13" fmla="*/ 2147483646 h 476"/>
              <a:gd name="T14" fmla="*/ 2147483646 w 936"/>
              <a:gd name="T15" fmla="*/ 2147483646 h 476"/>
              <a:gd name="T16" fmla="*/ 2147483646 w 936"/>
              <a:gd name="T17" fmla="*/ 2147483646 h 476"/>
              <a:gd name="T18" fmla="*/ 2147483646 w 936"/>
              <a:gd name="T19" fmla="*/ 2147483646 h 476"/>
              <a:gd name="T20" fmla="*/ 2147483646 w 936"/>
              <a:gd name="T21" fmla="*/ 2147483646 h 476"/>
              <a:gd name="T22" fmla="*/ 2147483646 w 936"/>
              <a:gd name="T23" fmla="*/ 2147483646 h 476"/>
              <a:gd name="T24" fmla="*/ 2147483646 w 936"/>
              <a:gd name="T25" fmla="*/ 2147483646 h 476"/>
              <a:gd name="T26" fmla="*/ 2147483646 w 936"/>
              <a:gd name="T27" fmla="*/ 2147483646 h 476"/>
              <a:gd name="T28" fmla="*/ 2147483646 w 936"/>
              <a:gd name="T29" fmla="*/ 2147483646 h 476"/>
              <a:gd name="T30" fmla="*/ 2147483646 w 936"/>
              <a:gd name="T31" fmla="*/ 2147483646 h 476"/>
              <a:gd name="T32" fmla="*/ 2147483646 w 936"/>
              <a:gd name="T33" fmla="*/ 2147483646 h 476"/>
              <a:gd name="T34" fmla="*/ 2147483646 w 936"/>
              <a:gd name="T35" fmla="*/ 0 h 476"/>
              <a:gd name="T36" fmla="*/ 2147483646 w 936"/>
              <a:gd name="T37" fmla="*/ 2147483646 h 476"/>
              <a:gd name="T38" fmla="*/ 2147483646 w 936"/>
              <a:gd name="T39" fmla="*/ 2147483646 h 476"/>
              <a:gd name="T40" fmla="*/ 2147483646 w 936"/>
              <a:gd name="T41" fmla="*/ 2147483646 h 476"/>
              <a:gd name="T42" fmla="*/ 2147483646 w 936"/>
              <a:gd name="T43" fmla="*/ 2147483646 h 476"/>
              <a:gd name="T44" fmla="*/ 2147483646 w 936"/>
              <a:gd name="T45" fmla="*/ 2147483646 h 476"/>
              <a:gd name="T46" fmla="*/ 2147483646 w 936"/>
              <a:gd name="T47" fmla="*/ 2147483646 h 476"/>
              <a:gd name="T48" fmla="*/ 2147483646 w 936"/>
              <a:gd name="T49" fmla="*/ 2147483646 h 476"/>
              <a:gd name="T50" fmla="*/ 2147483646 w 936"/>
              <a:gd name="T51" fmla="*/ 2147483646 h 476"/>
              <a:gd name="T52" fmla="*/ 2147483646 w 936"/>
              <a:gd name="T53" fmla="*/ 2147483646 h 476"/>
              <a:gd name="T54" fmla="*/ 2147483646 w 936"/>
              <a:gd name="T55" fmla="*/ 2147483646 h 476"/>
              <a:gd name="T56" fmla="*/ 2147483646 w 936"/>
              <a:gd name="T57" fmla="*/ 2147483646 h 476"/>
              <a:gd name="T58" fmla="*/ 2147483646 w 936"/>
              <a:gd name="T59" fmla="*/ 2147483646 h 476"/>
              <a:gd name="T60" fmla="*/ 2147483646 w 936"/>
              <a:gd name="T61" fmla="*/ 2147483646 h 476"/>
              <a:gd name="T62" fmla="*/ 2147483646 w 936"/>
              <a:gd name="T63" fmla="*/ 2147483646 h 476"/>
              <a:gd name="T64" fmla="*/ 2147483646 w 936"/>
              <a:gd name="T65" fmla="*/ 2147483646 h 476"/>
              <a:gd name="T66" fmla="*/ 2147483646 w 936"/>
              <a:gd name="T67" fmla="*/ 2147483646 h 476"/>
              <a:gd name="T68" fmla="*/ 2147483646 w 936"/>
              <a:gd name="T69" fmla="*/ 2147483646 h 476"/>
              <a:gd name="T70" fmla="*/ 2147483646 w 936"/>
              <a:gd name="T71" fmla="*/ 2147483646 h 476"/>
              <a:gd name="T72" fmla="*/ 2147483646 w 936"/>
              <a:gd name="T73" fmla="*/ 2147483646 h 476"/>
              <a:gd name="T74" fmla="*/ 2147483646 w 936"/>
              <a:gd name="T75" fmla="*/ 2147483646 h 476"/>
              <a:gd name="T76" fmla="*/ 2147483646 w 936"/>
              <a:gd name="T77" fmla="*/ 2147483646 h 476"/>
              <a:gd name="T78" fmla="*/ 2147483646 w 936"/>
              <a:gd name="T79" fmla="*/ 2147483646 h 476"/>
              <a:gd name="T80" fmla="*/ 2147483646 w 936"/>
              <a:gd name="T81" fmla="*/ 2147483646 h 476"/>
              <a:gd name="T82" fmla="*/ 2147483646 w 936"/>
              <a:gd name="T83" fmla="*/ 2147483646 h 476"/>
              <a:gd name="T84" fmla="*/ 2147483646 w 936"/>
              <a:gd name="T85" fmla="*/ 2147483646 h 476"/>
              <a:gd name="T86" fmla="*/ 2147483646 w 936"/>
              <a:gd name="T87" fmla="*/ 2147483646 h 476"/>
              <a:gd name="T88" fmla="*/ 2147483646 w 936"/>
              <a:gd name="T89" fmla="*/ 2147483646 h 476"/>
              <a:gd name="T90" fmla="*/ 2147483646 w 936"/>
              <a:gd name="T91" fmla="*/ 2147483646 h 476"/>
              <a:gd name="T92" fmla="*/ 2147483646 w 936"/>
              <a:gd name="T93" fmla="*/ 2147483646 h 476"/>
              <a:gd name="T94" fmla="*/ 2147483646 w 936"/>
              <a:gd name="T95" fmla="*/ 2147483646 h 476"/>
              <a:gd name="T96" fmla="*/ 2147483646 w 936"/>
              <a:gd name="T97" fmla="*/ 2147483646 h 476"/>
              <a:gd name="T98" fmla="*/ 2147483646 w 936"/>
              <a:gd name="T99" fmla="*/ 2147483646 h 476"/>
              <a:gd name="T100" fmla="*/ 2147483646 w 936"/>
              <a:gd name="T101" fmla="*/ 2147483646 h 476"/>
              <a:gd name="T102" fmla="*/ 2147483646 w 936"/>
              <a:gd name="T103" fmla="*/ 2147483646 h 476"/>
              <a:gd name="T104" fmla="*/ 2147483646 w 936"/>
              <a:gd name="T105" fmla="*/ 2147483646 h 476"/>
              <a:gd name="T106" fmla="*/ 2147483646 w 936"/>
              <a:gd name="T107" fmla="*/ 2147483646 h 476"/>
              <a:gd name="T108" fmla="*/ 2147483646 w 936"/>
              <a:gd name="T109" fmla="*/ 2147483646 h 476"/>
              <a:gd name="T110" fmla="*/ 2147483646 w 936"/>
              <a:gd name="T111" fmla="*/ 2147483646 h 476"/>
              <a:gd name="T112" fmla="*/ 2147483646 w 936"/>
              <a:gd name="T113" fmla="*/ 2147483646 h 476"/>
              <a:gd name="T114" fmla="*/ 2147483646 w 936"/>
              <a:gd name="T115" fmla="*/ 2147483646 h 476"/>
              <a:gd name="T116" fmla="*/ 2147483646 w 936"/>
              <a:gd name="T117" fmla="*/ 2147483646 h 47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936"/>
              <a:gd name="T178" fmla="*/ 0 h 476"/>
              <a:gd name="T179" fmla="*/ 936 w 936"/>
              <a:gd name="T180" fmla="*/ 476 h 47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936" h="476">
                <a:moveTo>
                  <a:pt x="38" y="406"/>
                </a:moveTo>
                <a:lnTo>
                  <a:pt x="38" y="406"/>
                </a:lnTo>
                <a:lnTo>
                  <a:pt x="64" y="404"/>
                </a:lnTo>
                <a:lnTo>
                  <a:pt x="132" y="396"/>
                </a:lnTo>
                <a:lnTo>
                  <a:pt x="224" y="384"/>
                </a:lnTo>
                <a:lnTo>
                  <a:pt x="276" y="374"/>
                </a:lnTo>
                <a:lnTo>
                  <a:pt x="328" y="366"/>
                </a:lnTo>
                <a:lnTo>
                  <a:pt x="378" y="354"/>
                </a:lnTo>
                <a:lnTo>
                  <a:pt x="424" y="342"/>
                </a:lnTo>
                <a:lnTo>
                  <a:pt x="466" y="328"/>
                </a:lnTo>
                <a:lnTo>
                  <a:pt x="484" y="320"/>
                </a:lnTo>
                <a:lnTo>
                  <a:pt x="500" y="312"/>
                </a:lnTo>
                <a:lnTo>
                  <a:pt x="512" y="304"/>
                </a:lnTo>
                <a:lnTo>
                  <a:pt x="522" y="294"/>
                </a:lnTo>
                <a:lnTo>
                  <a:pt x="530" y="284"/>
                </a:lnTo>
                <a:lnTo>
                  <a:pt x="534" y="276"/>
                </a:lnTo>
                <a:lnTo>
                  <a:pt x="536" y="266"/>
                </a:lnTo>
                <a:lnTo>
                  <a:pt x="534" y="254"/>
                </a:lnTo>
                <a:lnTo>
                  <a:pt x="526" y="244"/>
                </a:lnTo>
                <a:lnTo>
                  <a:pt x="516" y="232"/>
                </a:lnTo>
                <a:lnTo>
                  <a:pt x="508" y="224"/>
                </a:lnTo>
                <a:lnTo>
                  <a:pt x="502" y="214"/>
                </a:lnTo>
                <a:lnTo>
                  <a:pt x="496" y="204"/>
                </a:lnTo>
                <a:lnTo>
                  <a:pt x="492" y="196"/>
                </a:lnTo>
                <a:lnTo>
                  <a:pt x="492" y="192"/>
                </a:lnTo>
                <a:lnTo>
                  <a:pt x="494" y="188"/>
                </a:lnTo>
                <a:lnTo>
                  <a:pt x="498" y="186"/>
                </a:lnTo>
                <a:lnTo>
                  <a:pt x="502" y="186"/>
                </a:lnTo>
                <a:lnTo>
                  <a:pt x="510" y="186"/>
                </a:lnTo>
                <a:lnTo>
                  <a:pt x="520" y="186"/>
                </a:lnTo>
                <a:lnTo>
                  <a:pt x="528" y="182"/>
                </a:lnTo>
                <a:lnTo>
                  <a:pt x="536" y="176"/>
                </a:lnTo>
                <a:lnTo>
                  <a:pt x="544" y="168"/>
                </a:lnTo>
                <a:lnTo>
                  <a:pt x="546" y="164"/>
                </a:lnTo>
                <a:lnTo>
                  <a:pt x="548" y="158"/>
                </a:lnTo>
                <a:lnTo>
                  <a:pt x="548" y="152"/>
                </a:lnTo>
                <a:lnTo>
                  <a:pt x="548" y="146"/>
                </a:lnTo>
                <a:lnTo>
                  <a:pt x="544" y="140"/>
                </a:lnTo>
                <a:lnTo>
                  <a:pt x="538" y="132"/>
                </a:lnTo>
                <a:lnTo>
                  <a:pt x="530" y="126"/>
                </a:lnTo>
                <a:lnTo>
                  <a:pt x="520" y="118"/>
                </a:lnTo>
                <a:lnTo>
                  <a:pt x="518" y="110"/>
                </a:lnTo>
                <a:lnTo>
                  <a:pt x="518" y="102"/>
                </a:lnTo>
                <a:lnTo>
                  <a:pt x="520" y="96"/>
                </a:lnTo>
                <a:lnTo>
                  <a:pt x="522" y="90"/>
                </a:lnTo>
                <a:lnTo>
                  <a:pt x="526" y="90"/>
                </a:lnTo>
                <a:lnTo>
                  <a:pt x="528" y="90"/>
                </a:lnTo>
                <a:lnTo>
                  <a:pt x="538" y="94"/>
                </a:lnTo>
                <a:lnTo>
                  <a:pt x="554" y="106"/>
                </a:lnTo>
                <a:lnTo>
                  <a:pt x="572" y="122"/>
                </a:lnTo>
                <a:lnTo>
                  <a:pt x="590" y="134"/>
                </a:lnTo>
                <a:lnTo>
                  <a:pt x="608" y="144"/>
                </a:lnTo>
                <a:lnTo>
                  <a:pt x="616" y="146"/>
                </a:lnTo>
                <a:lnTo>
                  <a:pt x="622" y="146"/>
                </a:lnTo>
                <a:lnTo>
                  <a:pt x="626" y="144"/>
                </a:lnTo>
                <a:lnTo>
                  <a:pt x="628" y="136"/>
                </a:lnTo>
                <a:lnTo>
                  <a:pt x="626" y="126"/>
                </a:lnTo>
                <a:lnTo>
                  <a:pt x="620" y="110"/>
                </a:lnTo>
                <a:lnTo>
                  <a:pt x="610" y="90"/>
                </a:lnTo>
                <a:lnTo>
                  <a:pt x="594" y="62"/>
                </a:lnTo>
                <a:lnTo>
                  <a:pt x="584" y="48"/>
                </a:lnTo>
                <a:lnTo>
                  <a:pt x="576" y="34"/>
                </a:lnTo>
                <a:lnTo>
                  <a:pt x="568" y="20"/>
                </a:lnTo>
                <a:lnTo>
                  <a:pt x="564" y="8"/>
                </a:lnTo>
                <a:lnTo>
                  <a:pt x="566" y="4"/>
                </a:lnTo>
                <a:lnTo>
                  <a:pt x="568" y="0"/>
                </a:lnTo>
                <a:lnTo>
                  <a:pt x="572" y="0"/>
                </a:lnTo>
                <a:lnTo>
                  <a:pt x="580" y="0"/>
                </a:lnTo>
                <a:lnTo>
                  <a:pt x="590" y="4"/>
                </a:lnTo>
                <a:lnTo>
                  <a:pt x="604" y="10"/>
                </a:lnTo>
                <a:lnTo>
                  <a:pt x="614" y="14"/>
                </a:lnTo>
                <a:lnTo>
                  <a:pt x="624" y="20"/>
                </a:lnTo>
                <a:lnTo>
                  <a:pt x="638" y="28"/>
                </a:lnTo>
                <a:lnTo>
                  <a:pt x="650" y="40"/>
                </a:lnTo>
                <a:lnTo>
                  <a:pt x="662" y="56"/>
                </a:lnTo>
                <a:lnTo>
                  <a:pt x="672" y="76"/>
                </a:lnTo>
                <a:lnTo>
                  <a:pt x="676" y="88"/>
                </a:lnTo>
                <a:lnTo>
                  <a:pt x="680" y="102"/>
                </a:lnTo>
                <a:lnTo>
                  <a:pt x="682" y="112"/>
                </a:lnTo>
                <a:lnTo>
                  <a:pt x="686" y="120"/>
                </a:lnTo>
                <a:lnTo>
                  <a:pt x="690" y="128"/>
                </a:lnTo>
                <a:lnTo>
                  <a:pt x="694" y="130"/>
                </a:lnTo>
                <a:lnTo>
                  <a:pt x="698" y="132"/>
                </a:lnTo>
                <a:lnTo>
                  <a:pt x="700" y="132"/>
                </a:lnTo>
                <a:lnTo>
                  <a:pt x="704" y="130"/>
                </a:lnTo>
                <a:lnTo>
                  <a:pt x="710" y="126"/>
                </a:lnTo>
                <a:lnTo>
                  <a:pt x="714" y="120"/>
                </a:lnTo>
                <a:lnTo>
                  <a:pt x="724" y="98"/>
                </a:lnTo>
                <a:lnTo>
                  <a:pt x="728" y="88"/>
                </a:lnTo>
                <a:lnTo>
                  <a:pt x="734" y="72"/>
                </a:lnTo>
                <a:lnTo>
                  <a:pt x="736" y="64"/>
                </a:lnTo>
                <a:lnTo>
                  <a:pt x="740" y="60"/>
                </a:lnTo>
                <a:lnTo>
                  <a:pt x="742" y="60"/>
                </a:lnTo>
                <a:lnTo>
                  <a:pt x="744" y="62"/>
                </a:lnTo>
                <a:lnTo>
                  <a:pt x="746" y="70"/>
                </a:lnTo>
                <a:lnTo>
                  <a:pt x="750" y="86"/>
                </a:lnTo>
                <a:lnTo>
                  <a:pt x="752" y="102"/>
                </a:lnTo>
                <a:lnTo>
                  <a:pt x="752" y="124"/>
                </a:lnTo>
                <a:lnTo>
                  <a:pt x="756" y="126"/>
                </a:lnTo>
                <a:lnTo>
                  <a:pt x="760" y="126"/>
                </a:lnTo>
                <a:lnTo>
                  <a:pt x="766" y="122"/>
                </a:lnTo>
                <a:lnTo>
                  <a:pt x="772" y="114"/>
                </a:lnTo>
                <a:lnTo>
                  <a:pt x="778" y="100"/>
                </a:lnTo>
                <a:lnTo>
                  <a:pt x="784" y="78"/>
                </a:lnTo>
                <a:lnTo>
                  <a:pt x="792" y="44"/>
                </a:lnTo>
                <a:lnTo>
                  <a:pt x="794" y="40"/>
                </a:lnTo>
                <a:lnTo>
                  <a:pt x="800" y="28"/>
                </a:lnTo>
                <a:lnTo>
                  <a:pt x="804" y="22"/>
                </a:lnTo>
                <a:lnTo>
                  <a:pt x="810" y="18"/>
                </a:lnTo>
                <a:lnTo>
                  <a:pt x="816" y="14"/>
                </a:lnTo>
                <a:lnTo>
                  <a:pt x="824" y="16"/>
                </a:lnTo>
                <a:lnTo>
                  <a:pt x="828" y="18"/>
                </a:lnTo>
                <a:lnTo>
                  <a:pt x="834" y="22"/>
                </a:lnTo>
                <a:lnTo>
                  <a:pt x="838" y="28"/>
                </a:lnTo>
                <a:lnTo>
                  <a:pt x="842" y="32"/>
                </a:lnTo>
                <a:lnTo>
                  <a:pt x="844" y="40"/>
                </a:lnTo>
                <a:lnTo>
                  <a:pt x="844" y="48"/>
                </a:lnTo>
                <a:lnTo>
                  <a:pt x="852" y="42"/>
                </a:lnTo>
                <a:lnTo>
                  <a:pt x="860" y="34"/>
                </a:lnTo>
                <a:lnTo>
                  <a:pt x="868" y="26"/>
                </a:lnTo>
                <a:lnTo>
                  <a:pt x="880" y="22"/>
                </a:lnTo>
                <a:lnTo>
                  <a:pt x="890" y="18"/>
                </a:lnTo>
                <a:lnTo>
                  <a:pt x="896" y="18"/>
                </a:lnTo>
                <a:lnTo>
                  <a:pt x="902" y="20"/>
                </a:lnTo>
                <a:lnTo>
                  <a:pt x="906" y="22"/>
                </a:lnTo>
                <a:lnTo>
                  <a:pt x="912" y="28"/>
                </a:lnTo>
                <a:lnTo>
                  <a:pt x="916" y="30"/>
                </a:lnTo>
                <a:lnTo>
                  <a:pt x="922" y="36"/>
                </a:lnTo>
                <a:lnTo>
                  <a:pt x="926" y="44"/>
                </a:lnTo>
                <a:lnTo>
                  <a:pt x="930" y="54"/>
                </a:lnTo>
                <a:lnTo>
                  <a:pt x="934" y="70"/>
                </a:lnTo>
                <a:lnTo>
                  <a:pt x="936" y="88"/>
                </a:lnTo>
                <a:lnTo>
                  <a:pt x="934" y="112"/>
                </a:lnTo>
                <a:lnTo>
                  <a:pt x="934" y="122"/>
                </a:lnTo>
                <a:lnTo>
                  <a:pt x="936" y="132"/>
                </a:lnTo>
                <a:lnTo>
                  <a:pt x="932" y="146"/>
                </a:lnTo>
                <a:lnTo>
                  <a:pt x="928" y="164"/>
                </a:lnTo>
                <a:lnTo>
                  <a:pt x="918" y="186"/>
                </a:lnTo>
                <a:lnTo>
                  <a:pt x="902" y="208"/>
                </a:lnTo>
                <a:lnTo>
                  <a:pt x="890" y="220"/>
                </a:lnTo>
                <a:lnTo>
                  <a:pt x="878" y="232"/>
                </a:lnTo>
                <a:lnTo>
                  <a:pt x="862" y="244"/>
                </a:lnTo>
                <a:lnTo>
                  <a:pt x="846" y="258"/>
                </a:lnTo>
                <a:lnTo>
                  <a:pt x="826" y="270"/>
                </a:lnTo>
                <a:lnTo>
                  <a:pt x="804" y="284"/>
                </a:lnTo>
                <a:lnTo>
                  <a:pt x="778" y="298"/>
                </a:lnTo>
                <a:lnTo>
                  <a:pt x="750" y="312"/>
                </a:lnTo>
                <a:lnTo>
                  <a:pt x="720" y="324"/>
                </a:lnTo>
                <a:lnTo>
                  <a:pt x="686" y="338"/>
                </a:lnTo>
                <a:lnTo>
                  <a:pt x="648" y="352"/>
                </a:lnTo>
                <a:lnTo>
                  <a:pt x="606" y="364"/>
                </a:lnTo>
                <a:lnTo>
                  <a:pt x="562" y="376"/>
                </a:lnTo>
                <a:lnTo>
                  <a:pt x="512" y="390"/>
                </a:lnTo>
                <a:lnTo>
                  <a:pt x="460" y="402"/>
                </a:lnTo>
                <a:lnTo>
                  <a:pt x="402" y="414"/>
                </a:lnTo>
                <a:lnTo>
                  <a:pt x="342" y="424"/>
                </a:lnTo>
                <a:lnTo>
                  <a:pt x="276" y="434"/>
                </a:lnTo>
                <a:lnTo>
                  <a:pt x="0" y="476"/>
                </a:lnTo>
                <a:lnTo>
                  <a:pt x="82" y="464"/>
                </a:lnTo>
                <a:lnTo>
                  <a:pt x="168" y="448"/>
                </a:lnTo>
                <a:lnTo>
                  <a:pt x="270" y="430"/>
                </a:lnTo>
                <a:lnTo>
                  <a:pt x="380" y="406"/>
                </a:lnTo>
                <a:lnTo>
                  <a:pt x="432" y="392"/>
                </a:lnTo>
                <a:lnTo>
                  <a:pt x="482" y="378"/>
                </a:lnTo>
                <a:lnTo>
                  <a:pt x="528" y="362"/>
                </a:lnTo>
                <a:lnTo>
                  <a:pt x="570" y="346"/>
                </a:lnTo>
                <a:lnTo>
                  <a:pt x="606" y="330"/>
                </a:lnTo>
                <a:lnTo>
                  <a:pt x="620" y="322"/>
                </a:lnTo>
                <a:lnTo>
                  <a:pt x="632" y="312"/>
                </a:lnTo>
                <a:lnTo>
                  <a:pt x="630" y="314"/>
                </a:lnTo>
                <a:lnTo>
                  <a:pt x="614" y="322"/>
                </a:lnTo>
                <a:lnTo>
                  <a:pt x="578" y="336"/>
                </a:lnTo>
                <a:lnTo>
                  <a:pt x="508" y="356"/>
                </a:lnTo>
                <a:lnTo>
                  <a:pt x="472" y="368"/>
                </a:lnTo>
                <a:lnTo>
                  <a:pt x="430" y="378"/>
                </a:lnTo>
                <a:lnTo>
                  <a:pt x="372" y="392"/>
                </a:lnTo>
                <a:lnTo>
                  <a:pt x="300" y="406"/>
                </a:lnTo>
                <a:lnTo>
                  <a:pt x="212" y="420"/>
                </a:lnTo>
                <a:lnTo>
                  <a:pt x="114" y="430"/>
                </a:lnTo>
                <a:lnTo>
                  <a:pt x="58" y="434"/>
                </a:lnTo>
                <a:lnTo>
                  <a:pt x="2" y="436"/>
                </a:lnTo>
                <a:lnTo>
                  <a:pt x="86" y="426"/>
                </a:lnTo>
                <a:lnTo>
                  <a:pt x="174" y="414"/>
                </a:lnTo>
                <a:lnTo>
                  <a:pt x="280" y="398"/>
                </a:lnTo>
                <a:lnTo>
                  <a:pt x="334" y="388"/>
                </a:lnTo>
                <a:lnTo>
                  <a:pt x="388" y="376"/>
                </a:lnTo>
                <a:lnTo>
                  <a:pt x="440" y="364"/>
                </a:lnTo>
                <a:lnTo>
                  <a:pt x="490" y="350"/>
                </a:lnTo>
                <a:lnTo>
                  <a:pt x="536" y="336"/>
                </a:lnTo>
                <a:lnTo>
                  <a:pt x="574" y="320"/>
                </a:lnTo>
                <a:lnTo>
                  <a:pt x="606" y="304"/>
                </a:lnTo>
                <a:lnTo>
                  <a:pt x="618" y="296"/>
                </a:lnTo>
                <a:lnTo>
                  <a:pt x="628" y="288"/>
                </a:lnTo>
                <a:lnTo>
                  <a:pt x="644" y="274"/>
                </a:lnTo>
                <a:lnTo>
                  <a:pt x="658" y="262"/>
                </a:lnTo>
                <a:lnTo>
                  <a:pt x="670" y="252"/>
                </a:lnTo>
                <a:lnTo>
                  <a:pt x="672" y="246"/>
                </a:lnTo>
                <a:lnTo>
                  <a:pt x="672" y="242"/>
                </a:lnTo>
                <a:lnTo>
                  <a:pt x="670" y="240"/>
                </a:lnTo>
                <a:lnTo>
                  <a:pt x="664" y="240"/>
                </a:lnTo>
                <a:lnTo>
                  <a:pt x="654" y="242"/>
                </a:lnTo>
                <a:lnTo>
                  <a:pt x="640" y="248"/>
                </a:lnTo>
                <a:lnTo>
                  <a:pt x="592" y="266"/>
                </a:lnTo>
                <a:lnTo>
                  <a:pt x="590" y="270"/>
                </a:lnTo>
                <a:lnTo>
                  <a:pt x="576" y="282"/>
                </a:lnTo>
                <a:lnTo>
                  <a:pt x="566" y="290"/>
                </a:lnTo>
                <a:lnTo>
                  <a:pt x="552" y="300"/>
                </a:lnTo>
                <a:lnTo>
                  <a:pt x="532" y="310"/>
                </a:lnTo>
                <a:lnTo>
                  <a:pt x="508" y="320"/>
                </a:lnTo>
                <a:lnTo>
                  <a:pt x="478" y="332"/>
                </a:lnTo>
                <a:lnTo>
                  <a:pt x="444" y="344"/>
                </a:lnTo>
                <a:lnTo>
                  <a:pt x="402" y="356"/>
                </a:lnTo>
                <a:lnTo>
                  <a:pt x="354" y="366"/>
                </a:lnTo>
                <a:lnTo>
                  <a:pt x="298" y="378"/>
                </a:lnTo>
                <a:lnTo>
                  <a:pt x="234" y="388"/>
                </a:lnTo>
                <a:lnTo>
                  <a:pt x="164" y="398"/>
                </a:lnTo>
                <a:lnTo>
                  <a:pt x="82" y="406"/>
                </a:lnTo>
                <a:lnTo>
                  <a:pt x="38" y="406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359"/>
          <p:cNvSpPr>
            <a:spLocks/>
          </p:cNvSpPr>
          <p:nvPr/>
        </p:nvSpPr>
        <p:spPr bwMode="auto">
          <a:xfrm>
            <a:off x="2301875" y="5716588"/>
            <a:ext cx="1920875" cy="136525"/>
          </a:xfrm>
          <a:custGeom>
            <a:avLst/>
            <a:gdLst>
              <a:gd name="T0" fmla="*/ 2147483646 w 1210"/>
              <a:gd name="T1" fmla="*/ 2147483646 h 86"/>
              <a:gd name="T2" fmla="*/ 2147483646 w 1210"/>
              <a:gd name="T3" fmla="*/ 2147483646 h 86"/>
              <a:gd name="T4" fmla="*/ 2147483646 w 1210"/>
              <a:gd name="T5" fmla="*/ 2147483646 h 86"/>
              <a:gd name="T6" fmla="*/ 2147483646 w 1210"/>
              <a:gd name="T7" fmla="*/ 2147483646 h 86"/>
              <a:gd name="T8" fmla="*/ 2147483646 w 1210"/>
              <a:gd name="T9" fmla="*/ 2147483646 h 86"/>
              <a:gd name="T10" fmla="*/ 2147483646 w 1210"/>
              <a:gd name="T11" fmla="*/ 2147483646 h 86"/>
              <a:gd name="T12" fmla="*/ 2147483646 w 1210"/>
              <a:gd name="T13" fmla="*/ 2147483646 h 86"/>
              <a:gd name="T14" fmla="*/ 2147483646 w 1210"/>
              <a:gd name="T15" fmla="*/ 2147483646 h 86"/>
              <a:gd name="T16" fmla="*/ 2147483646 w 1210"/>
              <a:gd name="T17" fmla="*/ 2147483646 h 86"/>
              <a:gd name="T18" fmla="*/ 2147483646 w 1210"/>
              <a:gd name="T19" fmla="*/ 2147483646 h 86"/>
              <a:gd name="T20" fmla="*/ 2147483646 w 1210"/>
              <a:gd name="T21" fmla="*/ 2147483646 h 86"/>
              <a:gd name="T22" fmla="*/ 2147483646 w 1210"/>
              <a:gd name="T23" fmla="*/ 2147483646 h 86"/>
              <a:gd name="T24" fmla="*/ 2147483646 w 1210"/>
              <a:gd name="T25" fmla="*/ 2147483646 h 86"/>
              <a:gd name="T26" fmla="*/ 2147483646 w 1210"/>
              <a:gd name="T27" fmla="*/ 2147483646 h 86"/>
              <a:gd name="T28" fmla="*/ 2147483646 w 1210"/>
              <a:gd name="T29" fmla="*/ 2147483646 h 86"/>
              <a:gd name="T30" fmla="*/ 2147483646 w 1210"/>
              <a:gd name="T31" fmla="*/ 2147483646 h 86"/>
              <a:gd name="T32" fmla="*/ 2147483646 w 1210"/>
              <a:gd name="T33" fmla="*/ 2147483646 h 86"/>
              <a:gd name="T34" fmla="*/ 0 w 1210"/>
              <a:gd name="T35" fmla="*/ 2147483646 h 86"/>
              <a:gd name="T36" fmla="*/ 2147483646 w 1210"/>
              <a:gd name="T37" fmla="*/ 2147483646 h 86"/>
              <a:gd name="T38" fmla="*/ 2147483646 w 1210"/>
              <a:gd name="T39" fmla="*/ 2147483646 h 86"/>
              <a:gd name="T40" fmla="*/ 2147483646 w 1210"/>
              <a:gd name="T41" fmla="*/ 2147483646 h 86"/>
              <a:gd name="T42" fmla="*/ 2147483646 w 1210"/>
              <a:gd name="T43" fmla="*/ 2147483646 h 86"/>
              <a:gd name="T44" fmla="*/ 2147483646 w 1210"/>
              <a:gd name="T45" fmla="*/ 2147483646 h 86"/>
              <a:gd name="T46" fmla="*/ 2147483646 w 1210"/>
              <a:gd name="T47" fmla="*/ 2147483646 h 86"/>
              <a:gd name="T48" fmla="*/ 2147483646 w 1210"/>
              <a:gd name="T49" fmla="*/ 2147483646 h 86"/>
              <a:gd name="T50" fmla="*/ 2147483646 w 1210"/>
              <a:gd name="T51" fmla="*/ 2147483646 h 86"/>
              <a:gd name="T52" fmla="*/ 2147483646 w 1210"/>
              <a:gd name="T53" fmla="*/ 2147483646 h 86"/>
              <a:gd name="T54" fmla="*/ 2147483646 w 1210"/>
              <a:gd name="T55" fmla="*/ 2147483646 h 86"/>
              <a:gd name="T56" fmla="*/ 2147483646 w 1210"/>
              <a:gd name="T57" fmla="*/ 2147483646 h 86"/>
              <a:gd name="T58" fmla="*/ 2147483646 w 1210"/>
              <a:gd name="T59" fmla="*/ 2147483646 h 86"/>
              <a:gd name="T60" fmla="*/ 2147483646 w 1210"/>
              <a:gd name="T61" fmla="*/ 2147483646 h 86"/>
              <a:gd name="T62" fmla="*/ 2147483646 w 1210"/>
              <a:gd name="T63" fmla="*/ 2147483646 h 86"/>
              <a:gd name="T64" fmla="*/ 2147483646 w 1210"/>
              <a:gd name="T65" fmla="*/ 2147483646 h 86"/>
              <a:gd name="T66" fmla="*/ 2147483646 w 1210"/>
              <a:gd name="T67" fmla="*/ 2147483646 h 86"/>
              <a:gd name="T68" fmla="*/ 2147483646 w 1210"/>
              <a:gd name="T69" fmla="*/ 2147483646 h 86"/>
              <a:gd name="T70" fmla="*/ 2147483646 w 1210"/>
              <a:gd name="T71" fmla="*/ 2147483646 h 86"/>
              <a:gd name="T72" fmla="*/ 2147483646 w 1210"/>
              <a:gd name="T73" fmla="*/ 2147483646 h 86"/>
              <a:gd name="T74" fmla="*/ 2147483646 w 1210"/>
              <a:gd name="T75" fmla="*/ 2147483646 h 86"/>
              <a:gd name="T76" fmla="*/ 2147483646 w 1210"/>
              <a:gd name="T77" fmla="*/ 2147483646 h 86"/>
              <a:gd name="T78" fmla="*/ 2147483646 w 1210"/>
              <a:gd name="T79" fmla="*/ 2147483646 h 8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210"/>
              <a:gd name="T121" fmla="*/ 0 h 86"/>
              <a:gd name="T122" fmla="*/ 1210 w 1210"/>
              <a:gd name="T123" fmla="*/ 86 h 8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210" h="86">
                <a:moveTo>
                  <a:pt x="1210" y="68"/>
                </a:moveTo>
                <a:lnTo>
                  <a:pt x="1210" y="68"/>
                </a:lnTo>
                <a:lnTo>
                  <a:pt x="1096" y="74"/>
                </a:lnTo>
                <a:lnTo>
                  <a:pt x="998" y="78"/>
                </a:lnTo>
                <a:lnTo>
                  <a:pt x="952" y="78"/>
                </a:lnTo>
                <a:lnTo>
                  <a:pt x="914" y="78"/>
                </a:lnTo>
                <a:lnTo>
                  <a:pt x="884" y="74"/>
                </a:lnTo>
                <a:lnTo>
                  <a:pt x="838" y="68"/>
                </a:lnTo>
                <a:lnTo>
                  <a:pt x="826" y="66"/>
                </a:lnTo>
                <a:lnTo>
                  <a:pt x="834" y="66"/>
                </a:lnTo>
                <a:lnTo>
                  <a:pt x="868" y="66"/>
                </a:lnTo>
                <a:lnTo>
                  <a:pt x="936" y="70"/>
                </a:lnTo>
                <a:lnTo>
                  <a:pt x="920" y="66"/>
                </a:lnTo>
                <a:lnTo>
                  <a:pt x="900" y="62"/>
                </a:lnTo>
                <a:lnTo>
                  <a:pt x="870" y="58"/>
                </a:lnTo>
                <a:lnTo>
                  <a:pt x="830" y="56"/>
                </a:lnTo>
                <a:lnTo>
                  <a:pt x="780" y="56"/>
                </a:lnTo>
                <a:lnTo>
                  <a:pt x="718" y="62"/>
                </a:lnTo>
                <a:lnTo>
                  <a:pt x="644" y="70"/>
                </a:lnTo>
                <a:lnTo>
                  <a:pt x="606" y="74"/>
                </a:lnTo>
                <a:lnTo>
                  <a:pt x="512" y="80"/>
                </a:lnTo>
                <a:lnTo>
                  <a:pt x="456" y="82"/>
                </a:lnTo>
                <a:lnTo>
                  <a:pt x="396" y="82"/>
                </a:lnTo>
                <a:lnTo>
                  <a:pt x="338" y="80"/>
                </a:lnTo>
                <a:lnTo>
                  <a:pt x="286" y="76"/>
                </a:lnTo>
                <a:lnTo>
                  <a:pt x="268" y="78"/>
                </a:lnTo>
                <a:lnTo>
                  <a:pt x="220" y="82"/>
                </a:lnTo>
                <a:lnTo>
                  <a:pt x="162" y="86"/>
                </a:lnTo>
                <a:lnTo>
                  <a:pt x="132" y="84"/>
                </a:lnTo>
                <a:lnTo>
                  <a:pt x="106" y="82"/>
                </a:lnTo>
                <a:lnTo>
                  <a:pt x="0" y="76"/>
                </a:lnTo>
                <a:lnTo>
                  <a:pt x="8" y="74"/>
                </a:lnTo>
                <a:lnTo>
                  <a:pt x="28" y="66"/>
                </a:lnTo>
                <a:lnTo>
                  <a:pt x="60" y="58"/>
                </a:lnTo>
                <a:lnTo>
                  <a:pt x="82" y="54"/>
                </a:lnTo>
                <a:lnTo>
                  <a:pt x="108" y="52"/>
                </a:lnTo>
                <a:lnTo>
                  <a:pt x="162" y="48"/>
                </a:lnTo>
                <a:lnTo>
                  <a:pt x="240" y="40"/>
                </a:lnTo>
                <a:lnTo>
                  <a:pt x="208" y="26"/>
                </a:lnTo>
                <a:lnTo>
                  <a:pt x="230" y="24"/>
                </a:lnTo>
                <a:lnTo>
                  <a:pt x="254" y="20"/>
                </a:lnTo>
                <a:lnTo>
                  <a:pt x="286" y="18"/>
                </a:lnTo>
                <a:lnTo>
                  <a:pt x="326" y="16"/>
                </a:lnTo>
                <a:lnTo>
                  <a:pt x="374" y="16"/>
                </a:lnTo>
                <a:lnTo>
                  <a:pt x="426" y="20"/>
                </a:lnTo>
                <a:lnTo>
                  <a:pt x="482" y="26"/>
                </a:lnTo>
                <a:lnTo>
                  <a:pt x="510" y="30"/>
                </a:lnTo>
                <a:lnTo>
                  <a:pt x="556" y="32"/>
                </a:lnTo>
                <a:lnTo>
                  <a:pt x="570" y="32"/>
                </a:lnTo>
                <a:lnTo>
                  <a:pt x="570" y="30"/>
                </a:lnTo>
                <a:lnTo>
                  <a:pt x="566" y="28"/>
                </a:lnTo>
                <a:lnTo>
                  <a:pt x="540" y="20"/>
                </a:lnTo>
                <a:lnTo>
                  <a:pt x="486" y="8"/>
                </a:lnTo>
                <a:lnTo>
                  <a:pt x="506" y="6"/>
                </a:lnTo>
                <a:lnTo>
                  <a:pt x="556" y="2"/>
                </a:lnTo>
                <a:lnTo>
                  <a:pt x="586" y="0"/>
                </a:lnTo>
                <a:lnTo>
                  <a:pt x="620" y="2"/>
                </a:lnTo>
                <a:lnTo>
                  <a:pt x="652" y="4"/>
                </a:lnTo>
                <a:lnTo>
                  <a:pt x="684" y="10"/>
                </a:lnTo>
                <a:lnTo>
                  <a:pt x="746" y="14"/>
                </a:lnTo>
                <a:lnTo>
                  <a:pt x="802" y="20"/>
                </a:lnTo>
                <a:lnTo>
                  <a:pt x="830" y="24"/>
                </a:lnTo>
                <a:lnTo>
                  <a:pt x="854" y="28"/>
                </a:lnTo>
                <a:lnTo>
                  <a:pt x="904" y="32"/>
                </a:lnTo>
                <a:lnTo>
                  <a:pt x="1016" y="42"/>
                </a:lnTo>
                <a:lnTo>
                  <a:pt x="1136" y="56"/>
                </a:lnTo>
                <a:lnTo>
                  <a:pt x="1182" y="62"/>
                </a:lnTo>
                <a:lnTo>
                  <a:pt x="1210" y="68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360"/>
          <p:cNvSpPr>
            <a:spLocks/>
          </p:cNvSpPr>
          <p:nvPr/>
        </p:nvSpPr>
        <p:spPr bwMode="auto">
          <a:xfrm>
            <a:off x="1879600" y="5865813"/>
            <a:ext cx="1844675" cy="136525"/>
          </a:xfrm>
          <a:custGeom>
            <a:avLst/>
            <a:gdLst>
              <a:gd name="T0" fmla="*/ 2147483646 w 1162"/>
              <a:gd name="T1" fmla="*/ 2147483646 h 86"/>
              <a:gd name="T2" fmla="*/ 2147483646 w 1162"/>
              <a:gd name="T3" fmla="*/ 2147483646 h 86"/>
              <a:gd name="T4" fmla="*/ 2147483646 w 1162"/>
              <a:gd name="T5" fmla="*/ 2147483646 h 86"/>
              <a:gd name="T6" fmla="*/ 2147483646 w 1162"/>
              <a:gd name="T7" fmla="*/ 2147483646 h 86"/>
              <a:gd name="T8" fmla="*/ 2147483646 w 1162"/>
              <a:gd name="T9" fmla="*/ 2147483646 h 86"/>
              <a:gd name="T10" fmla="*/ 2147483646 w 1162"/>
              <a:gd name="T11" fmla="*/ 2147483646 h 86"/>
              <a:gd name="T12" fmla="*/ 2147483646 w 1162"/>
              <a:gd name="T13" fmla="*/ 2147483646 h 86"/>
              <a:gd name="T14" fmla="*/ 2147483646 w 1162"/>
              <a:gd name="T15" fmla="*/ 2147483646 h 86"/>
              <a:gd name="T16" fmla="*/ 2147483646 w 1162"/>
              <a:gd name="T17" fmla="*/ 2147483646 h 86"/>
              <a:gd name="T18" fmla="*/ 2147483646 w 1162"/>
              <a:gd name="T19" fmla="*/ 2147483646 h 86"/>
              <a:gd name="T20" fmla="*/ 2147483646 w 1162"/>
              <a:gd name="T21" fmla="*/ 0 h 86"/>
              <a:gd name="T22" fmla="*/ 2147483646 w 1162"/>
              <a:gd name="T23" fmla="*/ 2147483646 h 86"/>
              <a:gd name="T24" fmla="*/ 2147483646 w 1162"/>
              <a:gd name="T25" fmla="*/ 2147483646 h 86"/>
              <a:gd name="T26" fmla="*/ 2147483646 w 1162"/>
              <a:gd name="T27" fmla="*/ 2147483646 h 86"/>
              <a:gd name="T28" fmla="*/ 2147483646 w 1162"/>
              <a:gd name="T29" fmla="*/ 2147483646 h 86"/>
              <a:gd name="T30" fmla="*/ 2147483646 w 1162"/>
              <a:gd name="T31" fmla="*/ 2147483646 h 86"/>
              <a:gd name="T32" fmla="*/ 2147483646 w 1162"/>
              <a:gd name="T33" fmla="*/ 2147483646 h 86"/>
              <a:gd name="T34" fmla="*/ 2147483646 w 1162"/>
              <a:gd name="T35" fmla="*/ 2147483646 h 86"/>
              <a:gd name="T36" fmla="*/ 2147483646 w 1162"/>
              <a:gd name="T37" fmla="*/ 2147483646 h 86"/>
              <a:gd name="T38" fmla="*/ 2147483646 w 1162"/>
              <a:gd name="T39" fmla="*/ 2147483646 h 86"/>
              <a:gd name="T40" fmla="*/ 2147483646 w 1162"/>
              <a:gd name="T41" fmla="*/ 2147483646 h 86"/>
              <a:gd name="T42" fmla="*/ 2147483646 w 1162"/>
              <a:gd name="T43" fmla="*/ 2147483646 h 86"/>
              <a:gd name="T44" fmla="*/ 2147483646 w 1162"/>
              <a:gd name="T45" fmla="*/ 2147483646 h 86"/>
              <a:gd name="T46" fmla="*/ 2147483646 w 1162"/>
              <a:gd name="T47" fmla="*/ 2147483646 h 86"/>
              <a:gd name="T48" fmla="*/ 2147483646 w 1162"/>
              <a:gd name="T49" fmla="*/ 2147483646 h 86"/>
              <a:gd name="T50" fmla="*/ 2147483646 w 1162"/>
              <a:gd name="T51" fmla="*/ 2147483646 h 86"/>
              <a:gd name="T52" fmla="*/ 2147483646 w 1162"/>
              <a:gd name="T53" fmla="*/ 2147483646 h 86"/>
              <a:gd name="T54" fmla="*/ 2147483646 w 1162"/>
              <a:gd name="T55" fmla="*/ 2147483646 h 86"/>
              <a:gd name="T56" fmla="*/ 2147483646 w 1162"/>
              <a:gd name="T57" fmla="*/ 2147483646 h 86"/>
              <a:gd name="T58" fmla="*/ 2147483646 w 1162"/>
              <a:gd name="T59" fmla="*/ 2147483646 h 86"/>
              <a:gd name="T60" fmla="*/ 2147483646 w 1162"/>
              <a:gd name="T61" fmla="*/ 2147483646 h 86"/>
              <a:gd name="T62" fmla="*/ 0 w 1162"/>
              <a:gd name="T63" fmla="*/ 2147483646 h 86"/>
              <a:gd name="T64" fmla="*/ 2147483646 w 1162"/>
              <a:gd name="T65" fmla="*/ 2147483646 h 86"/>
              <a:gd name="T66" fmla="*/ 2147483646 w 1162"/>
              <a:gd name="T67" fmla="*/ 2147483646 h 8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1162"/>
              <a:gd name="T103" fmla="*/ 0 h 86"/>
              <a:gd name="T104" fmla="*/ 1162 w 1162"/>
              <a:gd name="T105" fmla="*/ 86 h 8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1162" h="86">
                <a:moveTo>
                  <a:pt x="170" y="46"/>
                </a:moveTo>
                <a:lnTo>
                  <a:pt x="170" y="46"/>
                </a:lnTo>
                <a:lnTo>
                  <a:pt x="216" y="40"/>
                </a:lnTo>
                <a:lnTo>
                  <a:pt x="260" y="36"/>
                </a:lnTo>
                <a:lnTo>
                  <a:pt x="304" y="36"/>
                </a:lnTo>
                <a:lnTo>
                  <a:pt x="270" y="22"/>
                </a:lnTo>
                <a:lnTo>
                  <a:pt x="284" y="20"/>
                </a:lnTo>
                <a:lnTo>
                  <a:pt x="322" y="18"/>
                </a:lnTo>
                <a:lnTo>
                  <a:pt x="352" y="16"/>
                </a:lnTo>
                <a:lnTo>
                  <a:pt x="388" y="18"/>
                </a:lnTo>
                <a:lnTo>
                  <a:pt x="430" y="20"/>
                </a:lnTo>
                <a:lnTo>
                  <a:pt x="480" y="24"/>
                </a:lnTo>
                <a:lnTo>
                  <a:pt x="544" y="26"/>
                </a:lnTo>
                <a:lnTo>
                  <a:pt x="600" y="26"/>
                </a:lnTo>
                <a:lnTo>
                  <a:pt x="646" y="26"/>
                </a:lnTo>
                <a:lnTo>
                  <a:pt x="540" y="6"/>
                </a:lnTo>
                <a:lnTo>
                  <a:pt x="562" y="6"/>
                </a:lnTo>
                <a:lnTo>
                  <a:pt x="614" y="2"/>
                </a:lnTo>
                <a:lnTo>
                  <a:pt x="686" y="0"/>
                </a:lnTo>
                <a:lnTo>
                  <a:pt x="724" y="0"/>
                </a:lnTo>
                <a:lnTo>
                  <a:pt x="762" y="4"/>
                </a:lnTo>
                <a:lnTo>
                  <a:pt x="822" y="10"/>
                </a:lnTo>
                <a:lnTo>
                  <a:pt x="964" y="22"/>
                </a:lnTo>
                <a:lnTo>
                  <a:pt x="984" y="24"/>
                </a:lnTo>
                <a:lnTo>
                  <a:pt x="1032" y="26"/>
                </a:lnTo>
                <a:lnTo>
                  <a:pt x="1096" y="28"/>
                </a:lnTo>
                <a:lnTo>
                  <a:pt x="1130" y="26"/>
                </a:lnTo>
                <a:lnTo>
                  <a:pt x="1162" y="24"/>
                </a:lnTo>
                <a:lnTo>
                  <a:pt x="1118" y="30"/>
                </a:lnTo>
                <a:lnTo>
                  <a:pt x="1014" y="40"/>
                </a:lnTo>
                <a:lnTo>
                  <a:pt x="892" y="50"/>
                </a:lnTo>
                <a:lnTo>
                  <a:pt x="838" y="54"/>
                </a:lnTo>
                <a:lnTo>
                  <a:pt x="796" y="52"/>
                </a:lnTo>
                <a:lnTo>
                  <a:pt x="810" y="54"/>
                </a:lnTo>
                <a:lnTo>
                  <a:pt x="842" y="58"/>
                </a:lnTo>
                <a:lnTo>
                  <a:pt x="888" y="60"/>
                </a:lnTo>
                <a:lnTo>
                  <a:pt x="912" y="58"/>
                </a:lnTo>
                <a:lnTo>
                  <a:pt x="934" y="56"/>
                </a:lnTo>
                <a:lnTo>
                  <a:pt x="924" y="60"/>
                </a:lnTo>
                <a:lnTo>
                  <a:pt x="908" y="62"/>
                </a:lnTo>
                <a:lnTo>
                  <a:pt x="884" y="66"/>
                </a:lnTo>
                <a:lnTo>
                  <a:pt x="848" y="68"/>
                </a:lnTo>
                <a:lnTo>
                  <a:pt x="802" y="70"/>
                </a:lnTo>
                <a:lnTo>
                  <a:pt x="742" y="70"/>
                </a:lnTo>
                <a:lnTo>
                  <a:pt x="666" y="66"/>
                </a:lnTo>
                <a:lnTo>
                  <a:pt x="532" y="72"/>
                </a:lnTo>
                <a:lnTo>
                  <a:pt x="412" y="76"/>
                </a:lnTo>
                <a:lnTo>
                  <a:pt x="302" y="78"/>
                </a:lnTo>
                <a:lnTo>
                  <a:pt x="270" y="80"/>
                </a:lnTo>
                <a:lnTo>
                  <a:pt x="202" y="84"/>
                </a:lnTo>
                <a:lnTo>
                  <a:pt x="158" y="86"/>
                </a:lnTo>
                <a:lnTo>
                  <a:pt x="108" y="86"/>
                </a:lnTo>
                <a:lnTo>
                  <a:pt x="56" y="82"/>
                </a:lnTo>
                <a:lnTo>
                  <a:pt x="0" y="78"/>
                </a:lnTo>
                <a:lnTo>
                  <a:pt x="76" y="62"/>
                </a:lnTo>
                <a:lnTo>
                  <a:pt x="134" y="52"/>
                </a:lnTo>
                <a:lnTo>
                  <a:pt x="170" y="46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361"/>
          <p:cNvSpPr>
            <a:spLocks/>
          </p:cNvSpPr>
          <p:nvPr/>
        </p:nvSpPr>
        <p:spPr bwMode="auto">
          <a:xfrm>
            <a:off x="3349625" y="5948363"/>
            <a:ext cx="1041400" cy="139700"/>
          </a:xfrm>
          <a:custGeom>
            <a:avLst/>
            <a:gdLst>
              <a:gd name="T0" fmla="*/ 0 w 656"/>
              <a:gd name="T1" fmla="*/ 2147483646 h 88"/>
              <a:gd name="T2" fmla="*/ 2147483646 w 656"/>
              <a:gd name="T3" fmla="*/ 2147483646 h 88"/>
              <a:gd name="T4" fmla="*/ 2147483646 w 656"/>
              <a:gd name="T5" fmla="*/ 2147483646 h 88"/>
              <a:gd name="T6" fmla="*/ 2147483646 w 656"/>
              <a:gd name="T7" fmla="*/ 2147483646 h 88"/>
              <a:gd name="T8" fmla="*/ 2147483646 w 656"/>
              <a:gd name="T9" fmla="*/ 2147483646 h 88"/>
              <a:gd name="T10" fmla="*/ 2147483646 w 656"/>
              <a:gd name="T11" fmla="*/ 2147483646 h 88"/>
              <a:gd name="T12" fmla="*/ 2147483646 w 656"/>
              <a:gd name="T13" fmla="*/ 2147483646 h 88"/>
              <a:gd name="T14" fmla="*/ 2147483646 w 656"/>
              <a:gd name="T15" fmla="*/ 2147483646 h 88"/>
              <a:gd name="T16" fmla="*/ 2147483646 w 656"/>
              <a:gd name="T17" fmla="*/ 2147483646 h 88"/>
              <a:gd name="T18" fmla="*/ 2147483646 w 656"/>
              <a:gd name="T19" fmla="*/ 2147483646 h 88"/>
              <a:gd name="T20" fmla="*/ 2147483646 w 656"/>
              <a:gd name="T21" fmla="*/ 0 h 88"/>
              <a:gd name="T22" fmla="*/ 2147483646 w 656"/>
              <a:gd name="T23" fmla="*/ 0 h 88"/>
              <a:gd name="T24" fmla="*/ 2147483646 w 656"/>
              <a:gd name="T25" fmla="*/ 2147483646 h 88"/>
              <a:gd name="T26" fmla="*/ 2147483646 w 656"/>
              <a:gd name="T27" fmla="*/ 2147483646 h 88"/>
              <a:gd name="T28" fmla="*/ 2147483646 w 656"/>
              <a:gd name="T29" fmla="*/ 2147483646 h 88"/>
              <a:gd name="T30" fmla="*/ 2147483646 w 656"/>
              <a:gd name="T31" fmla="*/ 2147483646 h 88"/>
              <a:gd name="T32" fmla="*/ 2147483646 w 656"/>
              <a:gd name="T33" fmla="*/ 2147483646 h 88"/>
              <a:gd name="T34" fmla="*/ 2147483646 w 656"/>
              <a:gd name="T35" fmla="*/ 2147483646 h 88"/>
              <a:gd name="T36" fmla="*/ 2147483646 w 656"/>
              <a:gd name="T37" fmla="*/ 2147483646 h 88"/>
              <a:gd name="T38" fmla="*/ 2147483646 w 656"/>
              <a:gd name="T39" fmla="*/ 2147483646 h 88"/>
              <a:gd name="T40" fmla="*/ 2147483646 w 656"/>
              <a:gd name="T41" fmla="*/ 2147483646 h 88"/>
              <a:gd name="T42" fmla="*/ 2147483646 w 656"/>
              <a:gd name="T43" fmla="*/ 2147483646 h 88"/>
              <a:gd name="T44" fmla="*/ 2147483646 w 656"/>
              <a:gd name="T45" fmla="*/ 2147483646 h 88"/>
              <a:gd name="T46" fmla="*/ 2147483646 w 656"/>
              <a:gd name="T47" fmla="*/ 2147483646 h 88"/>
              <a:gd name="T48" fmla="*/ 2147483646 w 656"/>
              <a:gd name="T49" fmla="*/ 2147483646 h 88"/>
              <a:gd name="T50" fmla="*/ 2147483646 w 656"/>
              <a:gd name="T51" fmla="*/ 2147483646 h 88"/>
              <a:gd name="T52" fmla="*/ 2147483646 w 656"/>
              <a:gd name="T53" fmla="*/ 2147483646 h 88"/>
              <a:gd name="T54" fmla="*/ 2147483646 w 656"/>
              <a:gd name="T55" fmla="*/ 2147483646 h 88"/>
              <a:gd name="T56" fmla="*/ 2147483646 w 656"/>
              <a:gd name="T57" fmla="*/ 2147483646 h 88"/>
              <a:gd name="T58" fmla="*/ 2147483646 w 656"/>
              <a:gd name="T59" fmla="*/ 2147483646 h 88"/>
              <a:gd name="T60" fmla="*/ 2147483646 w 656"/>
              <a:gd name="T61" fmla="*/ 2147483646 h 88"/>
              <a:gd name="T62" fmla="*/ 2147483646 w 656"/>
              <a:gd name="T63" fmla="*/ 2147483646 h 88"/>
              <a:gd name="T64" fmla="*/ 0 w 656"/>
              <a:gd name="T65" fmla="*/ 2147483646 h 8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w 656"/>
              <a:gd name="T100" fmla="*/ 0 h 88"/>
              <a:gd name="T101" fmla="*/ 656 w 656"/>
              <a:gd name="T102" fmla="*/ 88 h 88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T99" t="T100" r="T101" b="T102"/>
            <a:pathLst>
              <a:path w="656" h="88">
                <a:moveTo>
                  <a:pt x="0" y="48"/>
                </a:moveTo>
                <a:lnTo>
                  <a:pt x="0" y="48"/>
                </a:lnTo>
                <a:lnTo>
                  <a:pt x="40" y="44"/>
                </a:lnTo>
                <a:lnTo>
                  <a:pt x="82" y="42"/>
                </a:lnTo>
                <a:lnTo>
                  <a:pt x="126" y="36"/>
                </a:lnTo>
                <a:lnTo>
                  <a:pt x="106" y="28"/>
                </a:lnTo>
                <a:lnTo>
                  <a:pt x="108" y="28"/>
                </a:lnTo>
                <a:lnTo>
                  <a:pt x="114" y="24"/>
                </a:lnTo>
                <a:lnTo>
                  <a:pt x="128" y="22"/>
                </a:lnTo>
                <a:lnTo>
                  <a:pt x="148" y="20"/>
                </a:lnTo>
                <a:lnTo>
                  <a:pt x="124" y="18"/>
                </a:lnTo>
                <a:lnTo>
                  <a:pt x="100" y="16"/>
                </a:lnTo>
                <a:lnTo>
                  <a:pt x="68" y="16"/>
                </a:lnTo>
                <a:lnTo>
                  <a:pt x="78" y="14"/>
                </a:lnTo>
                <a:lnTo>
                  <a:pt x="94" y="10"/>
                </a:lnTo>
                <a:lnTo>
                  <a:pt x="118" y="8"/>
                </a:lnTo>
                <a:lnTo>
                  <a:pt x="154" y="4"/>
                </a:lnTo>
                <a:lnTo>
                  <a:pt x="200" y="2"/>
                </a:lnTo>
                <a:lnTo>
                  <a:pt x="260" y="0"/>
                </a:lnTo>
                <a:lnTo>
                  <a:pt x="336" y="0"/>
                </a:lnTo>
                <a:lnTo>
                  <a:pt x="412" y="0"/>
                </a:lnTo>
                <a:lnTo>
                  <a:pt x="484" y="2"/>
                </a:lnTo>
                <a:lnTo>
                  <a:pt x="520" y="4"/>
                </a:lnTo>
                <a:lnTo>
                  <a:pt x="556" y="8"/>
                </a:lnTo>
                <a:lnTo>
                  <a:pt x="584" y="10"/>
                </a:lnTo>
                <a:lnTo>
                  <a:pt x="616" y="16"/>
                </a:lnTo>
                <a:lnTo>
                  <a:pt x="656" y="24"/>
                </a:lnTo>
                <a:lnTo>
                  <a:pt x="642" y="30"/>
                </a:lnTo>
                <a:lnTo>
                  <a:pt x="600" y="42"/>
                </a:lnTo>
                <a:lnTo>
                  <a:pt x="572" y="50"/>
                </a:lnTo>
                <a:lnTo>
                  <a:pt x="538" y="56"/>
                </a:lnTo>
                <a:lnTo>
                  <a:pt x="502" y="60"/>
                </a:lnTo>
                <a:lnTo>
                  <a:pt x="462" y="62"/>
                </a:lnTo>
                <a:lnTo>
                  <a:pt x="500" y="66"/>
                </a:lnTo>
                <a:lnTo>
                  <a:pt x="556" y="74"/>
                </a:lnTo>
                <a:lnTo>
                  <a:pt x="530" y="78"/>
                </a:lnTo>
                <a:lnTo>
                  <a:pt x="462" y="84"/>
                </a:lnTo>
                <a:lnTo>
                  <a:pt x="418" y="86"/>
                </a:lnTo>
                <a:lnTo>
                  <a:pt x="372" y="88"/>
                </a:lnTo>
                <a:lnTo>
                  <a:pt x="324" y="86"/>
                </a:lnTo>
                <a:lnTo>
                  <a:pt x="276" y="80"/>
                </a:lnTo>
                <a:lnTo>
                  <a:pt x="258" y="82"/>
                </a:lnTo>
                <a:lnTo>
                  <a:pt x="212" y="86"/>
                </a:lnTo>
                <a:lnTo>
                  <a:pt x="152" y="88"/>
                </a:lnTo>
                <a:lnTo>
                  <a:pt x="122" y="86"/>
                </a:lnTo>
                <a:lnTo>
                  <a:pt x="94" y="84"/>
                </a:lnTo>
                <a:lnTo>
                  <a:pt x="110" y="80"/>
                </a:lnTo>
                <a:lnTo>
                  <a:pt x="148" y="72"/>
                </a:lnTo>
                <a:lnTo>
                  <a:pt x="198" y="66"/>
                </a:lnTo>
                <a:lnTo>
                  <a:pt x="222" y="64"/>
                </a:lnTo>
                <a:lnTo>
                  <a:pt x="246" y="64"/>
                </a:lnTo>
                <a:lnTo>
                  <a:pt x="146" y="58"/>
                </a:lnTo>
                <a:lnTo>
                  <a:pt x="64" y="52"/>
                </a:lnTo>
                <a:lnTo>
                  <a:pt x="0" y="48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085" name="Group 37"/>
          <p:cNvGrpSpPr>
            <a:grpSpLocks/>
          </p:cNvGrpSpPr>
          <p:nvPr/>
        </p:nvGrpSpPr>
        <p:grpSpPr bwMode="auto">
          <a:xfrm>
            <a:off x="641350" y="1423988"/>
            <a:ext cx="1457325" cy="377825"/>
            <a:chOff x="654050" y="1144588"/>
            <a:chExt cx="1457325" cy="377825"/>
          </a:xfrm>
        </p:grpSpPr>
        <p:sp>
          <p:nvSpPr>
            <p:cNvPr id="3102" name="Freeform 362"/>
            <p:cNvSpPr>
              <a:spLocks/>
            </p:cNvSpPr>
            <p:nvPr/>
          </p:nvSpPr>
          <p:spPr bwMode="auto">
            <a:xfrm>
              <a:off x="1743075" y="1204913"/>
              <a:ext cx="368300" cy="107950"/>
            </a:xfrm>
            <a:custGeom>
              <a:avLst/>
              <a:gdLst>
                <a:gd name="T0" fmla="*/ 0 w 232"/>
                <a:gd name="T1" fmla="*/ 2147483646 h 68"/>
                <a:gd name="T2" fmla="*/ 2147483646 w 232"/>
                <a:gd name="T3" fmla="*/ 2147483646 h 68"/>
                <a:gd name="T4" fmla="*/ 2147483646 w 232"/>
                <a:gd name="T5" fmla="*/ 2147483646 h 68"/>
                <a:gd name="T6" fmla="*/ 2147483646 w 232"/>
                <a:gd name="T7" fmla="*/ 2147483646 h 68"/>
                <a:gd name="T8" fmla="*/ 2147483646 w 232"/>
                <a:gd name="T9" fmla="*/ 2147483646 h 68"/>
                <a:gd name="T10" fmla="*/ 2147483646 w 232"/>
                <a:gd name="T11" fmla="*/ 2147483646 h 68"/>
                <a:gd name="T12" fmla="*/ 2147483646 w 232"/>
                <a:gd name="T13" fmla="*/ 2147483646 h 68"/>
                <a:gd name="T14" fmla="*/ 2147483646 w 232"/>
                <a:gd name="T15" fmla="*/ 2147483646 h 68"/>
                <a:gd name="T16" fmla="*/ 2147483646 w 232"/>
                <a:gd name="T17" fmla="*/ 2147483646 h 68"/>
                <a:gd name="T18" fmla="*/ 2147483646 w 232"/>
                <a:gd name="T19" fmla="*/ 2147483646 h 68"/>
                <a:gd name="T20" fmla="*/ 2147483646 w 232"/>
                <a:gd name="T21" fmla="*/ 2147483646 h 68"/>
                <a:gd name="T22" fmla="*/ 2147483646 w 232"/>
                <a:gd name="T23" fmla="*/ 2147483646 h 68"/>
                <a:gd name="T24" fmla="*/ 2147483646 w 232"/>
                <a:gd name="T25" fmla="*/ 2147483646 h 68"/>
                <a:gd name="T26" fmla="*/ 2147483646 w 232"/>
                <a:gd name="T27" fmla="*/ 2147483646 h 68"/>
                <a:gd name="T28" fmla="*/ 2147483646 w 232"/>
                <a:gd name="T29" fmla="*/ 2147483646 h 68"/>
                <a:gd name="T30" fmla="*/ 2147483646 w 232"/>
                <a:gd name="T31" fmla="*/ 2147483646 h 68"/>
                <a:gd name="T32" fmla="*/ 2147483646 w 232"/>
                <a:gd name="T33" fmla="*/ 2147483646 h 68"/>
                <a:gd name="T34" fmla="*/ 2147483646 w 232"/>
                <a:gd name="T35" fmla="*/ 2147483646 h 68"/>
                <a:gd name="T36" fmla="*/ 2147483646 w 232"/>
                <a:gd name="T37" fmla="*/ 2147483646 h 68"/>
                <a:gd name="T38" fmla="*/ 2147483646 w 232"/>
                <a:gd name="T39" fmla="*/ 2147483646 h 68"/>
                <a:gd name="T40" fmla="*/ 2147483646 w 232"/>
                <a:gd name="T41" fmla="*/ 2147483646 h 68"/>
                <a:gd name="T42" fmla="*/ 2147483646 w 232"/>
                <a:gd name="T43" fmla="*/ 2147483646 h 68"/>
                <a:gd name="T44" fmla="*/ 2147483646 w 232"/>
                <a:gd name="T45" fmla="*/ 2147483646 h 68"/>
                <a:gd name="T46" fmla="*/ 2147483646 w 232"/>
                <a:gd name="T47" fmla="*/ 2147483646 h 68"/>
                <a:gd name="T48" fmla="*/ 2147483646 w 232"/>
                <a:gd name="T49" fmla="*/ 2147483646 h 68"/>
                <a:gd name="T50" fmla="*/ 2147483646 w 232"/>
                <a:gd name="T51" fmla="*/ 2147483646 h 68"/>
                <a:gd name="T52" fmla="*/ 2147483646 w 232"/>
                <a:gd name="T53" fmla="*/ 2147483646 h 68"/>
                <a:gd name="T54" fmla="*/ 2147483646 w 232"/>
                <a:gd name="T55" fmla="*/ 2147483646 h 68"/>
                <a:gd name="T56" fmla="*/ 2147483646 w 232"/>
                <a:gd name="T57" fmla="*/ 2147483646 h 68"/>
                <a:gd name="T58" fmla="*/ 2147483646 w 232"/>
                <a:gd name="T59" fmla="*/ 2147483646 h 68"/>
                <a:gd name="T60" fmla="*/ 2147483646 w 232"/>
                <a:gd name="T61" fmla="*/ 2147483646 h 68"/>
                <a:gd name="T62" fmla="*/ 0 w 232"/>
                <a:gd name="T63" fmla="*/ 2147483646 h 6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32"/>
                <a:gd name="T97" fmla="*/ 0 h 68"/>
                <a:gd name="T98" fmla="*/ 232 w 232"/>
                <a:gd name="T99" fmla="*/ 68 h 68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32" h="68">
                  <a:moveTo>
                    <a:pt x="0" y="46"/>
                  </a:moveTo>
                  <a:lnTo>
                    <a:pt x="0" y="46"/>
                  </a:lnTo>
                  <a:lnTo>
                    <a:pt x="8" y="50"/>
                  </a:lnTo>
                  <a:lnTo>
                    <a:pt x="30" y="60"/>
                  </a:lnTo>
                  <a:lnTo>
                    <a:pt x="46" y="64"/>
                  </a:lnTo>
                  <a:lnTo>
                    <a:pt x="64" y="68"/>
                  </a:lnTo>
                  <a:lnTo>
                    <a:pt x="84" y="68"/>
                  </a:lnTo>
                  <a:lnTo>
                    <a:pt x="108" y="68"/>
                  </a:lnTo>
                  <a:lnTo>
                    <a:pt x="114" y="66"/>
                  </a:lnTo>
                  <a:lnTo>
                    <a:pt x="134" y="62"/>
                  </a:lnTo>
                  <a:lnTo>
                    <a:pt x="162" y="60"/>
                  </a:lnTo>
                  <a:lnTo>
                    <a:pt x="178" y="60"/>
                  </a:lnTo>
                  <a:lnTo>
                    <a:pt x="196" y="60"/>
                  </a:lnTo>
                  <a:lnTo>
                    <a:pt x="204" y="62"/>
                  </a:lnTo>
                  <a:lnTo>
                    <a:pt x="232" y="58"/>
                  </a:lnTo>
                  <a:lnTo>
                    <a:pt x="230" y="54"/>
                  </a:lnTo>
                  <a:lnTo>
                    <a:pt x="222" y="44"/>
                  </a:lnTo>
                  <a:lnTo>
                    <a:pt x="216" y="40"/>
                  </a:lnTo>
                  <a:lnTo>
                    <a:pt x="208" y="36"/>
                  </a:lnTo>
                  <a:lnTo>
                    <a:pt x="198" y="32"/>
                  </a:lnTo>
                  <a:lnTo>
                    <a:pt x="186" y="30"/>
                  </a:lnTo>
                  <a:lnTo>
                    <a:pt x="186" y="32"/>
                  </a:lnTo>
                  <a:lnTo>
                    <a:pt x="182" y="34"/>
                  </a:lnTo>
                  <a:lnTo>
                    <a:pt x="178" y="34"/>
                  </a:lnTo>
                  <a:lnTo>
                    <a:pt x="176" y="32"/>
                  </a:lnTo>
                  <a:lnTo>
                    <a:pt x="174" y="28"/>
                  </a:lnTo>
                  <a:lnTo>
                    <a:pt x="174" y="22"/>
                  </a:lnTo>
                  <a:lnTo>
                    <a:pt x="176" y="16"/>
                  </a:lnTo>
                  <a:lnTo>
                    <a:pt x="174" y="12"/>
                  </a:lnTo>
                  <a:lnTo>
                    <a:pt x="172" y="6"/>
                  </a:lnTo>
                  <a:lnTo>
                    <a:pt x="168" y="2"/>
                  </a:lnTo>
                  <a:lnTo>
                    <a:pt x="160" y="0"/>
                  </a:lnTo>
                  <a:lnTo>
                    <a:pt x="148" y="2"/>
                  </a:lnTo>
                  <a:lnTo>
                    <a:pt x="144" y="6"/>
                  </a:lnTo>
                  <a:lnTo>
                    <a:pt x="128" y="12"/>
                  </a:lnTo>
                  <a:lnTo>
                    <a:pt x="120" y="16"/>
                  </a:lnTo>
                  <a:lnTo>
                    <a:pt x="110" y="18"/>
                  </a:lnTo>
                  <a:lnTo>
                    <a:pt x="100" y="16"/>
                  </a:lnTo>
                  <a:lnTo>
                    <a:pt x="90" y="14"/>
                  </a:lnTo>
                  <a:lnTo>
                    <a:pt x="88" y="12"/>
                  </a:lnTo>
                  <a:lnTo>
                    <a:pt x="80" y="8"/>
                  </a:lnTo>
                  <a:lnTo>
                    <a:pt x="66" y="6"/>
                  </a:lnTo>
                  <a:lnTo>
                    <a:pt x="56" y="6"/>
                  </a:lnTo>
                  <a:lnTo>
                    <a:pt x="46" y="8"/>
                  </a:lnTo>
                  <a:lnTo>
                    <a:pt x="42" y="10"/>
                  </a:lnTo>
                  <a:lnTo>
                    <a:pt x="34" y="14"/>
                  </a:lnTo>
                  <a:lnTo>
                    <a:pt x="26" y="22"/>
                  </a:lnTo>
                  <a:lnTo>
                    <a:pt x="24" y="28"/>
                  </a:lnTo>
                  <a:lnTo>
                    <a:pt x="22" y="34"/>
                  </a:lnTo>
                  <a:lnTo>
                    <a:pt x="20" y="32"/>
                  </a:lnTo>
                  <a:lnTo>
                    <a:pt x="12" y="32"/>
                  </a:lnTo>
                  <a:lnTo>
                    <a:pt x="8" y="34"/>
                  </a:lnTo>
                  <a:lnTo>
                    <a:pt x="6" y="36"/>
                  </a:lnTo>
                  <a:lnTo>
                    <a:pt x="2" y="40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3" name="Freeform 363"/>
            <p:cNvSpPr>
              <a:spLocks/>
            </p:cNvSpPr>
            <p:nvPr/>
          </p:nvSpPr>
          <p:spPr bwMode="auto">
            <a:xfrm>
              <a:off x="654050" y="1227138"/>
              <a:ext cx="279400" cy="111125"/>
            </a:xfrm>
            <a:custGeom>
              <a:avLst/>
              <a:gdLst>
                <a:gd name="T0" fmla="*/ 2147483646 w 176"/>
                <a:gd name="T1" fmla="*/ 2147483646 h 70"/>
                <a:gd name="T2" fmla="*/ 2147483646 w 176"/>
                <a:gd name="T3" fmla="*/ 2147483646 h 70"/>
                <a:gd name="T4" fmla="*/ 2147483646 w 176"/>
                <a:gd name="T5" fmla="*/ 2147483646 h 70"/>
                <a:gd name="T6" fmla="*/ 2147483646 w 176"/>
                <a:gd name="T7" fmla="*/ 2147483646 h 70"/>
                <a:gd name="T8" fmla="*/ 0 w 176"/>
                <a:gd name="T9" fmla="*/ 2147483646 h 70"/>
                <a:gd name="T10" fmla="*/ 0 w 176"/>
                <a:gd name="T11" fmla="*/ 2147483646 h 70"/>
                <a:gd name="T12" fmla="*/ 2147483646 w 176"/>
                <a:gd name="T13" fmla="*/ 2147483646 h 70"/>
                <a:gd name="T14" fmla="*/ 2147483646 w 176"/>
                <a:gd name="T15" fmla="*/ 2147483646 h 70"/>
                <a:gd name="T16" fmla="*/ 2147483646 w 176"/>
                <a:gd name="T17" fmla="*/ 2147483646 h 70"/>
                <a:gd name="T18" fmla="*/ 2147483646 w 176"/>
                <a:gd name="T19" fmla="*/ 2147483646 h 70"/>
                <a:gd name="T20" fmla="*/ 2147483646 w 176"/>
                <a:gd name="T21" fmla="*/ 2147483646 h 70"/>
                <a:gd name="T22" fmla="*/ 2147483646 w 176"/>
                <a:gd name="T23" fmla="*/ 2147483646 h 70"/>
                <a:gd name="T24" fmla="*/ 2147483646 w 176"/>
                <a:gd name="T25" fmla="*/ 2147483646 h 70"/>
                <a:gd name="T26" fmla="*/ 2147483646 w 176"/>
                <a:gd name="T27" fmla="*/ 2147483646 h 70"/>
                <a:gd name="T28" fmla="*/ 2147483646 w 176"/>
                <a:gd name="T29" fmla="*/ 2147483646 h 70"/>
                <a:gd name="T30" fmla="*/ 2147483646 w 176"/>
                <a:gd name="T31" fmla="*/ 2147483646 h 70"/>
                <a:gd name="T32" fmla="*/ 2147483646 w 176"/>
                <a:gd name="T33" fmla="*/ 2147483646 h 70"/>
                <a:gd name="T34" fmla="*/ 2147483646 w 176"/>
                <a:gd name="T35" fmla="*/ 2147483646 h 70"/>
                <a:gd name="T36" fmla="*/ 2147483646 w 176"/>
                <a:gd name="T37" fmla="*/ 2147483646 h 70"/>
                <a:gd name="T38" fmla="*/ 2147483646 w 176"/>
                <a:gd name="T39" fmla="*/ 2147483646 h 70"/>
                <a:gd name="T40" fmla="*/ 2147483646 w 176"/>
                <a:gd name="T41" fmla="*/ 2147483646 h 70"/>
                <a:gd name="T42" fmla="*/ 2147483646 w 176"/>
                <a:gd name="T43" fmla="*/ 2147483646 h 70"/>
                <a:gd name="T44" fmla="*/ 2147483646 w 176"/>
                <a:gd name="T45" fmla="*/ 2147483646 h 70"/>
                <a:gd name="T46" fmla="*/ 2147483646 w 176"/>
                <a:gd name="T47" fmla="*/ 2147483646 h 70"/>
                <a:gd name="T48" fmla="*/ 2147483646 w 176"/>
                <a:gd name="T49" fmla="*/ 2147483646 h 70"/>
                <a:gd name="T50" fmla="*/ 2147483646 w 176"/>
                <a:gd name="T51" fmla="*/ 2147483646 h 70"/>
                <a:gd name="T52" fmla="*/ 2147483646 w 176"/>
                <a:gd name="T53" fmla="*/ 2147483646 h 70"/>
                <a:gd name="T54" fmla="*/ 2147483646 w 176"/>
                <a:gd name="T55" fmla="*/ 2147483646 h 70"/>
                <a:gd name="T56" fmla="*/ 2147483646 w 176"/>
                <a:gd name="T57" fmla="*/ 2147483646 h 70"/>
                <a:gd name="T58" fmla="*/ 2147483646 w 176"/>
                <a:gd name="T59" fmla="*/ 2147483646 h 70"/>
                <a:gd name="T60" fmla="*/ 2147483646 w 176"/>
                <a:gd name="T61" fmla="*/ 2147483646 h 70"/>
                <a:gd name="T62" fmla="*/ 2147483646 w 176"/>
                <a:gd name="T63" fmla="*/ 2147483646 h 70"/>
                <a:gd name="T64" fmla="*/ 2147483646 w 176"/>
                <a:gd name="T65" fmla="*/ 2147483646 h 70"/>
                <a:gd name="T66" fmla="*/ 2147483646 w 176"/>
                <a:gd name="T67" fmla="*/ 2147483646 h 70"/>
                <a:gd name="T68" fmla="*/ 2147483646 w 176"/>
                <a:gd name="T69" fmla="*/ 2147483646 h 70"/>
                <a:gd name="T70" fmla="*/ 2147483646 w 176"/>
                <a:gd name="T71" fmla="*/ 2147483646 h 70"/>
                <a:gd name="T72" fmla="*/ 2147483646 w 176"/>
                <a:gd name="T73" fmla="*/ 2147483646 h 70"/>
                <a:gd name="T74" fmla="*/ 2147483646 w 176"/>
                <a:gd name="T75" fmla="*/ 2147483646 h 70"/>
                <a:gd name="T76" fmla="*/ 2147483646 w 176"/>
                <a:gd name="T77" fmla="*/ 2147483646 h 70"/>
                <a:gd name="T78" fmla="*/ 2147483646 w 176"/>
                <a:gd name="T79" fmla="*/ 2147483646 h 70"/>
                <a:gd name="T80" fmla="*/ 2147483646 w 176"/>
                <a:gd name="T81" fmla="*/ 2147483646 h 70"/>
                <a:gd name="T82" fmla="*/ 2147483646 w 176"/>
                <a:gd name="T83" fmla="*/ 2147483646 h 70"/>
                <a:gd name="T84" fmla="*/ 2147483646 w 176"/>
                <a:gd name="T85" fmla="*/ 2147483646 h 70"/>
                <a:gd name="T86" fmla="*/ 2147483646 w 176"/>
                <a:gd name="T87" fmla="*/ 2147483646 h 70"/>
                <a:gd name="T88" fmla="*/ 2147483646 w 176"/>
                <a:gd name="T89" fmla="*/ 2147483646 h 70"/>
                <a:gd name="T90" fmla="*/ 2147483646 w 176"/>
                <a:gd name="T91" fmla="*/ 2147483646 h 70"/>
                <a:gd name="T92" fmla="*/ 2147483646 w 176"/>
                <a:gd name="T93" fmla="*/ 2147483646 h 70"/>
                <a:gd name="T94" fmla="*/ 2147483646 w 176"/>
                <a:gd name="T95" fmla="*/ 2147483646 h 70"/>
                <a:gd name="T96" fmla="*/ 2147483646 w 176"/>
                <a:gd name="T97" fmla="*/ 2147483646 h 70"/>
                <a:gd name="T98" fmla="*/ 2147483646 w 176"/>
                <a:gd name="T99" fmla="*/ 0 h 70"/>
                <a:gd name="T100" fmla="*/ 2147483646 w 176"/>
                <a:gd name="T101" fmla="*/ 0 h 70"/>
                <a:gd name="T102" fmla="*/ 2147483646 w 176"/>
                <a:gd name="T103" fmla="*/ 2147483646 h 70"/>
                <a:gd name="T104" fmla="*/ 2147483646 w 176"/>
                <a:gd name="T105" fmla="*/ 2147483646 h 70"/>
                <a:gd name="T106" fmla="*/ 2147483646 w 176"/>
                <a:gd name="T107" fmla="*/ 2147483646 h 70"/>
                <a:gd name="T108" fmla="*/ 2147483646 w 176"/>
                <a:gd name="T109" fmla="*/ 2147483646 h 70"/>
                <a:gd name="T110" fmla="*/ 2147483646 w 176"/>
                <a:gd name="T111" fmla="*/ 2147483646 h 70"/>
                <a:gd name="T112" fmla="*/ 2147483646 w 176"/>
                <a:gd name="T113" fmla="*/ 2147483646 h 70"/>
                <a:gd name="T114" fmla="*/ 2147483646 w 176"/>
                <a:gd name="T115" fmla="*/ 2147483646 h 70"/>
                <a:gd name="T116" fmla="*/ 2147483646 w 176"/>
                <a:gd name="T117" fmla="*/ 2147483646 h 70"/>
                <a:gd name="T118" fmla="*/ 2147483646 w 176"/>
                <a:gd name="T119" fmla="*/ 2147483646 h 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6"/>
                <a:gd name="T181" fmla="*/ 0 h 70"/>
                <a:gd name="T182" fmla="*/ 176 w 176"/>
                <a:gd name="T183" fmla="*/ 70 h 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6" h="70">
                  <a:moveTo>
                    <a:pt x="16" y="24"/>
                  </a:moveTo>
                  <a:lnTo>
                    <a:pt x="16" y="24"/>
                  </a:lnTo>
                  <a:lnTo>
                    <a:pt x="10" y="26"/>
                  </a:lnTo>
                  <a:lnTo>
                    <a:pt x="2" y="34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4" y="48"/>
                  </a:lnTo>
                  <a:lnTo>
                    <a:pt x="14" y="54"/>
                  </a:lnTo>
                  <a:lnTo>
                    <a:pt x="18" y="56"/>
                  </a:lnTo>
                  <a:lnTo>
                    <a:pt x="28" y="60"/>
                  </a:lnTo>
                  <a:lnTo>
                    <a:pt x="44" y="64"/>
                  </a:lnTo>
                  <a:lnTo>
                    <a:pt x="56" y="64"/>
                  </a:lnTo>
                  <a:lnTo>
                    <a:pt x="68" y="64"/>
                  </a:lnTo>
                  <a:lnTo>
                    <a:pt x="104" y="62"/>
                  </a:lnTo>
                  <a:lnTo>
                    <a:pt x="132" y="64"/>
                  </a:lnTo>
                  <a:lnTo>
                    <a:pt x="144" y="66"/>
                  </a:lnTo>
                  <a:lnTo>
                    <a:pt x="152" y="70"/>
                  </a:lnTo>
                  <a:lnTo>
                    <a:pt x="156" y="68"/>
                  </a:lnTo>
                  <a:lnTo>
                    <a:pt x="166" y="62"/>
                  </a:lnTo>
                  <a:lnTo>
                    <a:pt x="170" y="58"/>
                  </a:lnTo>
                  <a:lnTo>
                    <a:pt x="174" y="54"/>
                  </a:lnTo>
                  <a:lnTo>
                    <a:pt x="176" y="48"/>
                  </a:lnTo>
                  <a:lnTo>
                    <a:pt x="176" y="40"/>
                  </a:lnTo>
                  <a:lnTo>
                    <a:pt x="176" y="34"/>
                  </a:lnTo>
                  <a:lnTo>
                    <a:pt x="174" y="28"/>
                  </a:lnTo>
                  <a:lnTo>
                    <a:pt x="168" y="24"/>
                  </a:lnTo>
                  <a:lnTo>
                    <a:pt x="168" y="22"/>
                  </a:lnTo>
                  <a:lnTo>
                    <a:pt x="164" y="16"/>
                  </a:lnTo>
                  <a:lnTo>
                    <a:pt x="160" y="12"/>
                  </a:lnTo>
                  <a:lnTo>
                    <a:pt x="156" y="10"/>
                  </a:lnTo>
                  <a:lnTo>
                    <a:pt x="150" y="8"/>
                  </a:lnTo>
                  <a:lnTo>
                    <a:pt x="142" y="8"/>
                  </a:lnTo>
                  <a:lnTo>
                    <a:pt x="144" y="8"/>
                  </a:lnTo>
                  <a:lnTo>
                    <a:pt x="146" y="12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22" y="18"/>
                  </a:lnTo>
                  <a:lnTo>
                    <a:pt x="114" y="14"/>
                  </a:lnTo>
                  <a:lnTo>
                    <a:pt x="102" y="10"/>
                  </a:lnTo>
                  <a:lnTo>
                    <a:pt x="88" y="8"/>
                  </a:lnTo>
                  <a:lnTo>
                    <a:pt x="70" y="2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42" y="2"/>
                  </a:lnTo>
                  <a:lnTo>
                    <a:pt x="42" y="6"/>
                  </a:lnTo>
                  <a:lnTo>
                    <a:pt x="40" y="16"/>
                  </a:lnTo>
                  <a:lnTo>
                    <a:pt x="38" y="20"/>
                  </a:lnTo>
                  <a:lnTo>
                    <a:pt x="34" y="22"/>
                  </a:lnTo>
                  <a:lnTo>
                    <a:pt x="26" y="24"/>
                  </a:lnTo>
                  <a:lnTo>
                    <a:pt x="16" y="24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4" name="Freeform 364"/>
            <p:cNvSpPr>
              <a:spLocks/>
            </p:cNvSpPr>
            <p:nvPr/>
          </p:nvSpPr>
          <p:spPr bwMode="auto">
            <a:xfrm>
              <a:off x="942975" y="1154113"/>
              <a:ext cx="374650" cy="79375"/>
            </a:xfrm>
            <a:custGeom>
              <a:avLst/>
              <a:gdLst>
                <a:gd name="T0" fmla="*/ 2147483646 w 236"/>
                <a:gd name="T1" fmla="*/ 2147483646 h 50"/>
                <a:gd name="T2" fmla="*/ 2147483646 w 236"/>
                <a:gd name="T3" fmla="*/ 2147483646 h 50"/>
                <a:gd name="T4" fmla="*/ 2147483646 w 236"/>
                <a:gd name="T5" fmla="*/ 2147483646 h 50"/>
                <a:gd name="T6" fmla="*/ 2147483646 w 236"/>
                <a:gd name="T7" fmla="*/ 2147483646 h 50"/>
                <a:gd name="T8" fmla="*/ 2147483646 w 236"/>
                <a:gd name="T9" fmla="*/ 2147483646 h 50"/>
                <a:gd name="T10" fmla="*/ 2147483646 w 236"/>
                <a:gd name="T11" fmla="*/ 2147483646 h 50"/>
                <a:gd name="T12" fmla="*/ 2147483646 w 236"/>
                <a:gd name="T13" fmla="*/ 2147483646 h 50"/>
                <a:gd name="T14" fmla="*/ 2147483646 w 236"/>
                <a:gd name="T15" fmla="*/ 2147483646 h 50"/>
                <a:gd name="T16" fmla="*/ 0 w 236"/>
                <a:gd name="T17" fmla="*/ 2147483646 h 50"/>
                <a:gd name="T18" fmla="*/ 0 w 236"/>
                <a:gd name="T19" fmla="*/ 2147483646 h 50"/>
                <a:gd name="T20" fmla="*/ 2147483646 w 236"/>
                <a:gd name="T21" fmla="*/ 2147483646 h 50"/>
                <a:gd name="T22" fmla="*/ 2147483646 w 236"/>
                <a:gd name="T23" fmla="*/ 2147483646 h 50"/>
                <a:gd name="T24" fmla="*/ 2147483646 w 236"/>
                <a:gd name="T25" fmla="*/ 2147483646 h 50"/>
                <a:gd name="T26" fmla="*/ 2147483646 w 236"/>
                <a:gd name="T27" fmla="*/ 2147483646 h 50"/>
                <a:gd name="T28" fmla="*/ 2147483646 w 236"/>
                <a:gd name="T29" fmla="*/ 2147483646 h 50"/>
                <a:gd name="T30" fmla="*/ 2147483646 w 236"/>
                <a:gd name="T31" fmla="*/ 2147483646 h 50"/>
                <a:gd name="T32" fmla="*/ 2147483646 w 236"/>
                <a:gd name="T33" fmla="*/ 2147483646 h 50"/>
                <a:gd name="T34" fmla="*/ 2147483646 w 236"/>
                <a:gd name="T35" fmla="*/ 2147483646 h 50"/>
                <a:gd name="T36" fmla="*/ 2147483646 w 236"/>
                <a:gd name="T37" fmla="*/ 2147483646 h 50"/>
                <a:gd name="T38" fmla="*/ 2147483646 w 236"/>
                <a:gd name="T39" fmla="*/ 2147483646 h 50"/>
                <a:gd name="T40" fmla="*/ 2147483646 w 236"/>
                <a:gd name="T41" fmla="*/ 2147483646 h 50"/>
                <a:gd name="T42" fmla="*/ 2147483646 w 236"/>
                <a:gd name="T43" fmla="*/ 2147483646 h 50"/>
                <a:gd name="T44" fmla="*/ 2147483646 w 236"/>
                <a:gd name="T45" fmla="*/ 2147483646 h 50"/>
                <a:gd name="T46" fmla="*/ 2147483646 w 236"/>
                <a:gd name="T47" fmla="*/ 2147483646 h 50"/>
                <a:gd name="T48" fmla="*/ 2147483646 w 236"/>
                <a:gd name="T49" fmla="*/ 2147483646 h 50"/>
                <a:gd name="T50" fmla="*/ 2147483646 w 236"/>
                <a:gd name="T51" fmla="*/ 2147483646 h 50"/>
                <a:gd name="T52" fmla="*/ 2147483646 w 236"/>
                <a:gd name="T53" fmla="*/ 2147483646 h 50"/>
                <a:gd name="T54" fmla="*/ 2147483646 w 236"/>
                <a:gd name="T55" fmla="*/ 0 h 50"/>
                <a:gd name="T56" fmla="*/ 2147483646 w 236"/>
                <a:gd name="T57" fmla="*/ 0 h 50"/>
                <a:gd name="T58" fmla="*/ 2147483646 w 236"/>
                <a:gd name="T59" fmla="*/ 2147483646 h 50"/>
                <a:gd name="T60" fmla="*/ 2147483646 w 236"/>
                <a:gd name="T61" fmla="*/ 2147483646 h 50"/>
                <a:gd name="T62" fmla="*/ 2147483646 w 236"/>
                <a:gd name="T63" fmla="*/ 2147483646 h 50"/>
                <a:gd name="T64" fmla="*/ 2147483646 w 236"/>
                <a:gd name="T65" fmla="*/ 2147483646 h 50"/>
                <a:gd name="T66" fmla="*/ 2147483646 w 236"/>
                <a:gd name="T67" fmla="*/ 2147483646 h 50"/>
                <a:gd name="T68" fmla="*/ 2147483646 w 236"/>
                <a:gd name="T69" fmla="*/ 2147483646 h 50"/>
                <a:gd name="T70" fmla="*/ 2147483646 w 236"/>
                <a:gd name="T71" fmla="*/ 2147483646 h 50"/>
                <a:gd name="T72" fmla="*/ 2147483646 w 236"/>
                <a:gd name="T73" fmla="*/ 2147483646 h 50"/>
                <a:gd name="T74" fmla="*/ 2147483646 w 236"/>
                <a:gd name="T75" fmla="*/ 2147483646 h 50"/>
                <a:gd name="T76" fmla="*/ 2147483646 w 236"/>
                <a:gd name="T77" fmla="*/ 2147483646 h 50"/>
                <a:gd name="T78" fmla="*/ 2147483646 w 236"/>
                <a:gd name="T79" fmla="*/ 2147483646 h 50"/>
                <a:gd name="T80" fmla="*/ 2147483646 w 236"/>
                <a:gd name="T81" fmla="*/ 2147483646 h 50"/>
                <a:gd name="T82" fmla="*/ 2147483646 w 236"/>
                <a:gd name="T83" fmla="*/ 2147483646 h 50"/>
                <a:gd name="T84" fmla="*/ 2147483646 w 236"/>
                <a:gd name="T85" fmla="*/ 2147483646 h 50"/>
                <a:gd name="T86" fmla="*/ 2147483646 w 236"/>
                <a:gd name="T87" fmla="*/ 2147483646 h 50"/>
                <a:gd name="T88" fmla="*/ 2147483646 w 236"/>
                <a:gd name="T89" fmla="*/ 2147483646 h 50"/>
                <a:gd name="T90" fmla="*/ 2147483646 w 236"/>
                <a:gd name="T91" fmla="*/ 2147483646 h 50"/>
                <a:gd name="T92" fmla="*/ 2147483646 w 236"/>
                <a:gd name="T93" fmla="*/ 2147483646 h 50"/>
                <a:gd name="T94" fmla="*/ 2147483646 w 236"/>
                <a:gd name="T95" fmla="*/ 2147483646 h 50"/>
                <a:gd name="T96" fmla="*/ 2147483646 w 236"/>
                <a:gd name="T97" fmla="*/ 2147483646 h 50"/>
                <a:gd name="T98" fmla="*/ 2147483646 w 236"/>
                <a:gd name="T99" fmla="*/ 2147483646 h 50"/>
                <a:gd name="T100" fmla="*/ 2147483646 w 236"/>
                <a:gd name="T101" fmla="*/ 2147483646 h 50"/>
                <a:gd name="T102" fmla="*/ 2147483646 w 236"/>
                <a:gd name="T103" fmla="*/ 2147483646 h 50"/>
                <a:gd name="T104" fmla="*/ 2147483646 w 236"/>
                <a:gd name="T105" fmla="*/ 2147483646 h 50"/>
                <a:gd name="T106" fmla="*/ 2147483646 w 236"/>
                <a:gd name="T107" fmla="*/ 2147483646 h 5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236"/>
                <a:gd name="T163" fmla="*/ 0 h 50"/>
                <a:gd name="T164" fmla="*/ 236 w 236"/>
                <a:gd name="T165" fmla="*/ 50 h 5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236" h="50">
                  <a:moveTo>
                    <a:pt x="96" y="40"/>
                  </a:moveTo>
                  <a:lnTo>
                    <a:pt x="96" y="40"/>
                  </a:lnTo>
                  <a:lnTo>
                    <a:pt x="82" y="42"/>
                  </a:lnTo>
                  <a:lnTo>
                    <a:pt x="54" y="44"/>
                  </a:lnTo>
                  <a:lnTo>
                    <a:pt x="38" y="42"/>
                  </a:lnTo>
                  <a:lnTo>
                    <a:pt x="22" y="38"/>
                  </a:lnTo>
                  <a:lnTo>
                    <a:pt x="8" y="34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4" y="20"/>
                  </a:lnTo>
                  <a:lnTo>
                    <a:pt x="8" y="16"/>
                  </a:lnTo>
                  <a:lnTo>
                    <a:pt x="16" y="12"/>
                  </a:lnTo>
                  <a:lnTo>
                    <a:pt x="26" y="8"/>
                  </a:lnTo>
                  <a:lnTo>
                    <a:pt x="36" y="8"/>
                  </a:lnTo>
                  <a:lnTo>
                    <a:pt x="50" y="10"/>
                  </a:lnTo>
                  <a:lnTo>
                    <a:pt x="64" y="16"/>
                  </a:lnTo>
                  <a:lnTo>
                    <a:pt x="70" y="14"/>
                  </a:lnTo>
                  <a:lnTo>
                    <a:pt x="86" y="10"/>
                  </a:lnTo>
                  <a:lnTo>
                    <a:pt x="96" y="6"/>
                  </a:lnTo>
                  <a:lnTo>
                    <a:pt x="106" y="6"/>
                  </a:lnTo>
                  <a:lnTo>
                    <a:pt x="114" y="6"/>
                  </a:lnTo>
                  <a:lnTo>
                    <a:pt x="122" y="10"/>
                  </a:lnTo>
                  <a:lnTo>
                    <a:pt x="128" y="6"/>
                  </a:lnTo>
                  <a:lnTo>
                    <a:pt x="142" y="2"/>
                  </a:lnTo>
                  <a:lnTo>
                    <a:pt x="152" y="0"/>
                  </a:lnTo>
                  <a:lnTo>
                    <a:pt x="160" y="0"/>
                  </a:lnTo>
                  <a:lnTo>
                    <a:pt x="170" y="2"/>
                  </a:lnTo>
                  <a:lnTo>
                    <a:pt x="180" y="4"/>
                  </a:lnTo>
                  <a:lnTo>
                    <a:pt x="182" y="8"/>
                  </a:lnTo>
                  <a:lnTo>
                    <a:pt x="184" y="14"/>
                  </a:lnTo>
                  <a:lnTo>
                    <a:pt x="186" y="18"/>
                  </a:lnTo>
                  <a:lnTo>
                    <a:pt x="186" y="22"/>
                  </a:lnTo>
                  <a:lnTo>
                    <a:pt x="182" y="24"/>
                  </a:lnTo>
                  <a:lnTo>
                    <a:pt x="178" y="28"/>
                  </a:lnTo>
                  <a:lnTo>
                    <a:pt x="200" y="24"/>
                  </a:lnTo>
                  <a:lnTo>
                    <a:pt x="220" y="26"/>
                  </a:lnTo>
                  <a:lnTo>
                    <a:pt x="228" y="28"/>
                  </a:lnTo>
                  <a:lnTo>
                    <a:pt x="234" y="30"/>
                  </a:lnTo>
                  <a:lnTo>
                    <a:pt x="234" y="32"/>
                  </a:lnTo>
                  <a:lnTo>
                    <a:pt x="236" y="36"/>
                  </a:lnTo>
                  <a:lnTo>
                    <a:pt x="236" y="40"/>
                  </a:lnTo>
                  <a:lnTo>
                    <a:pt x="232" y="44"/>
                  </a:lnTo>
                  <a:lnTo>
                    <a:pt x="228" y="46"/>
                  </a:lnTo>
                  <a:lnTo>
                    <a:pt x="214" y="50"/>
                  </a:lnTo>
                  <a:lnTo>
                    <a:pt x="190" y="50"/>
                  </a:lnTo>
                  <a:lnTo>
                    <a:pt x="150" y="48"/>
                  </a:lnTo>
                  <a:lnTo>
                    <a:pt x="96" y="40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5" name="Freeform 365"/>
            <p:cNvSpPr>
              <a:spLocks/>
            </p:cNvSpPr>
            <p:nvPr/>
          </p:nvSpPr>
          <p:spPr bwMode="auto">
            <a:xfrm>
              <a:off x="977900" y="1255713"/>
              <a:ext cx="215900" cy="76200"/>
            </a:xfrm>
            <a:custGeom>
              <a:avLst/>
              <a:gdLst>
                <a:gd name="T0" fmla="*/ 2147483646 w 136"/>
                <a:gd name="T1" fmla="*/ 2147483646 h 48"/>
                <a:gd name="T2" fmla="*/ 2147483646 w 136"/>
                <a:gd name="T3" fmla="*/ 2147483646 h 48"/>
                <a:gd name="T4" fmla="*/ 2147483646 w 136"/>
                <a:gd name="T5" fmla="*/ 2147483646 h 48"/>
                <a:gd name="T6" fmla="*/ 2147483646 w 136"/>
                <a:gd name="T7" fmla="*/ 2147483646 h 48"/>
                <a:gd name="T8" fmla="*/ 2147483646 w 136"/>
                <a:gd name="T9" fmla="*/ 0 h 48"/>
                <a:gd name="T10" fmla="*/ 2147483646 w 136"/>
                <a:gd name="T11" fmla="*/ 0 h 48"/>
                <a:gd name="T12" fmla="*/ 2147483646 w 136"/>
                <a:gd name="T13" fmla="*/ 2147483646 h 48"/>
                <a:gd name="T14" fmla="*/ 2147483646 w 136"/>
                <a:gd name="T15" fmla="*/ 2147483646 h 48"/>
                <a:gd name="T16" fmla="*/ 2147483646 w 136"/>
                <a:gd name="T17" fmla="*/ 2147483646 h 48"/>
                <a:gd name="T18" fmla="*/ 2147483646 w 136"/>
                <a:gd name="T19" fmla="*/ 2147483646 h 48"/>
                <a:gd name="T20" fmla="*/ 2147483646 w 136"/>
                <a:gd name="T21" fmla="*/ 2147483646 h 48"/>
                <a:gd name="T22" fmla="*/ 2147483646 w 136"/>
                <a:gd name="T23" fmla="*/ 2147483646 h 48"/>
                <a:gd name="T24" fmla="*/ 2147483646 w 136"/>
                <a:gd name="T25" fmla="*/ 2147483646 h 48"/>
                <a:gd name="T26" fmla="*/ 0 w 136"/>
                <a:gd name="T27" fmla="*/ 2147483646 h 48"/>
                <a:gd name="T28" fmla="*/ 0 w 136"/>
                <a:gd name="T29" fmla="*/ 2147483646 h 48"/>
                <a:gd name="T30" fmla="*/ 0 w 136"/>
                <a:gd name="T31" fmla="*/ 2147483646 h 48"/>
                <a:gd name="T32" fmla="*/ 2147483646 w 136"/>
                <a:gd name="T33" fmla="*/ 2147483646 h 48"/>
                <a:gd name="T34" fmla="*/ 2147483646 w 136"/>
                <a:gd name="T35" fmla="*/ 2147483646 h 48"/>
                <a:gd name="T36" fmla="*/ 2147483646 w 136"/>
                <a:gd name="T37" fmla="*/ 2147483646 h 48"/>
                <a:gd name="T38" fmla="*/ 2147483646 w 136"/>
                <a:gd name="T39" fmla="*/ 2147483646 h 48"/>
                <a:gd name="T40" fmla="*/ 2147483646 w 136"/>
                <a:gd name="T41" fmla="*/ 2147483646 h 48"/>
                <a:gd name="T42" fmla="*/ 2147483646 w 136"/>
                <a:gd name="T43" fmla="*/ 2147483646 h 48"/>
                <a:gd name="T44" fmla="*/ 2147483646 w 136"/>
                <a:gd name="T45" fmla="*/ 2147483646 h 48"/>
                <a:gd name="T46" fmla="*/ 2147483646 w 136"/>
                <a:gd name="T47" fmla="*/ 2147483646 h 48"/>
                <a:gd name="T48" fmla="*/ 2147483646 w 136"/>
                <a:gd name="T49" fmla="*/ 2147483646 h 48"/>
                <a:gd name="T50" fmla="*/ 2147483646 w 136"/>
                <a:gd name="T51" fmla="*/ 2147483646 h 48"/>
                <a:gd name="T52" fmla="*/ 2147483646 w 136"/>
                <a:gd name="T53" fmla="*/ 2147483646 h 48"/>
                <a:gd name="T54" fmla="*/ 2147483646 w 136"/>
                <a:gd name="T55" fmla="*/ 2147483646 h 48"/>
                <a:gd name="T56" fmla="*/ 2147483646 w 136"/>
                <a:gd name="T57" fmla="*/ 2147483646 h 48"/>
                <a:gd name="T58" fmla="*/ 2147483646 w 136"/>
                <a:gd name="T59" fmla="*/ 2147483646 h 48"/>
                <a:gd name="T60" fmla="*/ 2147483646 w 136"/>
                <a:gd name="T61" fmla="*/ 2147483646 h 48"/>
                <a:gd name="T62" fmla="*/ 2147483646 w 136"/>
                <a:gd name="T63" fmla="*/ 2147483646 h 48"/>
                <a:gd name="T64" fmla="*/ 2147483646 w 136"/>
                <a:gd name="T65" fmla="*/ 2147483646 h 48"/>
                <a:gd name="T66" fmla="*/ 2147483646 w 136"/>
                <a:gd name="T67" fmla="*/ 2147483646 h 48"/>
                <a:gd name="T68" fmla="*/ 2147483646 w 136"/>
                <a:gd name="T69" fmla="*/ 2147483646 h 48"/>
                <a:gd name="T70" fmla="*/ 2147483646 w 136"/>
                <a:gd name="T71" fmla="*/ 2147483646 h 48"/>
                <a:gd name="T72" fmla="*/ 2147483646 w 136"/>
                <a:gd name="T73" fmla="*/ 2147483646 h 48"/>
                <a:gd name="T74" fmla="*/ 2147483646 w 136"/>
                <a:gd name="T75" fmla="*/ 2147483646 h 48"/>
                <a:gd name="T76" fmla="*/ 2147483646 w 136"/>
                <a:gd name="T77" fmla="*/ 2147483646 h 48"/>
                <a:gd name="T78" fmla="*/ 2147483646 w 136"/>
                <a:gd name="T79" fmla="*/ 2147483646 h 48"/>
                <a:gd name="T80" fmla="*/ 2147483646 w 136"/>
                <a:gd name="T81" fmla="*/ 2147483646 h 48"/>
                <a:gd name="T82" fmla="*/ 2147483646 w 136"/>
                <a:gd name="T83" fmla="*/ 2147483646 h 48"/>
                <a:gd name="T84" fmla="*/ 2147483646 w 136"/>
                <a:gd name="T85" fmla="*/ 2147483646 h 48"/>
                <a:gd name="T86" fmla="*/ 2147483646 w 136"/>
                <a:gd name="T87" fmla="*/ 2147483646 h 48"/>
                <a:gd name="T88" fmla="*/ 2147483646 w 136"/>
                <a:gd name="T89" fmla="*/ 2147483646 h 48"/>
                <a:gd name="T90" fmla="*/ 2147483646 w 136"/>
                <a:gd name="T91" fmla="*/ 2147483646 h 48"/>
                <a:gd name="T92" fmla="*/ 2147483646 w 136"/>
                <a:gd name="T93" fmla="*/ 2147483646 h 4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36"/>
                <a:gd name="T142" fmla="*/ 0 h 48"/>
                <a:gd name="T143" fmla="*/ 136 w 136"/>
                <a:gd name="T144" fmla="*/ 48 h 48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36" h="48">
                  <a:moveTo>
                    <a:pt x="70" y="8"/>
                  </a:moveTo>
                  <a:lnTo>
                    <a:pt x="70" y="8"/>
                  </a:lnTo>
                  <a:lnTo>
                    <a:pt x="62" y="4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30" y="4"/>
                  </a:lnTo>
                  <a:lnTo>
                    <a:pt x="24" y="10"/>
                  </a:lnTo>
                  <a:lnTo>
                    <a:pt x="20" y="22"/>
                  </a:lnTo>
                  <a:lnTo>
                    <a:pt x="16" y="22"/>
                  </a:lnTo>
                  <a:lnTo>
                    <a:pt x="8" y="26"/>
                  </a:lnTo>
                  <a:lnTo>
                    <a:pt x="2" y="30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10" y="44"/>
                  </a:lnTo>
                  <a:lnTo>
                    <a:pt x="16" y="46"/>
                  </a:lnTo>
                  <a:lnTo>
                    <a:pt x="26" y="46"/>
                  </a:lnTo>
                  <a:lnTo>
                    <a:pt x="38" y="46"/>
                  </a:lnTo>
                  <a:lnTo>
                    <a:pt x="54" y="44"/>
                  </a:lnTo>
                  <a:lnTo>
                    <a:pt x="58" y="46"/>
                  </a:lnTo>
                  <a:lnTo>
                    <a:pt x="66" y="48"/>
                  </a:lnTo>
                  <a:lnTo>
                    <a:pt x="80" y="48"/>
                  </a:lnTo>
                  <a:lnTo>
                    <a:pt x="90" y="48"/>
                  </a:lnTo>
                  <a:lnTo>
                    <a:pt x="100" y="44"/>
                  </a:lnTo>
                  <a:lnTo>
                    <a:pt x="106" y="40"/>
                  </a:lnTo>
                  <a:lnTo>
                    <a:pt x="114" y="36"/>
                  </a:lnTo>
                  <a:lnTo>
                    <a:pt x="126" y="36"/>
                  </a:lnTo>
                  <a:lnTo>
                    <a:pt x="130" y="34"/>
                  </a:lnTo>
                  <a:lnTo>
                    <a:pt x="134" y="30"/>
                  </a:lnTo>
                  <a:lnTo>
                    <a:pt x="136" y="26"/>
                  </a:lnTo>
                  <a:lnTo>
                    <a:pt x="136" y="22"/>
                  </a:lnTo>
                  <a:lnTo>
                    <a:pt x="130" y="20"/>
                  </a:lnTo>
                  <a:lnTo>
                    <a:pt x="116" y="18"/>
                  </a:lnTo>
                  <a:lnTo>
                    <a:pt x="96" y="16"/>
                  </a:lnTo>
                  <a:lnTo>
                    <a:pt x="92" y="18"/>
                  </a:lnTo>
                  <a:lnTo>
                    <a:pt x="82" y="18"/>
                  </a:lnTo>
                  <a:lnTo>
                    <a:pt x="74" y="14"/>
                  </a:lnTo>
                  <a:lnTo>
                    <a:pt x="70" y="12"/>
                  </a:lnTo>
                  <a:lnTo>
                    <a:pt x="70" y="8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6" name="Freeform 366"/>
            <p:cNvSpPr>
              <a:spLocks/>
            </p:cNvSpPr>
            <p:nvPr/>
          </p:nvSpPr>
          <p:spPr bwMode="auto">
            <a:xfrm>
              <a:off x="911225" y="1350963"/>
              <a:ext cx="206375" cy="73025"/>
            </a:xfrm>
            <a:custGeom>
              <a:avLst/>
              <a:gdLst>
                <a:gd name="T0" fmla="*/ 2147483646 w 130"/>
                <a:gd name="T1" fmla="*/ 2147483646 h 46"/>
                <a:gd name="T2" fmla="*/ 2147483646 w 130"/>
                <a:gd name="T3" fmla="*/ 2147483646 h 46"/>
                <a:gd name="T4" fmla="*/ 2147483646 w 130"/>
                <a:gd name="T5" fmla="*/ 2147483646 h 46"/>
                <a:gd name="T6" fmla="*/ 2147483646 w 130"/>
                <a:gd name="T7" fmla="*/ 2147483646 h 46"/>
                <a:gd name="T8" fmla="*/ 2147483646 w 130"/>
                <a:gd name="T9" fmla="*/ 2147483646 h 46"/>
                <a:gd name="T10" fmla="*/ 2147483646 w 130"/>
                <a:gd name="T11" fmla="*/ 2147483646 h 46"/>
                <a:gd name="T12" fmla="*/ 2147483646 w 130"/>
                <a:gd name="T13" fmla="*/ 2147483646 h 46"/>
                <a:gd name="T14" fmla="*/ 2147483646 w 130"/>
                <a:gd name="T15" fmla="*/ 0 h 46"/>
                <a:gd name="T16" fmla="*/ 2147483646 w 130"/>
                <a:gd name="T17" fmla="*/ 0 h 46"/>
                <a:gd name="T18" fmla="*/ 2147483646 w 130"/>
                <a:gd name="T19" fmla="*/ 2147483646 h 46"/>
                <a:gd name="T20" fmla="*/ 2147483646 w 130"/>
                <a:gd name="T21" fmla="*/ 2147483646 h 46"/>
                <a:gd name="T22" fmla="*/ 2147483646 w 130"/>
                <a:gd name="T23" fmla="*/ 2147483646 h 46"/>
                <a:gd name="T24" fmla="*/ 0 w 130"/>
                <a:gd name="T25" fmla="*/ 2147483646 h 46"/>
                <a:gd name="T26" fmla="*/ 0 w 130"/>
                <a:gd name="T27" fmla="*/ 2147483646 h 46"/>
                <a:gd name="T28" fmla="*/ 2147483646 w 130"/>
                <a:gd name="T29" fmla="*/ 2147483646 h 46"/>
                <a:gd name="T30" fmla="*/ 2147483646 w 130"/>
                <a:gd name="T31" fmla="*/ 2147483646 h 46"/>
                <a:gd name="T32" fmla="*/ 2147483646 w 130"/>
                <a:gd name="T33" fmla="*/ 2147483646 h 46"/>
                <a:gd name="T34" fmla="*/ 2147483646 w 130"/>
                <a:gd name="T35" fmla="*/ 2147483646 h 46"/>
                <a:gd name="T36" fmla="*/ 2147483646 w 130"/>
                <a:gd name="T37" fmla="*/ 2147483646 h 46"/>
                <a:gd name="T38" fmla="*/ 2147483646 w 130"/>
                <a:gd name="T39" fmla="*/ 2147483646 h 46"/>
                <a:gd name="T40" fmla="*/ 2147483646 w 130"/>
                <a:gd name="T41" fmla="*/ 2147483646 h 46"/>
                <a:gd name="T42" fmla="*/ 2147483646 w 130"/>
                <a:gd name="T43" fmla="*/ 2147483646 h 46"/>
                <a:gd name="T44" fmla="*/ 2147483646 w 130"/>
                <a:gd name="T45" fmla="*/ 2147483646 h 46"/>
                <a:gd name="T46" fmla="*/ 2147483646 w 130"/>
                <a:gd name="T47" fmla="*/ 2147483646 h 46"/>
                <a:gd name="T48" fmla="*/ 2147483646 w 130"/>
                <a:gd name="T49" fmla="*/ 2147483646 h 46"/>
                <a:gd name="T50" fmla="*/ 2147483646 w 130"/>
                <a:gd name="T51" fmla="*/ 2147483646 h 46"/>
                <a:gd name="T52" fmla="*/ 2147483646 w 130"/>
                <a:gd name="T53" fmla="*/ 2147483646 h 46"/>
                <a:gd name="T54" fmla="*/ 2147483646 w 130"/>
                <a:gd name="T55" fmla="*/ 2147483646 h 46"/>
                <a:gd name="T56" fmla="*/ 2147483646 w 130"/>
                <a:gd name="T57" fmla="*/ 2147483646 h 46"/>
                <a:gd name="T58" fmla="*/ 2147483646 w 130"/>
                <a:gd name="T59" fmla="*/ 2147483646 h 46"/>
                <a:gd name="T60" fmla="*/ 2147483646 w 130"/>
                <a:gd name="T61" fmla="*/ 2147483646 h 46"/>
                <a:gd name="T62" fmla="*/ 2147483646 w 130"/>
                <a:gd name="T63" fmla="*/ 2147483646 h 46"/>
                <a:gd name="T64" fmla="*/ 2147483646 w 130"/>
                <a:gd name="T65" fmla="*/ 2147483646 h 46"/>
                <a:gd name="T66" fmla="*/ 2147483646 w 130"/>
                <a:gd name="T67" fmla="*/ 2147483646 h 46"/>
                <a:gd name="T68" fmla="*/ 2147483646 w 130"/>
                <a:gd name="T69" fmla="*/ 2147483646 h 46"/>
                <a:gd name="T70" fmla="*/ 2147483646 w 130"/>
                <a:gd name="T71" fmla="*/ 2147483646 h 46"/>
                <a:gd name="T72" fmla="*/ 2147483646 w 130"/>
                <a:gd name="T73" fmla="*/ 2147483646 h 46"/>
                <a:gd name="T74" fmla="*/ 2147483646 w 130"/>
                <a:gd name="T75" fmla="*/ 2147483646 h 46"/>
                <a:gd name="T76" fmla="*/ 2147483646 w 130"/>
                <a:gd name="T77" fmla="*/ 2147483646 h 46"/>
                <a:gd name="T78" fmla="*/ 2147483646 w 130"/>
                <a:gd name="T79" fmla="*/ 2147483646 h 46"/>
                <a:gd name="T80" fmla="*/ 2147483646 w 130"/>
                <a:gd name="T81" fmla="*/ 2147483646 h 46"/>
                <a:gd name="T82" fmla="*/ 2147483646 w 130"/>
                <a:gd name="T83" fmla="*/ 2147483646 h 46"/>
                <a:gd name="T84" fmla="*/ 2147483646 w 130"/>
                <a:gd name="T85" fmla="*/ 2147483646 h 46"/>
                <a:gd name="T86" fmla="*/ 2147483646 w 130"/>
                <a:gd name="T87" fmla="*/ 2147483646 h 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30"/>
                <a:gd name="T133" fmla="*/ 0 h 46"/>
                <a:gd name="T134" fmla="*/ 130 w 130"/>
                <a:gd name="T135" fmla="*/ 46 h 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30" h="46">
                  <a:moveTo>
                    <a:pt x="78" y="14"/>
                  </a:moveTo>
                  <a:lnTo>
                    <a:pt x="78" y="14"/>
                  </a:lnTo>
                  <a:lnTo>
                    <a:pt x="72" y="16"/>
                  </a:lnTo>
                  <a:lnTo>
                    <a:pt x="56" y="18"/>
                  </a:lnTo>
                  <a:lnTo>
                    <a:pt x="48" y="18"/>
                  </a:lnTo>
                  <a:lnTo>
                    <a:pt x="38" y="14"/>
                  </a:lnTo>
                  <a:lnTo>
                    <a:pt x="30" y="10"/>
                  </a:lnTo>
                  <a:lnTo>
                    <a:pt x="22" y="0"/>
                  </a:lnTo>
                  <a:lnTo>
                    <a:pt x="18" y="2"/>
                  </a:lnTo>
                  <a:lnTo>
                    <a:pt x="8" y="6"/>
                  </a:lnTo>
                  <a:lnTo>
                    <a:pt x="2" y="10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8" y="36"/>
                  </a:lnTo>
                  <a:lnTo>
                    <a:pt x="14" y="40"/>
                  </a:lnTo>
                  <a:lnTo>
                    <a:pt x="22" y="42"/>
                  </a:lnTo>
                  <a:lnTo>
                    <a:pt x="32" y="46"/>
                  </a:lnTo>
                  <a:lnTo>
                    <a:pt x="44" y="46"/>
                  </a:lnTo>
                  <a:lnTo>
                    <a:pt x="60" y="44"/>
                  </a:lnTo>
                  <a:lnTo>
                    <a:pt x="74" y="36"/>
                  </a:lnTo>
                  <a:lnTo>
                    <a:pt x="90" y="32"/>
                  </a:lnTo>
                  <a:lnTo>
                    <a:pt x="98" y="32"/>
                  </a:lnTo>
                  <a:lnTo>
                    <a:pt x="106" y="34"/>
                  </a:lnTo>
                  <a:lnTo>
                    <a:pt x="108" y="32"/>
                  </a:lnTo>
                  <a:lnTo>
                    <a:pt x="116" y="30"/>
                  </a:lnTo>
                  <a:lnTo>
                    <a:pt x="120" y="30"/>
                  </a:lnTo>
                  <a:lnTo>
                    <a:pt x="124" y="30"/>
                  </a:lnTo>
                  <a:lnTo>
                    <a:pt x="128" y="34"/>
                  </a:lnTo>
                  <a:lnTo>
                    <a:pt x="130" y="38"/>
                  </a:lnTo>
                  <a:lnTo>
                    <a:pt x="128" y="32"/>
                  </a:lnTo>
                  <a:lnTo>
                    <a:pt x="124" y="28"/>
                  </a:lnTo>
                  <a:lnTo>
                    <a:pt x="120" y="22"/>
                  </a:lnTo>
                  <a:lnTo>
                    <a:pt x="112" y="18"/>
                  </a:lnTo>
                  <a:lnTo>
                    <a:pt x="104" y="14"/>
                  </a:lnTo>
                  <a:lnTo>
                    <a:pt x="92" y="12"/>
                  </a:lnTo>
                  <a:lnTo>
                    <a:pt x="78" y="14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7" name="Freeform 367"/>
            <p:cNvSpPr>
              <a:spLocks/>
            </p:cNvSpPr>
            <p:nvPr/>
          </p:nvSpPr>
          <p:spPr bwMode="auto">
            <a:xfrm>
              <a:off x="1162050" y="1392238"/>
              <a:ext cx="320675" cy="130175"/>
            </a:xfrm>
            <a:custGeom>
              <a:avLst/>
              <a:gdLst>
                <a:gd name="T0" fmla="*/ 2147483646 w 202"/>
                <a:gd name="T1" fmla="*/ 2147483646 h 82"/>
                <a:gd name="T2" fmla="*/ 2147483646 w 202"/>
                <a:gd name="T3" fmla="*/ 2147483646 h 82"/>
                <a:gd name="T4" fmla="*/ 2147483646 w 202"/>
                <a:gd name="T5" fmla="*/ 0 h 82"/>
                <a:gd name="T6" fmla="*/ 2147483646 w 202"/>
                <a:gd name="T7" fmla="*/ 2147483646 h 82"/>
                <a:gd name="T8" fmla="*/ 2147483646 w 202"/>
                <a:gd name="T9" fmla="*/ 2147483646 h 82"/>
                <a:gd name="T10" fmla="*/ 2147483646 w 202"/>
                <a:gd name="T11" fmla="*/ 2147483646 h 82"/>
                <a:gd name="T12" fmla="*/ 2147483646 w 202"/>
                <a:gd name="T13" fmla="*/ 2147483646 h 82"/>
                <a:gd name="T14" fmla="*/ 2147483646 w 202"/>
                <a:gd name="T15" fmla="*/ 2147483646 h 82"/>
                <a:gd name="T16" fmla="*/ 2147483646 w 202"/>
                <a:gd name="T17" fmla="*/ 2147483646 h 82"/>
                <a:gd name="T18" fmla="*/ 0 w 202"/>
                <a:gd name="T19" fmla="*/ 2147483646 h 82"/>
                <a:gd name="T20" fmla="*/ 2147483646 w 202"/>
                <a:gd name="T21" fmla="*/ 2147483646 h 82"/>
                <a:gd name="T22" fmla="*/ 2147483646 w 202"/>
                <a:gd name="T23" fmla="*/ 2147483646 h 82"/>
                <a:gd name="T24" fmla="*/ 2147483646 w 202"/>
                <a:gd name="T25" fmla="*/ 2147483646 h 82"/>
                <a:gd name="T26" fmla="*/ 2147483646 w 202"/>
                <a:gd name="T27" fmla="*/ 2147483646 h 82"/>
                <a:gd name="T28" fmla="*/ 2147483646 w 202"/>
                <a:gd name="T29" fmla="*/ 2147483646 h 82"/>
                <a:gd name="T30" fmla="*/ 2147483646 w 202"/>
                <a:gd name="T31" fmla="*/ 2147483646 h 82"/>
                <a:gd name="T32" fmla="*/ 2147483646 w 202"/>
                <a:gd name="T33" fmla="*/ 2147483646 h 82"/>
                <a:gd name="T34" fmla="*/ 2147483646 w 202"/>
                <a:gd name="T35" fmla="*/ 2147483646 h 82"/>
                <a:gd name="T36" fmla="*/ 2147483646 w 202"/>
                <a:gd name="T37" fmla="*/ 2147483646 h 82"/>
                <a:gd name="T38" fmla="*/ 2147483646 w 202"/>
                <a:gd name="T39" fmla="*/ 2147483646 h 82"/>
                <a:gd name="T40" fmla="*/ 2147483646 w 202"/>
                <a:gd name="T41" fmla="*/ 2147483646 h 82"/>
                <a:gd name="T42" fmla="*/ 2147483646 w 202"/>
                <a:gd name="T43" fmla="*/ 2147483646 h 82"/>
                <a:gd name="T44" fmla="*/ 2147483646 w 202"/>
                <a:gd name="T45" fmla="*/ 2147483646 h 82"/>
                <a:gd name="T46" fmla="*/ 2147483646 w 202"/>
                <a:gd name="T47" fmla="*/ 2147483646 h 82"/>
                <a:gd name="T48" fmla="*/ 2147483646 w 202"/>
                <a:gd name="T49" fmla="*/ 2147483646 h 82"/>
                <a:gd name="T50" fmla="*/ 2147483646 w 202"/>
                <a:gd name="T51" fmla="*/ 2147483646 h 82"/>
                <a:gd name="T52" fmla="*/ 2147483646 w 202"/>
                <a:gd name="T53" fmla="*/ 2147483646 h 82"/>
                <a:gd name="T54" fmla="*/ 2147483646 w 202"/>
                <a:gd name="T55" fmla="*/ 2147483646 h 82"/>
                <a:gd name="T56" fmla="*/ 2147483646 w 202"/>
                <a:gd name="T57" fmla="*/ 2147483646 h 82"/>
                <a:gd name="T58" fmla="*/ 2147483646 w 202"/>
                <a:gd name="T59" fmla="*/ 2147483646 h 82"/>
                <a:gd name="T60" fmla="*/ 2147483646 w 202"/>
                <a:gd name="T61" fmla="*/ 2147483646 h 82"/>
                <a:gd name="T62" fmla="*/ 2147483646 w 202"/>
                <a:gd name="T63" fmla="*/ 2147483646 h 8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02"/>
                <a:gd name="T97" fmla="*/ 0 h 82"/>
                <a:gd name="T98" fmla="*/ 202 w 202"/>
                <a:gd name="T99" fmla="*/ 82 h 82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02" h="82">
                  <a:moveTo>
                    <a:pt x="76" y="14"/>
                  </a:moveTo>
                  <a:lnTo>
                    <a:pt x="76" y="14"/>
                  </a:lnTo>
                  <a:lnTo>
                    <a:pt x="70" y="10"/>
                  </a:lnTo>
                  <a:lnTo>
                    <a:pt x="56" y="2"/>
                  </a:lnTo>
                  <a:lnTo>
                    <a:pt x="48" y="0"/>
                  </a:lnTo>
                  <a:lnTo>
                    <a:pt x="40" y="0"/>
                  </a:lnTo>
                  <a:lnTo>
                    <a:pt x="36" y="2"/>
                  </a:lnTo>
                  <a:lnTo>
                    <a:pt x="32" y="8"/>
                  </a:lnTo>
                  <a:lnTo>
                    <a:pt x="34" y="10"/>
                  </a:lnTo>
                  <a:lnTo>
                    <a:pt x="36" y="16"/>
                  </a:lnTo>
                  <a:lnTo>
                    <a:pt x="36" y="24"/>
                  </a:lnTo>
                  <a:lnTo>
                    <a:pt x="34" y="26"/>
                  </a:lnTo>
                  <a:lnTo>
                    <a:pt x="32" y="30"/>
                  </a:lnTo>
                  <a:lnTo>
                    <a:pt x="24" y="30"/>
                  </a:lnTo>
                  <a:lnTo>
                    <a:pt x="10" y="30"/>
                  </a:lnTo>
                  <a:lnTo>
                    <a:pt x="4" y="32"/>
                  </a:lnTo>
                  <a:lnTo>
                    <a:pt x="0" y="34"/>
                  </a:lnTo>
                  <a:lnTo>
                    <a:pt x="0" y="38"/>
                  </a:lnTo>
                  <a:lnTo>
                    <a:pt x="6" y="44"/>
                  </a:lnTo>
                  <a:lnTo>
                    <a:pt x="8" y="46"/>
                  </a:lnTo>
                  <a:lnTo>
                    <a:pt x="16" y="50"/>
                  </a:lnTo>
                  <a:lnTo>
                    <a:pt x="26" y="50"/>
                  </a:lnTo>
                  <a:lnTo>
                    <a:pt x="38" y="52"/>
                  </a:lnTo>
                  <a:lnTo>
                    <a:pt x="52" y="50"/>
                  </a:lnTo>
                  <a:lnTo>
                    <a:pt x="72" y="48"/>
                  </a:lnTo>
                  <a:lnTo>
                    <a:pt x="76" y="46"/>
                  </a:lnTo>
                  <a:lnTo>
                    <a:pt x="88" y="42"/>
                  </a:lnTo>
                  <a:lnTo>
                    <a:pt x="94" y="40"/>
                  </a:lnTo>
                  <a:lnTo>
                    <a:pt x="104" y="42"/>
                  </a:lnTo>
                  <a:lnTo>
                    <a:pt x="112" y="46"/>
                  </a:lnTo>
                  <a:lnTo>
                    <a:pt x="122" y="52"/>
                  </a:lnTo>
                  <a:lnTo>
                    <a:pt x="130" y="58"/>
                  </a:lnTo>
                  <a:lnTo>
                    <a:pt x="138" y="66"/>
                  </a:lnTo>
                  <a:lnTo>
                    <a:pt x="150" y="74"/>
                  </a:lnTo>
                  <a:lnTo>
                    <a:pt x="162" y="80"/>
                  </a:lnTo>
                  <a:lnTo>
                    <a:pt x="174" y="82"/>
                  </a:lnTo>
                  <a:lnTo>
                    <a:pt x="180" y="82"/>
                  </a:lnTo>
                  <a:lnTo>
                    <a:pt x="188" y="82"/>
                  </a:lnTo>
                  <a:lnTo>
                    <a:pt x="194" y="78"/>
                  </a:lnTo>
                  <a:lnTo>
                    <a:pt x="198" y="74"/>
                  </a:lnTo>
                  <a:lnTo>
                    <a:pt x="200" y="68"/>
                  </a:lnTo>
                  <a:lnTo>
                    <a:pt x="202" y="52"/>
                  </a:lnTo>
                  <a:lnTo>
                    <a:pt x="202" y="44"/>
                  </a:lnTo>
                  <a:lnTo>
                    <a:pt x="198" y="36"/>
                  </a:lnTo>
                  <a:lnTo>
                    <a:pt x="194" y="30"/>
                  </a:lnTo>
                  <a:lnTo>
                    <a:pt x="186" y="26"/>
                  </a:lnTo>
                  <a:lnTo>
                    <a:pt x="168" y="22"/>
                  </a:lnTo>
                  <a:lnTo>
                    <a:pt x="154" y="16"/>
                  </a:lnTo>
                  <a:lnTo>
                    <a:pt x="142" y="10"/>
                  </a:lnTo>
                  <a:lnTo>
                    <a:pt x="138" y="8"/>
                  </a:lnTo>
                  <a:lnTo>
                    <a:pt x="124" y="4"/>
                  </a:lnTo>
                  <a:lnTo>
                    <a:pt x="114" y="4"/>
                  </a:lnTo>
                  <a:lnTo>
                    <a:pt x="104" y="6"/>
                  </a:lnTo>
                  <a:lnTo>
                    <a:pt x="90" y="8"/>
                  </a:lnTo>
                  <a:lnTo>
                    <a:pt x="76" y="14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8" name="Freeform 368"/>
            <p:cNvSpPr>
              <a:spLocks/>
            </p:cNvSpPr>
            <p:nvPr/>
          </p:nvSpPr>
          <p:spPr bwMode="auto">
            <a:xfrm>
              <a:off x="1225550" y="1262063"/>
              <a:ext cx="254000" cy="95250"/>
            </a:xfrm>
            <a:custGeom>
              <a:avLst/>
              <a:gdLst>
                <a:gd name="T0" fmla="*/ 2147483646 w 160"/>
                <a:gd name="T1" fmla="*/ 2147483646 h 60"/>
                <a:gd name="T2" fmla="*/ 2147483646 w 160"/>
                <a:gd name="T3" fmla="*/ 2147483646 h 60"/>
                <a:gd name="T4" fmla="*/ 2147483646 w 160"/>
                <a:gd name="T5" fmla="*/ 2147483646 h 60"/>
                <a:gd name="T6" fmla="*/ 2147483646 w 160"/>
                <a:gd name="T7" fmla="*/ 2147483646 h 60"/>
                <a:gd name="T8" fmla="*/ 2147483646 w 160"/>
                <a:gd name="T9" fmla="*/ 2147483646 h 60"/>
                <a:gd name="T10" fmla="*/ 2147483646 w 160"/>
                <a:gd name="T11" fmla="*/ 2147483646 h 60"/>
                <a:gd name="T12" fmla="*/ 2147483646 w 160"/>
                <a:gd name="T13" fmla="*/ 2147483646 h 60"/>
                <a:gd name="T14" fmla="*/ 2147483646 w 160"/>
                <a:gd name="T15" fmla="*/ 2147483646 h 60"/>
                <a:gd name="T16" fmla="*/ 2147483646 w 160"/>
                <a:gd name="T17" fmla="*/ 2147483646 h 60"/>
                <a:gd name="T18" fmla="*/ 2147483646 w 160"/>
                <a:gd name="T19" fmla="*/ 2147483646 h 60"/>
                <a:gd name="T20" fmla="*/ 2147483646 w 160"/>
                <a:gd name="T21" fmla="*/ 2147483646 h 60"/>
                <a:gd name="T22" fmla="*/ 2147483646 w 160"/>
                <a:gd name="T23" fmla="*/ 2147483646 h 60"/>
                <a:gd name="T24" fmla="*/ 2147483646 w 160"/>
                <a:gd name="T25" fmla="*/ 2147483646 h 60"/>
                <a:gd name="T26" fmla="*/ 2147483646 w 160"/>
                <a:gd name="T27" fmla="*/ 2147483646 h 60"/>
                <a:gd name="T28" fmla="*/ 2147483646 w 160"/>
                <a:gd name="T29" fmla="*/ 2147483646 h 60"/>
                <a:gd name="T30" fmla="*/ 2147483646 w 160"/>
                <a:gd name="T31" fmla="*/ 2147483646 h 60"/>
                <a:gd name="T32" fmla="*/ 2147483646 w 160"/>
                <a:gd name="T33" fmla="*/ 0 h 60"/>
                <a:gd name="T34" fmla="*/ 2147483646 w 160"/>
                <a:gd name="T35" fmla="*/ 0 h 60"/>
                <a:gd name="T36" fmla="*/ 2147483646 w 160"/>
                <a:gd name="T37" fmla="*/ 2147483646 h 60"/>
                <a:gd name="T38" fmla="*/ 2147483646 w 160"/>
                <a:gd name="T39" fmla="*/ 2147483646 h 60"/>
                <a:gd name="T40" fmla="*/ 2147483646 w 160"/>
                <a:gd name="T41" fmla="*/ 2147483646 h 60"/>
                <a:gd name="T42" fmla="*/ 2147483646 w 160"/>
                <a:gd name="T43" fmla="*/ 2147483646 h 60"/>
                <a:gd name="T44" fmla="*/ 2147483646 w 160"/>
                <a:gd name="T45" fmla="*/ 2147483646 h 60"/>
                <a:gd name="T46" fmla="*/ 2147483646 w 160"/>
                <a:gd name="T47" fmla="*/ 2147483646 h 60"/>
                <a:gd name="T48" fmla="*/ 2147483646 w 160"/>
                <a:gd name="T49" fmla="*/ 2147483646 h 60"/>
                <a:gd name="T50" fmla="*/ 0 w 160"/>
                <a:gd name="T51" fmla="*/ 2147483646 h 60"/>
                <a:gd name="T52" fmla="*/ 0 w 160"/>
                <a:gd name="T53" fmla="*/ 2147483646 h 60"/>
                <a:gd name="T54" fmla="*/ 2147483646 w 160"/>
                <a:gd name="T55" fmla="*/ 2147483646 h 60"/>
                <a:gd name="T56" fmla="*/ 2147483646 w 160"/>
                <a:gd name="T57" fmla="*/ 2147483646 h 60"/>
                <a:gd name="T58" fmla="*/ 2147483646 w 160"/>
                <a:gd name="T59" fmla="*/ 2147483646 h 60"/>
                <a:gd name="T60" fmla="*/ 2147483646 w 160"/>
                <a:gd name="T61" fmla="*/ 2147483646 h 60"/>
                <a:gd name="T62" fmla="*/ 2147483646 w 160"/>
                <a:gd name="T63" fmla="*/ 2147483646 h 60"/>
                <a:gd name="T64" fmla="*/ 2147483646 w 160"/>
                <a:gd name="T65" fmla="*/ 2147483646 h 60"/>
                <a:gd name="T66" fmla="*/ 2147483646 w 160"/>
                <a:gd name="T67" fmla="*/ 2147483646 h 60"/>
                <a:gd name="T68" fmla="*/ 2147483646 w 160"/>
                <a:gd name="T69" fmla="*/ 2147483646 h 60"/>
                <a:gd name="T70" fmla="*/ 2147483646 w 160"/>
                <a:gd name="T71" fmla="*/ 2147483646 h 60"/>
                <a:gd name="T72" fmla="*/ 2147483646 w 160"/>
                <a:gd name="T73" fmla="*/ 2147483646 h 60"/>
                <a:gd name="T74" fmla="*/ 2147483646 w 160"/>
                <a:gd name="T75" fmla="*/ 2147483646 h 60"/>
                <a:gd name="T76" fmla="*/ 2147483646 w 160"/>
                <a:gd name="T77" fmla="*/ 2147483646 h 60"/>
                <a:gd name="T78" fmla="*/ 2147483646 w 160"/>
                <a:gd name="T79" fmla="*/ 2147483646 h 60"/>
                <a:gd name="T80" fmla="*/ 2147483646 w 160"/>
                <a:gd name="T81" fmla="*/ 2147483646 h 60"/>
                <a:gd name="T82" fmla="*/ 2147483646 w 160"/>
                <a:gd name="T83" fmla="*/ 2147483646 h 60"/>
                <a:gd name="T84" fmla="*/ 2147483646 w 160"/>
                <a:gd name="T85" fmla="*/ 2147483646 h 60"/>
                <a:gd name="T86" fmla="*/ 2147483646 w 160"/>
                <a:gd name="T87" fmla="*/ 2147483646 h 60"/>
                <a:gd name="T88" fmla="*/ 2147483646 w 160"/>
                <a:gd name="T89" fmla="*/ 2147483646 h 60"/>
                <a:gd name="T90" fmla="*/ 2147483646 w 160"/>
                <a:gd name="T91" fmla="*/ 2147483646 h 60"/>
                <a:gd name="T92" fmla="*/ 2147483646 w 160"/>
                <a:gd name="T93" fmla="*/ 2147483646 h 60"/>
                <a:gd name="T94" fmla="*/ 2147483646 w 160"/>
                <a:gd name="T95" fmla="*/ 2147483646 h 60"/>
                <a:gd name="T96" fmla="*/ 2147483646 w 160"/>
                <a:gd name="T97" fmla="*/ 2147483646 h 60"/>
                <a:gd name="T98" fmla="*/ 2147483646 w 160"/>
                <a:gd name="T99" fmla="*/ 2147483646 h 60"/>
                <a:gd name="T100" fmla="*/ 2147483646 w 160"/>
                <a:gd name="T101" fmla="*/ 2147483646 h 60"/>
                <a:gd name="T102" fmla="*/ 2147483646 w 160"/>
                <a:gd name="T103" fmla="*/ 2147483646 h 60"/>
                <a:gd name="T104" fmla="*/ 2147483646 w 160"/>
                <a:gd name="T105" fmla="*/ 2147483646 h 60"/>
                <a:gd name="T106" fmla="*/ 2147483646 w 160"/>
                <a:gd name="T107" fmla="*/ 2147483646 h 60"/>
                <a:gd name="T108" fmla="*/ 2147483646 w 160"/>
                <a:gd name="T109" fmla="*/ 2147483646 h 60"/>
                <a:gd name="T110" fmla="*/ 2147483646 w 160"/>
                <a:gd name="T111" fmla="*/ 2147483646 h 6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60"/>
                <a:gd name="T169" fmla="*/ 0 h 60"/>
                <a:gd name="T170" fmla="*/ 160 w 160"/>
                <a:gd name="T171" fmla="*/ 60 h 6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60" h="60">
                  <a:moveTo>
                    <a:pt x="116" y="34"/>
                  </a:moveTo>
                  <a:lnTo>
                    <a:pt x="116" y="34"/>
                  </a:lnTo>
                  <a:lnTo>
                    <a:pt x="110" y="30"/>
                  </a:lnTo>
                  <a:lnTo>
                    <a:pt x="98" y="24"/>
                  </a:lnTo>
                  <a:lnTo>
                    <a:pt x="90" y="22"/>
                  </a:lnTo>
                  <a:lnTo>
                    <a:pt x="84" y="20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6" y="26"/>
                  </a:lnTo>
                  <a:lnTo>
                    <a:pt x="58" y="24"/>
                  </a:lnTo>
                  <a:lnTo>
                    <a:pt x="52" y="22"/>
                  </a:lnTo>
                  <a:lnTo>
                    <a:pt x="48" y="18"/>
                  </a:lnTo>
                  <a:lnTo>
                    <a:pt x="46" y="12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6" y="2"/>
                  </a:lnTo>
                  <a:lnTo>
                    <a:pt x="20" y="6"/>
                  </a:lnTo>
                  <a:lnTo>
                    <a:pt x="16" y="10"/>
                  </a:lnTo>
                  <a:lnTo>
                    <a:pt x="12" y="18"/>
                  </a:lnTo>
                  <a:lnTo>
                    <a:pt x="8" y="22"/>
                  </a:lnTo>
                  <a:lnTo>
                    <a:pt x="2" y="28"/>
                  </a:lnTo>
                  <a:lnTo>
                    <a:pt x="0" y="32"/>
                  </a:lnTo>
                  <a:lnTo>
                    <a:pt x="0" y="36"/>
                  </a:lnTo>
                  <a:lnTo>
                    <a:pt x="4" y="42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20" y="52"/>
                  </a:lnTo>
                  <a:lnTo>
                    <a:pt x="26" y="56"/>
                  </a:lnTo>
                  <a:lnTo>
                    <a:pt x="36" y="58"/>
                  </a:lnTo>
                  <a:lnTo>
                    <a:pt x="48" y="58"/>
                  </a:lnTo>
                  <a:lnTo>
                    <a:pt x="64" y="58"/>
                  </a:lnTo>
                  <a:lnTo>
                    <a:pt x="72" y="60"/>
                  </a:lnTo>
                  <a:lnTo>
                    <a:pt x="88" y="60"/>
                  </a:lnTo>
                  <a:lnTo>
                    <a:pt x="114" y="60"/>
                  </a:lnTo>
                  <a:lnTo>
                    <a:pt x="128" y="58"/>
                  </a:lnTo>
                  <a:lnTo>
                    <a:pt x="142" y="56"/>
                  </a:lnTo>
                  <a:lnTo>
                    <a:pt x="148" y="52"/>
                  </a:lnTo>
                  <a:lnTo>
                    <a:pt x="154" y="50"/>
                  </a:lnTo>
                  <a:lnTo>
                    <a:pt x="158" y="46"/>
                  </a:lnTo>
                  <a:lnTo>
                    <a:pt x="160" y="44"/>
                  </a:lnTo>
                  <a:lnTo>
                    <a:pt x="156" y="40"/>
                  </a:lnTo>
                  <a:lnTo>
                    <a:pt x="144" y="36"/>
                  </a:lnTo>
                  <a:lnTo>
                    <a:pt x="122" y="32"/>
                  </a:lnTo>
                  <a:lnTo>
                    <a:pt x="92" y="30"/>
                  </a:lnTo>
                  <a:lnTo>
                    <a:pt x="90" y="30"/>
                  </a:lnTo>
                  <a:lnTo>
                    <a:pt x="92" y="30"/>
                  </a:lnTo>
                  <a:lnTo>
                    <a:pt x="116" y="34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09" name="Freeform 369"/>
            <p:cNvSpPr>
              <a:spLocks/>
            </p:cNvSpPr>
            <p:nvPr/>
          </p:nvSpPr>
          <p:spPr bwMode="auto">
            <a:xfrm>
              <a:off x="1352550" y="1144588"/>
              <a:ext cx="361950" cy="117475"/>
            </a:xfrm>
            <a:custGeom>
              <a:avLst/>
              <a:gdLst>
                <a:gd name="T0" fmla="*/ 2147483646 w 228"/>
                <a:gd name="T1" fmla="*/ 2147483646 h 74"/>
                <a:gd name="T2" fmla="*/ 2147483646 w 228"/>
                <a:gd name="T3" fmla="*/ 2147483646 h 74"/>
                <a:gd name="T4" fmla="*/ 2147483646 w 228"/>
                <a:gd name="T5" fmla="*/ 2147483646 h 74"/>
                <a:gd name="T6" fmla="*/ 2147483646 w 228"/>
                <a:gd name="T7" fmla="*/ 2147483646 h 74"/>
                <a:gd name="T8" fmla="*/ 2147483646 w 228"/>
                <a:gd name="T9" fmla="*/ 2147483646 h 74"/>
                <a:gd name="T10" fmla="*/ 2147483646 w 228"/>
                <a:gd name="T11" fmla="*/ 2147483646 h 74"/>
                <a:gd name="T12" fmla="*/ 2147483646 w 228"/>
                <a:gd name="T13" fmla="*/ 2147483646 h 74"/>
                <a:gd name="T14" fmla="*/ 2147483646 w 228"/>
                <a:gd name="T15" fmla="*/ 2147483646 h 74"/>
                <a:gd name="T16" fmla="*/ 2147483646 w 228"/>
                <a:gd name="T17" fmla="*/ 2147483646 h 74"/>
                <a:gd name="T18" fmla="*/ 2147483646 w 228"/>
                <a:gd name="T19" fmla="*/ 2147483646 h 74"/>
                <a:gd name="T20" fmla="*/ 0 w 228"/>
                <a:gd name="T21" fmla="*/ 2147483646 h 74"/>
                <a:gd name="T22" fmla="*/ 2147483646 w 228"/>
                <a:gd name="T23" fmla="*/ 2147483646 h 74"/>
                <a:gd name="T24" fmla="*/ 2147483646 w 228"/>
                <a:gd name="T25" fmla="*/ 2147483646 h 74"/>
                <a:gd name="T26" fmla="*/ 2147483646 w 228"/>
                <a:gd name="T27" fmla="*/ 2147483646 h 74"/>
                <a:gd name="T28" fmla="*/ 2147483646 w 228"/>
                <a:gd name="T29" fmla="*/ 2147483646 h 74"/>
                <a:gd name="T30" fmla="*/ 2147483646 w 228"/>
                <a:gd name="T31" fmla="*/ 2147483646 h 74"/>
                <a:gd name="T32" fmla="*/ 2147483646 w 228"/>
                <a:gd name="T33" fmla="*/ 2147483646 h 74"/>
                <a:gd name="T34" fmla="*/ 2147483646 w 228"/>
                <a:gd name="T35" fmla="*/ 2147483646 h 74"/>
                <a:gd name="T36" fmla="*/ 2147483646 w 228"/>
                <a:gd name="T37" fmla="*/ 2147483646 h 74"/>
                <a:gd name="T38" fmla="*/ 2147483646 w 228"/>
                <a:gd name="T39" fmla="*/ 2147483646 h 74"/>
                <a:gd name="T40" fmla="*/ 2147483646 w 228"/>
                <a:gd name="T41" fmla="*/ 2147483646 h 74"/>
                <a:gd name="T42" fmla="*/ 2147483646 w 228"/>
                <a:gd name="T43" fmla="*/ 2147483646 h 74"/>
                <a:gd name="T44" fmla="*/ 2147483646 w 228"/>
                <a:gd name="T45" fmla="*/ 2147483646 h 74"/>
                <a:gd name="T46" fmla="*/ 2147483646 w 228"/>
                <a:gd name="T47" fmla="*/ 2147483646 h 74"/>
                <a:gd name="T48" fmla="*/ 2147483646 w 228"/>
                <a:gd name="T49" fmla="*/ 2147483646 h 74"/>
                <a:gd name="T50" fmla="*/ 2147483646 w 228"/>
                <a:gd name="T51" fmla="*/ 2147483646 h 74"/>
                <a:gd name="T52" fmla="*/ 2147483646 w 228"/>
                <a:gd name="T53" fmla="*/ 2147483646 h 74"/>
                <a:gd name="T54" fmla="*/ 2147483646 w 228"/>
                <a:gd name="T55" fmla="*/ 2147483646 h 74"/>
                <a:gd name="T56" fmla="*/ 2147483646 w 228"/>
                <a:gd name="T57" fmla="*/ 2147483646 h 74"/>
                <a:gd name="T58" fmla="*/ 2147483646 w 228"/>
                <a:gd name="T59" fmla="*/ 2147483646 h 74"/>
                <a:gd name="T60" fmla="*/ 2147483646 w 228"/>
                <a:gd name="T61" fmla="*/ 2147483646 h 74"/>
                <a:gd name="T62" fmla="*/ 2147483646 w 228"/>
                <a:gd name="T63" fmla="*/ 2147483646 h 74"/>
                <a:gd name="T64" fmla="*/ 2147483646 w 228"/>
                <a:gd name="T65" fmla="*/ 2147483646 h 74"/>
                <a:gd name="T66" fmla="*/ 2147483646 w 228"/>
                <a:gd name="T67" fmla="*/ 2147483646 h 74"/>
                <a:gd name="T68" fmla="*/ 2147483646 w 228"/>
                <a:gd name="T69" fmla="*/ 2147483646 h 74"/>
                <a:gd name="T70" fmla="*/ 2147483646 w 228"/>
                <a:gd name="T71" fmla="*/ 2147483646 h 74"/>
                <a:gd name="T72" fmla="*/ 2147483646 w 228"/>
                <a:gd name="T73" fmla="*/ 0 h 74"/>
                <a:gd name="T74" fmla="*/ 2147483646 w 228"/>
                <a:gd name="T75" fmla="*/ 2147483646 h 74"/>
                <a:gd name="T76" fmla="*/ 2147483646 w 228"/>
                <a:gd name="T77" fmla="*/ 2147483646 h 74"/>
                <a:gd name="T78" fmla="*/ 2147483646 w 228"/>
                <a:gd name="T79" fmla="*/ 2147483646 h 74"/>
                <a:gd name="T80" fmla="*/ 2147483646 w 228"/>
                <a:gd name="T81" fmla="*/ 2147483646 h 74"/>
                <a:gd name="T82" fmla="*/ 2147483646 w 228"/>
                <a:gd name="T83" fmla="*/ 2147483646 h 74"/>
                <a:gd name="T84" fmla="*/ 2147483646 w 228"/>
                <a:gd name="T85" fmla="*/ 2147483646 h 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28"/>
                <a:gd name="T130" fmla="*/ 0 h 74"/>
                <a:gd name="T131" fmla="*/ 228 w 228"/>
                <a:gd name="T132" fmla="*/ 74 h 74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28" h="74">
                  <a:moveTo>
                    <a:pt x="96" y="20"/>
                  </a:moveTo>
                  <a:lnTo>
                    <a:pt x="96" y="20"/>
                  </a:lnTo>
                  <a:lnTo>
                    <a:pt x="94" y="22"/>
                  </a:lnTo>
                  <a:lnTo>
                    <a:pt x="90" y="24"/>
                  </a:lnTo>
                  <a:lnTo>
                    <a:pt x="86" y="24"/>
                  </a:lnTo>
                  <a:lnTo>
                    <a:pt x="82" y="22"/>
                  </a:lnTo>
                  <a:lnTo>
                    <a:pt x="76" y="18"/>
                  </a:lnTo>
                  <a:lnTo>
                    <a:pt x="68" y="12"/>
                  </a:lnTo>
                  <a:lnTo>
                    <a:pt x="66" y="10"/>
                  </a:lnTo>
                  <a:lnTo>
                    <a:pt x="62" y="10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38" y="26"/>
                  </a:lnTo>
                  <a:lnTo>
                    <a:pt x="32" y="26"/>
                  </a:lnTo>
                  <a:lnTo>
                    <a:pt x="20" y="24"/>
                  </a:lnTo>
                  <a:lnTo>
                    <a:pt x="14" y="26"/>
                  </a:lnTo>
                  <a:lnTo>
                    <a:pt x="8" y="26"/>
                  </a:lnTo>
                  <a:lnTo>
                    <a:pt x="2" y="30"/>
                  </a:lnTo>
                  <a:lnTo>
                    <a:pt x="0" y="36"/>
                  </a:lnTo>
                  <a:lnTo>
                    <a:pt x="2" y="38"/>
                  </a:lnTo>
                  <a:lnTo>
                    <a:pt x="8" y="46"/>
                  </a:lnTo>
                  <a:lnTo>
                    <a:pt x="12" y="48"/>
                  </a:lnTo>
                  <a:lnTo>
                    <a:pt x="20" y="50"/>
                  </a:lnTo>
                  <a:lnTo>
                    <a:pt x="30" y="50"/>
                  </a:lnTo>
                  <a:lnTo>
                    <a:pt x="42" y="48"/>
                  </a:lnTo>
                  <a:lnTo>
                    <a:pt x="46" y="52"/>
                  </a:lnTo>
                  <a:lnTo>
                    <a:pt x="54" y="56"/>
                  </a:lnTo>
                  <a:lnTo>
                    <a:pt x="62" y="60"/>
                  </a:lnTo>
                  <a:lnTo>
                    <a:pt x="70" y="62"/>
                  </a:lnTo>
                  <a:lnTo>
                    <a:pt x="82" y="64"/>
                  </a:lnTo>
                  <a:lnTo>
                    <a:pt x="96" y="64"/>
                  </a:lnTo>
                  <a:lnTo>
                    <a:pt x="94" y="66"/>
                  </a:lnTo>
                  <a:lnTo>
                    <a:pt x="92" y="68"/>
                  </a:lnTo>
                  <a:lnTo>
                    <a:pt x="94" y="70"/>
                  </a:lnTo>
                  <a:lnTo>
                    <a:pt x="98" y="72"/>
                  </a:lnTo>
                  <a:lnTo>
                    <a:pt x="106" y="72"/>
                  </a:lnTo>
                  <a:lnTo>
                    <a:pt x="120" y="72"/>
                  </a:lnTo>
                  <a:lnTo>
                    <a:pt x="142" y="72"/>
                  </a:lnTo>
                  <a:lnTo>
                    <a:pt x="146" y="72"/>
                  </a:lnTo>
                  <a:lnTo>
                    <a:pt x="158" y="74"/>
                  </a:lnTo>
                  <a:lnTo>
                    <a:pt x="172" y="72"/>
                  </a:lnTo>
                  <a:lnTo>
                    <a:pt x="182" y="70"/>
                  </a:lnTo>
                  <a:lnTo>
                    <a:pt x="190" y="64"/>
                  </a:lnTo>
                  <a:lnTo>
                    <a:pt x="190" y="62"/>
                  </a:lnTo>
                  <a:lnTo>
                    <a:pt x="192" y="58"/>
                  </a:lnTo>
                  <a:lnTo>
                    <a:pt x="196" y="54"/>
                  </a:lnTo>
                  <a:lnTo>
                    <a:pt x="200" y="52"/>
                  </a:lnTo>
                  <a:lnTo>
                    <a:pt x="208" y="50"/>
                  </a:lnTo>
                  <a:lnTo>
                    <a:pt x="216" y="52"/>
                  </a:lnTo>
                  <a:lnTo>
                    <a:pt x="228" y="56"/>
                  </a:lnTo>
                  <a:lnTo>
                    <a:pt x="226" y="50"/>
                  </a:lnTo>
                  <a:lnTo>
                    <a:pt x="222" y="36"/>
                  </a:lnTo>
                  <a:lnTo>
                    <a:pt x="218" y="30"/>
                  </a:lnTo>
                  <a:lnTo>
                    <a:pt x="212" y="24"/>
                  </a:lnTo>
                  <a:lnTo>
                    <a:pt x="202" y="20"/>
                  </a:lnTo>
                  <a:lnTo>
                    <a:pt x="192" y="18"/>
                  </a:lnTo>
                  <a:lnTo>
                    <a:pt x="190" y="16"/>
                  </a:lnTo>
                  <a:lnTo>
                    <a:pt x="184" y="10"/>
                  </a:lnTo>
                  <a:lnTo>
                    <a:pt x="178" y="6"/>
                  </a:lnTo>
                  <a:lnTo>
                    <a:pt x="172" y="4"/>
                  </a:lnTo>
                  <a:lnTo>
                    <a:pt x="164" y="4"/>
                  </a:lnTo>
                  <a:lnTo>
                    <a:pt x="154" y="4"/>
                  </a:lnTo>
                  <a:lnTo>
                    <a:pt x="150" y="4"/>
                  </a:lnTo>
                  <a:lnTo>
                    <a:pt x="142" y="0"/>
                  </a:lnTo>
                  <a:lnTo>
                    <a:pt x="136" y="0"/>
                  </a:lnTo>
                  <a:lnTo>
                    <a:pt x="132" y="2"/>
                  </a:lnTo>
                  <a:lnTo>
                    <a:pt x="126" y="4"/>
                  </a:lnTo>
                  <a:lnTo>
                    <a:pt x="122" y="10"/>
                  </a:lnTo>
                  <a:lnTo>
                    <a:pt x="120" y="12"/>
                  </a:lnTo>
                  <a:lnTo>
                    <a:pt x="116" y="18"/>
                  </a:lnTo>
                  <a:lnTo>
                    <a:pt x="114" y="20"/>
                  </a:lnTo>
                  <a:lnTo>
                    <a:pt x="108" y="22"/>
                  </a:lnTo>
                  <a:lnTo>
                    <a:pt x="102" y="22"/>
                  </a:lnTo>
                  <a:lnTo>
                    <a:pt x="96" y="20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10" name="Freeform 370"/>
            <p:cNvSpPr>
              <a:spLocks/>
            </p:cNvSpPr>
            <p:nvPr/>
          </p:nvSpPr>
          <p:spPr bwMode="auto">
            <a:xfrm>
              <a:off x="1498600" y="1306513"/>
              <a:ext cx="282575" cy="76200"/>
            </a:xfrm>
            <a:custGeom>
              <a:avLst/>
              <a:gdLst>
                <a:gd name="T0" fmla="*/ 2147483646 w 178"/>
                <a:gd name="T1" fmla="*/ 2147483646 h 48"/>
                <a:gd name="T2" fmla="*/ 2147483646 w 178"/>
                <a:gd name="T3" fmla="*/ 2147483646 h 48"/>
                <a:gd name="T4" fmla="*/ 2147483646 w 178"/>
                <a:gd name="T5" fmla="*/ 2147483646 h 48"/>
                <a:gd name="T6" fmla="*/ 2147483646 w 178"/>
                <a:gd name="T7" fmla="*/ 2147483646 h 48"/>
                <a:gd name="T8" fmla="*/ 2147483646 w 178"/>
                <a:gd name="T9" fmla="*/ 0 h 48"/>
                <a:gd name="T10" fmla="*/ 2147483646 w 178"/>
                <a:gd name="T11" fmla="*/ 0 h 48"/>
                <a:gd name="T12" fmla="*/ 2147483646 w 178"/>
                <a:gd name="T13" fmla="*/ 2147483646 h 48"/>
                <a:gd name="T14" fmla="*/ 2147483646 w 178"/>
                <a:gd name="T15" fmla="*/ 2147483646 h 48"/>
                <a:gd name="T16" fmla="*/ 2147483646 w 178"/>
                <a:gd name="T17" fmla="*/ 0 h 48"/>
                <a:gd name="T18" fmla="*/ 2147483646 w 178"/>
                <a:gd name="T19" fmla="*/ 0 h 48"/>
                <a:gd name="T20" fmla="*/ 2147483646 w 178"/>
                <a:gd name="T21" fmla="*/ 2147483646 h 48"/>
                <a:gd name="T22" fmla="*/ 2147483646 w 178"/>
                <a:gd name="T23" fmla="*/ 2147483646 h 48"/>
                <a:gd name="T24" fmla="*/ 2147483646 w 178"/>
                <a:gd name="T25" fmla="*/ 2147483646 h 48"/>
                <a:gd name="T26" fmla="*/ 2147483646 w 178"/>
                <a:gd name="T27" fmla="*/ 2147483646 h 48"/>
                <a:gd name="T28" fmla="*/ 2147483646 w 178"/>
                <a:gd name="T29" fmla="*/ 2147483646 h 48"/>
                <a:gd name="T30" fmla="*/ 2147483646 w 178"/>
                <a:gd name="T31" fmla="*/ 2147483646 h 48"/>
                <a:gd name="T32" fmla="*/ 2147483646 w 178"/>
                <a:gd name="T33" fmla="*/ 2147483646 h 48"/>
                <a:gd name="T34" fmla="*/ 2147483646 w 178"/>
                <a:gd name="T35" fmla="*/ 2147483646 h 48"/>
                <a:gd name="T36" fmla="*/ 2147483646 w 178"/>
                <a:gd name="T37" fmla="*/ 2147483646 h 48"/>
                <a:gd name="T38" fmla="*/ 2147483646 w 178"/>
                <a:gd name="T39" fmla="*/ 2147483646 h 48"/>
                <a:gd name="T40" fmla="*/ 2147483646 w 178"/>
                <a:gd name="T41" fmla="*/ 2147483646 h 48"/>
                <a:gd name="T42" fmla="*/ 2147483646 w 178"/>
                <a:gd name="T43" fmla="*/ 2147483646 h 48"/>
                <a:gd name="T44" fmla="*/ 2147483646 w 178"/>
                <a:gd name="T45" fmla="*/ 2147483646 h 48"/>
                <a:gd name="T46" fmla="*/ 2147483646 w 178"/>
                <a:gd name="T47" fmla="*/ 2147483646 h 48"/>
                <a:gd name="T48" fmla="*/ 0 w 178"/>
                <a:gd name="T49" fmla="*/ 2147483646 h 48"/>
                <a:gd name="T50" fmla="*/ 0 w 178"/>
                <a:gd name="T51" fmla="*/ 2147483646 h 48"/>
                <a:gd name="T52" fmla="*/ 2147483646 w 178"/>
                <a:gd name="T53" fmla="*/ 2147483646 h 48"/>
                <a:gd name="T54" fmla="*/ 2147483646 w 178"/>
                <a:gd name="T55" fmla="*/ 2147483646 h 48"/>
                <a:gd name="T56" fmla="*/ 2147483646 w 178"/>
                <a:gd name="T57" fmla="*/ 2147483646 h 48"/>
                <a:gd name="T58" fmla="*/ 2147483646 w 178"/>
                <a:gd name="T59" fmla="*/ 2147483646 h 48"/>
                <a:gd name="T60" fmla="*/ 2147483646 w 178"/>
                <a:gd name="T61" fmla="*/ 2147483646 h 48"/>
                <a:gd name="T62" fmla="*/ 2147483646 w 178"/>
                <a:gd name="T63" fmla="*/ 2147483646 h 48"/>
                <a:gd name="T64" fmla="*/ 2147483646 w 178"/>
                <a:gd name="T65" fmla="*/ 2147483646 h 48"/>
                <a:gd name="T66" fmla="*/ 2147483646 w 178"/>
                <a:gd name="T67" fmla="*/ 2147483646 h 48"/>
                <a:gd name="T68" fmla="*/ 2147483646 w 178"/>
                <a:gd name="T69" fmla="*/ 2147483646 h 48"/>
                <a:gd name="T70" fmla="*/ 2147483646 w 178"/>
                <a:gd name="T71" fmla="*/ 2147483646 h 48"/>
                <a:gd name="T72" fmla="*/ 2147483646 w 178"/>
                <a:gd name="T73" fmla="*/ 2147483646 h 48"/>
                <a:gd name="T74" fmla="*/ 2147483646 w 178"/>
                <a:gd name="T75" fmla="*/ 2147483646 h 48"/>
                <a:gd name="T76" fmla="*/ 2147483646 w 178"/>
                <a:gd name="T77" fmla="*/ 2147483646 h 48"/>
                <a:gd name="T78" fmla="*/ 2147483646 w 178"/>
                <a:gd name="T79" fmla="*/ 2147483646 h 48"/>
                <a:gd name="T80" fmla="*/ 2147483646 w 178"/>
                <a:gd name="T81" fmla="*/ 2147483646 h 48"/>
                <a:gd name="T82" fmla="*/ 2147483646 w 178"/>
                <a:gd name="T83" fmla="*/ 2147483646 h 48"/>
                <a:gd name="T84" fmla="*/ 2147483646 w 178"/>
                <a:gd name="T85" fmla="*/ 2147483646 h 48"/>
                <a:gd name="T86" fmla="*/ 2147483646 w 178"/>
                <a:gd name="T87" fmla="*/ 2147483646 h 48"/>
                <a:gd name="T88" fmla="*/ 2147483646 w 178"/>
                <a:gd name="T89" fmla="*/ 2147483646 h 48"/>
                <a:gd name="T90" fmla="*/ 2147483646 w 178"/>
                <a:gd name="T91" fmla="*/ 2147483646 h 48"/>
                <a:gd name="T92" fmla="*/ 2147483646 w 178"/>
                <a:gd name="T93" fmla="*/ 2147483646 h 48"/>
                <a:gd name="T94" fmla="*/ 2147483646 w 178"/>
                <a:gd name="T95" fmla="*/ 2147483646 h 48"/>
                <a:gd name="T96" fmla="*/ 2147483646 w 178"/>
                <a:gd name="T97" fmla="*/ 2147483646 h 48"/>
                <a:gd name="T98" fmla="*/ 2147483646 w 178"/>
                <a:gd name="T99" fmla="*/ 2147483646 h 48"/>
                <a:gd name="T100" fmla="*/ 2147483646 w 178"/>
                <a:gd name="T101" fmla="*/ 2147483646 h 48"/>
                <a:gd name="T102" fmla="*/ 2147483646 w 178"/>
                <a:gd name="T103" fmla="*/ 2147483646 h 48"/>
                <a:gd name="T104" fmla="*/ 2147483646 w 178"/>
                <a:gd name="T105" fmla="*/ 2147483646 h 48"/>
                <a:gd name="T106" fmla="*/ 2147483646 w 178"/>
                <a:gd name="T107" fmla="*/ 2147483646 h 48"/>
                <a:gd name="T108" fmla="*/ 2147483646 w 178"/>
                <a:gd name="T109" fmla="*/ 2147483646 h 48"/>
                <a:gd name="T110" fmla="*/ 2147483646 w 178"/>
                <a:gd name="T111" fmla="*/ 2147483646 h 4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78"/>
                <a:gd name="T169" fmla="*/ 0 h 48"/>
                <a:gd name="T170" fmla="*/ 178 w 178"/>
                <a:gd name="T171" fmla="*/ 48 h 48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78" h="48">
                  <a:moveTo>
                    <a:pt x="148" y="10"/>
                  </a:moveTo>
                  <a:lnTo>
                    <a:pt x="148" y="10"/>
                  </a:lnTo>
                  <a:lnTo>
                    <a:pt x="144" y="8"/>
                  </a:lnTo>
                  <a:lnTo>
                    <a:pt x="130" y="4"/>
                  </a:lnTo>
                  <a:lnTo>
                    <a:pt x="112" y="0"/>
                  </a:lnTo>
                  <a:lnTo>
                    <a:pt x="98" y="0"/>
                  </a:lnTo>
                  <a:lnTo>
                    <a:pt x="84" y="2"/>
                  </a:lnTo>
                  <a:lnTo>
                    <a:pt x="80" y="0"/>
                  </a:lnTo>
                  <a:lnTo>
                    <a:pt x="68" y="0"/>
                  </a:lnTo>
                  <a:lnTo>
                    <a:pt x="60" y="2"/>
                  </a:lnTo>
                  <a:lnTo>
                    <a:pt x="54" y="4"/>
                  </a:lnTo>
                  <a:lnTo>
                    <a:pt x="46" y="8"/>
                  </a:lnTo>
                  <a:lnTo>
                    <a:pt x="38" y="14"/>
                  </a:lnTo>
                  <a:lnTo>
                    <a:pt x="38" y="16"/>
                  </a:lnTo>
                  <a:lnTo>
                    <a:pt x="36" y="20"/>
                  </a:lnTo>
                  <a:lnTo>
                    <a:pt x="32" y="20"/>
                  </a:lnTo>
                  <a:lnTo>
                    <a:pt x="28" y="22"/>
                  </a:lnTo>
                  <a:lnTo>
                    <a:pt x="20" y="22"/>
                  </a:lnTo>
                  <a:lnTo>
                    <a:pt x="12" y="20"/>
                  </a:lnTo>
                  <a:lnTo>
                    <a:pt x="6" y="22"/>
                  </a:lnTo>
                  <a:lnTo>
                    <a:pt x="2" y="24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12" y="40"/>
                  </a:lnTo>
                  <a:lnTo>
                    <a:pt x="30" y="44"/>
                  </a:lnTo>
                  <a:lnTo>
                    <a:pt x="34" y="42"/>
                  </a:lnTo>
                  <a:lnTo>
                    <a:pt x="46" y="40"/>
                  </a:lnTo>
                  <a:lnTo>
                    <a:pt x="62" y="40"/>
                  </a:lnTo>
                  <a:lnTo>
                    <a:pt x="74" y="42"/>
                  </a:lnTo>
                  <a:lnTo>
                    <a:pt x="84" y="44"/>
                  </a:lnTo>
                  <a:lnTo>
                    <a:pt x="98" y="46"/>
                  </a:lnTo>
                  <a:lnTo>
                    <a:pt x="128" y="48"/>
                  </a:lnTo>
                  <a:lnTo>
                    <a:pt x="144" y="48"/>
                  </a:lnTo>
                  <a:lnTo>
                    <a:pt x="160" y="46"/>
                  </a:lnTo>
                  <a:lnTo>
                    <a:pt x="172" y="42"/>
                  </a:lnTo>
                  <a:lnTo>
                    <a:pt x="176" y="40"/>
                  </a:lnTo>
                  <a:lnTo>
                    <a:pt x="178" y="36"/>
                  </a:lnTo>
                  <a:lnTo>
                    <a:pt x="176" y="34"/>
                  </a:lnTo>
                  <a:lnTo>
                    <a:pt x="170" y="32"/>
                  </a:lnTo>
                  <a:lnTo>
                    <a:pt x="158" y="28"/>
                  </a:lnTo>
                  <a:lnTo>
                    <a:pt x="142" y="28"/>
                  </a:lnTo>
                  <a:lnTo>
                    <a:pt x="146" y="26"/>
                  </a:lnTo>
                  <a:lnTo>
                    <a:pt x="154" y="22"/>
                  </a:lnTo>
                  <a:lnTo>
                    <a:pt x="156" y="20"/>
                  </a:lnTo>
                  <a:lnTo>
                    <a:pt x="158" y="16"/>
                  </a:lnTo>
                  <a:lnTo>
                    <a:pt x="154" y="14"/>
                  </a:lnTo>
                  <a:lnTo>
                    <a:pt x="148" y="10"/>
                  </a:ln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086" name="Freeform 371"/>
          <p:cNvSpPr>
            <a:spLocks/>
          </p:cNvSpPr>
          <p:nvPr/>
        </p:nvSpPr>
        <p:spPr bwMode="auto">
          <a:xfrm>
            <a:off x="1584325" y="2716213"/>
            <a:ext cx="2082800" cy="1282700"/>
          </a:xfrm>
          <a:custGeom>
            <a:avLst/>
            <a:gdLst>
              <a:gd name="T0" fmla="*/ 2147483646 w 1312"/>
              <a:gd name="T1" fmla="*/ 2147483646 h 808"/>
              <a:gd name="T2" fmla="*/ 2147483646 w 1312"/>
              <a:gd name="T3" fmla="*/ 2147483646 h 808"/>
              <a:gd name="T4" fmla="*/ 2147483646 w 1312"/>
              <a:gd name="T5" fmla="*/ 2147483646 h 808"/>
              <a:gd name="T6" fmla="*/ 2147483646 w 1312"/>
              <a:gd name="T7" fmla="*/ 2147483646 h 808"/>
              <a:gd name="T8" fmla="*/ 2147483646 w 1312"/>
              <a:gd name="T9" fmla="*/ 2147483646 h 808"/>
              <a:gd name="T10" fmla="*/ 2147483646 w 1312"/>
              <a:gd name="T11" fmla="*/ 2147483646 h 808"/>
              <a:gd name="T12" fmla="*/ 2147483646 w 1312"/>
              <a:gd name="T13" fmla="*/ 2147483646 h 808"/>
              <a:gd name="T14" fmla="*/ 2147483646 w 1312"/>
              <a:gd name="T15" fmla="*/ 2147483646 h 808"/>
              <a:gd name="T16" fmla="*/ 2147483646 w 1312"/>
              <a:gd name="T17" fmla="*/ 2147483646 h 808"/>
              <a:gd name="T18" fmla="*/ 2147483646 w 1312"/>
              <a:gd name="T19" fmla="*/ 2147483646 h 808"/>
              <a:gd name="T20" fmla="*/ 2147483646 w 1312"/>
              <a:gd name="T21" fmla="*/ 2147483646 h 808"/>
              <a:gd name="T22" fmla="*/ 2147483646 w 1312"/>
              <a:gd name="T23" fmla="*/ 2147483646 h 808"/>
              <a:gd name="T24" fmla="*/ 2147483646 w 1312"/>
              <a:gd name="T25" fmla="*/ 2147483646 h 808"/>
              <a:gd name="T26" fmla="*/ 2147483646 w 1312"/>
              <a:gd name="T27" fmla="*/ 2147483646 h 808"/>
              <a:gd name="T28" fmla="*/ 2147483646 w 1312"/>
              <a:gd name="T29" fmla="*/ 2147483646 h 808"/>
              <a:gd name="T30" fmla="*/ 2147483646 w 1312"/>
              <a:gd name="T31" fmla="*/ 2147483646 h 808"/>
              <a:gd name="T32" fmla="*/ 2147483646 w 1312"/>
              <a:gd name="T33" fmla="*/ 2147483646 h 808"/>
              <a:gd name="T34" fmla="*/ 2147483646 w 1312"/>
              <a:gd name="T35" fmla="*/ 2147483646 h 808"/>
              <a:gd name="T36" fmla="*/ 2147483646 w 1312"/>
              <a:gd name="T37" fmla="*/ 2147483646 h 808"/>
              <a:gd name="T38" fmla="*/ 2147483646 w 1312"/>
              <a:gd name="T39" fmla="*/ 2147483646 h 808"/>
              <a:gd name="T40" fmla="*/ 2147483646 w 1312"/>
              <a:gd name="T41" fmla="*/ 2147483646 h 808"/>
              <a:gd name="T42" fmla="*/ 2147483646 w 1312"/>
              <a:gd name="T43" fmla="*/ 2147483646 h 808"/>
              <a:gd name="T44" fmla="*/ 2147483646 w 1312"/>
              <a:gd name="T45" fmla="*/ 2147483646 h 808"/>
              <a:gd name="T46" fmla="*/ 2147483646 w 1312"/>
              <a:gd name="T47" fmla="*/ 2147483646 h 808"/>
              <a:gd name="T48" fmla="*/ 2147483646 w 1312"/>
              <a:gd name="T49" fmla="*/ 0 h 808"/>
              <a:gd name="T50" fmla="*/ 2147483646 w 1312"/>
              <a:gd name="T51" fmla="*/ 2147483646 h 808"/>
              <a:gd name="T52" fmla="*/ 2147483646 w 1312"/>
              <a:gd name="T53" fmla="*/ 2147483646 h 808"/>
              <a:gd name="T54" fmla="*/ 2147483646 w 1312"/>
              <a:gd name="T55" fmla="*/ 2147483646 h 808"/>
              <a:gd name="T56" fmla="*/ 2147483646 w 1312"/>
              <a:gd name="T57" fmla="*/ 2147483646 h 808"/>
              <a:gd name="T58" fmla="*/ 2147483646 w 1312"/>
              <a:gd name="T59" fmla="*/ 2147483646 h 808"/>
              <a:gd name="T60" fmla="*/ 2147483646 w 1312"/>
              <a:gd name="T61" fmla="*/ 2147483646 h 808"/>
              <a:gd name="T62" fmla="*/ 2147483646 w 1312"/>
              <a:gd name="T63" fmla="*/ 2147483646 h 808"/>
              <a:gd name="T64" fmla="*/ 2147483646 w 1312"/>
              <a:gd name="T65" fmla="*/ 2147483646 h 808"/>
              <a:gd name="T66" fmla="*/ 2147483646 w 1312"/>
              <a:gd name="T67" fmla="*/ 2147483646 h 808"/>
              <a:gd name="T68" fmla="*/ 2147483646 w 1312"/>
              <a:gd name="T69" fmla="*/ 2147483646 h 808"/>
              <a:gd name="T70" fmla="*/ 2147483646 w 1312"/>
              <a:gd name="T71" fmla="*/ 2147483646 h 808"/>
              <a:gd name="T72" fmla="*/ 2147483646 w 1312"/>
              <a:gd name="T73" fmla="*/ 2147483646 h 808"/>
              <a:gd name="T74" fmla="*/ 0 w 1312"/>
              <a:gd name="T75" fmla="*/ 2147483646 h 808"/>
              <a:gd name="T76" fmla="*/ 2147483646 w 1312"/>
              <a:gd name="T77" fmla="*/ 2147483646 h 808"/>
              <a:gd name="T78" fmla="*/ 2147483646 w 1312"/>
              <a:gd name="T79" fmla="*/ 2147483646 h 808"/>
              <a:gd name="T80" fmla="*/ 2147483646 w 1312"/>
              <a:gd name="T81" fmla="*/ 2147483646 h 808"/>
              <a:gd name="T82" fmla="*/ 2147483646 w 1312"/>
              <a:gd name="T83" fmla="*/ 2147483646 h 808"/>
              <a:gd name="T84" fmla="*/ 2147483646 w 1312"/>
              <a:gd name="T85" fmla="*/ 2147483646 h 808"/>
              <a:gd name="T86" fmla="*/ 2147483646 w 1312"/>
              <a:gd name="T87" fmla="*/ 2147483646 h 808"/>
              <a:gd name="T88" fmla="*/ 2147483646 w 1312"/>
              <a:gd name="T89" fmla="*/ 2147483646 h 808"/>
              <a:gd name="T90" fmla="*/ 2147483646 w 1312"/>
              <a:gd name="T91" fmla="*/ 2147483646 h 808"/>
              <a:gd name="T92" fmla="*/ 2147483646 w 1312"/>
              <a:gd name="T93" fmla="*/ 2147483646 h 808"/>
              <a:gd name="T94" fmla="*/ 2147483646 w 1312"/>
              <a:gd name="T95" fmla="*/ 2147483646 h 808"/>
              <a:gd name="T96" fmla="*/ 2147483646 w 1312"/>
              <a:gd name="T97" fmla="*/ 2147483646 h 808"/>
              <a:gd name="T98" fmla="*/ 2147483646 w 1312"/>
              <a:gd name="T99" fmla="*/ 2147483646 h 808"/>
              <a:gd name="T100" fmla="*/ 2147483646 w 1312"/>
              <a:gd name="T101" fmla="*/ 2147483646 h 808"/>
              <a:gd name="T102" fmla="*/ 2147483646 w 1312"/>
              <a:gd name="T103" fmla="*/ 2147483646 h 808"/>
              <a:gd name="T104" fmla="*/ 2147483646 w 1312"/>
              <a:gd name="T105" fmla="*/ 2147483646 h 808"/>
              <a:gd name="T106" fmla="*/ 2147483646 w 1312"/>
              <a:gd name="T107" fmla="*/ 2147483646 h 808"/>
              <a:gd name="T108" fmla="*/ 2147483646 w 1312"/>
              <a:gd name="T109" fmla="*/ 2147483646 h 808"/>
              <a:gd name="T110" fmla="*/ 2147483646 w 1312"/>
              <a:gd name="T111" fmla="*/ 2147483646 h 808"/>
              <a:gd name="T112" fmla="*/ 2147483646 w 1312"/>
              <a:gd name="T113" fmla="*/ 2147483646 h 808"/>
              <a:gd name="T114" fmla="*/ 2147483646 w 1312"/>
              <a:gd name="T115" fmla="*/ 2147483646 h 808"/>
              <a:gd name="T116" fmla="*/ 2147483646 w 1312"/>
              <a:gd name="T117" fmla="*/ 2147483646 h 808"/>
              <a:gd name="T118" fmla="*/ 2147483646 w 1312"/>
              <a:gd name="T119" fmla="*/ 2147483646 h 80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12"/>
              <a:gd name="T181" fmla="*/ 0 h 808"/>
              <a:gd name="T182" fmla="*/ 1312 w 1312"/>
              <a:gd name="T183" fmla="*/ 808 h 80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12" h="808">
                <a:moveTo>
                  <a:pt x="1304" y="564"/>
                </a:moveTo>
                <a:lnTo>
                  <a:pt x="1304" y="564"/>
                </a:lnTo>
                <a:lnTo>
                  <a:pt x="1308" y="556"/>
                </a:lnTo>
                <a:lnTo>
                  <a:pt x="1310" y="548"/>
                </a:lnTo>
                <a:lnTo>
                  <a:pt x="1312" y="538"/>
                </a:lnTo>
                <a:lnTo>
                  <a:pt x="1310" y="526"/>
                </a:lnTo>
                <a:lnTo>
                  <a:pt x="1306" y="516"/>
                </a:lnTo>
                <a:lnTo>
                  <a:pt x="1302" y="512"/>
                </a:lnTo>
                <a:lnTo>
                  <a:pt x="1296" y="506"/>
                </a:lnTo>
                <a:lnTo>
                  <a:pt x="1290" y="502"/>
                </a:lnTo>
                <a:lnTo>
                  <a:pt x="1280" y="500"/>
                </a:lnTo>
                <a:lnTo>
                  <a:pt x="1284" y="496"/>
                </a:lnTo>
                <a:lnTo>
                  <a:pt x="1288" y="492"/>
                </a:lnTo>
                <a:lnTo>
                  <a:pt x="1290" y="486"/>
                </a:lnTo>
                <a:lnTo>
                  <a:pt x="1290" y="480"/>
                </a:lnTo>
                <a:lnTo>
                  <a:pt x="1288" y="474"/>
                </a:lnTo>
                <a:lnTo>
                  <a:pt x="1282" y="468"/>
                </a:lnTo>
                <a:lnTo>
                  <a:pt x="1270" y="462"/>
                </a:lnTo>
                <a:lnTo>
                  <a:pt x="1272" y="450"/>
                </a:lnTo>
                <a:lnTo>
                  <a:pt x="1272" y="438"/>
                </a:lnTo>
                <a:lnTo>
                  <a:pt x="1272" y="424"/>
                </a:lnTo>
                <a:lnTo>
                  <a:pt x="1268" y="410"/>
                </a:lnTo>
                <a:lnTo>
                  <a:pt x="1262" y="398"/>
                </a:lnTo>
                <a:lnTo>
                  <a:pt x="1258" y="394"/>
                </a:lnTo>
                <a:lnTo>
                  <a:pt x="1252" y="390"/>
                </a:lnTo>
                <a:lnTo>
                  <a:pt x="1246" y="388"/>
                </a:lnTo>
                <a:lnTo>
                  <a:pt x="1238" y="388"/>
                </a:lnTo>
                <a:lnTo>
                  <a:pt x="1236" y="380"/>
                </a:lnTo>
                <a:lnTo>
                  <a:pt x="1228" y="360"/>
                </a:lnTo>
                <a:lnTo>
                  <a:pt x="1224" y="350"/>
                </a:lnTo>
                <a:lnTo>
                  <a:pt x="1218" y="342"/>
                </a:lnTo>
                <a:lnTo>
                  <a:pt x="1210" y="336"/>
                </a:lnTo>
                <a:lnTo>
                  <a:pt x="1206" y="334"/>
                </a:lnTo>
                <a:lnTo>
                  <a:pt x="1200" y="332"/>
                </a:lnTo>
                <a:lnTo>
                  <a:pt x="1196" y="324"/>
                </a:lnTo>
                <a:lnTo>
                  <a:pt x="1190" y="316"/>
                </a:lnTo>
                <a:lnTo>
                  <a:pt x="1182" y="308"/>
                </a:lnTo>
                <a:lnTo>
                  <a:pt x="1172" y="302"/>
                </a:lnTo>
                <a:lnTo>
                  <a:pt x="1164" y="300"/>
                </a:lnTo>
                <a:lnTo>
                  <a:pt x="1158" y="300"/>
                </a:lnTo>
                <a:lnTo>
                  <a:pt x="1150" y="300"/>
                </a:lnTo>
                <a:lnTo>
                  <a:pt x="1140" y="304"/>
                </a:lnTo>
                <a:lnTo>
                  <a:pt x="1132" y="308"/>
                </a:lnTo>
                <a:lnTo>
                  <a:pt x="1120" y="316"/>
                </a:lnTo>
                <a:lnTo>
                  <a:pt x="1118" y="304"/>
                </a:lnTo>
                <a:lnTo>
                  <a:pt x="1122" y="294"/>
                </a:lnTo>
                <a:lnTo>
                  <a:pt x="1122" y="286"/>
                </a:lnTo>
                <a:lnTo>
                  <a:pt x="1122" y="280"/>
                </a:lnTo>
                <a:lnTo>
                  <a:pt x="1118" y="276"/>
                </a:lnTo>
                <a:lnTo>
                  <a:pt x="1112" y="270"/>
                </a:lnTo>
                <a:lnTo>
                  <a:pt x="1108" y="268"/>
                </a:lnTo>
                <a:lnTo>
                  <a:pt x="1112" y="256"/>
                </a:lnTo>
                <a:lnTo>
                  <a:pt x="1110" y="246"/>
                </a:lnTo>
                <a:lnTo>
                  <a:pt x="1104" y="240"/>
                </a:lnTo>
                <a:lnTo>
                  <a:pt x="1096" y="234"/>
                </a:lnTo>
                <a:lnTo>
                  <a:pt x="1090" y="230"/>
                </a:lnTo>
                <a:lnTo>
                  <a:pt x="1082" y="228"/>
                </a:lnTo>
                <a:lnTo>
                  <a:pt x="1074" y="228"/>
                </a:lnTo>
                <a:lnTo>
                  <a:pt x="1072" y="222"/>
                </a:lnTo>
                <a:lnTo>
                  <a:pt x="1066" y="218"/>
                </a:lnTo>
                <a:lnTo>
                  <a:pt x="1060" y="216"/>
                </a:lnTo>
                <a:lnTo>
                  <a:pt x="1056" y="216"/>
                </a:lnTo>
                <a:lnTo>
                  <a:pt x="1046" y="218"/>
                </a:lnTo>
                <a:lnTo>
                  <a:pt x="1042" y="218"/>
                </a:lnTo>
                <a:lnTo>
                  <a:pt x="1034" y="216"/>
                </a:lnTo>
                <a:lnTo>
                  <a:pt x="1028" y="218"/>
                </a:lnTo>
                <a:lnTo>
                  <a:pt x="1024" y="224"/>
                </a:lnTo>
                <a:lnTo>
                  <a:pt x="1020" y="230"/>
                </a:lnTo>
                <a:lnTo>
                  <a:pt x="1008" y="230"/>
                </a:lnTo>
                <a:lnTo>
                  <a:pt x="1004" y="224"/>
                </a:lnTo>
                <a:lnTo>
                  <a:pt x="1002" y="220"/>
                </a:lnTo>
                <a:lnTo>
                  <a:pt x="994" y="216"/>
                </a:lnTo>
                <a:lnTo>
                  <a:pt x="988" y="216"/>
                </a:lnTo>
                <a:lnTo>
                  <a:pt x="986" y="216"/>
                </a:lnTo>
                <a:lnTo>
                  <a:pt x="978" y="208"/>
                </a:lnTo>
                <a:lnTo>
                  <a:pt x="970" y="202"/>
                </a:lnTo>
                <a:lnTo>
                  <a:pt x="960" y="200"/>
                </a:lnTo>
                <a:lnTo>
                  <a:pt x="952" y="200"/>
                </a:lnTo>
                <a:lnTo>
                  <a:pt x="936" y="202"/>
                </a:lnTo>
                <a:lnTo>
                  <a:pt x="930" y="204"/>
                </a:lnTo>
                <a:lnTo>
                  <a:pt x="914" y="200"/>
                </a:lnTo>
                <a:lnTo>
                  <a:pt x="900" y="202"/>
                </a:lnTo>
                <a:lnTo>
                  <a:pt x="890" y="206"/>
                </a:lnTo>
                <a:lnTo>
                  <a:pt x="882" y="212"/>
                </a:lnTo>
                <a:lnTo>
                  <a:pt x="878" y="220"/>
                </a:lnTo>
                <a:lnTo>
                  <a:pt x="876" y="228"/>
                </a:lnTo>
                <a:lnTo>
                  <a:pt x="874" y="240"/>
                </a:lnTo>
                <a:lnTo>
                  <a:pt x="872" y="226"/>
                </a:lnTo>
                <a:lnTo>
                  <a:pt x="868" y="218"/>
                </a:lnTo>
                <a:lnTo>
                  <a:pt x="860" y="212"/>
                </a:lnTo>
                <a:lnTo>
                  <a:pt x="852" y="210"/>
                </a:lnTo>
                <a:lnTo>
                  <a:pt x="844" y="210"/>
                </a:lnTo>
                <a:lnTo>
                  <a:pt x="838" y="212"/>
                </a:lnTo>
                <a:lnTo>
                  <a:pt x="832" y="214"/>
                </a:lnTo>
                <a:lnTo>
                  <a:pt x="826" y="212"/>
                </a:lnTo>
                <a:lnTo>
                  <a:pt x="820" y="210"/>
                </a:lnTo>
                <a:lnTo>
                  <a:pt x="812" y="212"/>
                </a:lnTo>
                <a:lnTo>
                  <a:pt x="806" y="214"/>
                </a:lnTo>
                <a:lnTo>
                  <a:pt x="794" y="220"/>
                </a:lnTo>
                <a:lnTo>
                  <a:pt x="780" y="232"/>
                </a:lnTo>
                <a:lnTo>
                  <a:pt x="782" y="218"/>
                </a:lnTo>
                <a:lnTo>
                  <a:pt x="786" y="212"/>
                </a:lnTo>
                <a:lnTo>
                  <a:pt x="790" y="206"/>
                </a:lnTo>
                <a:lnTo>
                  <a:pt x="792" y="198"/>
                </a:lnTo>
                <a:lnTo>
                  <a:pt x="792" y="190"/>
                </a:lnTo>
                <a:lnTo>
                  <a:pt x="790" y="182"/>
                </a:lnTo>
                <a:lnTo>
                  <a:pt x="788" y="178"/>
                </a:lnTo>
                <a:lnTo>
                  <a:pt x="784" y="176"/>
                </a:lnTo>
                <a:lnTo>
                  <a:pt x="770" y="170"/>
                </a:lnTo>
                <a:lnTo>
                  <a:pt x="766" y="164"/>
                </a:lnTo>
                <a:lnTo>
                  <a:pt x="756" y="154"/>
                </a:lnTo>
                <a:lnTo>
                  <a:pt x="748" y="150"/>
                </a:lnTo>
                <a:lnTo>
                  <a:pt x="738" y="146"/>
                </a:lnTo>
                <a:lnTo>
                  <a:pt x="730" y="148"/>
                </a:lnTo>
                <a:lnTo>
                  <a:pt x="720" y="152"/>
                </a:lnTo>
                <a:lnTo>
                  <a:pt x="712" y="154"/>
                </a:lnTo>
                <a:lnTo>
                  <a:pt x="696" y="156"/>
                </a:lnTo>
                <a:lnTo>
                  <a:pt x="690" y="154"/>
                </a:lnTo>
                <a:lnTo>
                  <a:pt x="682" y="150"/>
                </a:lnTo>
                <a:lnTo>
                  <a:pt x="678" y="144"/>
                </a:lnTo>
                <a:lnTo>
                  <a:pt x="678" y="134"/>
                </a:lnTo>
                <a:lnTo>
                  <a:pt x="680" y="128"/>
                </a:lnTo>
                <a:lnTo>
                  <a:pt x="680" y="122"/>
                </a:lnTo>
                <a:lnTo>
                  <a:pt x="680" y="116"/>
                </a:lnTo>
                <a:lnTo>
                  <a:pt x="678" y="110"/>
                </a:lnTo>
                <a:lnTo>
                  <a:pt x="674" y="106"/>
                </a:lnTo>
                <a:lnTo>
                  <a:pt x="666" y="106"/>
                </a:lnTo>
                <a:lnTo>
                  <a:pt x="654" y="108"/>
                </a:lnTo>
                <a:lnTo>
                  <a:pt x="650" y="108"/>
                </a:lnTo>
                <a:lnTo>
                  <a:pt x="628" y="116"/>
                </a:lnTo>
                <a:lnTo>
                  <a:pt x="638" y="110"/>
                </a:lnTo>
                <a:lnTo>
                  <a:pt x="642" y="106"/>
                </a:lnTo>
                <a:lnTo>
                  <a:pt x="644" y="100"/>
                </a:lnTo>
                <a:lnTo>
                  <a:pt x="646" y="94"/>
                </a:lnTo>
                <a:lnTo>
                  <a:pt x="644" y="86"/>
                </a:lnTo>
                <a:lnTo>
                  <a:pt x="642" y="78"/>
                </a:lnTo>
                <a:lnTo>
                  <a:pt x="636" y="66"/>
                </a:lnTo>
                <a:lnTo>
                  <a:pt x="630" y="62"/>
                </a:lnTo>
                <a:lnTo>
                  <a:pt x="624" y="56"/>
                </a:lnTo>
                <a:lnTo>
                  <a:pt x="616" y="52"/>
                </a:lnTo>
                <a:lnTo>
                  <a:pt x="606" y="50"/>
                </a:lnTo>
                <a:lnTo>
                  <a:pt x="596" y="50"/>
                </a:lnTo>
                <a:lnTo>
                  <a:pt x="588" y="52"/>
                </a:lnTo>
                <a:lnTo>
                  <a:pt x="584" y="56"/>
                </a:lnTo>
                <a:lnTo>
                  <a:pt x="580" y="62"/>
                </a:lnTo>
                <a:lnTo>
                  <a:pt x="574" y="58"/>
                </a:lnTo>
                <a:lnTo>
                  <a:pt x="562" y="52"/>
                </a:lnTo>
                <a:lnTo>
                  <a:pt x="554" y="50"/>
                </a:lnTo>
                <a:lnTo>
                  <a:pt x="546" y="50"/>
                </a:lnTo>
                <a:lnTo>
                  <a:pt x="538" y="54"/>
                </a:lnTo>
                <a:lnTo>
                  <a:pt x="532" y="60"/>
                </a:lnTo>
                <a:lnTo>
                  <a:pt x="528" y="56"/>
                </a:lnTo>
                <a:lnTo>
                  <a:pt x="522" y="54"/>
                </a:lnTo>
                <a:lnTo>
                  <a:pt x="516" y="52"/>
                </a:lnTo>
                <a:lnTo>
                  <a:pt x="508" y="50"/>
                </a:lnTo>
                <a:lnTo>
                  <a:pt x="500" y="52"/>
                </a:lnTo>
                <a:lnTo>
                  <a:pt x="492" y="58"/>
                </a:lnTo>
                <a:lnTo>
                  <a:pt x="484" y="66"/>
                </a:lnTo>
                <a:lnTo>
                  <a:pt x="478" y="64"/>
                </a:lnTo>
                <a:lnTo>
                  <a:pt x="464" y="58"/>
                </a:lnTo>
                <a:lnTo>
                  <a:pt x="456" y="56"/>
                </a:lnTo>
                <a:lnTo>
                  <a:pt x="448" y="58"/>
                </a:lnTo>
                <a:lnTo>
                  <a:pt x="442" y="62"/>
                </a:lnTo>
                <a:lnTo>
                  <a:pt x="436" y="70"/>
                </a:lnTo>
                <a:lnTo>
                  <a:pt x="434" y="72"/>
                </a:lnTo>
                <a:lnTo>
                  <a:pt x="428" y="78"/>
                </a:lnTo>
                <a:lnTo>
                  <a:pt x="424" y="78"/>
                </a:lnTo>
                <a:lnTo>
                  <a:pt x="420" y="78"/>
                </a:lnTo>
                <a:lnTo>
                  <a:pt x="414" y="76"/>
                </a:lnTo>
                <a:lnTo>
                  <a:pt x="408" y="72"/>
                </a:lnTo>
                <a:lnTo>
                  <a:pt x="414" y="68"/>
                </a:lnTo>
                <a:lnTo>
                  <a:pt x="418" y="62"/>
                </a:lnTo>
                <a:lnTo>
                  <a:pt x="424" y="56"/>
                </a:lnTo>
                <a:lnTo>
                  <a:pt x="426" y="50"/>
                </a:lnTo>
                <a:lnTo>
                  <a:pt x="424" y="44"/>
                </a:lnTo>
                <a:lnTo>
                  <a:pt x="420" y="38"/>
                </a:lnTo>
                <a:lnTo>
                  <a:pt x="408" y="34"/>
                </a:lnTo>
                <a:lnTo>
                  <a:pt x="406" y="28"/>
                </a:lnTo>
                <a:lnTo>
                  <a:pt x="402" y="22"/>
                </a:lnTo>
                <a:lnTo>
                  <a:pt x="396" y="16"/>
                </a:lnTo>
                <a:lnTo>
                  <a:pt x="390" y="10"/>
                </a:lnTo>
                <a:lnTo>
                  <a:pt x="380" y="6"/>
                </a:lnTo>
                <a:lnTo>
                  <a:pt x="368" y="6"/>
                </a:lnTo>
                <a:lnTo>
                  <a:pt x="354" y="12"/>
                </a:lnTo>
                <a:lnTo>
                  <a:pt x="352" y="12"/>
                </a:lnTo>
                <a:lnTo>
                  <a:pt x="348" y="14"/>
                </a:lnTo>
                <a:lnTo>
                  <a:pt x="340" y="14"/>
                </a:lnTo>
                <a:lnTo>
                  <a:pt x="336" y="12"/>
                </a:lnTo>
                <a:lnTo>
                  <a:pt x="330" y="8"/>
                </a:lnTo>
                <a:lnTo>
                  <a:pt x="328" y="6"/>
                </a:lnTo>
                <a:lnTo>
                  <a:pt x="320" y="2"/>
                </a:lnTo>
                <a:lnTo>
                  <a:pt x="316" y="0"/>
                </a:lnTo>
                <a:lnTo>
                  <a:pt x="312" y="0"/>
                </a:lnTo>
                <a:lnTo>
                  <a:pt x="308" y="4"/>
                </a:lnTo>
                <a:lnTo>
                  <a:pt x="304" y="10"/>
                </a:lnTo>
                <a:lnTo>
                  <a:pt x="300" y="10"/>
                </a:lnTo>
                <a:lnTo>
                  <a:pt x="288" y="10"/>
                </a:lnTo>
                <a:lnTo>
                  <a:pt x="276" y="14"/>
                </a:lnTo>
                <a:lnTo>
                  <a:pt x="270" y="16"/>
                </a:lnTo>
                <a:lnTo>
                  <a:pt x="266" y="22"/>
                </a:lnTo>
                <a:lnTo>
                  <a:pt x="260" y="22"/>
                </a:lnTo>
                <a:lnTo>
                  <a:pt x="248" y="22"/>
                </a:lnTo>
                <a:lnTo>
                  <a:pt x="240" y="22"/>
                </a:lnTo>
                <a:lnTo>
                  <a:pt x="234" y="24"/>
                </a:lnTo>
                <a:lnTo>
                  <a:pt x="228" y="28"/>
                </a:lnTo>
                <a:lnTo>
                  <a:pt x="226" y="32"/>
                </a:lnTo>
                <a:lnTo>
                  <a:pt x="220" y="34"/>
                </a:lnTo>
                <a:lnTo>
                  <a:pt x="210" y="40"/>
                </a:lnTo>
                <a:lnTo>
                  <a:pt x="204" y="44"/>
                </a:lnTo>
                <a:lnTo>
                  <a:pt x="200" y="48"/>
                </a:lnTo>
                <a:lnTo>
                  <a:pt x="198" y="52"/>
                </a:lnTo>
                <a:lnTo>
                  <a:pt x="200" y="58"/>
                </a:lnTo>
                <a:lnTo>
                  <a:pt x="194" y="62"/>
                </a:lnTo>
                <a:lnTo>
                  <a:pt x="186" y="66"/>
                </a:lnTo>
                <a:lnTo>
                  <a:pt x="180" y="74"/>
                </a:lnTo>
                <a:lnTo>
                  <a:pt x="178" y="84"/>
                </a:lnTo>
                <a:lnTo>
                  <a:pt x="176" y="90"/>
                </a:lnTo>
                <a:lnTo>
                  <a:pt x="178" y="96"/>
                </a:lnTo>
                <a:lnTo>
                  <a:pt x="180" y="104"/>
                </a:lnTo>
                <a:lnTo>
                  <a:pt x="184" y="112"/>
                </a:lnTo>
                <a:lnTo>
                  <a:pt x="190" y="120"/>
                </a:lnTo>
                <a:lnTo>
                  <a:pt x="198" y="130"/>
                </a:lnTo>
                <a:lnTo>
                  <a:pt x="192" y="134"/>
                </a:lnTo>
                <a:lnTo>
                  <a:pt x="188" y="140"/>
                </a:lnTo>
                <a:lnTo>
                  <a:pt x="186" y="148"/>
                </a:lnTo>
                <a:lnTo>
                  <a:pt x="186" y="156"/>
                </a:lnTo>
                <a:lnTo>
                  <a:pt x="188" y="162"/>
                </a:lnTo>
                <a:lnTo>
                  <a:pt x="192" y="166"/>
                </a:lnTo>
                <a:lnTo>
                  <a:pt x="196" y="168"/>
                </a:lnTo>
                <a:lnTo>
                  <a:pt x="210" y="172"/>
                </a:lnTo>
                <a:lnTo>
                  <a:pt x="196" y="188"/>
                </a:lnTo>
                <a:lnTo>
                  <a:pt x="188" y="202"/>
                </a:lnTo>
                <a:lnTo>
                  <a:pt x="184" y="210"/>
                </a:lnTo>
                <a:lnTo>
                  <a:pt x="182" y="216"/>
                </a:lnTo>
                <a:lnTo>
                  <a:pt x="178" y="218"/>
                </a:lnTo>
                <a:lnTo>
                  <a:pt x="166" y="220"/>
                </a:lnTo>
                <a:lnTo>
                  <a:pt x="160" y="222"/>
                </a:lnTo>
                <a:lnTo>
                  <a:pt x="156" y="226"/>
                </a:lnTo>
                <a:lnTo>
                  <a:pt x="154" y="232"/>
                </a:lnTo>
                <a:lnTo>
                  <a:pt x="154" y="238"/>
                </a:lnTo>
                <a:lnTo>
                  <a:pt x="148" y="240"/>
                </a:lnTo>
                <a:lnTo>
                  <a:pt x="136" y="248"/>
                </a:lnTo>
                <a:lnTo>
                  <a:pt x="130" y="254"/>
                </a:lnTo>
                <a:lnTo>
                  <a:pt x="124" y="262"/>
                </a:lnTo>
                <a:lnTo>
                  <a:pt x="122" y="272"/>
                </a:lnTo>
                <a:lnTo>
                  <a:pt x="122" y="284"/>
                </a:lnTo>
                <a:lnTo>
                  <a:pt x="116" y="288"/>
                </a:lnTo>
                <a:lnTo>
                  <a:pt x="110" y="292"/>
                </a:lnTo>
                <a:lnTo>
                  <a:pt x="102" y="298"/>
                </a:lnTo>
                <a:lnTo>
                  <a:pt x="96" y="306"/>
                </a:lnTo>
                <a:lnTo>
                  <a:pt x="94" y="314"/>
                </a:lnTo>
                <a:lnTo>
                  <a:pt x="94" y="324"/>
                </a:lnTo>
                <a:lnTo>
                  <a:pt x="96" y="330"/>
                </a:lnTo>
                <a:lnTo>
                  <a:pt x="100" y="334"/>
                </a:lnTo>
                <a:lnTo>
                  <a:pt x="90" y="340"/>
                </a:lnTo>
                <a:lnTo>
                  <a:pt x="82" y="344"/>
                </a:lnTo>
                <a:lnTo>
                  <a:pt x="74" y="352"/>
                </a:lnTo>
                <a:lnTo>
                  <a:pt x="66" y="362"/>
                </a:lnTo>
                <a:lnTo>
                  <a:pt x="60" y="372"/>
                </a:lnTo>
                <a:lnTo>
                  <a:pt x="58" y="378"/>
                </a:lnTo>
                <a:lnTo>
                  <a:pt x="58" y="386"/>
                </a:lnTo>
                <a:lnTo>
                  <a:pt x="58" y="392"/>
                </a:lnTo>
                <a:lnTo>
                  <a:pt x="60" y="400"/>
                </a:lnTo>
                <a:lnTo>
                  <a:pt x="62" y="404"/>
                </a:lnTo>
                <a:lnTo>
                  <a:pt x="64" y="416"/>
                </a:lnTo>
                <a:lnTo>
                  <a:pt x="64" y="422"/>
                </a:lnTo>
                <a:lnTo>
                  <a:pt x="62" y="430"/>
                </a:lnTo>
                <a:lnTo>
                  <a:pt x="60" y="436"/>
                </a:lnTo>
                <a:lnTo>
                  <a:pt x="54" y="440"/>
                </a:lnTo>
                <a:lnTo>
                  <a:pt x="50" y="442"/>
                </a:lnTo>
                <a:lnTo>
                  <a:pt x="38" y="450"/>
                </a:lnTo>
                <a:lnTo>
                  <a:pt x="34" y="456"/>
                </a:lnTo>
                <a:lnTo>
                  <a:pt x="32" y="462"/>
                </a:lnTo>
                <a:lnTo>
                  <a:pt x="32" y="470"/>
                </a:lnTo>
                <a:lnTo>
                  <a:pt x="38" y="480"/>
                </a:lnTo>
                <a:lnTo>
                  <a:pt x="28" y="480"/>
                </a:lnTo>
                <a:lnTo>
                  <a:pt x="20" y="482"/>
                </a:lnTo>
                <a:lnTo>
                  <a:pt x="12" y="484"/>
                </a:lnTo>
                <a:lnTo>
                  <a:pt x="6" y="488"/>
                </a:lnTo>
                <a:lnTo>
                  <a:pt x="4" y="492"/>
                </a:lnTo>
                <a:lnTo>
                  <a:pt x="2" y="496"/>
                </a:lnTo>
                <a:lnTo>
                  <a:pt x="2" y="500"/>
                </a:lnTo>
                <a:lnTo>
                  <a:pt x="4" y="504"/>
                </a:lnTo>
                <a:lnTo>
                  <a:pt x="12" y="518"/>
                </a:lnTo>
                <a:lnTo>
                  <a:pt x="16" y="518"/>
                </a:lnTo>
                <a:lnTo>
                  <a:pt x="24" y="524"/>
                </a:lnTo>
                <a:lnTo>
                  <a:pt x="26" y="526"/>
                </a:lnTo>
                <a:lnTo>
                  <a:pt x="26" y="530"/>
                </a:lnTo>
                <a:lnTo>
                  <a:pt x="22" y="534"/>
                </a:lnTo>
                <a:lnTo>
                  <a:pt x="16" y="538"/>
                </a:lnTo>
                <a:lnTo>
                  <a:pt x="10" y="542"/>
                </a:lnTo>
                <a:lnTo>
                  <a:pt x="6" y="546"/>
                </a:lnTo>
                <a:lnTo>
                  <a:pt x="2" y="552"/>
                </a:lnTo>
                <a:lnTo>
                  <a:pt x="0" y="558"/>
                </a:lnTo>
                <a:lnTo>
                  <a:pt x="0" y="562"/>
                </a:lnTo>
                <a:lnTo>
                  <a:pt x="8" y="568"/>
                </a:lnTo>
                <a:lnTo>
                  <a:pt x="20" y="572"/>
                </a:lnTo>
                <a:lnTo>
                  <a:pt x="20" y="576"/>
                </a:lnTo>
                <a:lnTo>
                  <a:pt x="24" y="586"/>
                </a:lnTo>
                <a:lnTo>
                  <a:pt x="28" y="590"/>
                </a:lnTo>
                <a:lnTo>
                  <a:pt x="32" y="596"/>
                </a:lnTo>
                <a:lnTo>
                  <a:pt x="38" y="600"/>
                </a:lnTo>
                <a:lnTo>
                  <a:pt x="48" y="604"/>
                </a:lnTo>
                <a:lnTo>
                  <a:pt x="50" y="610"/>
                </a:lnTo>
                <a:lnTo>
                  <a:pt x="54" y="616"/>
                </a:lnTo>
                <a:lnTo>
                  <a:pt x="60" y="622"/>
                </a:lnTo>
                <a:lnTo>
                  <a:pt x="70" y="628"/>
                </a:lnTo>
                <a:lnTo>
                  <a:pt x="84" y="630"/>
                </a:lnTo>
                <a:lnTo>
                  <a:pt x="104" y="628"/>
                </a:lnTo>
                <a:lnTo>
                  <a:pt x="130" y="622"/>
                </a:lnTo>
                <a:lnTo>
                  <a:pt x="138" y="614"/>
                </a:lnTo>
                <a:lnTo>
                  <a:pt x="162" y="596"/>
                </a:lnTo>
                <a:lnTo>
                  <a:pt x="174" y="588"/>
                </a:lnTo>
                <a:lnTo>
                  <a:pt x="188" y="582"/>
                </a:lnTo>
                <a:lnTo>
                  <a:pt x="194" y="580"/>
                </a:lnTo>
                <a:lnTo>
                  <a:pt x="200" y="582"/>
                </a:lnTo>
                <a:lnTo>
                  <a:pt x="206" y="584"/>
                </a:lnTo>
                <a:lnTo>
                  <a:pt x="212" y="586"/>
                </a:lnTo>
                <a:lnTo>
                  <a:pt x="204" y="586"/>
                </a:lnTo>
                <a:lnTo>
                  <a:pt x="190" y="590"/>
                </a:lnTo>
                <a:lnTo>
                  <a:pt x="184" y="592"/>
                </a:lnTo>
                <a:lnTo>
                  <a:pt x="180" y="598"/>
                </a:lnTo>
                <a:lnTo>
                  <a:pt x="178" y="606"/>
                </a:lnTo>
                <a:lnTo>
                  <a:pt x="182" y="616"/>
                </a:lnTo>
                <a:lnTo>
                  <a:pt x="172" y="616"/>
                </a:lnTo>
                <a:lnTo>
                  <a:pt x="164" y="618"/>
                </a:lnTo>
                <a:lnTo>
                  <a:pt x="154" y="620"/>
                </a:lnTo>
                <a:lnTo>
                  <a:pt x="146" y="624"/>
                </a:lnTo>
                <a:lnTo>
                  <a:pt x="144" y="626"/>
                </a:lnTo>
                <a:lnTo>
                  <a:pt x="142" y="630"/>
                </a:lnTo>
                <a:lnTo>
                  <a:pt x="142" y="634"/>
                </a:lnTo>
                <a:lnTo>
                  <a:pt x="142" y="638"/>
                </a:lnTo>
                <a:lnTo>
                  <a:pt x="146" y="644"/>
                </a:lnTo>
                <a:lnTo>
                  <a:pt x="150" y="650"/>
                </a:lnTo>
                <a:lnTo>
                  <a:pt x="146" y="656"/>
                </a:lnTo>
                <a:lnTo>
                  <a:pt x="142" y="664"/>
                </a:lnTo>
                <a:lnTo>
                  <a:pt x="140" y="672"/>
                </a:lnTo>
                <a:lnTo>
                  <a:pt x="140" y="682"/>
                </a:lnTo>
                <a:lnTo>
                  <a:pt x="142" y="692"/>
                </a:lnTo>
                <a:lnTo>
                  <a:pt x="146" y="696"/>
                </a:lnTo>
                <a:lnTo>
                  <a:pt x="152" y="702"/>
                </a:lnTo>
                <a:lnTo>
                  <a:pt x="158" y="704"/>
                </a:lnTo>
                <a:lnTo>
                  <a:pt x="166" y="708"/>
                </a:lnTo>
                <a:lnTo>
                  <a:pt x="170" y="716"/>
                </a:lnTo>
                <a:lnTo>
                  <a:pt x="180" y="732"/>
                </a:lnTo>
                <a:lnTo>
                  <a:pt x="188" y="742"/>
                </a:lnTo>
                <a:lnTo>
                  <a:pt x="200" y="750"/>
                </a:lnTo>
                <a:lnTo>
                  <a:pt x="212" y="754"/>
                </a:lnTo>
                <a:lnTo>
                  <a:pt x="226" y="756"/>
                </a:lnTo>
                <a:lnTo>
                  <a:pt x="224" y="760"/>
                </a:lnTo>
                <a:lnTo>
                  <a:pt x="222" y="768"/>
                </a:lnTo>
                <a:lnTo>
                  <a:pt x="224" y="774"/>
                </a:lnTo>
                <a:lnTo>
                  <a:pt x="228" y="780"/>
                </a:lnTo>
                <a:lnTo>
                  <a:pt x="234" y="784"/>
                </a:lnTo>
                <a:lnTo>
                  <a:pt x="244" y="790"/>
                </a:lnTo>
                <a:lnTo>
                  <a:pt x="248" y="796"/>
                </a:lnTo>
                <a:lnTo>
                  <a:pt x="254" y="800"/>
                </a:lnTo>
                <a:lnTo>
                  <a:pt x="262" y="804"/>
                </a:lnTo>
                <a:lnTo>
                  <a:pt x="272" y="808"/>
                </a:lnTo>
                <a:lnTo>
                  <a:pt x="282" y="808"/>
                </a:lnTo>
                <a:lnTo>
                  <a:pt x="296" y="806"/>
                </a:lnTo>
                <a:lnTo>
                  <a:pt x="312" y="800"/>
                </a:lnTo>
                <a:lnTo>
                  <a:pt x="316" y="798"/>
                </a:lnTo>
                <a:lnTo>
                  <a:pt x="318" y="796"/>
                </a:lnTo>
                <a:lnTo>
                  <a:pt x="322" y="792"/>
                </a:lnTo>
                <a:lnTo>
                  <a:pt x="324" y="786"/>
                </a:lnTo>
                <a:lnTo>
                  <a:pt x="326" y="776"/>
                </a:lnTo>
                <a:lnTo>
                  <a:pt x="328" y="764"/>
                </a:lnTo>
                <a:lnTo>
                  <a:pt x="328" y="748"/>
                </a:lnTo>
                <a:lnTo>
                  <a:pt x="332" y="744"/>
                </a:lnTo>
                <a:lnTo>
                  <a:pt x="334" y="740"/>
                </a:lnTo>
                <a:lnTo>
                  <a:pt x="338" y="738"/>
                </a:lnTo>
                <a:lnTo>
                  <a:pt x="344" y="738"/>
                </a:lnTo>
                <a:lnTo>
                  <a:pt x="352" y="740"/>
                </a:lnTo>
                <a:lnTo>
                  <a:pt x="360" y="750"/>
                </a:lnTo>
                <a:lnTo>
                  <a:pt x="370" y="766"/>
                </a:lnTo>
                <a:lnTo>
                  <a:pt x="372" y="772"/>
                </a:lnTo>
                <a:lnTo>
                  <a:pt x="374" y="776"/>
                </a:lnTo>
                <a:lnTo>
                  <a:pt x="378" y="782"/>
                </a:lnTo>
                <a:lnTo>
                  <a:pt x="386" y="788"/>
                </a:lnTo>
                <a:lnTo>
                  <a:pt x="394" y="792"/>
                </a:lnTo>
                <a:lnTo>
                  <a:pt x="404" y="792"/>
                </a:lnTo>
                <a:lnTo>
                  <a:pt x="418" y="786"/>
                </a:lnTo>
                <a:lnTo>
                  <a:pt x="424" y="788"/>
                </a:lnTo>
                <a:lnTo>
                  <a:pt x="438" y="788"/>
                </a:lnTo>
                <a:lnTo>
                  <a:pt x="448" y="786"/>
                </a:lnTo>
                <a:lnTo>
                  <a:pt x="456" y="782"/>
                </a:lnTo>
                <a:lnTo>
                  <a:pt x="464" y="774"/>
                </a:lnTo>
                <a:lnTo>
                  <a:pt x="472" y="764"/>
                </a:lnTo>
                <a:lnTo>
                  <a:pt x="474" y="770"/>
                </a:lnTo>
                <a:lnTo>
                  <a:pt x="484" y="778"/>
                </a:lnTo>
                <a:lnTo>
                  <a:pt x="504" y="790"/>
                </a:lnTo>
                <a:lnTo>
                  <a:pt x="534" y="804"/>
                </a:lnTo>
                <a:lnTo>
                  <a:pt x="560" y="806"/>
                </a:lnTo>
                <a:lnTo>
                  <a:pt x="588" y="806"/>
                </a:lnTo>
                <a:lnTo>
                  <a:pt x="624" y="808"/>
                </a:lnTo>
                <a:lnTo>
                  <a:pt x="664" y="806"/>
                </a:lnTo>
                <a:lnTo>
                  <a:pt x="706" y="802"/>
                </a:lnTo>
                <a:lnTo>
                  <a:pt x="746" y="794"/>
                </a:lnTo>
                <a:lnTo>
                  <a:pt x="766" y="788"/>
                </a:lnTo>
                <a:lnTo>
                  <a:pt x="786" y="782"/>
                </a:lnTo>
                <a:lnTo>
                  <a:pt x="796" y="788"/>
                </a:lnTo>
                <a:lnTo>
                  <a:pt x="826" y="798"/>
                </a:lnTo>
                <a:lnTo>
                  <a:pt x="844" y="804"/>
                </a:lnTo>
                <a:lnTo>
                  <a:pt x="864" y="808"/>
                </a:lnTo>
                <a:lnTo>
                  <a:pt x="884" y="808"/>
                </a:lnTo>
                <a:lnTo>
                  <a:pt x="902" y="806"/>
                </a:lnTo>
                <a:lnTo>
                  <a:pt x="912" y="804"/>
                </a:lnTo>
                <a:lnTo>
                  <a:pt x="932" y="798"/>
                </a:lnTo>
                <a:lnTo>
                  <a:pt x="944" y="794"/>
                </a:lnTo>
                <a:lnTo>
                  <a:pt x="954" y="786"/>
                </a:lnTo>
                <a:lnTo>
                  <a:pt x="962" y="778"/>
                </a:lnTo>
                <a:lnTo>
                  <a:pt x="968" y="770"/>
                </a:lnTo>
                <a:lnTo>
                  <a:pt x="970" y="766"/>
                </a:lnTo>
                <a:lnTo>
                  <a:pt x="972" y="760"/>
                </a:lnTo>
                <a:lnTo>
                  <a:pt x="970" y="756"/>
                </a:lnTo>
                <a:lnTo>
                  <a:pt x="968" y="750"/>
                </a:lnTo>
                <a:lnTo>
                  <a:pt x="960" y="748"/>
                </a:lnTo>
                <a:lnTo>
                  <a:pt x="950" y="744"/>
                </a:lnTo>
                <a:lnTo>
                  <a:pt x="946" y="740"/>
                </a:lnTo>
                <a:lnTo>
                  <a:pt x="936" y="732"/>
                </a:lnTo>
                <a:lnTo>
                  <a:pt x="934" y="726"/>
                </a:lnTo>
                <a:lnTo>
                  <a:pt x="934" y="722"/>
                </a:lnTo>
                <a:lnTo>
                  <a:pt x="938" y="718"/>
                </a:lnTo>
                <a:lnTo>
                  <a:pt x="946" y="716"/>
                </a:lnTo>
                <a:lnTo>
                  <a:pt x="962" y="728"/>
                </a:lnTo>
                <a:lnTo>
                  <a:pt x="980" y="742"/>
                </a:lnTo>
                <a:lnTo>
                  <a:pt x="1002" y="752"/>
                </a:lnTo>
                <a:lnTo>
                  <a:pt x="1008" y="760"/>
                </a:lnTo>
                <a:lnTo>
                  <a:pt x="1016" y="766"/>
                </a:lnTo>
                <a:lnTo>
                  <a:pt x="1028" y="772"/>
                </a:lnTo>
                <a:lnTo>
                  <a:pt x="1044" y="776"/>
                </a:lnTo>
                <a:lnTo>
                  <a:pt x="1054" y="776"/>
                </a:lnTo>
                <a:lnTo>
                  <a:pt x="1064" y="776"/>
                </a:lnTo>
                <a:lnTo>
                  <a:pt x="1078" y="774"/>
                </a:lnTo>
                <a:lnTo>
                  <a:pt x="1092" y="770"/>
                </a:lnTo>
                <a:lnTo>
                  <a:pt x="1106" y="764"/>
                </a:lnTo>
                <a:lnTo>
                  <a:pt x="1122" y="756"/>
                </a:lnTo>
                <a:lnTo>
                  <a:pt x="1130" y="756"/>
                </a:lnTo>
                <a:lnTo>
                  <a:pt x="1148" y="754"/>
                </a:lnTo>
                <a:lnTo>
                  <a:pt x="1160" y="752"/>
                </a:lnTo>
                <a:lnTo>
                  <a:pt x="1174" y="746"/>
                </a:lnTo>
                <a:lnTo>
                  <a:pt x="1188" y="736"/>
                </a:lnTo>
                <a:lnTo>
                  <a:pt x="1200" y="724"/>
                </a:lnTo>
                <a:lnTo>
                  <a:pt x="1210" y="726"/>
                </a:lnTo>
                <a:lnTo>
                  <a:pt x="1220" y="728"/>
                </a:lnTo>
                <a:lnTo>
                  <a:pt x="1232" y="728"/>
                </a:lnTo>
                <a:lnTo>
                  <a:pt x="1244" y="724"/>
                </a:lnTo>
                <a:lnTo>
                  <a:pt x="1250" y="720"/>
                </a:lnTo>
                <a:lnTo>
                  <a:pt x="1258" y="716"/>
                </a:lnTo>
                <a:lnTo>
                  <a:pt x="1264" y="710"/>
                </a:lnTo>
                <a:lnTo>
                  <a:pt x="1270" y="702"/>
                </a:lnTo>
                <a:lnTo>
                  <a:pt x="1274" y="692"/>
                </a:lnTo>
                <a:lnTo>
                  <a:pt x="1280" y="682"/>
                </a:lnTo>
                <a:lnTo>
                  <a:pt x="1284" y="676"/>
                </a:lnTo>
                <a:lnTo>
                  <a:pt x="1290" y="668"/>
                </a:lnTo>
                <a:lnTo>
                  <a:pt x="1294" y="658"/>
                </a:lnTo>
                <a:lnTo>
                  <a:pt x="1296" y="648"/>
                </a:lnTo>
                <a:lnTo>
                  <a:pt x="1296" y="638"/>
                </a:lnTo>
                <a:lnTo>
                  <a:pt x="1294" y="632"/>
                </a:lnTo>
                <a:lnTo>
                  <a:pt x="1292" y="626"/>
                </a:lnTo>
                <a:lnTo>
                  <a:pt x="1286" y="620"/>
                </a:lnTo>
                <a:lnTo>
                  <a:pt x="1280" y="614"/>
                </a:lnTo>
                <a:lnTo>
                  <a:pt x="1282" y="606"/>
                </a:lnTo>
                <a:lnTo>
                  <a:pt x="1284" y="590"/>
                </a:lnTo>
                <a:lnTo>
                  <a:pt x="1288" y="582"/>
                </a:lnTo>
                <a:lnTo>
                  <a:pt x="1292" y="574"/>
                </a:lnTo>
                <a:lnTo>
                  <a:pt x="1296" y="568"/>
                </a:lnTo>
                <a:lnTo>
                  <a:pt x="1304" y="564"/>
                </a:lnTo>
                <a:close/>
              </a:path>
            </a:pathLst>
          </a:custGeom>
          <a:solidFill>
            <a:srgbClr val="EFEF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372"/>
          <p:cNvSpPr>
            <a:spLocks/>
          </p:cNvSpPr>
          <p:nvPr/>
        </p:nvSpPr>
        <p:spPr bwMode="auto">
          <a:xfrm>
            <a:off x="1882775" y="2887663"/>
            <a:ext cx="536575" cy="368300"/>
          </a:xfrm>
          <a:custGeom>
            <a:avLst/>
            <a:gdLst>
              <a:gd name="T0" fmla="*/ 2147483646 w 338"/>
              <a:gd name="T1" fmla="*/ 2147483646 h 232"/>
              <a:gd name="T2" fmla="*/ 2147483646 w 338"/>
              <a:gd name="T3" fmla="*/ 2147483646 h 232"/>
              <a:gd name="T4" fmla="*/ 2147483646 w 338"/>
              <a:gd name="T5" fmla="*/ 2147483646 h 232"/>
              <a:gd name="T6" fmla="*/ 2147483646 w 338"/>
              <a:gd name="T7" fmla="*/ 2147483646 h 232"/>
              <a:gd name="T8" fmla="*/ 2147483646 w 338"/>
              <a:gd name="T9" fmla="*/ 2147483646 h 232"/>
              <a:gd name="T10" fmla="*/ 2147483646 w 338"/>
              <a:gd name="T11" fmla="*/ 2147483646 h 232"/>
              <a:gd name="T12" fmla="*/ 2147483646 w 338"/>
              <a:gd name="T13" fmla="*/ 2147483646 h 232"/>
              <a:gd name="T14" fmla="*/ 2147483646 w 338"/>
              <a:gd name="T15" fmla="*/ 2147483646 h 232"/>
              <a:gd name="T16" fmla="*/ 2147483646 w 338"/>
              <a:gd name="T17" fmla="*/ 2147483646 h 232"/>
              <a:gd name="T18" fmla="*/ 2147483646 w 338"/>
              <a:gd name="T19" fmla="*/ 2147483646 h 232"/>
              <a:gd name="T20" fmla="*/ 2147483646 w 338"/>
              <a:gd name="T21" fmla="*/ 2147483646 h 232"/>
              <a:gd name="T22" fmla="*/ 2147483646 w 338"/>
              <a:gd name="T23" fmla="*/ 2147483646 h 232"/>
              <a:gd name="T24" fmla="*/ 2147483646 w 338"/>
              <a:gd name="T25" fmla="*/ 0 h 232"/>
              <a:gd name="T26" fmla="*/ 2147483646 w 338"/>
              <a:gd name="T27" fmla="*/ 2147483646 h 232"/>
              <a:gd name="T28" fmla="*/ 2147483646 w 338"/>
              <a:gd name="T29" fmla="*/ 2147483646 h 232"/>
              <a:gd name="T30" fmla="*/ 2147483646 w 338"/>
              <a:gd name="T31" fmla="*/ 2147483646 h 232"/>
              <a:gd name="T32" fmla="*/ 2147483646 w 338"/>
              <a:gd name="T33" fmla="*/ 2147483646 h 232"/>
              <a:gd name="T34" fmla="*/ 2147483646 w 338"/>
              <a:gd name="T35" fmla="*/ 2147483646 h 232"/>
              <a:gd name="T36" fmla="*/ 2147483646 w 338"/>
              <a:gd name="T37" fmla="*/ 2147483646 h 232"/>
              <a:gd name="T38" fmla="*/ 2147483646 w 338"/>
              <a:gd name="T39" fmla="*/ 2147483646 h 232"/>
              <a:gd name="T40" fmla="*/ 2147483646 w 338"/>
              <a:gd name="T41" fmla="*/ 2147483646 h 232"/>
              <a:gd name="T42" fmla="*/ 2147483646 w 338"/>
              <a:gd name="T43" fmla="*/ 2147483646 h 232"/>
              <a:gd name="T44" fmla="*/ 2147483646 w 338"/>
              <a:gd name="T45" fmla="*/ 2147483646 h 232"/>
              <a:gd name="T46" fmla="*/ 2147483646 w 338"/>
              <a:gd name="T47" fmla="*/ 2147483646 h 232"/>
              <a:gd name="T48" fmla="*/ 0 w 338"/>
              <a:gd name="T49" fmla="*/ 2147483646 h 232"/>
              <a:gd name="T50" fmla="*/ 2147483646 w 338"/>
              <a:gd name="T51" fmla="*/ 2147483646 h 232"/>
              <a:gd name="T52" fmla="*/ 2147483646 w 338"/>
              <a:gd name="T53" fmla="*/ 2147483646 h 232"/>
              <a:gd name="T54" fmla="*/ 2147483646 w 338"/>
              <a:gd name="T55" fmla="*/ 2147483646 h 232"/>
              <a:gd name="T56" fmla="*/ 2147483646 w 338"/>
              <a:gd name="T57" fmla="*/ 2147483646 h 232"/>
              <a:gd name="T58" fmla="*/ 2147483646 w 338"/>
              <a:gd name="T59" fmla="*/ 2147483646 h 232"/>
              <a:gd name="T60" fmla="*/ 2147483646 w 338"/>
              <a:gd name="T61" fmla="*/ 2147483646 h 232"/>
              <a:gd name="T62" fmla="*/ 2147483646 w 338"/>
              <a:gd name="T63" fmla="*/ 2147483646 h 232"/>
              <a:gd name="T64" fmla="*/ 2147483646 w 338"/>
              <a:gd name="T65" fmla="*/ 2147483646 h 232"/>
              <a:gd name="T66" fmla="*/ 2147483646 w 338"/>
              <a:gd name="T67" fmla="*/ 2147483646 h 232"/>
              <a:gd name="T68" fmla="*/ 2147483646 w 338"/>
              <a:gd name="T69" fmla="*/ 2147483646 h 232"/>
              <a:gd name="T70" fmla="*/ 2147483646 w 338"/>
              <a:gd name="T71" fmla="*/ 2147483646 h 232"/>
              <a:gd name="T72" fmla="*/ 2147483646 w 338"/>
              <a:gd name="T73" fmla="*/ 2147483646 h 232"/>
              <a:gd name="T74" fmla="*/ 2147483646 w 338"/>
              <a:gd name="T75" fmla="*/ 2147483646 h 232"/>
              <a:gd name="T76" fmla="*/ 2147483646 w 338"/>
              <a:gd name="T77" fmla="*/ 2147483646 h 232"/>
              <a:gd name="T78" fmla="*/ 2147483646 w 338"/>
              <a:gd name="T79" fmla="*/ 2147483646 h 232"/>
              <a:gd name="T80" fmla="*/ 2147483646 w 338"/>
              <a:gd name="T81" fmla="*/ 2147483646 h 232"/>
              <a:gd name="T82" fmla="*/ 2147483646 w 338"/>
              <a:gd name="T83" fmla="*/ 2147483646 h 232"/>
              <a:gd name="T84" fmla="*/ 2147483646 w 338"/>
              <a:gd name="T85" fmla="*/ 2147483646 h 2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38"/>
              <a:gd name="T130" fmla="*/ 0 h 232"/>
              <a:gd name="T131" fmla="*/ 338 w 338"/>
              <a:gd name="T132" fmla="*/ 232 h 232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38" h="232">
                <a:moveTo>
                  <a:pt x="312" y="114"/>
                </a:moveTo>
                <a:lnTo>
                  <a:pt x="312" y="114"/>
                </a:lnTo>
                <a:lnTo>
                  <a:pt x="316" y="110"/>
                </a:lnTo>
                <a:lnTo>
                  <a:pt x="324" y="102"/>
                </a:lnTo>
                <a:lnTo>
                  <a:pt x="328" y="98"/>
                </a:lnTo>
                <a:lnTo>
                  <a:pt x="330" y="92"/>
                </a:lnTo>
                <a:lnTo>
                  <a:pt x="330" y="84"/>
                </a:lnTo>
                <a:lnTo>
                  <a:pt x="328" y="78"/>
                </a:lnTo>
                <a:lnTo>
                  <a:pt x="332" y="70"/>
                </a:lnTo>
                <a:lnTo>
                  <a:pt x="336" y="60"/>
                </a:lnTo>
                <a:lnTo>
                  <a:pt x="338" y="50"/>
                </a:lnTo>
                <a:lnTo>
                  <a:pt x="336" y="42"/>
                </a:lnTo>
                <a:lnTo>
                  <a:pt x="336" y="38"/>
                </a:lnTo>
                <a:lnTo>
                  <a:pt x="332" y="34"/>
                </a:lnTo>
                <a:lnTo>
                  <a:pt x="328" y="32"/>
                </a:lnTo>
                <a:lnTo>
                  <a:pt x="322" y="32"/>
                </a:lnTo>
                <a:lnTo>
                  <a:pt x="314" y="32"/>
                </a:lnTo>
                <a:lnTo>
                  <a:pt x="306" y="34"/>
                </a:lnTo>
                <a:lnTo>
                  <a:pt x="304" y="32"/>
                </a:lnTo>
                <a:lnTo>
                  <a:pt x="298" y="32"/>
                </a:lnTo>
                <a:lnTo>
                  <a:pt x="292" y="32"/>
                </a:lnTo>
                <a:lnTo>
                  <a:pt x="288" y="34"/>
                </a:lnTo>
                <a:lnTo>
                  <a:pt x="282" y="38"/>
                </a:lnTo>
                <a:lnTo>
                  <a:pt x="276" y="46"/>
                </a:lnTo>
                <a:lnTo>
                  <a:pt x="280" y="38"/>
                </a:lnTo>
                <a:lnTo>
                  <a:pt x="282" y="32"/>
                </a:lnTo>
                <a:lnTo>
                  <a:pt x="282" y="26"/>
                </a:lnTo>
                <a:lnTo>
                  <a:pt x="280" y="20"/>
                </a:lnTo>
                <a:lnTo>
                  <a:pt x="274" y="16"/>
                </a:lnTo>
                <a:lnTo>
                  <a:pt x="264" y="12"/>
                </a:lnTo>
                <a:lnTo>
                  <a:pt x="248" y="14"/>
                </a:lnTo>
                <a:lnTo>
                  <a:pt x="242" y="8"/>
                </a:lnTo>
                <a:lnTo>
                  <a:pt x="232" y="4"/>
                </a:lnTo>
                <a:lnTo>
                  <a:pt x="220" y="2"/>
                </a:lnTo>
                <a:lnTo>
                  <a:pt x="206" y="0"/>
                </a:lnTo>
                <a:lnTo>
                  <a:pt x="198" y="2"/>
                </a:lnTo>
                <a:lnTo>
                  <a:pt x="188" y="6"/>
                </a:lnTo>
                <a:lnTo>
                  <a:pt x="178" y="10"/>
                </a:lnTo>
                <a:lnTo>
                  <a:pt x="166" y="16"/>
                </a:lnTo>
                <a:lnTo>
                  <a:pt x="156" y="24"/>
                </a:lnTo>
                <a:lnTo>
                  <a:pt x="144" y="36"/>
                </a:lnTo>
                <a:lnTo>
                  <a:pt x="136" y="34"/>
                </a:lnTo>
                <a:lnTo>
                  <a:pt x="126" y="32"/>
                </a:lnTo>
                <a:lnTo>
                  <a:pt x="116" y="30"/>
                </a:lnTo>
                <a:lnTo>
                  <a:pt x="102" y="32"/>
                </a:lnTo>
                <a:lnTo>
                  <a:pt x="90" y="34"/>
                </a:lnTo>
                <a:lnTo>
                  <a:pt x="76" y="42"/>
                </a:lnTo>
                <a:lnTo>
                  <a:pt x="64" y="52"/>
                </a:lnTo>
                <a:lnTo>
                  <a:pt x="56" y="60"/>
                </a:lnTo>
                <a:lnTo>
                  <a:pt x="40" y="78"/>
                </a:lnTo>
                <a:lnTo>
                  <a:pt x="34" y="88"/>
                </a:lnTo>
                <a:lnTo>
                  <a:pt x="30" y="96"/>
                </a:lnTo>
                <a:lnTo>
                  <a:pt x="30" y="100"/>
                </a:lnTo>
                <a:lnTo>
                  <a:pt x="32" y="104"/>
                </a:lnTo>
                <a:lnTo>
                  <a:pt x="36" y="108"/>
                </a:lnTo>
                <a:lnTo>
                  <a:pt x="40" y="110"/>
                </a:lnTo>
                <a:lnTo>
                  <a:pt x="36" y="112"/>
                </a:lnTo>
                <a:lnTo>
                  <a:pt x="28" y="114"/>
                </a:lnTo>
                <a:lnTo>
                  <a:pt x="24" y="118"/>
                </a:lnTo>
                <a:lnTo>
                  <a:pt x="22" y="124"/>
                </a:lnTo>
                <a:lnTo>
                  <a:pt x="22" y="130"/>
                </a:lnTo>
                <a:lnTo>
                  <a:pt x="24" y="138"/>
                </a:lnTo>
                <a:lnTo>
                  <a:pt x="18" y="144"/>
                </a:lnTo>
                <a:lnTo>
                  <a:pt x="10" y="150"/>
                </a:lnTo>
                <a:lnTo>
                  <a:pt x="4" y="158"/>
                </a:lnTo>
                <a:lnTo>
                  <a:pt x="0" y="166"/>
                </a:lnTo>
                <a:lnTo>
                  <a:pt x="0" y="176"/>
                </a:lnTo>
                <a:lnTo>
                  <a:pt x="2" y="180"/>
                </a:lnTo>
                <a:lnTo>
                  <a:pt x="4" y="186"/>
                </a:lnTo>
                <a:lnTo>
                  <a:pt x="10" y="190"/>
                </a:lnTo>
                <a:lnTo>
                  <a:pt x="16" y="194"/>
                </a:lnTo>
                <a:lnTo>
                  <a:pt x="24" y="204"/>
                </a:lnTo>
                <a:lnTo>
                  <a:pt x="32" y="212"/>
                </a:lnTo>
                <a:lnTo>
                  <a:pt x="42" y="222"/>
                </a:lnTo>
                <a:lnTo>
                  <a:pt x="54" y="228"/>
                </a:lnTo>
                <a:lnTo>
                  <a:pt x="66" y="232"/>
                </a:lnTo>
                <a:lnTo>
                  <a:pt x="72" y="232"/>
                </a:lnTo>
                <a:lnTo>
                  <a:pt x="78" y="230"/>
                </a:lnTo>
                <a:lnTo>
                  <a:pt x="82" y="228"/>
                </a:lnTo>
                <a:lnTo>
                  <a:pt x="86" y="222"/>
                </a:lnTo>
                <a:lnTo>
                  <a:pt x="98" y="224"/>
                </a:lnTo>
                <a:lnTo>
                  <a:pt x="110" y="226"/>
                </a:lnTo>
                <a:lnTo>
                  <a:pt x="122" y="226"/>
                </a:lnTo>
                <a:lnTo>
                  <a:pt x="136" y="224"/>
                </a:lnTo>
                <a:lnTo>
                  <a:pt x="150" y="220"/>
                </a:lnTo>
                <a:lnTo>
                  <a:pt x="156" y="216"/>
                </a:lnTo>
                <a:lnTo>
                  <a:pt x="160" y="212"/>
                </a:lnTo>
                <a:lnTo>
                  <a:pt x="164" y="206"/>
                </a:lnTo>
                <a:lnTo>
                  <a:pt x="166" y="198"/>
                </a:lnTo>
                <a:lnTo>
                  <a:pt x="164" y="194"/>
                </a:lnTo>
                <a:lnTo>
                  <a:pt x="166" y="190"/>
                </a:lnTo>
                <a:lnTo>
                  <a:pt x="168" y="186"/>
                </a:lnTo>
                <a:lnTo>
                  <a:pt x="172" y="182"/>
                </a:lnTo>
                <a:lnTo>
                  <a:pt x="180" y="178"/>
                </a:lnTo>
                <a:lnTo>
                  <a:pt x="194" y="174"/>
                </a:lnTo>
                <a:lnTo>
                  <a:pt x="212" y="172"/>
                </a:lnTo>
                <a:lnTo>
                  <a:pt x="224" y="172"/>
                </a:lnTo>
                <a:lnTo>
                  <a:pt x="236" y="172"/>
                </a:lnTo>
                <a:lnTo>
                  <a:pt x="250" y="168"/>
                </a:lnTo>
                <a:lnTo>
                  <a:pt x="262" y="164"/>
                </a:lnTo>
                <a:lnTo>
                  <a:pt x="266" y="162"/>
                </a:lnTo>
                <a:lnTo>
                  <a:pt x="270" y="158"/>
                </a:lnTo>
                <a:lnTo>
                  <a:pt x="272" y="154"/>
                </a:lnTo>
                <a:lnTo>
                  <a:pt x="272" y="148"/>
                </a:lnTo>
                <a:lnTo>
                  <a:pt x="270" y="142"/>
                </a:lnTo>
                <a:lnTo>
                  <a:pt x="266" y="134"/>
                </a:lnTo>
                <a:lnTo>
                  <a:pt x="268" y="132"/>
                </a:lnTo>
                <a:lnTo>
                  <a:pt x="272" y="126"/>
                </a:lnTo>
                <a:lnTo>
                  <a:pt x="278" y="120"/>
                </a:lnTo>
                <a:lnTo>
                  <a:pt x="284" y="120"/>
                </a:lnTo>
                <a:lnTo>
                  <a:pt x="290" y="118"/>
                </a:lnTo>
                <a:lnTo>
                  <a:pt x="300" y="118"/>
                </a:lnTo>
                <a:lnTo>
                  <a:pt x="308" y="116"/>
                </a:lnTo>
                <a:lnTo>
                  <a:pt x="312" y="1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373"/>
          <p:cNvSpPr>
            <a:spLocks/>
          </p:cNvSpPr>
          <p:nvPr/>
        </p:nvSpPr>
        <p:spPr bwMode="auto">
          <a:xfrm>
            <a:off x="1574800" y="3446463"/>
            <a:ext cx="2082800" cy="552450"/>
          </a:xfrm>
          <a:custGeom>
            <a:avLst/>
            <a:gdLst>
              <a:gd name="T0" fmla="*/ 2147483646 w 1312"/>
              <a:gd name="T1" fmla="*/ 2147483646 h 348"/>
              <a:gd name="T2" fmla="*/ 2147483646 w 1312"/>
              <a:gd name="T3" fmla="*/ 2147483646 h 348"/>
              <a:gd name="T4" fmla="*/ 2147483646 w 1312"/>
              <a:gd name="T5" fmla="*/ 2147483646 h 348"/>
              <a:gd name="T6" fmla="*/ 2147483646 w 1312"/>
              <a:gd name="T7" fmla="*/ 2147483646 h 348"/>
              <a:gd name="T8" fmla="*/ 2147483646 w 1312"/>
              <a:gd name="T9" fmla="*/ 2147483646 h 348"/>
              <a:gd name="T10" fmla="*/ 2147483646 w 1312"/>
              <a:gd name="T11" fmla="*/ 2147483646 h 348"/>
              <a:gd name="T12" fmla="*/ 2147483646 w 1312"/>
              <a:gd name="T13" fmla="*/ 2147483646 h 348"/>
              <a:gd name="T14" fmla="*/ 2147483646 w 1312"/>
              <a:gd name="T15" fmla="*/ 2147483646 h 348"/>
              <a:gd name="T16" fmla="*/ 2147483646 w 1312"/>
              <a:gd name="T17" fmla="*/ 2147483646 h 348"/>
              <a:gd name="T18" fmla="*/ 2147483646 w 1312"/>
              <a:gd name="T19" fmla="*/ 2147483646 h 348"/>
              <a:gd name="T20" fmla="*/ 2147483646 w 1312"/>
              <a:gd name="T21" fmla="*/ 2147483646 h 348"/>
              <a:gd name="T22" fmla="*/ 2147483646 w 1312"/>
              <a:gd name="T23" fmla="*/ 2147483646 h 348"/>
              <a:gd name="T24" fmla="*/ 2147483646 w 1312"/>
              <a:gd name="T25" fmla="*/ 2147483646 h 348"/>
              <a:gd name="T26" fmla="*/ 2147483646 w 1312"/>
              <a:gd name="T27" fmla="*/ 2147483646 h 348"/>
              <a:gd name="T28" fmla="*/ 2147483646 w 1312"/>
              <a:gd name="T29" fmla="*/ 2147483646 h 348"/>
              <a:gd name="T30" fmla="*/ 2147483646 w 1312"/>
              <a:gd name="T31" fmla="*/ 2147483646 h 348"/>
              <a:gd name="T32" fmla="*/ 2147483646 w 1312"/>
              <a:gd name="T33" fmla="*/ 2147483646 h 348"/>
              <a:gd name="T34" fmla="*/ 2147483646 w 1312"/>
              <a:gd name="T35" fmla="*/ 2147483646 h 348"/>
              <a:gd name="T36" fmla="*/ 2147483646 w 1312"/>
              <a:gd name="T37" fmla="*/ 2147483646 h 348"/>
              <a:gd name="T38" fmla="*/ 2147483646 w 1312"/>
              <a:gd name="T39" fmla="*/ 2147483646 h 348"/>
              <a:gd name="T40" fmla="*/ 2147483646 w 1312"/>
              <a:gd name="T41" fmla="*/ 2147483646 h 348"/>
              <a:gd name="T42" fmla="*/ 2147483646 w 1312"/>
              <a:gd name="T43" fmla="*/ 2147483646 h 348"/>
              <a:gd name="T44" fmla="*/ 2147483646 w 1312"/>
              <a:gd name="T45" fmla="*/ 2147483646 h 348"/>
              <a:gd name="T46" fmla="*/ 2147483646 w 1312"/>
              <a:gd name="T47" fmla="*/ 2147483646 h 348"/>
              <a:gd name="T48" fmla="*/ 2147483646 w 1312"/>
              <a:gd name="T49" fmla="*/ 2147483646 h 348"/>
              <a:gd name="T50" fmla="*/ 2147483646 w 1312"/>
              <a:gd name="T51" fmla="*/ 2147483646 h 348"/>
              <a:gd name="T52" fmla="*/ 2147483646 w 1312"/>
              <a:gd name="T53" fmla="*/ 2147483646 h 348"/>
              <a:gd name="T54" fmla="*/ 2147483646 w 1312"/>
              <a:gd name="T55" fmla="*/ 2147483646 h 348"/>
              <a:gd name="T56" fmla="*/ 2147483646 w 1312"/>
              <a:gd name="T57" fmla="*/ 2147483646 h 348"/>
              <a:gd name="T58" fmla="*/ 2147483646 w 1312"/>
              <a:gd name="T59" fmla="*/ 2147483646 h 348"/>
              <a:gd name="T60" fmla="*/ 2147483646 w 1312"/>
              <a:gd name="T61" fmla="*/ 2147483646 h 348"/>
              <a:gd name="T62" fmla="*/ 2147483646 w 1312"/>
              <a:gd name="T63" fmla="*/ 2147483646 h 348"/>
              <a:gd name="T64" fmla="*/ 2147483646 w 1312"/>
              <a:gd name="T65" fmla="*/ 2147483646 h 348"/>
              <a:gd name="T66" fmla="*/ 2147483646 w 1312"/>
              <a:gd name="T67" fmla="*/ 2147483646 h 348"/>
              <a:gd name="T68" fmla="*/ 2147483646 w 1312"/>
              <a:gd name="T69" fmla="*/ 2147483646 h 348"/>
              <a:gd name="T70" fmla="*/ 2147483646 w 1312"/>
              <a:gd name="T71" fmla="*/ 2147483646 h 348"/>
              <a:gd name="T72" fmla="*/ 2147483646 w 1312"/>
              <a:gd name="T73" fmla="*/ 2147483646 h 348"/>
              <a:gd name="T74" fmla="*/ 2147483646 w 1312"/>
              <a:gd name="T75" fmla="*/ 2147483646 h 348"/>
              <a:gd name="T76" fmla="*/ 2147483646 w 1312"/>
              <a:gd name="T77" fmla="*/ 2147483646 h 348"/>
              <a:gd name="T78" fmla="*/ 2147483646 w 1312"/>
              <a:gd name="T79" fmla="*/ 2147483646 h 348"/>
              <a:gd name="T80" fmla="*/ 2147483646 w 1312"/>
              <a:gd name="T81" fmla="*/ 0 h 348"/>
              <a:gd name="T82" fmla="*/ 2147483646 w 1312"/>
              <a:gd name="T83" fmla="*/ 2147483646 h 348"/>
              <a:gd name="T84" fmla="*/ 2147483646 w 1312"/>
              <a:gd name="T85" fmla="*/ 2147483646 h 348"/>
              <a:gd name="T86" fmla="*/ 2147483646 w 1312"/>
              <a:gd name="T87" fmla="*/ 2147483646 h 348"/>
              <a:gd name="T88" fmla="*/ 2147483646 w 1312"/>
              <a:gd name="T89" fmla="*/ 2147483646 h 348"/>
              <a:gd name="T90" fmla="*/ 2147483646 w 1312"/>
              <a:gd name="T91" fmla="*/ 2147483646 h 348"/>
              <a:gd name="T92" fmla="*/ 2147483646 w 1312"/>
              <a:gd name="T93" fmla="*/ 2147483646 h 348"/>
              <a:gd name="T94" fmla="*/ 2147483646 w 1312"/>
              <a:gd name="T95" fmla="*/ 2147483646 h 348"/>
              <a:gd name="T96" fmla="*/ 2147483646 w 1312"/>
              <a:gd name="T97" fmla="*/ 2147483646 h 348"/>
              <a:gd name="T98" fmla="*/ 2147483646 w 1312"/>
              <a:gd name="T99" fmla="*/ 2147483646 h 348"/>
              <a:gd name="T100" fmla="*/ 2147483646 w 1312"/>
              <a:gd name="T101" fmla="*/ 2147483646 h 348"/>
              <a:gd name="T102" fmla="*/ 2147483646 w 1312"/>
              <a:gd name="T103" fmla="*/ 2147483646 h 348"/>
              <a:gd name="T104" fmla="*/ 2147483646 w 1312"/>
              <a:gd name="T105" fmla="*/ 2147483646 h 348"/>
              <a:gd name="T106" fmla="*/ 2147483646 w 1312"/>
              <a:gd name="T107" fmla="*/ 2147483646 h 348"/>
              <a:gd name="T108" fmla="*/ 2147483646 w 1312"/>
              <a:gd name="T109" fmla="*/ 2147483646 h 348"/>
              <a:gd name="T110" fmla="*/ 2147483646 w 1312"/>
              <a:gd name="T111" fmla="*/ 2147483646 h 348"/>
              <a:gd name="T112" fmla="*/ 2147483646 w 1312"/>
              <a:gd name="T113" fmla="*/ 2147483646 h 348"/>
              <a:gd name="T114" fmla="*/ 2147483646 w 1312"/>
              <a:gd name="T115" fmla="*/ 2147483646 h 348"/>
              <a:gd name="T116" fmla="*/ 2147483646 w 1312"/>
              <a:gd name="T117" fmla="*/ 2147483646 h 348"/>
              <a:gd name="T118" fmla="*/ 2147483646 w 1312"/>
              <a:gd name="T119" fmla="*/ 2147483646 h 34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312"/>
              <a:gd name="T181" fmla="*/ 0 h 348"/>
              <a:gd name="T182" fmla="*/ 1312 w 1312"/>
              <a:gd name="T183" fmla="*/ 348 h 348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312" h="348">
                <a:moveTo>
                  <a:pt x="1254" y="62"/>
                </a:moveTo>
                <a:lnTo>
                  <a:pt x="1254" y="62"/>
                </a:lnTo>
                <a:lnTo>
                  <a:pt x="1266" y="64"/>
                </a:lnTo>
                <a:lnTo>
                  <a:pt x="1274" y="64"/>
                </a:lnTo>
                <a:lnTo>
                  <a:pt x="1278" y="60"/>
                </a:lnTo>
                <a:lnTo>
                  <a:pt x="1282" y="56"/>
                </a:lnTo>
                <a:lnTo>
                  <a:pt x="1282" y="50"/>
                </a:lnTo>
                <a:lnTo>
                  <a:pt x="1282" y="44"/>
                </a:lnTo>
                <a:lnTo>
                  <a:pt x="1282" y="40"/>
                </a:lnTo>
                <a:lnTo>
                  <a:pt x="1290" y="42"/>
                </a:lnTo>
                <a:lnTo>
                  <a:pt x="1298" y="46"/>
                </a:lnTo>
                <a:lnTo>
                  <a:pt x="1302" y="52"/>
                </a:lnTo>
                <a:lnTo>
                  <a:pt x="1306" y="56"/>
                </a:lnTo>
                <a:lnTo>
                  <a:pt x="1312" y="66"/>
                </a:lnTo>
                <a:lnTo>
                  <a:pt x="1312" y="78"/>
                </a:lnTo>
                <a:lnTo>
                  <a:pt x="1310" y="88"/>
                </a:lnTo>
                <a:lnTo>
                  <a:pt x="1308" y="96"/>
                </a:lnTo>
                <a:lnTo>
                  <a:pt x="1304" y="104"/>
                </a:lnTo>
                <a:lnTo>
                  <a:pt x="1298" y="108"/>
                </a:lnTo>
                <a:lnTo>
                  <a:pt x="1292" y="114"/>
                </a:lnTo>
                <a:lnTo>
                  <a:pt x="1288" y="122"/>
                </a:lnTo>
                <a:lnTo>
                  <a:pt x="1286" y="130"/>
                </a:lnTo>
                <a:lnTo>
                  <a:pt x="1282" y="146"/>
                </a:lnTo>
                <a:lnTo>
                  <a:pt x="1282" y="154"/>
                </a:lnTo>
                <a:lnTo>
                  <a:pt x="1288" y="160"/>
                </a:lnTo>
                <a:lnTo>
                  <a:pt x="1292" y="166"/>
                </a:lnTo>
                <a:lnTo>
                  <a:pt x="1296" y="172"/>
                </a:lnTo>
                <a:lnTo>
                  <a:pt x="1298" y="176"/>
                </a:lnTo>
                <a:lnTo>
                  <a:pt x="1298" y="188"/>
                </a:lnTo>
                <a:lnTo>
                  <a:pt x="1294" y="198"/>
                </a:lnTo>
                <a:lnTo>
                  <a:pt x="1290" y="208"/>
                </a:lnTo>
                <a:lnTo>
                  <a:pt x="1286" y="216"/>
                </a:lnTo>
                <a:lnTo>
                  <a:pt x="1280" y="222"/>
                </a:lnTo>
                <a:lnTo>
                  <a:pt x="1276" y="232"/>
                </a:lnTo>
                <a:lnTo>
                  <a:pt x="1270" y="242"/>
                </a:lnTo>
                <a:lnTo>
                  <a:pt x="1264" y="250"/>
                </a:lnTo>
                <a:lnTo>
                  <a:pt x="1258" y="256"/>
                </a:lnTo>
                <a:lnTo>
                  <a:pt x="1252" y="260"/>
                </a:lnTo>
                <a:lnTo>
                  <a:pt x="1246" y="264"/>
                </a:lnTo>
                <a:lnTo>
                  <a:pt x="1232" y="268"/>
                </a:lnTo>
                <a:lnTo>
                  <a:pt x="1220" y="268"/>
                </a:lnTo>
                <a:lnTo>
                  <a:pt x="1210" y="266"/>
                </a:lnTo>
                <a:lnTo>
                  <a:pt x="1202" y="264"/>
                </a:lnTo>
                <a:lnTo>
                  <a:pt x="1188" y="276"/>
                </a:lnTo>
                <a:lnTo>
                  <a:pt x="1174" y="286"/>
                </a:lnTo>
                <a:lnTo>
                  <a:pt x="1162" y="290"/>
                </a:lnTo>
                <a:lnTo>
                  <a:pt x="1150" y="294"/>
                </a:lnTo>
                <a:lnTo>
                  <a:pt x="1130" y="296"/>
                </a:lnTo>
                <a:lnTo>
                  <a:pt x="1124" y="296"/>
                </a:lnTo>
                <a:lnTo>
                  <a:pt x="1108" y="304"/>
                </a:lnTo>
                <a:lnTo>
                  <a:pt x="1092" y="310"/>
                </a:lnTo>
                <a:lnTo>
                  <a:pt x="1078" y="314"/>
                </a:lnTo>
                <a:lnTo>
                  <a:pt x="1066" y="316"/>
                </a:lnTo>
                <a:lnTo>
                  <a:pt x="1054" y="316"/>
                </a:lnTo>
                <a:lnTo>
                  <a:pt x="1044" y="316"/>
                </a:lnTo>
                <a:lnTo>
                  <a:pt x="1028" y="312"/>
                </a:lnTo>
                <a:lnTo>
                  <a:pt x="1016" y="306"/>
                </a:lnTo>
                <a:lnTo>
                  <a:pt x="1008" y="300"/>
                </a:lnTo>
                <a:lnTo>
                  <a:pt x="1002" y="292"/>
                </a:lnTo>
                <a:lnTo>
                  <a:pt x="980" y="282"/>
                </a:lnTo>
                <a:lnTo>
                  <a:pt x="962" y="268"/>
                </a:lnTo>
                <a:lnTo>
                  <a:pt x="948" y="256"/>
                </a:lnTo>
                <a:lnTo>
                  <a:pt x="938" y="258"/>
                </a:lnTo>
                <a:lnTo>
                  <a:pt x="934" y="262"/>
                </a:lnTo>
                <a:lnTo>
                  <a:pt x="934" y="266"/>
                </a:lnTo>
                <a:lnTo>
                  <a:pt x="936" y="272"/>
                </a:lnTo>
                <a:lnTo>
                  <a:pt x="946" y="280"/>
                </a:lnTo>
                <a:lnTo>
                  <a:pt x="952" y="284"/>
                </a:lnTo>
                <a:lnTo>
                  <a:pt x="962" y="288"/>
                </a:lnTo>
                <a:lnTo>
                  <a:pt x="968" y="290"/>
                </a:lnTo>
                <a:lnTo>
                  <a:pt x="972" y="296"/>
                </a:lnTo>
                <a:lnTo>
                  <a:pt x="972" y="300"/>
                </a:lnTo>
                <a:lnTo>
                  <a:pt x="972" y="306"/>
                </a:lnTo>
                <a:lnTo>
                  <a:pt x="970" y="310"/>
                </a:lnTo>
                <a:lnTo>
                  <a:pt x="964" y="318"/>
                </a:lnTo>
                <a:lnTo>
                  <a:pt x="956" y="326"/>
                </a:lnTo>
                <a:lnTo>
                  <a:pt x="944" y="334"/>
                </a:lnTo>
                <a:lnTo>
                  <a:pt x="932" y="338"/>
                </a:lnTo>
                <a:lnTo>
                  <a:pt x="912" y="344"/>
                </a:lnTo>
                <a:lnTo>
                  <a:pt x="904" y="346"/>
                </a:lnTo>
                <a:lnTo>
                  <a:pt x="884" y="348"/>
                </a:lnTo>
                <a:lnTo>
                  <a:pt x="864" y="348"/>
                </a:lnTo>
                <a:lnTo>
                  <a:pt x="844" y="344"/>
                </a:lnTo>
                <a:lnTo>
                  <a:pt x="826" y="338"/>
                </a:lnTo>
                <a:lnTo>
                  <a:pt x="798" y="326"/>
                </a:lnTo>
                <a:lnTo>
                  <a:pt x="786" y="322"/>
                </a:lnTo>
                <a:lnTo>
                  <a:pt x="768" y="328"/>
                </a:lnTo>
                <a:lnTo>
                  <a:pt x="748" y="334"/>
                </a:lnTo>
                <a:lnTo>
                  <a:pt x="706" y="342"/>
                </a:lnTo>
                <a:lnTo>
                  <a:pt x="664" y="346"/>
                </a:lnTo>
                <a:lnTo>
                  <a:pt x="624" y="346"/>
                </a:lnTo>
                <a:lnTo>
                  <a:pt x="590" y="346"/>
                </a:lnTo>
                <a:lnTo>
                  <a:pt x="562" y="346"/>
                </a:lnTo>
                <a:lnTo>
                  <a:pt x="536" y="342"/>
                </a:lnTo>
                <a:lnTo>
                  <a:pt x="504" y="330"/>
                </a:lnTo>
                <a:lnTo>
                  <a:pt x="486" y="318"/>
                </a:lnTo>
                <a:lnTo>
                  <a:pt x="476" y="310"/>
                </a:lnTo>
                <a:lnTo>
                  <a:pt x="472" y="304"/>
                </a:lnTo>
                <a:lnTo>
                  <a:pt x="466" y="314"/>
                </a:lnTo>
                <a:lnTo>
                  <a:pt x="458" y="322"/>
                </a:lnTo>
                <a:lnTo>
                  <a:pt x="448" y="326"/>
                </a:lnTo>
                <a:lnTo>
                  <a:pt x="440" y="328"/>
                </a:lnTo>
                <a:lnTo>
                  <a:pt x="424" y="328"/>
                </a:lnTo>
                <a:lnTo>
                  <a:pt x="418" y="326"/>
                </a:lnTo>
                <a:lnTo>
                  <a:pt x="406" y="332"/>
                </a:lnTo>
                <a:lnTo>
                  <a:pt x="394" y="332"/>
                </a:lnTo>
                <a:lnTo>
                  <a:pt x="386" y="328"/>
                </a:lnTo>
                <a:lnTo>
                  <a:pt x="380" y="322"/>
                </a:lnTo>
                <a:lnTo>
                  <a:pt x="376" y="316"/>
                </a:lnTo>
                <a:lnTo>
                  <a:pt x="372" y="312"/>
                </a:lnTo>
                <a:lnTo>
                  <a:pt x="370" y="306"/>
                </a:lnTo>
                <a:lnTo>
                  <a:pt x="360" y="290"/>
                </a:lnTo>
                <a:lnTo>
                  <a:pt x="352" y="280"/>
                </a:lnTo>
                <a:lnTo>
                  <a:pt x="346" y="276"/>
                </a:lnTo>
                <a:lnTo>
                  <a:pt x="340" y="278"/>
                </a:lnTo>
                <a:lnTo>
                  <a:pt x="336" y="280"/>
                </a:lnTo>
                <a:lnTo>
                  <a:pt x="332" y="284"/>
                </a:lnTo>
                <a:lnTo>
                  <a:pt x="330" y="288"/>
                </a:lnTo>
                <a:lnTo>
                  <a:pt x="330" y="304"/>
                </a:lnTo>
                <a:lnTo>
                  <a:pt x="328" y="316"/>
                </a:lnTo>
                <a:lnTo>
                  <a:pt x="326" y="326"/>
                </a:lnTo>
                <a:lnTo>
                  <a:pt x="322" y="332"/>
                </a:lnTo>
                <a:lnTo>
                  <a:pt x="320" y="336"/>
                </a:lnTo>
                <a:lnTo>
                  <a:pt x="316" y="338"/>
                </a:lnTo>
                <a:lnTo>
                  <a:pt x="314" y="340"/>
                </a:lnTo>
                <a:lnTo>
                  <a:pt x="298" y="346"/>
                </a:lnTo>
                <a:lnTo>
                  <a:pt x="284" y="348"/>
                </a:lnTo>
                <a:lnTo>
                  <a:pt x="272" y="348"/>
                </a:lnTo>
                <a:lnTo>
                  <a:pt x="262" y="344"/>
                </a:lnTo>
                <a:lnTo>
                  <a:pt x="254" y="340"/>
                </a:lnTo>
                <a:lnTo>
                  <a:pt x="248" y="336"/>
                </a:lnTo>
                <a:lnTo>
                  <a:pt x="244" y="330"/>
                </a:lnTo>
                <a:lnTo>
                  <a:pt x="234" y="324"/>
                </a:lnTo>
                <a:lnTo>
                  <a:pt x="228" y="320"/>
                </a:lnTo>
                <a:lnTo>
                  <a:pt x="224" y="314"/>
                </a:lnTo>
                <a:lnTo>
                  <a:pt x="224" y="308"/>
                </a:lnTo>
                <a:lnTo>
                  <a:pt x="224" y="300"/>
                </a:lnTo>
                <a:lnTo>
                  <a:pt x="226" y="296"/>
                </a:lnTo>
                <a:lnTo>
                  <a:pt x="212" y="294"/>
                </a:lnTo>
                <a:lnTo>
                  <a:pt x="200" y="288"/>
                </a:lnTo>
                <a:lnTo>
                  <a:pt x="190" y="282"/>
                </a:lnTo>
                <a:lnTo>
                  <a:pt x="182" y="272"/>
                </a:lnTo>
                <a:lnTo>
                  <a:pt x="172" y="256"/>
                </a:lnTo>
                <a:lnTo>
                  <a:pt x="168" y="248"/>
                </a:lnTo>
                <a:lnTo>
                  <a:pt x="160" y="244"/>
                </a:lnTo>
                <a:lnTo>
                  <a:pt x="152" y="242"/>
                </a:lnTo>
                <a:lnTo>
                  <a:pt x="148" y="236"/>
                </a:lnTo>
                <a:lnTo>
                  <a:pt x="144" y="232"/>
                </a:lnTo>
                <a:lnTo>
                  <a:pt x="140" y="222"/>
                </a:lnTo>
                <a:lnTo>
                  <a:pt x="140" y="212"/>
                </a:lnTo>
                <a:lnTo>
                  <a:pt x="144" y="204"/>
                </a:lnTo>
                <a:lnTo>
                  <a:pt x="148" y="196"/>
                </a:lnTo>
                <a:lnTo>
                  <a:pt x="152" y="190"/>
                </a:lnTo>
                <a:lnTo>
                  <a:pt x="146" y="184"/>
                </a:lnTo>
                <a:lnTo>
                  <a:pt x="144" y="178"/>
                </a:lnTo>
                <a:lnTo>
                  <a:pt x="142" y="174"/>
                </a:lnTo>
                <a:lnTo>
                  <a:pt x="144" y="170"/>
                </a:lnTo>
                <a:lnTo>
                  <a:pt x="144" y="166"/>
                </a:lnTo>
                <a:lnTo>
                  <a:pt x="148" y="164"/>
                </a:lnTo>
                <a:lnTo>
                  <a:pt x="154" y="160"/>
                </a:lnTo>
                <a:lnTo>
                  <a:pt x="164" y="158"/>
                </a:lnTo>
                <a:lnTo>
                  <a:pt x="172" y="156"/>
                </a:lnTo>
                <a:lnTo>
                  <a:pt x="182" y="156"/>
                </a:lnTo>
                <a:lnTo>
                  <a:pt x="178" y="146"/>
                </a:lnTo>
                <a:lnTo>
                  <a:pt x="180" y="138"/>
                </a:lnTo>
                <a:lnTo>
                  <a:pt x="184" y="132"/>
                </a:lnTo>
                <a:lnTo>
                  <a:pt x="192" y="130"/>
                </a:lnTo>
                <a:lnTo>
                  <a:pt x="206" y="126"/>
                </a:lnTo>
                <a:lnTo>
                  <a:pt x="212" y="126"/>
                </a:lnTo>
                <a:lnTo>
                  <a:pt x="208" y="122"/>
                </a:lnTo>
                <a:lnTo>
                  <a:pt x="202" y="122"/>
                </a:lnTo>
                <a:lnTo>
                  <a:pt x="196" y="120"/>
                </a:lnTo>
                <a:lnTo>
                  <a:pt x="190" y="122"/>
                </a:lnTo>
                <a:lnTo>
                  <a:pt x="176" y="128"/>
                </a:lnTo>
                <a:lnTo>
                  <a:pt x="162" y="136"/>
                </a:lnTo>
                <a:lnTo>
                  <a:pt x="140" y="154"/>
                </a:lnTo>
                <a:lnTo>
                  <a:pt x="130" y="162"/>
                </a:lnTo>
                <a:lnTo>
                  <a:pt x="104" y="168"/>
                </a:lnTo>
                <a:lnTo>
                  <a:pt x="84" y="170"/>
                </a:lnTo>
                <a:lnTo>
                  <a:pt x="70" y="168"/>
                </a:lnTo>
                <a:lnTo>
                  <a:pt x="60" y="162"/>
                </a:lnTo>
                <a:lnTo>
                  <a:pt x="54" y="156"/>
                </a:lnTo>
                <a:lnTo>
                  <a:pt x="50" y="150"/>
                </a:lnTo>
                <a:lnTo>
                  <a:pt x="48" y="144"/>
                </a:lnTo>
                <a:lnTo>
                  <a:pt x="40" y="140"/>
                </a:lnTo>
                <a:lnTo>
                  <a:pt x="34" y="136"/>
                </a:lnTo>
                <a:lnTo>
                  <a:pt x="28" y="130"/>
                </a:lnTo>
                <a:lnTo>
                  <a:pt x="24" y="126"/>
                </a:lnTo>
                <a:lnTo>
                  <a:pt x="22" y="116"/>
                </a:lnTo>
                <a:lnTo>
                  <a:pt x="20" y="112"/>
                </a:lnTo>
                <a:lnTo>
                  <a:pt x="8" y="108"/>
                </a:lnTo>
                <a:lnTo>
                  <a:pt x="2" y="102"/>
                </a:lnTo>
                <a:lnTo>
                  <a:pt x="0" y="96"/>
                </a:lnTo>
                <a:lnTo>
                  <a:pt x="2" y="92"/>
                </a:lnTo>
                <a:lnTo>
                  <a:pt x="6" y="86"/>
                </a:lnTo>
                <a:lnTo>
                  <a:pt x="12" y="82"/>
                </a:lnTo>
                <a:lnTo>
                  <a:pt x="16" y="78"/>
                </a:lnTo>
                <a:lnTo>
                  <a:pt x="24" y="74"/>
                </a:lnTo>
                <a:lnTo>
                  <a:pt x="26" y="70"/>
                </a:lnTo>
                <a:lnTo>
                  <a:pt x="26" y="66"/>
                </a:lnTo>
                <a:lnTo>
                  <a:pt x="24" y="64"/>
                </a:lnTo>
                <a:lnTo>
                  <a:pt x="18" y="58"/>
                </a:lnTo>
                <a:lnTo>
                  <a:pt x="14" y="58"/>
                </a:lnTo>
                <a:lnTo>
                  <a:pt x="6" y="44"/>
                </a:lnTo>
                <a:lnTo>
                  <a:pt x="4" y="40"/>
                </a:lnTo>
                <a:lnTo>
                  <a:pt x="4" y="36"/>
                </a:lnTo>
                <a:lnTo>
                  <a:pt x="4" y="32"/>
                </a:lnTo>
                <a:lnTo>
                  <a:pt x="8" y="28"/>
                </a:lnTo>
                <a:lnTo>
                  <a:pt x="14" y="24"/>
                </a:lnTo>
                <a:lnTo>
                  <a:pt x="22" y="22"/>
                </a:lnTo>
                <a:lnTo>
                  <a:pt x="30" y="20"/>
                </a:lnTo>
                <a:lnTo>
                  <a:pt x="38" y="20"/>
                </a:lnTo>
                <a:lnTo>
                  <a:pt x="46" y="14"/>
                </a:lnTo>
                <a:lnTo>
                  <a:pt x="56" y="8"/>
                </a:lnTo>
                <a:lnTo>
                  <a:pt x="76" y="0"/>
                </a:lnTo>
                <a:lnTo>
                  <a:pt x="80" y="0"/>
                </a:lnTo>
                <a:lnTo>
                  <a:pt x="86" y="0"/>
                </a:lnTo>
                <a:lnTo>
                  <a:pt x="94" y="6"/>
                </a:lnTo>
                <a:lnTo>
                  <a:pt x="114" y="20"/>
                </a:lnTo>
                <a:lnTo>
                  <a:pt x="118" y="22"/>
                </a:lnTo>
                <a:lnTo>
                  <a:pt x="122" y="20"/>
                </a:lnTo>
                <a:lnTo>
                  <a:pt x="132" y="14"/>
                </a:lnTo>
                <a:lnTo>
                  <a:pt x="138" y="10"/>
                </a:lnTo>
                <a:lnTo>
                  <a:pt x="144" y="8"/>
                </a:lnTo>
                <a:lnTo>
                  <a:pt x="152" y="10"/>
                </a:lnTo>
                <a:lnTo>
                  <a:pt x="160" y="12"/>
                </a:lnTo>
                <a:lnTo>
                  <a:pt x="166" y="16"/>
                </a:lnTo>
                <a:lnTo>
                  <a:pt x="174" y="20"/>
                </a:lnTo>
                <a:lnTo>
                  <a:pt x="184" y="20"/>
                </a:lnTo>
                <a:lnTo>
                  <a:pt x="192" y="20"/>
                </a:lnTo>
                <a:lnTo>
                  <a:pt x="202" y="16"/>
                </a:lnTo>
                <a:lnTo>
                  <a:pt x="212" y="12"/>
                </a:lnTo>
                <a:lnTo>
                  <a:pt x="222" y="12"/>
                </a:lnTo>
                <a:lnTo>
                  <a:pt x="226" y="14"/>
                </a:lnTo>
                <a:lnTo>
                  <a:pt x="230" y="18"/>
                </a:lnTo>
                <a:lnTo>
                  <a:pt x="226" y="20"/>
                </a:lnTo>
                <a:lnTo>
                  <a:pt x="224" y="22"/>
                </a:lnTo>
                <a:lnTo>
                  <a:pt x="222" y="26"/>
                </a:lnTo>
                <a:lnTo>
                  <a:pt x="220" y="32"/>
                </a:lnTo>
                <a:lnTo>
                  <a:pt x="222" y="40"/>
                </a:lnTo>
                <a:lnTo>
                  <a:pt x="228" y="48"/>
                </a:lnTo>
                <a:lnTo>
                  <a:pt x="240" y="58"/>
                </a:lnTo>
                <a:lnTo>
                  <a:pt x="240" y="56"/>
                </a:lnTo>
                <a:lnTo>
                  <a:pt x="242" y="56"/>
                </a:lnTo>
                <a:lnTo>
                  <a:pt x="252" y="60"/>
                </a:lnTo>
                <a:lnTo>
                  <a:pt x="274" y="76"/>
                </a:lnTo>
                <a:lnTo>
                  <a:pt x="276" y="86"/>
                </a:lnTo>
                <a:lnTo>
                  <a:pt x="282" y="96"/>
                </a:lnTo>
                <a:lnTo>
                  <a:pt x="292" y="108"/>
                </a:lnTo>
                <a:lnTo>
                  <a:pt x="308" y="122"/>
                </a:lnTo>
                <a:lnTo>
                  <a:pt x="332" y="136"/>
                </a:lnTo>
                <a:lnTo>
                  <a:pt x="348" y="142"/>
                </a:lnTo>
                <a:lnTo>
                  <a:pt x="364" y="150"/>
                </a:lnTo>
                <a:lnTo>
                  <a:pt x="384" y="156"/>
                </a:lnTo>
                <a:lnTo>
                  <a:pt x="408" y="162"/>
                </a:lnTo>
                <a:lnTo>
                  <a:pt x="408" y="170"/>
                </a:lnTo>
                <a:lnTo>
                  <a:pt x="410" y="176"/>
                </a:lnTo>
                <a:lnTo>
                  <a:pt x="414" y="186"/>
                </a:lnTo>
                <a:lnTo>
                  <a:pt x="422" y="196"/>
                </a:lnTo>
                <a:lnTo>
                  <a:pt x="436" y="204"/>
                </a:lnTo>
                <a:lnTo>
                  <a:pt x="458" y="210"/>
                </a:lnTo>
                <a:lnTo>
                  <a:pt x="486" y="216"/>
                </a:lnTo>
                <a:lnTo>
                  <a:pt x="488" y="218"/>
                </a:lnTo>
                <a:lnTo>
                  <a:pt x="490" y="224"/>
                </a:lnTo>
                <a:lnTo>
                  <a:pt x="500" y="234"/>
                </a:lnTo>
                <a:lnTo>
                  <a:pt x="506" y="238"/>
                </a:lnTo>
                <a:lnTo>
                  <a:pt x="514" y="242"/>
                </a:lnTo>
                <a:lnTo>
                  <a:pt x="524" y="246"/>
                </a:lnTo>
                <a:lnTo>
                  <a:pt x="536" y="248"/>
                </a:lnTo>
                <a:lnTo>
                  <a:pt x="550" y="250"/>
                </a:lnTo>
                <a:lnTo>
                  <a:pt x="568" y="250"/>
                </a:lnTo>
                <a:lnTo>
                  <a:pt x="588" y="250"/>
                </a:lnTo>
                <a:lnTo>
                  <a:pt x="610" y="246"/>
                </a:lnTo>
                <a:lnTo>
                  <a:pt x="636" y="242"/>
                </a:lnTo>
                <a:lnTo>
                  <a:pt x="666" y="234"/>
                </a:lnTo>
                <a:lnTo>
                  <a:pt x="688" y="240"/>
                </a:lnTo>
                <a:lnTo>
                  <a:pt x="712" y="244"/>
                </a:lnTo>
                <a:lnTo>
                  <a:pt x="742" y="246"/>
                </a:lnTo>
                <a:lnTo>
                  <a:pt x="776" y="246"/>
                </a:lnTo>
                <a:lnTo>
                  <a:pt x="796" y="244"/>
                </a:lnTo>
                <a:lnTo>
                  <a:pt x="814" y="240"/>
                </a:lnTo>
                <a:lnTo>
                  <a:pt x="832" y="234"/>
                </a:lnTo>
                <a:lnTo>
                  <a:pt x="852" y="226"/>
                </a:lnTo>
                <a:lnTo>
                  <a:pt x="870" y="216"/>
                </a:lnTo>
                <a:lnTo>
                  <a:pt x="888" y="204"/>
                </a:lnTo>
                <a:lnTo>
                  <a:pt x="890" y="206"/>
                </a:lnTo>
                <a:lnTo>
                  <a:pt x="894" y="210"/>
                </a:lnTo>
                <a:lnTo>
                  <a:pt x="900" y="212"/>
                </a:lnTo>
                <a:lnTo>
                  <a:pt x="908" y="210"/>
                </a:lnTo>
                <a:lnTo>
                  <a:pt x="920" y="208"/>
                </a:lnTo>
                <a:lnTo>
                  <a:pt x="932" y="198"/>
                </a:lnTo>
                <a:lnTo>
                  <a:pt x="948" y="184"/>
                </a:lnTo>
                <a:lnTo>
                  <a:pt x="958" y="184"/>
                </a:lnTo>
                <a:lnTo>
                  <a:pt x="986" y="180"/>
                </a:lnTo>
                <a:lnTo>
                  <a:pt x="1002" y="176"/>
                </a:lnTo>
                <a:lnTo>
                  <a:pt x="1022" y="170"/>
                </a:lnTo>
                <a:lnTo>
                  <a:pt x="1042" y="162"/>
                </a:lnTo>
                <a:lnTo>
                  <a:pt x="1062" y="152"/>
                </a:lnTo>
                <a:lnTo>
                  <a:pt x="1070" y="146"/>
                </a:lnTo>
                <a:lnTo>
                  <a:pt x="1090" y="132"/>
                </a:lnTo>
                <a:lnTo>
                  <a:pt x="1100" y="124"/>
                </a:lnTo>
                <a:lnTo>
                  <a:pt x="1112" y="112"/>
                </a:lnTo>
                <a:lnTo>
                  <a:pt x="1122" y="102"/>
                </a:lnTo>
                <a:lnTo>
                  <a:pt x="1128" y="90"/>
                </a:lnTo>
                <a:lnTo>
                  <a:pt x="1134" y="84"/>
                </a:lnTo>
                <a:lnTo>
                  <a:pt x="1140" y="80"/>
                </a:lnTo>
                <a:lnTo>
                  <a:pt x="1150" y="76"/>
                </a:lnTo>
                <a:lnTo>
                  <a:pt x="1162" y="74"/>
                </a:lnTo>
                <a:lnTo>
                  <a:pt x="1176" y="76"/>
                </a:lnTo>
                <a:lnTo>
                  <a:pt x="1194" y="80"/>
                </a:lnTo>
                <a:lnTo>
                  <a:pt x="1216" y="92"/>
                </a:lnTo>
                <a:lnTo>
                  <a:pt x="1218" y="86"/>
                </a:lnTo>
                <a:lnTo>
                  <a:pt x="1224" y="74"/>
                </a:lnTo>
                <a:lnTo>
                  <a:pt x="1230" y="68"/>
                </a:lnTo>
                <a:lnTo>
                  <a:pt x="1236" y="62"/>
                </a:lnTo>
                <a:lnTo>
                  <a:pt x="1244" y="60"/>
                </a:lnTo>
                <a:lnTo>
                  <a:pt x="1254" y="62"/>
                </a:lnTo>
                <a:close/>
              </a:path>
            </a:pathLst>
          </a:custGeom>
          <a:solidFill>
            <a:srgbClr val="B5AF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374"/>
          <p:cNvSpPr>
            <a:spLocks/>
          </p:cNvSpPr>
          <p:nvPr/>
        </p:nvSpPr>
        <p:spPr bwMode="auto">
          <a:xfrm>
            <a:off x="1965325" y="3065463"/>
            <a:ext cx="1384300" cy="768350"/>
          </a:xfrm>
          <a:custGeom>
            <a:avLst/>
            <a:gdLst>
              <a:gd name="T0" fmla="*/ 2147483646 w 872"/>
              <a:gd name="T1" fmla="*/ 2147483646 h 484"/>
              <a:gd name="T2" fmla="*/ 2147483646 w 872"/>
              <a:gd name="T3" fmla="*/ 2147483646 h 484"/>
              <a:gd name="T4" fmla="*/ 2147483646 w 872"/>
              <a:gd name="T5" fmla="*/ 2147483646 h 484"/>
              <a:gd name="T6" fmla="*/ 2147483646 w 872"/>
              <a:gd name="T7" fmla="*/ 2147483646 h 484"/>
              <a:gd name="T8" fmla="*/ 0 w 872"/>
              <a:gd name="T9" fmla="*/ 2147483646 h 484"/>
              <a:gd name="T10" fmla="*/ 2147483646 w 872"/>
              <a:gd name="T11" fmla="*/ 2147483646 h 484"/>
              <a:gd name="T12" fmla="*/ 2147483646 w 872"/>
              <a:gd name="T13" fmla="*/ 2147483646 h 484"/>
              <a:gd name="T14" fmla="*/ 2147483646 w 872"/>
              <a:gd name="T15" fmla="*/ 2147483646 h 484"/>
              <a:gd name="T16" fmla="*/ 2147483646 w 872"/>
              <a:gd name="T17" fmla="*/ 2147483646 h 484"/>
              <a:gd name="T18" fmla="*/ 2147483646 w 872"/>
              <a:gd name="T19" fmla="*/ 2147483646 h 484"/>
              <a:gd name="T20" fmla="*/ 2147483646 w 872"/>
              <a:gd name="T21" fmla="*/ 2147483646 h 484"/>
              <a:gd name="T22" fmla="*/ 2147483646 w 872"/>
              <a:gd name="T23" fmla="*/ 2147483646 h 484"/>
              <a:gd name="T24" fmla="*/ 2147483646 w 872"/>
              <a:gd name="T25" fmla="*/ 2147483646 h 484"/>
              <a:gd name="T26" fmla="*/ 2147483646 w 872"/>
              <a:gd name="T27" fmla="*/ 2147483646 h 484"/>
              <a:gd name="T28" fmla="*/ 2147483646 w 872"/>
              <a:gd name="T29" fmla="*/ 2147483646 h 484"/>
              <a:gd name="T30" fmla="*/ 2147483646 w 872"/>
              <a:gd name="T31" fmla="*/ 2147483646 h 484"/>
              <a:gd name="T32" fmla="*/ 2147483646 w 872"/>
              <a:gd name="T33" fmla="*/ 2147483646 h 484"/>
              <a:gd name="T34" fmla="*/ 2147483646 w 872"/>
              <a:gd name="T35" fmla="*/ 2147483646 h 484"/>
              <a:gd name="T36" fmla="*/ 2147483646 w 872"/>
              <a:gd name="T37" fmla="*/ 2147483646 h 484"/>
              <a:gd name="T38" fmla="*/ 2147483646 w 872"/>
              <a:gd name="T39" fmla="*/ 2147483646 h 484"/>
              <a:gd name="T40" fmla="*/ 2147483646 w 872"/>
              <a:gd name="T41" fmla="*/ 2147483646 h 484"/>
              <a:gd name="T42" fmla="*/ 2147483646 w 872"/>
              <a:gd name="T43" fmla="*/ 2147483646 h 484"/>
              <a:gd name="T44" fmla="*/ 2147483646 w 872"/>
              <a:gd name="T45" fmla="*/ 2147483646 h 484"/>
              <a:gd name="T46" fmla="*/ 2147483646 w 872"/>
              <a:gd name="T47" fmla="*/ 2147483646 h 484"/>
              <a:gd name="T48" fmla="*/ 2147483646 w 872"/>
              <a:gd name="T49" fmla="*/ 2147483646 h 484"/>
              <a:gd name="T50" fmla="*/ 2147483646 w 872"/>
              <a:gd name="T51" fmla="*/ 2147483646 h 484"/>
              <a:gd name="T52" fmla="*/ 2147483646 w 872"/>
              <a:gd name="T53" fmla="*/ 0 h 484"/>
              <a:gd name="T54" fmla="*/ 2147483646 w 872"/>
              <a:gd name="T55" fmla="*/ 2147483646 h 484"/>
              <a:gd name="T56" fmla="*/ 2147483646 w 872"/>
              <a:gd name="T57" fmla="*/ 2147483646 h 484"/>
              <a:gd name="T58" fmla="*/ 2147483646 w 872"/>
              <a:gd name="T59" fmla="*/ 2147483646 h 484"/>
              <a:gd name="T60" fmla="*/ 2147483646 w 872"/>
              <a:gd name="T61" fmla="*/ 2147483646 h 484"/>
              <a:gd name="T62" fmla="*/ 2147483646 w 872"/>
              <a:gd name="T63" fmla="*/ 2147483646 h 484"/>
              <a:gd name="T64" fmla="*/ 2147483646 w 872"/>
              <a:gd name="T65" fmla="*/ 2147483646 h 484"/>
              <a:gd name="T66" fmla="*/ 2147483646 w 872"/>
              <a:gd name="T67" fmla="*/ 2147483646 h 484"/>
              <a:gd name="T68" fmla="*/ 2147483646 w 872"/>
              <a:gd name="T69" fmla="*/ 2147483646 h 484"/>
              <a:gd name="T70" fmla="*/ 2147483646 w 872"/>
              <a:gd name="T71" fmla="*/ 2147483646 h 484"/>
              <a:gd name="T72" fmla="*/ 2147483646 w 872"/>
              <a:gd name="T73" fmla="*/ 2147483646 h 484"/>
              <a:gd name="T74" fmla="*/ 2147483646 w 872"/>
              <a:gd name="T75" fmla="*/ 2147483646 h 484"/>
              <a:gd name="T76" fmla="*/ 2147483646 w 872"/>
              <a:gd name="T77" fmla="*/ 2147483646 h 484"/>
              <a:gd name="T78" fmla="*/ 2147483646 w 872"/>
              <a:gd name="T79" fmla="*/ 2147483646 h 484"/>
              <a:gd name="T80" fmla="*/ 2147483646 w 872"/>
              <a:gd name="T81" fmla="*/ 2147483646 h 484"/>
              <a:gd name="T82" fmla="*/ 2147483646 w 872"/>
              <a:gd name="T83" fmla="*/ 2147483646 h 484"/>
              <a:gd name="T84" fmla="*/ 2147483646 w 872"/>
              <a:gd name="T85" fmla="*/ 2147483646 h 484"/>
              <a:gd name="T86" fmla="*/ 2147483646 w 872"/>
              <a:gd name="T87" fmla="*/ 2147483646 h 484"/>
              <a:gd name="T88" fmla="*/ 2147483646 w 872"/>
              <a:gd name="T89" fmla="*/ 2147483646 h 484"/>
              <a:gd name="T90" fmla="*/ 2147483646 w 872"/>
              <a:gd name="T91" fmla="*/ 2147483646 h 484"/>
              <a:gd name="T92" fmla="*/ 2147483646 w 872"/>
              <a:gd name="T93" fmla="*/ 2147483646 h 484"/>
              <a:gd name="T94" fmla="*/ 2147483646 w 872"/>
              <a:gd name="T95" fmla="*/ 2147483646 h 484"/>
              <a:gd name="T96" fmla="*/ 2147483646 w 872"/>
              <a:gd name="T97" fmla="*/ 2147483646 h 484"/>
              <a:gd name="T98" fmla="*/ 2147483646 w 872"/>
              <a:gd name="T99" fmla="*/ 2147483646 h 484"/>
              <a:gd name="T100" fmla="*/ 2147483646 w 872"/>
              <a:gd name="T101" fmla="*/ 2147483646 h 484"/>
              <a:gd name="T102" fmla="*/ 2147483646 w 872"/>
              <a:gd name="T103" fmla="*/ 2147483646 h 484"/>
              <a:gd name="T104" fmla="*/ 2147483646 w 872"/>
              <a:gd name="T105" fmla="*/ 2147483646 h 484"/>
              <a:gd name="T106" fmla="*/ 2147483646 w 872"/>
              <a:gd name="T107" fmla="*/ 2147483646 h 484"/>
              <a:gd name="T108" fmla="*/ 2147483646 w 872"/>
              <a:gd name="T109" fmla="*/ 2147483646 h 484"/>
              <a:gd name="T110" fmla="*/ 2147483646 w 872"/>
              <a:gd name="T111" fmla="*/ 2147483646 h 484"/>
              <a:gd name="T112" fmla="*/ 2147483646 w 872"/>
              <a:gd name="T113" fmla="*/ 2147483646 h 484"/>
              <a:gd name="T114" fmla="*/ 2147483646 w 872"/>
              <a:gd name="T115" fmla="*/ 2147483646 h 484"/>
              <a:gd name="T116" fmla="*/ 2147483646 w 872"/>
              <a:gd name="T117" fmla="*/ 2147483646 h 484"/>
              <a:gd name="T118" fmla="*/ 2147483646 w 872"/>
              <a:gd name="T119" fmla="*/ 2147483646 h 484"/>
              <a:gd name="T120" fmla="*/ 2147483646 w 872"/>
              <a:gd name="T121" fmla="*/ 2147483646 h 48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72"/>
              <a:gd name="T184" fmla="*/ 0 h 484"/>
              <a:gd name="T185" fmla="*/ 872 w 872"/>
              <a:gd name="T186" fmla="*/ 484 h 48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72" h="484">
                <a:moveTo>
                  <a:pt x="176" y="390"/>
                </a:moveTo>
                <a:lnTo>
                  <a:pt x="176" y="390"/>
                </a:lnTo>
                <a:lnTo>
                  <a:pt x="152" y="384"/>
                </a:lnTo>
                <a:lnTo>
                  <a:pt x="128" y="378"/>
                </a:lnTo>
                <a:lnTo>
                  <a:pt x="102" y="370"/>
                </a:lnTo>
                <a:lnTo>
                  <a:pt x="74" y="358"/>
                </a:lnTo>
                <a:lnTo>
                  <a:pt x="64" y="350"/>
                </a:lnTo>
                <a:lnTo>
                  <a:pt x="54" y="342"/>
                </a:lnTo>
                <a:lnTo>
                  <a:pt x="46" y="334"/>
                </a:lnTo>
                <a:lnTo>
                  <a:pt x="40" y="324"/>
                </a:lnTo>
                <a:lnTo>
                  <a:pt x="38" y="314"/>
                </a:lnTo>
                <a:lnTo>
                  <a:pt x="38" y="302"/>
                </a:lnTo>
                <a:lnTo>
                  <a:pt x="28" y="296"/>
                </a:lnTo>
                <a:lnTo>
                  <a:pt x="20" y="288"/>
                </a:lnTo>
                <a:lnTo>
                  <a:pt x="10" y="278"/>
                </a:lnTo>
                <a:lnTo>
                  <a:pt x="4" y="268"/>
                </a:lnTo>
                <a:lnTo>
                  <a:pt x="2" y="262"/>
                </a:lnTo>
                <a:lnTo>
                  <a:pt x="0" y="256"/>
                </a:lnTo>
                <a:lnTo>
                  <a:pt x="0" y="250"/>
                </a:lnTo>
                <a:lnTo>
                  <a:pt x="4" y="244"/>
                </a:lnTo>
                <a:lnTo>
                  <a:pt x="8" y="238"/>
                </a:lnTo>
                <a:lnTo>
                  <a:pt x="14" y="232"/>
                </a:lnTo>
                <a:lnTo>
                  <a:pt x="12" y="222"/>
                </a:lnTo>
                <a:lnTo>
                  <a:pt x="12" y="212"/>
                </a:lnTo>
                <a:lnTo>
                  <a:pt x="14" y="200"/>
                </a:lnTo>
                <a:lnTo>
                  <a:pt x="20" y="190"/>
                </a:lnTo>
                <a:lnTo>
                  <a:pt x="26" y="184"/>
                </a:lnTo>
                <a:lnTo>
                  <a:pt x="32" y="180"/>
                </a:lnTo>
                <a:lnTo>
                  <a:pt x="40" y="176"/>
                </a:lnTo>
                <a:lnTo>
                  <a:pt x="48" y="172"/>
                </a:lnTo>
                <a:lnTo>
                  <a:pt x="60" y="170"/>
                </a:lnTo>
                <a:lnTo>
                  <a:pt x="74" y="170"/>
                </a:lnTo>
                <a:lnTo>
                  <a:pt x="72" y="160"/>
                </a:lnTo>
                <a:lnTo>
                  <a:pt x="72" y="150"/>
                </a:lnTo>
                <a:lnTo>
                  <a:pt x="76" y="138"/>
                </a:lnTo>
                <a:lnTo>
                  <a:pt x="82" y="126"/>
                </a:lnTo>
                <a:lnTo>
                  <a:pt x="88" y="120"/>
                </a:lnTo>
                <a:lnTo>
                  <a:pt x="94" y="114"/>
                </a:lnTo>
                <a:lnTo>
                  <a:pt x="102" y="110"/>
                </a:lnTo>
                <a:lnTo>
                  <a:pt x="112" y="106"/>
                </a:lnTo>
                <a:lnTo>
                  <a:pt x="124" y="104"/>
                </a:lnTo>
                <a:lnTo>
                  <a:pt x="138" y="104"/>
                </a:lnTo>
                <a:lnTo>
                  <a:pt x="150" y="98"/>
                </a:lnTo>
                <a:lnTo>
                  <a:pt x="162" y="94"/>
                </a:lnTo>
                <a:lnTo>
                  <a:pt x="174" y="90"/>
                </a:lnTo>
                <a:lnTo>
                  <a:pt x="188" y="90"/>
                </a:lnTo>
                <a:lnTo>
                  <a:pt x="202" y="90"/>
                </a:lnTo>
                <a:lnTo>
                  <a:pt x="206" y="94"/>
                </a:lnTo>
                <a:lnTo>
                  <a:pt x="210" y="96"/>
                </a:lnTo>
                <a:lnTo>
                  <a:pt x="214" y="102"/>
                </a:lnTo>
                <a:lnTo>
                  <a:pt x="216" y="108"/>
                </a:lnTo>
                <a:lnTo>
                  <a:pt x="216" y="94"/>
                </a:lnTo>
                <a:lnTo>
                  <a:pt x="218" y="82"/>
                </a:lnTo>
                <a:lnTo>
                  <a:pt x="222" y="66"/>
                </a:lnTo>
                <a:lnTo>
                  <a:pt x="232" y="50"/>
                </a:lnTo>
                <a:lnTo>
                  <a:pt x="236" y="44"/>
                </a:lnTo>
                <a:lnTo>
                  <a:pt x="244" y="38"/>
                </a:lnTo>
                <a:lnTo>
                  <a:pt x="252" y="34"/>
                </a:lnTo>
                <a:lnTo>
                  <a:pt x="264" y="30"/>
                </a:lnTo>
                <a:lnTo>
                  <a:pt x="276" y="28"/>
                </a:lnTo>
                <a:lnTo>
                  <a:pt x="290" y="28"/>
                </a:lnTo>
                <a:lnTo>
                  <a:pt x="296" y="24"/>
                </a:lnTo>
                <a:lnTo>
                  <a:pt x="314" y="20"/>
                </a:lnTo>
                <a:lnTo>
                  <a:pt x="324" y="20"/>
                </a:lnTo>
                <a:lnTo>
                  <a:pt x="336" y="22"/>
                </a:lnTo>
                <a:lnTo>
                  <a:pt x="346" y="26"/>
                </a:lnTo>
                <a:lnTo>
                  <a:pt x="356" y="34"/>
                </a:lnTo>
                <a:lnTo>
                  <a:pt x="362" y="28"/>
                </a:lnTo>
                <a:lnTo>
                  <a:pt x="368" y="22"/>
                </a:lnTo>
                <a:lnTo>
                  <a:pt x="376" y="18"/>
                </a:lnTo>
                <a:lnTo>
                  <a:pt x="388" y="14"/>
                </a:lnTo>
                <a:lnTo>
                  <a:pt x="400" y="12"/>
                </a:lnTo>
                <a:lnTo>
                  <a:pt x="412" y="14"/>
                </a:lnTo>
                <a:lnTo>
                  <a:pt x="420" y="16"/>
                </a:lnTo>
                <a:lnTo>
                  <a:pt x="428" y="20"/>
                </a:lnTo>
                <a:lnTo>
                  <a:pt x="436" y="18"/>
                </a:lnTo>
                <a:lnTo>
                  <a:pt x="444" y="18"/>
                </a:lnTo>
                <a:lnTo>
                  <a:pt x="456" y="16"/>
                </a:lnTo>
                <a:lnTo>
                  <a:pt x="468" y="18"/>
                </a:lnTo>
                <a:lnTo>
                  <a:pt x="480" y="20"/>
                </a:lnTo>
                <a:lnTo>
                  <a:pt x="492" y="28"/>
                </a:lnTo>
                <a:lnTo>
                  <a:pt x="504" y="38"/>
                </a:lnTo>
                <a:lnTo>
                  <a:pt x="510" y="38"/>
                </a:lnTo>
                <a:lnTo>
                  <a:pt x="528" y="38"/>
                </a:lnTo>
                <a:lnTo>
                  <a:pt x="536" y="38"/>
                </a:lnTo>
                <a:lnTo>
                  <a:pt x="544" y="42"/>
                </a:lnTo>
                <a:lnTo>
                  <a:pt x="550" y="46"/>
                </a:lnTo>
                <a:lnTo>
                  <a:pt x="554" y="54"/>
                </a:lnTo>
                <a:lnTo>
                  <a:pt x="554" y="44"/>
                </a:lnTo>
                <a:lnTo>
                  <a:pt x="554" y="36"/>
                </a:lnTo>
                <a:lnTo>
                  <a:pt x="556" y="26"/>
                </a:lnTo>
                <a:lnTo>
                  <a:pt x="562" y="16"/>
                </a:lnTo>
                <a:lnTo>
                  <a:pt x="568" y="8"/>
                </a:lnTo>
                <a:lnTo>
                  <a:pt x="574" y="4"/>
                </a:lnTo>
                <a:lnTo>
                  <a:pt x="580" y="2"/>
                </a:lnTo>
                <a:lnTo>
                  <a:pt x="588" y="0"/>
                </a:lnTo>
                <a:lnTo>
                  <a:pt x="596" y="0"/>
                </a:lnTo>
                <a:lnTo>
                  <a:pt x="608" y="0"/>
                </a:lnTo>
                <a:lnTo>
                  <a:pt x="618" y="2"/>
                </a:lnTo>
                <a:lnTo>
                  <a:pt x="632" y="6"/>
                </a:lnTo>
                <a:lnTo>
                  <a:pt x="646" y="12"/>
                </a:lnTo>
                <a:lnTo>
                  <a:pt x="652" y="18"/>
                </a:lnTo>
                <a:lnTo>
                  <a:pt x="658" y="24"/>
                </a:lnTo>
                <a:lnTo>
                  <a:pt x="664" y="32"/>
                </a:lnTo>
                <a:lnTo>
                  <a:pt x="668" y="40"/>
                </a:lnTo>
                <a:lnTo>
                  <a:pt x="672" y="52"/>
                </a:lnTo>
                <a:lnTo>
                  <a:pt x="674" y="64"/>
                </a:lnTo>
                <a:lnTo>
                  <a:pt x="678" y="60"/>
                </a:lnTo>
                <a:lnTo>
                  <a:pt x="684" y="58"/>
                </a:lnTo>
                <a:lnTo>
                  <a:pt x="690" y="58"/>
                </a:lnTo>
                <a:lnTo>
                  <a:pt x="698" y="58"/>
                </a:lnTo>
                <a:lnTo>
                  <a:pt x="708" y="60"/>
                </a:lnTo>
                <a:lnTo>
                  <a:pt x="718" y="66"/>
                </a:lnTo>
                <a:lnTo>
                  <a:pt x="728" y="78"/>
                </a:lnTo>
                <a:lnTo>
                  <a:pt x="738" y="74"/>
                </a:lnTo>
                <a:lnTo>
                  <a:pt x="746" y="74"/>
                </a:lnTo>
                <a:lnTo>
                  <a:pt x="756" y="74"/>
                </a:lnTo>
                <a:lnTo>
                  <a:pt x="766" y="76"/>
                </a:lnTo>
                <a:lnTo>
                  <a:pt x="772" y="78"/>
                </a:lnTo>
                <a:lnTo>
                  <a:pt x="774" y="82"/>
                </a:lnTo>
                <a:lnTo>
                  <a:pt x="778" y="88"/>
                </a:lnTo>
                <a:lnTo>
                  <a:pt x="780" y="94"/>
                </a:lnTo>
                <a:lnTo>
                  <a:pt x="780" y="100"/>
                </a:lnTo>
                <a:lnTo>
                  <a:pt x="778" y="110"/>
                </a:lnTo>
                <a:lnTo>
                  <a:pt x="800" y="112"/>
                </a:lnTo>
                <a:lnTo>
                  <a:pt x="820" y="116"/>
                </a:lnTo>
                <a:lnTo>
                  <a:pt x="842" y="124"/>
                </a:lnTo>
                <a:lnTo>
                  <a:pt x="852" y="130"/>
                </a:lnTo>
                <a:lnTo>
                  <a:pt x="860" y="138"/>
                </a:lnTo>
                <a:lnTo>
                  <a:pt x="866" y="146"/>
                </a:lnTo>
                <a:lnTo>
                  <a:pt x="870" y="156"/>
                </a:lnTo>
                <a:lnTo>
                  <a:pt x="872" y="168"/>
                </a:lnTo>
                <a:lnTo>
                  <a:pt x="872" y="182"/>
                </a:lnTo>
                <a:lnTo>
                  <a:pt x="866" y="196"/>
                </a:lnTo>
                <a:lnTo>
                  <a:pt x="856" y="214"/>
                </a:lnTo>
                <a:lnTo>
                  <a:pt x="854" y="224"/>
                </a:lnTo>
                <a:lnTo>
                  <a:pt x="848" y="234"/>
                </a:lnTo>
                <a:lnTo>
                  <a:pt x="838" y="244"/>
                </a:lnTo>
                <a:lnTo>
                  <a:pt x="824" y="256"/>
                </a:lnTo>
                <a:lnTo>
                  <a:pt x="806" y="266"/>
                </a:lnTo>
                <a:lnTo>
                  <a:pt x="794" y="270"/>
                </a:lnTo>
                <a:lnTo>
                  <a:pt x="782" y="272"/>
                </a:lnTo>
                <a:lnTo>
                  <a:pt x="768" y="276"/>
                </a:lnTo>
                <a:lnTo>
                  <a:pt x="752" y="276"/>
                </a:lnTo>
                <a:lnTo>
                  <a:pt x="760" y="276"/>
                </a:lnTo>
                <a:lnTo>
                  <a:pt x="776" y="276"/>
                </a:lnTo>
                <a:lnTo>
                  <a:pt x="786" y="278"/>
                </a:lnTo>
                <a:lnTo>
                  <a:pt x="798" y="282"/>
                </a:lnTo>
                <a:lnTo>
                  <a:pt x="808" y="288"/>
                </a:lnTo>
                <a:lnTo>
                  <a:pt x="816" y="294"/>
                </a:lnTo>
                <a:lnTo>
                  <a:pt x="828" y="296"/>
                </a:lnTo>
                <a:lnTo>
                  <a:pt x="838" y="298"/>
                </a:lnTo>
                <a:lnTo>
                  <a:pt x="850" y="302"/>
                </a:lnTo>
                <a:lnTo>
                  <a:pt x="860" y="308"/>
                </a:lnTo>
                <a:lnTo>
                  <a:pt x="864" y="310"/>
                </a:lnTo>
                <a:lnTo>
                  <a:pt x="868" y="316"/>
                </a:lnTo>
                <a:lnTo>
                  <a:pt x="870" y="320"/>
                </a:lnTo>
                <a:lnTo>
                  <a:pt x="870" y="326"/>
                </a:lnTo>
                <a:lnTo>
                  <a:pt x="868" y="332"/>
                </a:lnTo>
                <a:lnTo>
                  <a:pt x="864" y="340"/>
                </a:lnTo>
                <a:lnTo>
                  <a:pt x="858" y="344"/>
                </a:lnTo>
                <a:lnTo>
                  <a:pt x="844" y="356"/>
                </a:lnTo>
                <a:lnTo>
                  <a:pt x="836" y="362"/>
                </a:lnTo>
                <a:lnTo>
                  <a:pt x="826" y="366"/>
                </a:lnTo>
                <a:lnTo>
                  <a:pt x="814" y="368"/>
                </a:lnTo>
                <a:lnTo>
                  <a:pt x="802" y="368"/>
                </a:lnTo>
                <a:lnTo>
                  <a:pt x="796" y="376"/>
                </a:lnTo>
                <a:lnTo>
                  <a:pt x="790" y="382"/>
                </a:lnTo>
                <a:lnTo>
                  <a:pt x="780" y="390"/>
                </a:lnTo>
                <a:lnTo>
                  <a:pt x="766" y="398"/>
                </a:lnTo>
                <a:lnTo>
                  <a:pt x="746" y="406"/>
                </a:lnTo>
                <a:lnTo>
                  <a:pt x="722" y="410"/>
                </a:lnTo>
                <a:lnTo>
                  <a:pt x="692" y="410"/>
                </a:lnTo>
                <a:lnTo>
                  <a:pt x="690" y="414"/>
                </a:lnTo>
                <a:lnTo>
                  <a:pt x="684" y="422"/>
                </a:lnTo>
                <a:lnTo>
                  <a:pt x="680" y="426"/>
                </a:lnTo>
                <a:lnTo>
                  <a:pt x="676" y="428"/>
                </a:lnTo>
                <a:lnTo>
                  <a:pt x="668" y="430"/>
                </a:lnTo>
                <a:lnTo>
                  <a:pt x="662" y="428"/>
                </a:lnTo>
                <a:lnTo>
                  <a:pt x="644" y="426"/>
                </a:lnTo>
                <a:lnTo>
                  <a:pt x="634" y="426"/>
                </a:lnTo>
                <a:lnTo>
                  <a:pt x="626" y="428"/>
                </a:lnTo>
                <a:lnTo>
                  <a:pt x="622" y="432"/>
                </a:lnTo>
                <a:lnTo>
                  <a:pt x="616" y="444"/>
                </a:lnTo>
                <a:lnTo>
                  <a:pt x="610" y="450"/>
                </a:lnTo>
                <a:lnTo>
                  <a:pt x="604" y="454"/>
                </a:lnTo>
                <a:lnTo>
                  <a:pt x="584" y="460"/>
                </a:lnTo>
                <a:lnTo>
                  <a:pt x="562" y="466"/>
                </a:lnTo>
                <a:lnTo>
                  <a:pt x="540" y="470"/>
                </a:lnTo>
                <a:lnTo>
                  <a:pt x="516" y="472"/>
                </a:lnTo>
                <a:lnTo>
                  <a:pt x="492" y="474"/>
                </a:lnTo>
                <a:lnTo>
                  <a:pt x="468" y="472"/>
                </a:lnTo>
                <a:lnTo>
                  <a:pt x="444" y="468"/>
                </a:lnTo>
                <a:lnTo>
                  <a:pt x="418" y="462"/>
                </a:lnTo>
                <a:lnTo>
                  <a:pt x="406" y="466"/>
                </a:lnTo>
                <a:lnTo>
                  <a:pt x="378" y="476"/>
                </a:lnTo>
                <a:lnTo>
                  <a:pt x="360" y="480"/>
                </a:lnTo>
                <a:lnTo>
                  <a:pt x="342" y="484"/>
                </a:lnTo>
                <a:lnTo>
                  <a:pt x="326" y="484"/>
                </a:lnTo>
                <a:lnTo>
                  <a:pt x="312" y="482"/>
                </a:lnTo>
                <a:lnTo>
                  <a:pt x="300" y="480"/>
                </a:lnTo>
                <a:lnTo>
                  <a:pt x="274" y="474"/>
                </a:lnTo>
                <a:lnTo>
                  <a:pt x="262" y="468"/>
                </a:lnTo>
                <a:lnTo>
                  <a:pt x="252" y="462"/>
                </a:lnTo>
                <a:lnTo>
                  <a:pt x="250" y="458"/>
                </a:lnTo>
                <a:lnTo>
                  <a:pt x="248" y="452"/>
                </a:lnTo>
                <a:lnTo>
                  <a:pt x="248" y="448"/>
                </a:lnTo>
                <a:lnTo>
                  <a:pt x="250" y="442"/>
                </a:lnTo>
                <a:lnTo>
                  <a:pt x="236" y="442"/>
                </a:lnTo>
                <a:lnTo>
                  <a:pt x="222" y="440"/>
                </a:lnTo>
                <a:lnTo>
                  <a:pt x="206" y="438"/>
                </a:lnTo>
                <a:lnTo>
                  <a:pt x="192" y="432"/>
                </a:lnTo>
                <a:lnTo>
                  <a:pt x="186" y="428"/>
                </a:lnTo>
                <a:lnTo>
                  <a:pt x="180" y="422"/>
                </a:lnTo>
                <a:lnTo>
                  <a:pt x="178" y="416"/>
                </a:lnTo>
                <a:lnTo>
                  <a:pt x="174" y="408"/>
                </a:lnTo>
                <a:lnTo>
                  <a:pt x="174" y="400"/>
                </a:lnTo>
                <a:lnTo>
                  <a:pt x="176" y="390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375"/>
          <p:cNvSpPr>
            <a:spLocks/>
          </p:cNvSpPr>
          <p:nvPr/>
        </p:nvSpPr>
        <p:spPr bwMode="auto">
          <a:xfrm>
            <a:off x="2041525" y="3255963"/>
            <a:ext cx="784225" cy="441325"/>
          </a:xfrm>
          <a:custGeom>
            <a:avLst/>
            <a:gdLst>
              <a:gd name="T0" fmla="*/ 2147483646 w 494"/>
              <a:gd name="T1" fmla="*/ 2147483646 h 278"/>
              <a:gd name="T2" fmla="*/ 2147483646 w 494"/>
              <a:gd name="T3" fmla="*/ 2147483646 h 278"/>
              <a:gd name="T4" fmla="*/ 2147483646 w 494"/>
              <a:gd name="T5" fmla="*/ 2147483646 h 278"/>
              <a:gd name="T6" fmla="*/ 2147483646 w 494"/>
              <a:gd name="T7" fmla="*/ 2147483646 h 278"/>
              <a:gd name="T8" fmla="*/ 2147483646 w 494"/>
              <a:gd name="T9" fmla="*/ 2147483646 h 278"/>
              <a:gd name="T10" fmla="*/ 2147483646 w 494"/>
              <a:gd name="T11" fmla="*/ 2147483646 h 278"/>
              <a:gd name="T12" fmla="*/ 2147483646 w 494"/>
              <a:gd name="T13" fmla="*/ 2147483646 h 278"/>
              <a:gd name="T14" fmla="*/ 2147483646 w 494"/>
              <a:gd name="T15" fmla="*/ 2147483646 h 278"/>
              <a:gd name="T16" fmla="*/ 2147483646 w 494"/>
              <a:gd name="T17" fmla="*/ 2147483646 h 278"/>
              <a:gd name="T18" fmla="*/ 2147483646 w 494"/>
              <a:gd name="T19" fmla="*/ 2147483646 h 278"/>
              <a:gd name="T20" fmla="*/ 2147483646 w 494"/>
              <a:gd name="T21" fmla="*/ 2147483646 h 278"/>
              <a:gd name="T22" fmla="*/ 2147483646 w 494"/>
              <a:gd name="T23" fmla="*/ 2147483646 h 278"/>
              <a:gd name="T24" fmla="*/ 2147483646 w 494"/>
              <a:gd name="T25" fmla="*/ 2147483646 h 278"/>
              <a:gd name="T26" fmla="*/ 2147483646 w 494"/>
              <a:gd name="T27" fmla="*/ 2147483646 h 278"/>
              <a:gd name="T28" fmla="*/ 2147483646 w 494"/>
              <a:gd name="T29" fmla="*/ 2147483646 h 278"/>
              <a:gd name="T30" fmla="*/ 2147483646 w 494"/>
              <a:gd name="T31" fmla="*/ 2147483646 h 278"/>
              <a:gd name="T32" fmla="*/ 2147483646 w 494"/>
              <a:gd name="T33" fmla="*/ 2147483646 h 278"/>
              <a:gd name="T34" fmla="*/ 2147483646 w 494"/>
              <a:gd name="T35" fmla="*/ 2147483646 h 278"/>
              <a:gd name="T36" fmla="*/ 2147483646 w 494"/>
              <a:gd name="T37" fmla="*/ 2147483646 h 278"/>
              <a:gd name="T38" fmla="*/ 2147483646 w 494"/>
              <a:gd name="T39" fmla="*/ 2147483646 h 278"/>
              <a:gd name="T40" fmla="*/ 2147483646 w 494"/>
              <a:gd name="T41" fmla="*/ 2147483646 h 278"/>
              <a:gd name="T42" fmla="*/ 2147483646 w 494"/>
              <a:gd name="T43" fmla="*/ 2147483646 h 278"/>
              <a:gd name="T44" fmla="*/ 2147483646 w 494"/>
              <a:gd name="T45" fmla="*/ 2147483646 h 278"/>
              <a:gd name="T46" fmla="*/ 2147483646 w 494"/>
              <a:gd name="T47" fmla="*/ 2147483646 h 278"/>
              <a:gd name="T48" fmla="*/ 2147483646 w 494"/>
              <a:gd name="T49" fmla="*/ 2147483646 h 278"/>
              <a:gd name="T50" fmla="*/ 2147483646 w 494"/>
              <a:gd name="T51" fmla="*/ 2147483646 h 278"/>
              <a:gd name="T52" fmla="*/ 2147483646 w 494"/>
              <a:gd name="T53" fmla="*/ 2147483646 h 278"/>
              <a:gd name="T54" fmla="*/ 2147483646 w 494"/>
              <a:gd name="T55" fmla="*/ 2147483646 h 278"/>
              <a:gd name="T56" fmla="*/ 2147483646 w 494"/>
              <a:gd name="T57" fmla="*/ 2147483646 h 278"/>
              <a:gd name="T58" fmla="*/ 2147483646 w 494"/>
              <a:gd name="T59" fmla="*/ 2147483646 h 278"/>
              <a:gd name="T60" fmla="*/ 2147483646 w 494"/>
              <a:gd name="T61" fmla="*/ 2147483646 h 278"/>
              <a:gd name="T62" fmla="*/ 2147483646 w 494"/>
              <a:gd name="T63" fmla="*/ 2147483646 h 278"/>
              <a:gd name="T64" fmla="*/ 2147483646 w 494"/>
              <a:gd name="T65" fmla="*/ 2147483646 h 278"/>
              <a:gd name="T66" fmla="*/ 2147483646 w 494"/>
              <a:gd name="T67" fmla="*/ 2147483646 h 278"/>
              <a:gd name="T68" fmla="*/ 2147483646 w 494"/>
              <a:gd name="T69" fmla="*/ 2147483646 h 278"/>
              <a:gd name="T70" fmla="*/ 2147483646 w 494"/>
              <a:gd name="T71" fmla="*/ 2147483646 h 278"/>
              <a:gd name="T72" fmla="*/ 2147483646 w 494"/>
              <a:gd name="T73" fmla="*/ 2147483646 h 278"/>
              <a:gd name="T74" fmla="*/ 2147483646 w 494"/>
              <a:gd name="T75" fmla="*/ 2147483646 h 278"/>
              <a:gd name="T76" fmla="*/ 0 w 494"/>
              <a:gd name="T77" fmla="*/ 2147483646 h 278"/>
              <a:gd name="T78" fmla="*/ 2147483646 w 494"/>
              <a:gd name="T79" fmla="*/ 2147483646 h 278"/>
              <a:gd name="T80" fmla="*/ 2147483646 w 494"/>
              <a:gd name="T81" fmla="*/ 2147483646 h 278"/>
              <a:gd name="T82" fmla="*/ 2147483646 w 494"/>
              <a:gd name="T83" fmla="*/ 2147483646 h 278"/>
              <a:gd name="T84" fmla="*/ 2147483646 w 494"/>
              <a:gd name="T85" fmla="*/ 2147483646 h 278"/>
              <a:gd name="T86" fmla="*/ 2147483646 w 494"/>
              <a:gd name="T87" fmla="*/ 2147483646 h 278"/>
              <a:gd name="T88" fmla="*/ 2147483646 w 494"/>
              <a:gd name="T89" fmla="*/ 2147483646 h 278"/>
              <a:gd name="T90" fmla="*/ 2147483646 w 494"/>
              <a:gd name="T91" fmla="*/ 2147483646 h 278"/>
              <a:gd name="T92" fmla="*/ 2147483646 w 494"/>
              <a:gd name="T93" fmla="*/ 2147483646 h 278"/>
              <a:gd name="T94" fmla="*/ 2147483646 w 494"/>
              <a:gd name="T95" fmla="*/ 2147483646 h 278"/>
              <a:gd name="T96" fmla="*/ 2147483646 w 494"/>
              <a:gd name="T97" fmla="*/ 2147483646 h 278"/>
              <a:gd name="T98" fmla="*/ 2147483646 w 494"/>
              <a:gd name="T99" fmla="*/ 2147483646 h 278"/>
              <a:gd name="T100" fmla="*/ 2147483646 w 494"/>
              <a:gd name="T101" fmla="*/ 2147483646 h 27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494"/>
              <a:gd name="T154" fmla="*/ 0 h 278"/>
              <a:gd name="T155" fmla="*/ 494 w 494"/>
              <a:gd name="T156" fmla="*/ 278 h 278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494" h="278">
                <a:moveTo>
                  <a:pt x="96" y="40"/>
                </a:moveTo>
                <a:lnTo>
                  <a:pt x="96" y="40"/>
                </a:lnTo>
                <a:lnTo>
                  <a:pt x="102" y="34"/>
                </a:lnTo>
                <a:lnTo>
                  <a:pt x="108" y="26"/>
                </a:lnTo>
                <a:lnTo>
                  <a:pt x="116" y="20"/>
                </a:lnTo>
                <a:lnTo>
                  <a:pt x="126" y="14"/>
                </a:lnTo>
                <a:lnTo>
                  <a:pt x="136" y="10"/>
                </a:lnTo>
                <a:lnTo>
                  <a:pt x="142" y="10"/>
                </a:lnTo>
                <a:lnTo>
                  <a:pt x="148" y="10"/>
                </a:lnTo>
                <a:lnTo>
                  <a:pt x="154" y="12"/>
                </a:lnTo>
                <a:lnTo>
                  <a:pt x="162" y="16"/>
                </a:lnTo>
                <a:lnTo>
                  <a:pt x="166" y="10"/>
                </a:lnTo>
                <a:lnTo>
                  <a:pt x="172" y="6"/>
                </a:lnTo>
                <a:lnTo>
                  <a:pt x="180" y="4"/>
                </a:lnTo>
                <a:lnTo>
                  <a:pt x="190" y="0"/>
                </a:lnTo>
                <a:lnTo>
                  <a:pt x="202" y="2"/>
                </a:lnTo>
                <a:lnTo>
                  <a:pt x="216" y="6"/>
                </a:lnTo>
                <a:lnTo>
                  <a:pt x="230" y="14"/>
                </a:lnTo>
                <a:lnTo>
                  <a:pt x="238" y="10"/>
                </a:lnTo>
                <a:lnTo>
                  <a:pt x="244" y="8"/>
                </a:lnTo>
                <a:lnTo>
                  <a:pt x="252" y="4"/>
                </a:lnTo>
                <a:lnTo>
                  <a:pt x="260" y="4"/>
                </a:lnTo>
                <a:lnTo>
                  <a:pt x="270" y="6"/>
                </a:lnTo>
                <a:lnTo>
                  <a:pt x="276" y="12"/>
                </a:lnTo>
                <a:lnTo>
                  <a:pt x="282" y="22"/>
                </a:lnTo>
                <a:lnTo>
                  <a:pt x="296" y="24"/>
                </a:lnTo>
                <a:lnTo>
                  <a:pt x="308" y="26"/>
                </a:lnTo>
                <a:lnTo>
                  <a:pt x="324" y="32"/>
                </a:lnTo>
                <a:lnTo>
                  <a:pt x="340" y="40"/>
                </a:lnTo>
                <a:lnTo>
                  <a:pt x="346" y="44"/>
                </a:lnTo>
                <a:lnTo>
                  <a:pt x="352" y="50"/>
                </a:lnTo>
                <a:lnTo>
                  <a:pt x="356" y="56"/>
                </a:lnTo>
                <a:lnTo>
                  <a:pt x="358" y="64"/>
                </a:lnTo>
                <a:lnTo>
                  <a:pt x="360" y="74"/>
                </a:lnTo>
                <a:lnTo>
                  <a:pt x="358" y="84"/>
                </a:lnTo>
                <a:lnTo>
                  <a:pt x="356" y="94"/>
                </a:lnTo>
                <a:lnTo>
                  <a:pt x="354" y="102"/>
                </a:lnTo>
                <a:lnTo>
                  <a:pt x="354" y="112"/>
                </a:lnTo>
                <a:lnTo>
                  <a:pt x="356" y="116"/>
                </a:lnTo>
                <a:lnTo>
                  <a:pt x="358" y="120"/>
                </a:lnTo>
                <a:lnTo>
                  <a:pt x="360" y="124"/>
                </a:lnTo>
                <a:lnTo>
                  <a:pt x="366" y="126"/>
                </a:lnTo>
                <a:lnTo>
                  <a:pt x="372" y="126"/>
                </a:lnTo>
                <a:lnTo>
                  <a:pt x="380" y="126"/>
                </a:lnTo>
                <a:lnTo>
                  <a:pt x="390" y="122"/>
                </a:lnTo>
                <a:lnTo>
                  <a:pt x="400" y="118"/>
                </a:lnTo>
                <a:lnTo>
                  <a:pt x="412" y="116"/>
                </a:lnTo>
                <a:lnTo>
                  <a:pt x="422" y="114"/>
                </a:lnTo>
                <a:lnTo>
                  <a:pt x="434" y="114"/>
                </a:lnTo>
                <a:lnTo>
                  <a:pt x="448" y="118"/>
                </a:lnTo>
                <a:lnTo>
                  <a:pt x="454" y="122"/>
                </a:lnTo>
                <a:lnTo>
                  <a:pt x="458" y="126"/>
                </a:lnTo>
                <a:lnTo>
                  <a:pt x="462" y="132"/>
                </a:lnTo>
                <a:lnTo>
                  <a:pt x="466" y="138"/>
                </a:lnTo>
                <a:lnTo>
                  <a:pt x="468" y="148"/>
                </a:lnTo>
                <a:lnTo>
                  <a:pt x="470" y="160"/>
                </a:lnTo>
                <a:lnTo>
                  <a:pt x="478" y="164"/>
                </a:lnTo>
                <a:lnTo>
                  <a:pt x="484" y="170"/>
                </a:lnTo>
                <a:lnTo>
                  <a:pt x="490" y="178"/>
                </a:lnTo>
                <a:lnTo>
                  <a:pt x="494" y="188"/>
                </a:lnTo>
                <a:lnTo>
                  <a:pt x="494" y="194"/>
                </a:lnTo>
                <a:lnTo>
                  <a:pt x="492" y="200"/>
                </a:lnTo>
                <a:lnTo>
                  <a:pt x="488" y="206"/>
                </a:lnTo>
                <a:lnTo>
                  <a:pt x="484" y="214"/>
                </a:lnTo>
                <a:lnTo>
                  <a:pt x="476" y="222"/>
                </a:lnTo>
                <a:lnTo>
                  <a:pt x="466" y="232"/>
                </a:lnTo>
                <a:lnTo>
                  <a:pt x="446" y="242"/>
                </a:lnTo>
                <a:lnTo>
                  <a:pt x="424" y="250"/>
                </a:lnTo>
                <a:lnTo>
                  <a:pt x="398" y="260"/>
                </a:lnTo>
                <a:lnTo>
                  <a:pt x="370" y="266"/>
                </a:lnTo>
                <a:lnTo>
                  <a:pt x="356" y="268"/>
                </a:lnTo>
                <a:lnTo>
                  <a:pt x="342" y="270"/>
                </a:lnTo>
                <a:lnTo>
                  <a:pt x="330" y="268"/>
                </a:lnTo>
                <a:lnTo>
                  <a:pt x="318" y="266"/>
                </a:lnTo>
                <a:lnTo>
                  <a:pt x="306" y="260"/>
                </a:lnTo>
                <a:lnTo>
                  <a:pt x="298" y="252"/>
                </a:lnTo>
                <a:lnTo>
                  <a:pt x="292" y="258"/>
                </a:lnTo>
                <a:lnTo>
                  <a:pt x="286" y="262"/>
                </a:lnTo>
                <a:lnTo>
                  <a:pt x="278" y="268"/>
                </a:lnTo>
                <a:lnTo>
                  <a:pt x="266" y="274"/>
                </a:lnTo>
                <a:lnTo>
                  <a:pt x="252" y="276"/>
                </a:lnTo>
                <a:lnTo>
                  <a:pt x="234" y="278"/>
                </a:lnTo>
                <a:lnTo>
                  <a:pt x="214" y="274"/>
                </a:lnTo>
                <a:lnTo>
                  <a:pt x="206" y="272"/>
                </a:lnTo>
                <a:lnTo>
                  <a:pt x="188" y="268"/>
                </a:lnTo>
                <a:lnTo>
                  <a:pt x="178" y="262"/>
                </a:lnTo>
                <a:lnTo>
                  <a:pt x="172" y="256"/>
                </a:lnTo>
                <a:lnTo>
                  <a:pt x="170" y="252"/>
                </a:lnTo>
                <a:lnTo>
                  <a:pt x="168" y="248"/>
                </a:lnTo>
                <a:lnTo>
                  <a:pt x="168" y="244"/>
                </a:lnTo>
                <a:lnTo>
                  <a:pt x="170" y="238"/>
                </a:lnTo>
                <a:lnTo>
                  <a:pt x="152" y="244"/>
                </a:lnTo>
                <a:lnTo>
                  <a:pt x="132" y="248"/>
                </a:lnTo>
                <a:lnTo>
                  <a:pt x="110" y="250"/>
                </a:lnTo>
                <a:lnTo>
                  <a:pt x="86" y="252"/>
                </a:lnTo>
                <a:lnTo>
                  <a:pt x="74" y="250"/>
                </a:lnTo>
                <a:lnTo>
                  <a:pt x="64" y="248"/>
                </a:lnTo>
                <a:lnTo>
                  <a:pt x="54" y="244"/>
                </a:lnTo>
                <a:lnTo>
                  <a:pt x="44" y="240"/>
                </a:lnTo>
                <a:lnTo>
                  <a:pt x="38" y="234"/>
                </a:lnTo>
                <a:lnTo>
                  <a:pt x="32" y="226"/>
                </a:lnTo>
                <a:lnTo>
                  <a:pt x="24" y="222"/>
                </a:lnTo>
                <a:lnTo>
                  <a:pt x="16" y="218"/>
                </a:lnTo>
                <a:lnTo>
                  <a:pt x="8" y="214"/>
                </a:lnTo>
                <a:lnTo>
                  <a:pt x="2" y="206"/>
                </a:lnTo>
                <a:lnTo>
                  <a:pt x="0" y="202"/>
                </a:lnTo>
                <a:lnTo>
                  <a:pt x="0" y="198"/>
                </a:lnTo>
                <a:lnTo>
                  <a:pt x="2" y="194"/>
                </a:lnTo>
                <a:lnTo>
                  <a:pt x="4" y="190"/>
                </a:lnTo>
                <a:lnTo>
                  <a:pt x="8" y="184"/>
                </a:lnTo>
                <a:lnTo>
                  <a:pt x="16" y="180"/>
                </a:lnTo>
                <a:lnTo>
                  <a:pt x="10" y="166"/>
                </a:lnTo>
                <a:lnTo>
                  <a:pt x="4" y="154"/>
                </a:lnTo>
                <a:lnTo>
                  <a:pt x="4" y="148"/>
                </a:lnTo>
                <a:lnTo>
                  <a:pt x="4" y="142"/>
                </a:lnTo>
                <a:lnTo>
                  <a:pt x="6" y="136"/>
                </a:lnTo>
                <a:lnTo>
                  <a:pt x="8" y="130"/>
                </a:lnTo>
                <a:lnTo>
                  <a:pt x="14" y="126"/>
                </a:lnTo>
                <a:lnTo>
                  <a:pt x="22" y="122"/>
                </a:lnTo>
                <a:lnTo>
                  <a:pt x="34" y="120"/>
                </a:lnTo>
                <a:lnTo>
                  <a:pt x="48" y="120"/>
                </a:lnTo>
                <a:lnTo>
                  <a:pt x="66" y="122"/>
                </a:lnTo>
                <a:lnTo>
                  <a:pt x="86" y="126"/>
                </a:lnTo>
                <a:lnTo>
                  <a:pt x="78" y="120"/>
                </a:lnTo>
                <a:lnTo>
                  <a:pt x="70" y="114"/>
                </a:lnTo>
                <a:lnTo>
                  <a:pt x="62" y="106"/>
                </a:lnTo>
                <a:lnTo>
                  <a:pt x="56" y="98"/>
                </a:lnTo>
                <a:lnTo>
                  <a:pt x="52" y="88"/>
                </a:lnTo>
                <a:lnTo>
                  <a:pt x="52" y="84"/>
                </a:lnTo>
                <a:lnTo>
                  <a:pt x="52" y="80"/>
                </a:lnTo>
                <a:lnTo>
                  <a:pt x="56" y="74"/>
                </a:lnTo>
                <a:lnTo>
                  <a:pt x="60" y="70"/>
                </a:lnTo>
                <a:lnTo>
                  <a:pt x="60" y="62"/>
                </a:lnTo>
                <a:lnTo>
                  <a:pt x="62" y="56"/>
                </a:lnTo>
                <a:lnTo>
                  <a:pt x="64" y="50"/>
                </a:lnTo>
                <a:lnTo>
                  <a:pt x="68" y="44"/>
                </a:lnTo>
                <a:lnTo>
                  <a:pt x="74" y="40"/>
                </a:lnTo>
                <a:lnTo>
                  <a:pt x="84" y="38"/>
                </a:lnTo>
                <a:lnTo>
                  <a:pt x="96" y="40"/>
                </a:lnTo>
                <a:close/>
              </a:path>
            </a:pathLst>
          </a:custGeom>
          <a:solidFill>
            <a:srgbClr val="BAB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376"/>
          <p:cNvSpPr>
            <a:spLocks/>
          </p:cNvSpPr>
          <p:nvPr/>
        </p:nvSpPr>
        <p:spPr bwMode="auto">
          <a:xfrm>
            <a:off x="558800" y="5113338"/>
            <a:ext cx="2470150" cy="393700"/>
          </a:xfrm>
          <a:custGeom>
            <a:avLst/>
            <a:gdLst>
              <a:gd name="T0" fmla="*/ 0 w 1556"/>
              <a:gd name="T1" fmla="*/ 2147483646 h 248"/>
              <a:gd name="T2" fmla="*/ 2147483646 w 1556"/>
              <a:gd name="T3" fmla="*/ 2147483646 h 248"/>
              <a:gd name="T4" fmla="*/ 2147483646 w 1556"/>
              <a:gd name="T5" fmla="*/ 2147483646 h 248"/>
              <a:gd name="T6" fmla="*/ 2147483646 w 1556"/>
              <a:gd name="T7" fmla="*/ 2147483646 h 248"/>
              <a:gd name="T8" fmla="*/ 2147483646 w 1556"/>
              <a:gd name="T9" fmla="*/ 2147483646 h 248"/>
              <a:gd name="T10" fmla="*/ 2147483646 w 1556"/>
              <a:gd name="T11" fmla="*/ 2147483646 h 248"/>
              <a:gd name="T12" fmla="*/ 2147483646 w 1556"/>
              <a:gd name="T13" fmla="*/ 2147483646 h 248"/>
              <a:gd name="T14" fmla="*/ 2147483646 w 1556"/>
              <a:gd name="T15" fmla="*/ 2147483646 h 248"/>
              <a:gd name="T16" fmla="*/ 2147483646 w 1556"/>
              <a:gd name="T17" fmla="*/ 2147483646 h 248"/>
              <a:gd name="T18" fmla="*/ 2147483646 w 1556"/>
              <a:gd name="T19" fmla="*/ 2147483646 h 248"/>
              <a:gd name="T20" fmla="*/ 2147483646 w 1556"/>
              <a:gd name="T21" fmla="*/ 2147483646 h 248"/>
              <a:gd name="T22" fmla="*/ 2147483646 w 1556"/>
              <a:gd name="T23" fmla="*/ 2147483646 h 248"/>
              <a:gd name="T24" fmla="*/ 2147483646 w 1556"/>
              <a:gd name="T25" fmla="*/ 2147483646 h 248"/>
              <a:gd name="T26" fmla="*/ 2147483646 w 1556"/>
              <a:gd name="T27" fmla="*/ 2147483646 h 248"/>
              <a:gd name="T28" fmla="*/ 2147483646 w 1556"/>
              <a:gd name="T29" fmla="*/ 2147483646 h 248"/>
              <a:gd name="T30" fmla="*/ 2147483646 w 1556"/>
              <a:gd name="T31" fmla="*/ 2147483646 h 248"/>
              <a:gd name="T32" fmla="*/ 2147483646 w 1556"/>
              <a:gd name="T33" fmla="*/ 2147483646 h 248"/>
              <a:gd name="T34" fmla="*/ 2147483646 w 1556"/>
              <a:gd name="T35" fmla="*/ 2147483646 h 248"/>
              <a:gd name="T36" fmla="*/ 2147483646 w 1556"/>
              <a:gd name="T37" fmla="*/ 2147483646 h 248"/>
              <a:gd name="T38" fmla="*/ 2147483646 w 1556"/>
              <a:gd name="T39" fmla="*/ 2147483646 h 248"/>
              <a:gd name="T40" fmla="*/ 2147483646 w 1556"/>
              <a:gd name="T41" fmla="*/ 2147483646 h 248"/>
              <a:gd name="T42" fmla="*/ 2147483646 w 1556"/>
              <a:gd name="T43" fmla="*/ 2147483646 h 248"/>
              <a:gd name="T44" fmla="*/ 2147483646 w 1556"/>
              <a:gd name="T45" fmla="*/ 2147483646 h 248"/>
              <a:gd name="T46" fmla="*/ 2147483646 w 1556"/>
              <a:gd name="T47" fmla="*/ 2147483646 h 248"/>
              <a:gd name="T48" fmla="*/ 2147483646 w 1556"/>
              <a:gd name="T49" fmla="*/ 2147483646 h 248"/>
              <a:gd name="T50" fmla="*/ 2147483646 w 1556"/>
              <a:gd name="T51" fmla="*/ 2147483646 h 248"/>
              <a:gd name="T52" fmla="*/ 2147483646 w 1556"/>
              <a:gd name="T53" fmla="*/ 2147483646 h 248"/>
              <a:gd name="T54" fmla="*/ 2147483646 w 1556"/>
              <a:gd name="T55" fmla="*/ 2147483646 h 248"/>
              <a:gd name="T56" fmla="*/ 2147483646 w 1556"/>
              <a:gd name="T57" fmla="*/ 2147483646 h 248"/>
              <a:gd name="T58" fmla="*/ 2147483646 w 1556"/>
              <a:gd name="T59" fmla="*/ 2147483646 h 248"/>
              <a:gd name="T60" fmla="*/ 2147483646 w 1556"/>
              <a:gd name="T61" fmla="*/ 2147483646 h 248"/>
              <a:gd name="T62" fmla="*/ 2147483646 w 1556"/>
              <a:gd name="T63" fmla="*/ 2147483646 h 248"/>
              <a:gd name="T64" fmla="*/ 2147483646 w 1556"/>
              <a:gd name="T65" fmla="*/ 2147483646 h 248"/>
              <a:gd name="T66" fmla="*/ 2147483646 w 1556"/>
              <a:gd name="T67" fmla="*/ 2147483646 h 248"/>
              <a:gd name="T68" fmla="*/ 2147483646 w 1556"/>
              <a:gd name="T69" fmla="*/ 2147483646 h 248"/>
              <a:gd name="T70" fmla="*/ 2147483646 w 1556"/>
              <a:gd name="T71" fmla="*/ 2147483646 h 248"/>
              <a:gd name="T72" fmla="*/ 2147483646 w 1556"/>
              <a:gd name="T73" fmla="*/ 2147483646 h 248"/>
              <a:gd name="T74" fmla="*/ 2147483646 w 1556"/>
              <a:gd name="T75" fmla="*/ 2147483646 h 248"/>
              <a:gd name="T76" fmla="*/ 2147483646 w 1556"/>
              <a:gd name="T77" fmla="*/ 2147483646 h 248"/>
              <a:gd name="T78" fmla="*/ 2147483646 w 1556"/>
              <a:gd name="T79" fmla="*/ 2147483646 h 248"/>
              <a:gd name="T80" fmla="*/ 2147483646 w 1556"/>
              <a:gd name="T81" fmla="*/ 2147483646 h 248"/>
              <a:gd name="T82" fmla="*/ 2147483646 w 1556"/>
              <a:gd name="T83" fmla="*/ 2147483646 h 248"/>
              <a:gd name="T84" fmla="*/ 2147483646 w 1556"/>
              <a:gd name="T85" fmla="*/ 2147483646 h 248"/>
              <a:gd name="T86" fmla="*/ 2147483646 w 1556"/>
              <a:gd name="T87" fmla="*/ 2147483646 h 248"/>
              <a:gd name="T88" fmla="*/ 2147483646 w 1556"/>
              <a:gd name="T89" fmla="*/ 2147483646 h 248"/>
              <a:gd name="T90" fmla="*/ 2147483646 w 1556"/>
              <a:gd name="T91" fmla="*/ 2147483646 h 248"/>
              <a:gd name="T92" fmla="*/ 2147483646 w 1556"/>
              <a:gd name="T93" fmla="*/ 2147483646 h 248"/>
              <a:gd name="T94" fmla="*/ 2147483646 w 1556"/>
              <a:gd name="T95" fmla="*/ 2147483646 h 248"/>
              <a:gd name="T96" fmla="*/ 2147483646 w 1556"/>
              <a:gd name="T97" fmla="*/ 2147483646 h 248"/>
              <a:gd name="T98" fmla="*/ 2147483646 w 1556"/>
              <a:gd name="T99" fmla="*/ 2147483646 h 248"/>
              <a:gd name="T100" fmla="*/ 2147483646 w 1556"/>
              <a:gd name="T101" fmla="*/ 2147483646 h 248"/>
              <a:gd name="T102" fmla="*/ 2147483646 w 1556"/>
              <a:gd name="T103" fmla="*/ 2147483646 h 248"/>
              <a:gd name="T104" fmla="*/ 2147483646 w 1556"/>
              <a:gd name="T105" fmla="*/ 2147483646 h 248"/>
              <a:gd name="T106" fmla="*/ 2147483646 w 1556"/>
              <a:gd name="T107" fmla="*/ 2147483646 h 248"/>
              <a:gd name="T108" fmla="*/ 2147483646 w 1556"/>
              <a:gd name="T109" fmla="*/ 2147483646 h 248"/>
              <a:gd name="T110" fmla="*/ 2147483646 w 1556"/>
              <a:gd name="T111" fmla="*/ 2147483646 h 248"/>
              <a:gd name="T112" fmla="*/ 0 w 1556"/>
              <a:gd name="T113" fmla="*/ 2147483646 h 248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1556"/>
              <a:gd name="T172" fmla="*/ 0 h 248"/>
              <a:gd name="T173" fmla="*/ 1556 w 1556"/>
              <a:gd name="T174" fmla="*/ 248 h 248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1556" h="248">
                <a:moveTo>
                  <a:pt x="0" y="110"/>
                </a:moveTo>
                <a:lnTo>
                  <a:pt x="0" y="110"/>
                </a:lnTo>
                <a:lnTo>
                  <a:pt x="42" y="118"/>
                </a:lnTo>
                <a:lnTo>
                  <a:pt x="138" y="136"/>
                </a:lnTo>
                <a:lnTo>
                  <a:pt x="248" y="156"/>
                </a:lnTo>
                <a:lnTo>
                  <a:pt x="294" y="162"/>
                </a:lnTo>
                <a:lnTo>
                  <a:pt x="330" y="164"/>
                </a:lnTo>
                <a:lnTo>
                  <a:pt x="296" y="166"/>
                </a:lnTo>
                <a:lnTo>
                  <a:pt x="214" y="170"/>
                </a:lnTo>
                <a:lnTo>
                  <a:pt x="166" y="172"/>
                </a:lnTo>
                <a:lnTo>
                  <a:pt x="116" y="172"/>
                </a:lnTo>
                <a:lnTo>
                  <a:pt x="70" y="170"/>
                </a:lnTo>
                <a:lnTo>
                  <a:pt x="30" y="166"/>
                </a:lnTo>
                <a:lnTo>
                  <a:pt x="60" y="178"/>
                </a:lnTo>
                <a:lnTo>
                  <a:pt x="94" y="188"/>
                </a:lnTo>
                <a:lnTo>
                  <a:pt x="136" y="200"/>
                </a:lnTo>
                <a:lnTo>
                  <a:pt x="184" y="210"/>
                </a:lnTo>
                <a:lnTo>
                  <a:pt x="234" y="220"/>
                </a:lnTo>
                <a:lnTo>
                  <a:pt x="260" y="222"/>
                </a:lnTo>
                <a:lnTo>
                  <a:pt x="286" y="224"/>
                </a:lnTo>
                <a:lnTo>
                  <a:pt x="312" y="224"/>
                </a:lnTo>
                <a:lnTo>
                  <a:pt x="336" y="224"/>
                </a:lnTo>
                <a:lnTo>
                  <a:pt x="382" y="226"/>
                </a:lnTo>
                <a:lnTo>
                  <a:pt x="422" y="228"/>
                </a:lnTo>
                <a:lnTo>
                  <a:pt x="458" y="232"/>
                </a:lnTo>
                <a:lnTo>
                  <a:pt x="640" y="234"/>
                </a:lnTo>
                <a:lnTo>
                  <a:pt x="784" y="236"/>
                </a:lnTo>
                <a:lnTo>
                  <a:pt x="894" y="236"/>
                </a:lnTo>
                <a:lnTo>
                  <a:pt x="930" y="238"/>
                </a:lnTo>
                <a:lnTo>
                  <a:pt x="1016" y="244"/>
                </a:lnTo>
                <a:lnTo>
                  <a:pt x="1124" y="248"/>
                </a:lnTo>
                <a:lnTo>
                  <a:pt x="1180" y="248"/>
                </a:lnTo>
                <a:lnTo>
                  <a:pt x="1230" y="248"/>
                </a:lnTo>
                <a:lnTo>
                  <a:pt x="1268" y="246"/>
                </a:lnTo>
                <a:lnTo>
                  <a:pt x="1358" y="238"/>
                </a:lnTo>
                <a:lnTo>
                  <a:pt x="1464" y="228"/>
                </a:lnTo>
                <a:lnTo>
                  <a:pt x="1514" y="222"/>
                </a:lnTo>
                <a:lnTo>
                  <a:pt x="1556" y="214"/>
                </a:lnTo>
                <a:lnTo>
                  <a:pt x="1534" y="210"/>
                </a:lnTo>
                <a:lnTo>
                  <a:pt x="1506" y="204"/>
                </a:lnTo>
                <a:lnTo>
                  <a:pt x="1468" y="198"/>
                </a:lnTo>
                <a:lnTo>
                  <a:pt x="1416" y="192"/>
                </a:lnTo>
                <a:lnTo>
                  <a:pt x="1354" y="186"/>
                </a:lnTo>
                <a:lnTo>
                  <a:pt x="1280" y="182"/>
                </a:lnTo>
                <a:lnTo>
                  <a:pt x="1194" y="182"/>
                </a:lnTo>
                <a:lnTo>
                  <a:pt x="1226" y="178"/>
                </a:lnTo>
                <a:lnTo>
                  <a:pt x="1300" y="166"/>
                </a:lnTo>
                <a:lnTo>
                  <a:pt x="1346" y="158"/>
                </a:lnTo>
                <a:lnTo>
                  <a:pt x="1392" y="148"/>
                </a:lnTo>
                <a:lnTo>
                  <a:pt x="1434" y="138"/>
                </a:lnTo>
                <a:lnTo>
                  <a:pt x="1470" y="128"/>
                </a:lnTo>
                <a:lnTo>
                  <a:pt x="1414" y="124"/>
                </a:lnTo>
                <a:lnTo>
                  <a:pt x="1286" y="118"/>
                </a:lnTo>
                <a:lnTo>
                  <a:pt x="1136" y="114"/>
                </a:lnTo>
                <a:lnTo>
                  <a:pt x="1070" y="114"/>
                </a:lnTo>
                <a:lnTo>
                  <a:pt x="1018" y="116"/>
                </a:lnTo>
                <a:lnTo>
                  <a:pt x="1110" y="92"/>
                </a:lnTo>
                <a:lnTo>
                  <a:pt x="1048" y="86"/>
                </a:lnTo>
                <a:lnTo>
                  <a:pt x="990" y="82"/>
                </a:lnTo>
                <a:lnTo>
                  <a:pt x="930" y="82"/>
                </a:lnTo>
                <a:lnTo>
                  <a:pt x="930" y="78"/>
                </a:lnTo>
                <a:lnTo>
                  <a:pt x="932" y="72"/>
                </a:lnTo>
                <a:lnTo>
                  <a:pt x="936" y="66"/>
                </a:lnTo>
                <a:lnTo>
                  <a:pt x="942" y="58"/>
                </a:lnTo>
                <a:lnTo>
                  <a:pt x="954" y="48"/>
                </a:lnTo>
                <a:lnTo>
                  <a:pt x="972" y="40"/>
                </a:lnTo>
                <a:lnTo>
                  <a:pt x="996" y="32"/>
                </a:lnTo>
                <a:lnTo>
                  <a:pt x="990" y="26"/>
                </a:lnTo>
                <a:lnTo>
                  <a:pt x="978" y="22"/>
                </a:lnTo>
                <a:lnTo>
                  <a:pt x="962" y="16"/>
                </a:lnTo>
                <a:lnTo>
                  <a:pt x="936" y="10"/>
                </a:lnTo>
                <a:lnTo>
                  <a:pt x="904" y="6"/>
                </a:lnTo>
                <a:lnTo>
                  <a:pt x="860" y="2"/>
                </a:lnTo>
                <a:lnTo>
                  <a:pt x="806" y="2"/>
                </a:lnTo>
                <a:lnTo>
                  <a:pt x="770" y="2"/>
                </a:lnTo>
                <a:lnTo>
                  <a:pt x="688" y="0"/>
                </a:lnTo>
                <a:lnTo>
                  <a:pt x="642" y="2"/>
                </a:lnTo>
                <a:lnTo>
                  <a:pt x="600" y="4"/>
                </a:lnTo>
                <a:lnTo>
                  <a:pt x="566" y="6"/>
                </a:lnTo>
                <a:lnTo>
                  <a:pt x="554" y="8"/>
                </a:lnTo>
                <a:lnTo>
                  <a:pt x="544" y="10"/>
                </a:lnTo>
                <a:lnTo>
                  <a:pt x="592" y="22"/>
                </a:lnTo>
                <a:lnTo>
                  <a:pt x="632" y="34"/>
                </a:lnTo>
                <a:lnTo>
                  <a:pt x="662" y="44"/>
                </a:lnTo>
                <a:lnTo>
                  <a:pt x="614" y="42"/>
                </a:lnTo>
                <a:lnTo>
                  <a:pt x="504" y="38"/>
                </a:lnTo>
                <a:lnTo>
                  <a:pt x="442" y="38"/>
                </a:lnTo>
                <a:lnTo>
                  <a:pt x="382" y="40"/>
                </a:lnTo>
                <a:lnTo>
                  <a:pt x="330" y="44"/>
                </a:lnTo>
                <a:lnTo>
                  <a:pt x="310" y="46"/>
                </a:lnTo>
                <a:lnTo>
                  <a:pt x="294" y="50"/>
                </a:lnTo>
                <a:lnTo>
                  <a:pt x="240" y="58"/>
                </a:lnTo>
                <a:lnTo>
                  <a:pt x="300" y="72"/>
                </a:lnTo>
                <a:lnTo>
                  <a:pt x="364" y="86"/>
                </a:lnTo>
                <a:lnTo>
                  <a:pt x="436" y="98"/>
                </a:lnTo>
                <a:lnTo>
                  <a:pt x="0" y="110"/>
                </a:lnTo>
                <a:close/>
              </a:path>
            </a:pathLst>
          </a:custGeom>
          <a:solidFill>
            <a:srgbClr val="EDED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377"/>
          <p:cNvSpPr>
            <a:spLocks/>
          </p:cNvSpPr>
          <p:nvPr/>
        </p:nvSpPr>
        <p:spPr bwMode="auto">
          <a:xfrm>
            <a:off x="660400" y="5132388"/>
            <a:ext cx="2178050" cy="346075"/>
          </a:xfrm>
          <a:custGeom>
            <a:avLst/>
            <a:gdLst>
              <a:gd name="T0" fmla="*/ 0 w 1372"/>
              <a:gd name="T1" fmla="*/ 2147483646 h 218"/>
              <a:gd name="T2" fmla="*/ 2147483646 w 1372"/>
              <a:gd name="T3" fmla="*/ 2147483646 h 218"/>
              <a:gd name="T4" fmla="*/ 2147483646 w 1372"/>
              <a:gd name="T5" fmla="*/ 2147483646 h 218"/>
              <a:gd name="T6" fmla="*/ 2147483646 w 1372"/>
              <a:gd name="T7" fmla="*/ 2147483646 h 218"/>
              <a:gd name="T8" fmla="*/ 2147483646 w 1372"/>
              <a:gd name="T9" fmla="*/ 2147483646 h 218"/>
              <a:gd name="T10" fmla="*/ 2147483646 w 1372"/>
              <a:gd name="T11" fmla="*/ 2147483646 h 218"/>
              <a:gd name="T12" fmla="*/ 2147483646 w 1372"/>
              <a:gd name="T13" fmla="*/ 2147483646 h 218"/>
              <a:gd name="T14" fmla="*/ 2147483646 w 1372"/>
              <a:gd name="T15" fmla="*/ 2147483646 h 218"/>
              <a:gd name="T16" fmla="*/ 2147483646 w 1372"/>
              <a:gd name="T17" fmla="*/ 2147483646 h 218"/>
              <a:gd name="T18" fmla="*/ 2147483646 w 1372"/>
              <a:gd name="T19" fmla="*/ 2147483646 h 218"/>
              <a:gd name="T20" fmla="*/ 2147483646 w 1372"/>
              <a:gd name="T21" fmla="*/ 2147483646 h 218"/>
              <a:gd name="T22" fmla="*/ 2147483646 w 1372"/>
              <a:gd name="T23" fmla="*/ 2147483646 h 218"/>
              <a:gd name="T24" fmla="*/ 2147483646 w 1372"/>
              <a:gd name="T25" fmla="*/ 2147483646 h 218"/>
              <a:gd name="T26" fmla="*/ 2147483646 w 1372"/>
              <a:gd name="T27" fmla="*/ 2147483646 h 218"/>
              <a:gd name="T28" fmla="*/ 2147483646 w 1372"/>
              <a:gd name="T29" fmla="*/ 2147483646 h 218"/>
              <a:gd name="T30" fmla="*/ 2147483646 w 1372"/>
              <a:gd name="T31" fmla="*/ 2147483646 h 218"/>
              <a:gd name="T32" fmla="*/ 2147483646 w 1372"/>
              <a:gd name="T33" fmla="*/ 2147483646 h 218"/>
              <a:gd name="T34" fmla="*/ 2147483646 w 1372"/>
              <a:gd name="T35" fmla="*/ 2147483646 h 218"/>
              <a:gd name="T36" fmla="*/ 2147483646 w 1372"/>
              <a:gd name="T37" fmla="*/ 2147483646 h 218"/>
              <a:gd name="T38" fmla="*/ 2147483646 w 1372"/>
              <a:gd name="T39" fmla="*/ 2147483646 h 218"/>
              <a:gd name="T40" fmla="*/ 2147483646 w 1372"/>
              <a:gd name="T41" fmla="*/ 2147483646 h 218"/>
              <a:gd name="T42" fmla="*/ 2147483646 w 1372"/>
              <a:gd name="T43" fmla="*/ 2147483646 h 218"/>
              <a:gd name="T44" fmla="*/ 2147483646 w 1372"/>
              <a:gd name="T45" fmla="*/ 2147483646 h 218"/>
              <a:gd name="T46" fmla="*/ 2147483646 w 1372"/>
              <a:gd name="T47" fmla="*/ 2147483646 h 218"/>
              <a:gd name="T48" fmla="*/ 2147483646 w 1372"/>
              <a:gd name="T49" fmla="*/ 2147483646 h 218"/>
              <a:gd name="T50" fmla="*/ 2147483646 w 1372"/>
              <a:gd name="T51" fmla="*/ 2147483646 h 218"/>
              <a:gd name="T52" fmla="*/ 2147483646 w 1372"/>
              <a:gd name="T53" fmla="*/ 2147483646 h 218"/>
              <a:gd name="T54" fmla="*/ 2147483646 w 1372"/>
              <a:gd name="T55" fmla="*/ 2147483646 h 218"/>
              <a:gd name="T56" fmla="*/ 2147483646 w 1372"/>
              <a:gd name="T57" fmla="*/ 2147483646 h 218"/>
              <a:gd name="T58" fmla="*/ 2147483646 w 1372"/>
              <a:gd name="T59" fmla="*/ 2147483646 h 218"/>
              <a:gd name="T60" fmla="*/ 2147483646 w 1372"/>
              <a:gd name="T61" fmla="*/ 2147483646 h 218"/>
              <a:gd name="T62" fmla="*/ 2147483646 w 1372"/>
              <a:gd name="T63" fmla="*/ 2147483646 h 218"/>
              <a:gd name="T64" fmla="*/ 2147483646 w 1372"/>
              <a:gd name="T65" fmla="*/ 2147483646 h 218"/>
              <a:gd name="T66" fmla="*/ 2147483646 w 1372"/>
              <a:gd name="T67" fmla="*/ 2147483646 h 218"/>
              <a:gd name="T68" fmla="*/ 2147483646 w 1372"/>
              <a:gd name="T69" fmla="*/ 2147483646 h 218"/>
              <a:gd name="T70" fmla="*/ 2147483646 w 1372"/>
              <a:gd name="T71" fmla="*/ 2147483646 h 218"/>
              <a:gd name="T72" fmla="*/ 2147483646 w 1372"/>
              <a:gd name="T73" fmla="*/ 2147483646 h 218"/>
              <a:gd name="T74" fmla="*/ 2147483646 w 1372"/>
              <a:gd name="T75" fmla="*/ 2147483646 h 218"/>
              <a:gd name="T76" fmla="*/ 2147483646 w 1372"/>
              <a:gd name="T77" fmla="*/ 2147483646 h 218"/>
              <a:gd name="T78" fmla="*/ 2147483646 w 1372"/>
              <a:gd name="T79" fmla="*/ 2147483646 h 218"/>
              <a:gd name="T80" fmla="*/ 2147483646 w 1372"/>
              <a:gd name="T81" fmla="*/ 0 h 218"/>
              <a:gd name="T82" fmla="*/ 2147483646 w 1372"/>
              <a:gd name="T83" fmla="*/ 0 h 218"/>
              <a:gd name="T84" fmla="*/ 2147483646 w 1372"/>
              <a:gd name="T85" fmla="*/ 2147483646 h 218"/>
              <a:gd name="T86" fmla="*/ 2147483646 w 1372"/>
              <a:gd name="T87" fmla="*/ 2147483646 h 218"/>
              <a:gd name="T88" fmla="*/ 2147483646 w 1372"/>
              <a:gd name="T89" fmla="*/ 2147483646 h 218"/>
              <a:gd name="T90" fmla="*/ 2147483646 w 1372"/>
              <a:gd name="T91" fmla="*/ 2147483646 h 218"/>
              <a:gd name="T92" fmla="*/ 2147483646 w 1372"/>
              <a:gd name="T93" fmla="*/ 2147483646 h 218"/>
              <a:gd name="T94" fmla="*/ 2147483646 w 1372"/>
              <a:gd name="T95" fmla="*/ 2147483646 h 218"/>
              <a:gd name="T96" fmla="*/ 2147483646 w 1372"/>
              <a:gd name="T97" fmla="*/ 2147483646 h 218"/>
              <a:gd name="T98" fmla="*/ 2147483646 w 1372"/>
              <a:gd name="T99" fmla="*/ 2147483646 h 218"/>
              <a:gd name="T100" fmla="*/ 2147483646 w 1372"/>
              <a:gd name="T101" fmla="*/ 2147483646 h 218"/>
              <a:gd name="T102" fmla="*/ 2147483646 w 1372"/>
              <a:gd name="T103" fmla="*/ 2147483646 h 218"/>
              <a:gd name="T104" fmla="*/ 2147483646 w 1372"/>
              <a:gd name="T105" fmla="*/ 2147483646 h 218"/>
              <a:gd name="T106" fmla="*/ 0 w 1372"/>
              <a:gd name="T107" fmla="*/ 2147483646 h 21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1372"/>
              <a:gd name="T163" fmla="*/ 0 h 218"/>
              <a:gd name="T164" fmla="*/ 1372 w 1372"/>
              <a:gd name="T165" fmla="*/ 218 h 21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1372" h="218">
                <a:moveTo>
                  <a:pt x="0" y="96"/>
                </a:moveTo>
                <a:lnTo>
                  <a:pt x="0" y="96"/>
                </a:lnTo>
                <a:lnTo>
                  <a:pt x="122" y="120"/>
                </a:lnTo>
                <a:lnTo>
                  <a:pt x="218" y="136"/>
                </a:lnTo>
                <a:lnTo>
                  <a:pt x="260" y="142"/>
                </a:lnTo>
                <a:lnTo>
                  <a:pt x="290" y="144"/>
                </a:lnTo>
                <a:lnTo>
                  <a:pt x="260" y="146"/>
                </a:lnTo>
                <a:lnTo>
                  <a:pt x="190" y="150"/>
                </a:lnTo>
                <a:lnTo>
                  <a:pt x="146" y="152"/>
                </a:lnTo>
                <a:lnTo>
                  <a:pt x="102" y="152"/>
                </a:lnTo>
                <a:lnTo>
                  <a:pt x="62" y="150"/>
                </a:lnTo>
                <a:lnTo>
                  <a:pt x="26" y="146"/>
                </a:lnTo>
                <a:lnTo>
                  <a:pt x="52" y="156"/>
                </a:lnTo>
                <a:lnTo>
                  <a:pt x="82" y="164"/>
                </a:lnTo>
                <a:lnTo>
                  <a:pt x="120" y="176"/>
                </a:lnTo>
                <a:lnTo>
                  <a:pt x="162" y="184"/>
                </a:lnTo>
                <a:lnTo>
                  <a:pt x="206" y="192"/>
                </a:lnTo>
                <a:lnTo>
                  <a:pt x="252" y="198"/>
                </a:lnTo>
                <a:lnTo>
                  <a:pt x="274" y="198"/>
                </a:lnTo>
                <a:lnTo>
                  <a:pt x="296" y="196"/>
                </a:lnTo>
                <a:lnTo>
                  <a:pt x="336" y="198"/>
                </a:lnTo>
                <a:lnTo>
                  <a:pt x="372" y="200"/>
                </a:lnTo>
                <a:lnTo>
                  <a:pt x="404" y="204"/>
                </a:lnTo>
                <a:lnTo>
                  <a:pt x="564" y="206"/>
                </a:lnTo>
                <a:lnTo>
                  <a:pt x="692" y="208"/>
                </a:lnTo>
                <a:lnTo>
                  <a:pt x="790" y="206"/>
                </a:lnTo>
                <a:lnTo>
                  <a:pt x="820" y="210"/>
                </a:lnTo>
                <a:lnTo>
                  <a:pt x="896" y="214"/>
                </a:lnTo>
                <a:lnTo>
                  <a:pt x="992" y="218"/>
                </a:lnTo>
                <a:lnTo>
                  <a:pt x="1040" y="218"/>
                </a:lnTo>
                <a:lnTo>
                  <a:pt x="1084" y="218"/>
                </a:lnTo>
                <a:lnTo>
                  <a:pt x="1198" y="210"/>
                </a:lnTo>
                <a:lnTo>
                  <a:pt x="1292" y="200"/>
                </a:lnTo>
                <a:lnTo>
                  <a:pt x="1336" y="194"/>
                </a:lnTo>
                <a:lnTo>
                  <a:pt x="1372" y="188"/>
                </a:lnTo>
                <a:lnTo>
                  <a:pt x="1354" y="184"/>
                </a:lnTo>
                <a:lnTo>
                  <a:pt x="1328" y="180"/>
                </a:lnTo>
                <a:lnTo>
                  <a:pt x="1294" y="174"/>
                </a:lnTo>
                <a:lnTo>
                  <a:pt x="1250" y="168"/>
                </a:lnTo>
                <a:lnTo>
                  <a:pt x="1194" y="164"/>
                </a:lnTo>
                <a:lnTo>
                  <a:pt x="1130" y="160"/>
                </a:lnTo>
                <a:lnTo>
                  <a:pt x="1054" y="160"/>
                </a:lnTo>
                <a:lnTo>
                  <a:pt x="1080" y="156"/>
                </a:lnTo>
                <a:lnTo>
                  <a:pt x="1146" y="146"/>
                </a:lnTo>
                <a:lnTo>
                  <a:pt x="1226" y="130"/>
                </a:lnTo>
                <a:lnTo>
                  <a:pt x="1264" y="122"/>
                </a:lnTo>
                <a:lnTo>
                  <a:pt x="1296" y="112"/>
                </a:lnTo>
                <a:lnTo>
                  <a:pt x="1248" y="108"/>
                </a:lnTo>
                <a:lnTo>
                  <a:pt x="1134" y="104"/>
                </a:lnTo>
                <a:lnTo>
                  <a:pt x="1002" y="100"/>
                </a:lnTo>
                <a:lnTo>
                  <a:pt x="944" y="100"/>
                </a:lnTo>
                <a:lnTo>
                  <a:pt x="898" y="102"/>
                </a:lnTo>
                <a:lnTo>
                  <a:pt x="980" y="80"/>
                </a:lnTo>
                <a:lnTo>
                  <a:pt x="924" y="76"/>
                </a:lnTo>
                <a:lnTo>
                  <a:pt x="874" y="72"/>
                </a:lnTo>
                <a:lnTo>
                  <a:pt x="820" y="72"/>
                </a:lnTo>
                <a:lnTo>
                  <a:pt x="820" y="68"/>
                </a:lnTo>
                <a:lnTo>
                  <a:pt x="822" y="62"/>
                </a:lnTo>
                <a:lnTo>
                  <a:pt x="826" y="56"/>
                </a:lnTo>
                <a:lnTo>
                  <a:pt x="832" y="50"/>
                </a:lnTo>
                <a:lnTo>
                  <a:pt x="842" y="42"/>
                </a:lnTo>
                <a:lnTo>
                  <a:pt x="858" y="34"/>
                </a:lnTo>
                <a:lnTo>
                  <a:pt x="878" y="28"/>
                </a:lnTo>
                <a:lnTo>
                  <a:pt x="872" y="22"/>
                </a:lnTo>
                <a:lnTo>
                  <a:pt x="864" y="18"/>
                </a:lnTo>
                <a:lnTo>
                  <a:pt x="848" y="14"/>
                </a:lnTo>
                <a:lnTo>
                  <a:pt x="826" y="8"/>
                </a:lnTo>
                <a:lnTo>
                  <a:pt x="796" y="4"/>
                </a:lnTo>
                <a:lnTo>
                  <a:pt x="758" y="2"/>
                </a:lnTo>
                <a:lnTo>
                  <a:pt x="710" y="0"/>
                </a:lnTo>
                <a:lnTo>
                  <a:pt x="678" y="0"/>
                </a:lnTo>
                <a:lnTo>
                  <a:pt x="608" y="0"/>
                </a:lnTo>
                <a:lnTo>
                  <a:pt x="530" y="2"/>
                </a:lnTo>
                <a:lnTo>
                  <a:pt x="500" y="4"/>
                </a:lnTo>
                <a:lnTo>
                  <a:pt x="480" y="8"/>
                </a:lnTo>
                <a:lnTo>
                  <a:pt x="524" y="20"/>
                </a:lnTo>
                <a:lnTo>
                  <a:pt x="558" y="28"/>
                </a:lnTo>
                <a:lnTo>
                  <a:pt x="584" y="38"/>
                </a:lnTo>
                <a:lnTo>
                  <a:pt x="542" y="36"/>
                </a:lnTo>
                <a:lnTo>
                  <a:pt x="444" y="34"/>
                </a:lnTo>
                <a:lnTo>
                  <a:pt x="390" y="34"/>
                </a:lnTo>
                <a:lnTo>
                  <a:pt x="336" y="34"/>
                </a:lnTo>
                <a:lnTo>
                  <a:pt x="290" y="38"/>
                </a:lnTo>
                <a:lnTo>
                  <a:pt x="272" y="40"/>
                </a:lnTo>
                <a:lnTo>
                  <a:pt x="258" y="44"/>
                </a:lnTo>
                <a:lnTo>
                  <a:pt x="212" y="52"/>
                </a:lnTo>
                <a:lnTo>
                  <a:pt x="264" y="64"/>
                </a:lnTo>
                <a:lnTo>
                  <a:pt x="320" y="74"/>
                </a:lnTo>
                <a:lnTo>
                  <a:pt x="386" y="86"/>
                </a:lnTo>
                <a:lnTo>
                  <a:pt x="0" y="96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378"/>
          <p:cNvSpPr>
            <a:spLocks/>
          </p:cNvSpPr>
          <p:nvPr/>
        </p:nvSpPr>
        <p:spPr bwMode="auto">
          <a:xfrm>
            <a:off x="2863850" y="1366838"/>
            <a:ext cx="1727200" cy="374650"/>
          </a:xfrm>
          <a:custGeom>
            <a:avLst/>
            <a:gdLst>
              <a:gd name="T0" fmla="*/ 2147483646 w 1088"/>
              <a:gd name="T1" fmla="*/ 2147483646 h 236"/>
              <a:gd name="T2" fmla="*/ 2147483646 w 1088"/>
              <a:gd name="T3" fmla="*/ 2147483646 h 236"/>
              <a:gd name="T4" fmla="*/ 0 w 1088"/>
              <a:gd name="T5" fmla="*/ 2147483646 h 236"/>
              <a:gd name="T6" fmla="*/ 0 w 1088"/>
              <a:gd name="T7" fmla="*/ 2147483646 h 236"/>
              <a:gd name="T8" fmla="*/ 2147483646 w 1088"/>
              <a:gd name="T9" fmla="*/ 2147483646 h 236"/>
              <a:gd name="T10" fmla="*/ 2147483646 w 1088"/>
              <a:gd name="T11" fmla="*/ 2147483646 h 236"/>
              <a:gd name="T12" fmla="*/ 2147483646 w 1088"/>
              <a:gd name="T13" fmla="*/ 2147483646 h 236"/>
              <a:gd name="T14" fmla="*/ 2147483646 w 1088"/>
              <a:gd name="T15" fmla="*/ 2147483646 h 236"/>
              <a:gd name="T16" fmla="*/ 2147483646 w 1088"/>
              <a:gd name="T17" fmla="*/ 2147483646 h 236"/>
              <a:gd name="T18" fmla="*/ 2147483646 w 1088"/>
              <a:gd name="T19" fmla="*/ 2147483646 h 236"/>
              <a:gd name="T20" fmla="*/ 2147483646 w 1088"/>
              <a:gd name="T21" fmla="*/ 2147483646 h 236"/>
              <a:gd name="T22" fmla="*/ 2147483646 w 1088"/>
              <a:gd name="T23" fmla="*/ 2147483646 h 236"/>
              <a:gd name="T24" fmla="*/ 2147483646 w 1088"/>
              <a:gd name="T25" fmla="*/ 2147483646 h 236"/>
              <a:gd name="T26" fmla="*/ 2147483646 w 1088"/>
              <a:gd name="T27" fmla="*/ 2147483646 h 236"/>
              <a:gd name="T28" fmla="*/ 2147483646 w 1088"/>
              <a:gd name="T29" fmla="*/ 2147483646 h 236"/>
              <a:gd name="T30" fmla="*/ 2147483646 w 1088"/>
              <a:gd name="T31" fmla="*/ 2147483646 h 236"/>
              <a:gd name="T32" fmla="*/ 2147483646 w 1088"/>
              <a:gd name="T33" fmla="*/ 2147483646 h 236"/>
              <a:gd name="T34" fmla="*/ 2147483646 w 1088"/>
              <a:gd name="T35" fmla="*/ 2147483646 h 236"/>
              <a:gd name="T36" fmla="*/ 2147483646 w 1088"/>
              <a:gd name="T37" fmla="*/ 2147483646 h 236"/>
              <a:gd name="T38" fmla="*/ 2147483646 w 1088"/>
              <a:gd name="T39" fmla="*/ 2147483646 h 236"/>
              <a:gd name="T40" fmla="*/ 2147483646 w 1088"/>
              <a:gd name="T41" fmla="*/ 2147483646 h 236"/>
              <a:gd name="T42" fmla="*/ 2147483646 w 1088"/>
              <a:gd name="T43" fmla="*/ 2147483646 h 236"/>
              <a:gd name="T44" fmla="*/ 2147483646 w 1088"/>
              <a:gd name="T45" fmla="*/ 2147483646 h 236"/>
              <a:gd name="T46" fmla="*/ 2147483646 w 1088"/>
              <a:gd name="T47" fmla="*/ 2147483646 h 236"/>
              <a:gd name="T48" fmla="*/ 2147483646 w 1088"/>
              <a:gd name="T49" fmla="*/ 2147483646 h 236"/>
              <a:gd name="T50" fmla="*/ 2147483646 w 1088"/>
              <a:gd name="T51" fmla="*/ 2147483646 h 236"/>
              <a:gd name="T52" fmla="*/ 2147483646 w 1088"/>
              <a:gd name="T53" fmla="*/ 2147483646 h 236"/>
              <a:gd name="T54" fmla="*/ 2147483646 w 1088"/>
              <a:gd name="T55" fmla="*/ 2147483646 h 236"/>
              <a:gd name="T56" fmla="*/ 2147483646 w 1088"/>
              <a:gd name="T57" fmla="*/ 2147483646 h 236"/>
              <a:gd name="T58" fmla="*/ 2147483646 w 1088"/>
              <a:gd name="T59" fmla="*/ 2147483646 h 236"/>
              <a:gd name="T60" fmla="*/ 2147483646 w 1088"/>
              <a:gd name="T61" fmla="*/ 2147483646 h 236"/>
              <a:gd name="T62" fmla="*/ 2147483646 w 1088"/>
              <a:gd name="T63" fmla="*/ 2147483646 h 236"/>
              <a:gd name="T64" fmla="*/ 2147483646 w 1088"/>
              <a:gd name="T65" fmla="*/ 2147483646 h 236"/>
              <a:gd name="T66" fmla="*/ 2147483646 w 1088"/>
              <a:gd name="T67" fmla="*/ 2147483646 h 236"/>
              <a:gd name="T68" fmla="*/ 2147483646 w 1088"/>
              <a:gd name="T69" fmla="*/ 2147483646 h 236"/>
              <a:gd name="T70" fmla="*/ 2147483646 w 1088"/>
              <a:gd name="T71" fmla="*/ 2147483646 h 236"/>
              <a:gd name="T72" fmla="*/ 2147483646 w 1088"/>
              <a:gd name="T73" fmla="*/ 2147483646 h 236"/>
              <a:gd name="T74" fmla="*/ 2147483646 w 1088"/>
              <a:gd name="T75" fmla="*/ 2147483646 h 236"/>
              <a:gd name="T76" fmla="*/ 2147483646 w 1088"/>
              <a:gd name="T77" fmla="*/ 2147483646 h 236"/>
              <a:gd name="T78" fmla="*/ 2147483646 w 1088"/>
              <a:gd name="T79" fmla="*/ 2147483646 h 236"/>
              <a:gd name="T80" fmla="*/ 2147483646 w 1088"/>
              <a:gd name="T81" fmla="*/ 2147483646 h 236"/>
              <a:gd name="T82" fmla="*/ 2147483646 w 1088"/>
              <a:gd name="T83" fmla="*/ 2147483646 h 236"/>
              <a:gd name="T84" fmla="*/ 2147483646 w 1088"/>
              <a:gd name="T85" fmla="*/ 2147483646 h 236"/>
              <a:gd name="T86" fmla="*/ 2147483646 w 1088"/>
              <a:gd name="T87" fmla="*/ 2147483646 h 236"/>
              <a:gd name="T88" fmla="*/ 2147483646 w 1088"/>
              <a:gd name="T89" fmla="*/ 2147483646 h 236"/>
              <a:gd name="T90" fmla="*/ 2147483646 w 1088"/>
              <a:gd name="T91" fmla="*/ 2147483646 h 236"/>
              <a:gd name="T92" fmla="*/ 2147483646 w 1088"/>
              <a:gd name="T93" fmla="*/ 0 h 236"/>
              <a:gd name="T94" fmla="*/ 2147483646 w 1088"/>
              <a:gd name="T95" fmla="*/ 2147483646 h 236"/>
              <a:gd name="T96" fmla="*/ 2147483646 w 1088"/>
              <a:gd name="T97" fmla="*/ 2147483646 h 236"/>
              <a:gd name="T98" fmla="*/ 2147483646 w 1088"/>
              <a:gd name="T99" fmla="*/ 2147483646 h 236"/>
              <a:gd name="T100" fmla="*/ 2147483646 w 1088"/>
              <a:gd name="T101" fmla="*/ 2147483646 h 236"/>
              <a:gd name="T102" fmla="*/ 2147483646 w 1088"/>
              <a:gd name="T103" fmla="*/ 2147483646 h 236"/>
              <a:gd name="T104" fmla="*/ 2147483646 w 1088"/>
              <a:gd name="T105" fmla="*/ 2147483646 h 236"/>
              <a:gd name="T106" fmla="*/ 2147483646 w 1088"/>
              <a:gd name="T107" fmla="*/ 2147483646 h 236"/>
              <a:gd name="T108" fmla="*/ 2147483646 w 1088"/>
              <a:gd name="T109" fmla="*/ 2147483646 h 236"/>
              <a:gd name="T110" fmla="*/ 2147483646 w 1088"/>
              <a:gd name="T111" fmla="*/ 2147483646 h 2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1088"/>
              <a:gd name="T169" fmla="*/ 0 h 236"/>
              <a:gd name="T170" fmla="*/ 1088 w 1088"/>
              <a:gd name="T171" fmla="*/ 236 h 2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1088" h="236">
                <a:moveTo>
                  <a:pt x="86" y="122"/>
                </a:moveTo>
                <a:lnTo>
                  <a:pt x="86" y="122"/>
                </a:lnTo>
                <a:lnTo>
                  <a:pt x="72" y="124"/>
                </a:lnTo>
                <a:lnTo>
                  <a:pt x="56" y="128"/>
                </a:lnTo>
                <a:lnTo>
                  <a:pt x="38" y="134"/>
                </a:lnTo>
                <a:lnTo>
                  <a:pt x="22" y="140"/>
                </a:lnTo>
                <a:lnTo>
                  <a:pt x="8" y="150"/>
                </a:lnTo>
                <a:lnTo>
                  <a:pt x="4" y="154"/>
                </a:lnTo>
                <a:lnTo>
                  <a:pt x="0" y="160"/>
                </a:lnTo>
                <a:lnTo>
                  <a:pt x="0" y="166"/>
                </a:lnTo>
                <a:lnTo>
                  <a:pt x="0" y="172"/>
                </a:lnTo>
                <a:lnTo>
                  <a:pt x="14" y="178"/>
                </a:lnTo>
                <a:lnTo>
                  <a:pt x="30" y="186"/>
                </a:lnTo>
                <a:lnTo>
                  <a:pt x="52" y="192"/>
                </a:lnTo>
                <a:lnTo>
                  <a:pt x="82" y="198"/>
                </a:lnTo>
                <a:lnTo>
                  <a:pt x="118" y="202"/>
                </a:lnTo>
                <a:lnTo>
                  <a:pt x="160" y="202"/>
                </a:lnTo>
                <a:lnTo>
                  <a:pt x="184" y="202"/>
                </a:lnTo>
                <a:lnTo>
                  <a:pt x="208" y="198"/>
                </a:lnTo>
                <a:lnTo>
                  <a:pt x="226" y="204"/>
                </a:lnTo>
                <a:lnTo>
                  <a:pt x="272" y="214"/>
                </a:lnTo>
                <a:lnTo>
                  <a:pt x="300" y="218"/>
                </a:lnTo>
                <a:lnTo>
                  <a:pt x="328" y="222"/>
                </a:lnTo>
                <a:lnTo>
                  <a:pt x="356" y="224"/>
                </a:lnTo>
                <a:lnTo>
                  <a:pt x="384" y="222"/>
                </a:lnTo>
                <a:lnTo>
                  <a:pt x="392" y="224"/>
                </a:lnTo>
                <a:lnTo>
                  <a:pt x="414" y="230"/>
                </a:lnTo>
                <a:lnTo>
                  <a:pt x="428" y="230"/>
                </a:lnTo>
                <a:lnTo>
                  <a:pt x="444" y="232"/>
                </a:lnTo>
                <a:lnTo>
                  <a:pt x="462" y="230"/>
                </a:lnTo>
                <a:lnTo>
                  <a:pt x="478" y="226"/>
                </a:lnTo>
                <a:lnTo>
                  <a:pt x="490" y="230"/>
                </a:lnTo>
                <a:lnTo>
                  <a:pt x="520" y="236"/>
                </a:lnTo>
                <a:lnTo>
                  <a:pt x="538" y="236"/>
                </a:lnTo>
                <a:lnTo>
                  <a:pt x="558" y="236"/>
                </a:lnTo>
                <a:lnTo>
                  <a:pt x="576" y="232"/>
                </a:lnTo>
                <a:lnTo>
                  <a:pt x="586" y="230"/>
                </a:lnTo>
                <a:lnTo>
                  <a:pt x="594" y="226"/>
                </a:lnTo>
                <a:lnTo>
                  <a:pt x="602" y="228"/>
                </a:lnTo>
                <a:lnTo>
                  <a:pt x="614" y="232"/>
                </a:lnTo>
                <a:lnTo>
                  <a:pt x="628" y="234"/>
                </a:lnTo>
                <a:lnTo>
                  <a:pt x="644" y="234"/>
                </a:lnTo>
                <a:lnTo>
                  <a:pt x="660" y="234"/>
                </a:lnTo>
                <a:lnTo>
                  <a:pt x="680" y="230"/>
                </a:lnTo>
                <a:lnTo>
                  <a:pt x="698" y="222"/>
                </a:lnTo>
                <a:lnTo>
                  <a:pt x="738" y="224"/>
                </a:lnTo>
                <a:lnTo>
                  <a:pt x="780" y="224"/>
                </a:lnTo>
                <a:lnTo>
                  <a:pt x="830" y="224"/>
                </a:lnTo>
                <a:lnTo>
                  <a:pt x="884" y="220"/>
                </a:lnTo>
                <a:lnTo>
                  <a:pt x="936" y="214"/>
                </a:lnTo>
                <a:lnTo>
                  <a:pt x="960" y="208"/>
                </a:lnTo>
                <a:lnTo>
                  <a:pt x="980" y="202"/>
                </a:lnTo>
                <a:lnTo>
                  <a:pt x="1000" y="196"/>
                </a:lnTo>
                <a:lnTo>
                  <a:pt x="1014" y="186"/>
                </a:lnTo>
                <a:lnTo>
                  <a:pt x="1022" y="184"/>
                </a:lnTo>
                <a:lnTo>
                  <a:pt x="1030" y="180"/>
                </a:lnTo>
                <a:lnTo>
                  <a:pt x="1036" y="176"/>
                </a:lnTo>
                <a:lnTo>
                  <a:pt x="1038" y="174"/>
                </a:lnTo>
                <a:lnTo>
                  <a:pt x="1038" y="172"/>
                </a:lnTo>
                <a:lnTo>
                  <a:pt x="1038" y="170"/>
                </a:lnTo>
                <a:lnTo>
                  <a:pt x="1034" y="168"/>
                </a:lnTo>
                <a:lnTo>
                  <a:pt x="1020" y="164"/>
                </a:lnTo>
                <a:lnTo>
                  <a:pt x="996" y="160"/>
                </a:lnTo>
                <a:lnTo>
                  <a:pt x="1008" y="160"/>
                </a:lnTo>
                <a:lnTo>
                  <a:pt x="1034" y="158"/>
                </a:lnTo>
                <a:lnTo>
                  <a:pt x="1048" y="156"/>
                </a:lnTo>
                <a:lnTo>
                  <a:pt x="1064" y="152"/>
                </a:lnTo>
                <a:lnTo>
                  <a:pt x="1078" y="148"/>
                </a:lnTo>
                <a:lnTo>
                  <a:pt x="1088" y="142"/>
                </a:lnTo>
                <a:lnTo>
                  <a:pt x="1084" y="134"/>
                </a:lnTo>
                <a:lnTo>
                  <a:pt x="1078" y="126"/>
                </a:lnTo>
                <a:lnTo>
                  <a:pt x="1068" y="116"/>
                </a:lnTo>
                <a:lnTo>
                  <a:pt x="1052" y="108"/>
                </a:lnTo>
                <a:lnTo>
                  <a:pt x="1042" y="106"/>
                </a:lnTo>
                <a:lnTo>
                  <a:pt x="1030" y="104"/>
                </a:lnTo>
                <a:lnTo>
                  <a:pt x="1014" y="102"/>
                </a:lnTo>
                <a:lnTo>
                  <a:pt x="998" y="102"/>
                </a:lnTo>
                <a:lnTo>
                  <a:pt x="980" y="104"/>
                </a:lnTo>
                <a:lnTo>
                  <a:pt x="958" y="106"/>
                </a:lnTo>
                <a:lnTo>
                  <a:pt x="948" y="98"/>
                </a:lnTo>
                <a:lnTo>
                  <a:pt x="936" y="88"/>
                </a:lnTo>
                <a:lnTo>
                  <a:pt x="922" y="80"/>
                </a:lnTo>
                <a:lnTo>
                  <a:pt x="908" y="70"/>
                </a:lnTo>
                <a:lnTo>
                  <a:pt x="890" y="64"/>
                </a:lnTo>
                <a:lnTo>
                  <a:pt x="882" y="62"/>
                </a:lnTo>
                <a:lnTo>
                  <a:pt x="874" y="62"/>
                </a:lnTo>
                <a:lnTo>
                  <a:pt x="866" y="62"/>
                </a:lnTo>
                <a:lnTo>
                  <a:pt x="858" y="66"/>
                </a:lnTo>
                <a:lnTo>
                  <a:pt x="850" y="66"/>
                </a:lnTo>
                <a:lnTo>
                  <a:pt x="834" y="72"/>
                </a:lnTo>
                <a:lnTo>
                  <a:pt x="824" y="76"/>
                </a:lnTo>
                <a:lnTo>
                  <a:pt x="816" y="80"/>
                </a:lnTo>
                <a:lnTo>
                  <a:pt x="808" y="86"/>
                </a:lnTo>
                <a:lnTo>
                  <a:pt x="804" y="94"/>
                </a:lnTo>
                <a:lnTo>
                  <a:pt x="796" y="88"/>
                </a:lnTo>
                <a:lnTo>
                  <a:pt x="778" y="74"/>
                </a:lnTo>
                <a:lnTo>
                  <a:pt x="766" y="68"/>
                </a:lnTo>
                <a:lnTo>
                  <a:pt x="756" y="62"/>
                </a:lnTo>
                <a:lnTo>
                  <a:pt x="744" y="58"/>
                </a:lnTo>
                <a:lnTo>
                  <a:pt x="732" y="56"/>
                </a:lnTo>
                <a:lnTo>
                  <a:pt x="728" y="56"/>
                </a:lnTo>
                <a:lnTo>
                  <a:pt x="718" y="58"/>
                </a:lnTo>
                <a:lnTo>
                  <a:pt x="712" y="60"/>
                </a:lnTo>
                <a:lnTo>
                  <a:pt x="706" y="62"/>
                </a:lnTo>
                <a:lnTo>
                  <a:pt x="702" y="68"/>
                </a:lnTo>
                <a:lnTo>
                  <a:pt x="698" y="74"/>
                </a:lnTo>
                <a:lnTo>
                  <a:pt x="688" y="64"/>
                </a:lnTo>
                <a:lnTo>
                  <a:pt x="664" y="44"/>
                </a:lnTo>
                <a:lnTo>
                  <a:pt x="650" y="34"/>
                </a:lnTo>
                <a:lnTo>
                  <a:pt x="634" y="26"/>
                </a:lnTo>
                <a:lnTo>
                  <a:pt x="618" y="20"/>
                </a:lnTo>
                <a:lnTo>
                  <a:pt x="610" y="18"/>
                </a:lnTo>
                <a:lnTo>
                  <a:pt x="602" y="18"/>
                </a:lnTo>
                <a:lnTo>
                  <a:pt x="592" y="18"/>
                </a:lnTo>
                <a:lnTo>
                  <a:pt x="572" y="22"/>
                </a:lnTo>
                <a:lnTo>
                  <a:pt x="560" y="24"/>
                </a:lnTo>
                <a:lnTo>
                  <a:pt x="548" y="30"/>
                </a:lnTo>
                <a:lnTo>
                  <a:pt x="540" y="34"/>
                </a:lnTo>
                <a:lnTo>
                  <a:pt x="534" y="42"/>
                </a:lnTo>
                <a:lnTo>
                  <a:pt x="532" y="36"/>
                </a:lnTo>
                <a:lnTo>
                  <a:pt x="524" y="24"/>
                </a:lnTo>
                <a:lnTo>
                  <a:pt x="518" y="18"/>
                </a:lnTo>
                <a:lnTo>
                  <a:pt x="510" y="10"/>
                </a:lnTo>
                <a:lnTo>
                  <a:pt x="502" y="4"/>
                </a:lnTo>
                <a:lnTo>
                  <a:pt x="490" y="0"/>
                </a:lnTo>
                <a:lnTo>
                  <a:pt x="482" y="2"/>
                </a:lnTo>
                <a:lnTo>
                  <a:pt x="462" y="8"/>
                </a:lnTo>
                <a:lnTo>
                  <a:pt x="450" y="14"/>
                </a:lnTo>
                <a:lnTo>
                  <a:pt x="440" y="22"/>
                </a:lnTo>
                <a:lnTo>
                  <a:pt x="430" y="30"/>
                </a:lnTo>
                <a:lnTo>
                  <a:pt x="424" y="42"/>
                </a:lnTo>
                <a:lnTo>
                  <a:pt x="416" y="42"/>
                </a:lnTo>
                <a:lnTo>
                  <a:pt x="394" y="46"/>
                </a:lnTo>
                <a:lnTo>
                  <a:pt x="380" y="50"/>
                </a:lnTo>
                <a:lnTo>
                  <a:pt x="364" y="56"/>
                </a:lnTo>
                <a:lnTo>
                  <a:pt x="346" y="64"/>
                </a:lnTo>
                <a:lnTo>
                  <a:pt x="326" y="74"/>
                </a:lnTo>
                <a:lnTo>
                  <a:pt x="316" y="72"/>
                </a:lnTo>
                <a:lnTo>
                  <a:pt x="286" y="66"/>
                </a:lnTo>
                <a:lnTo>
                  <a:pt x="268" y="66"/>
                </a:lnTo>
                <a:lnTo>
                  <a:pt x="250" y="66"/>
                </a:lnTo>
                <a:lnTo>
                  <a:pt x="230" y="70"/>
                </a:lnTo>
                <a:lnTo>
                  <a:pt x="212" y="78"/>
                </a:lnTo>
                <a:lnTo>
                  <a:pt x="204" y="78"/>
                </a:lnTo>
                <a:lnTo>
                  <a:pt x="182" y="80"/>
                </a:lnTo>
                <a:lnTo>
                  <a:pt x="158" y="84"/>
                </a:lnTo>
                <a:lnTo>
                  <a:pt x="146" y="90"/>
                </a:lnTo>
                <a:lnTo>
                  <a:pt x="134" y="94"/>
                </a:lnTo>
                <a:lnTo>
                  <a:pt x="86" y="122"/>
                </a:lnTo>
                <a:close/>
              </a:path>
            </a:pathLst>
          </a:custGeom>
          <a:solidFill>
            <a:srgbClr val="E4E5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379"/>
          <p:cNvSpPr>
            <a:spLocks/>
          </p:cNvSpPr>
          <p:nvPr/>
        </p:nvSpPr>
        <p:spPr bwMode="auto">
          <a:xfrm>
            <a:off x="2882900" y="1522413"/>
            <a:ext cx="1568450" cy="196850"/>
          </a:xfrm>
          <a:custGeom>
            <a:avLst/>
            <a:gdLst>
              <a:gd name="T0" fmla="*/ 2147483646 w 988"/>
              <a:gd name="T1" fmla="*/ 2147483646 h 124"/>
              <a:gd name="T2" fmla="*/ 2147483646 w 988"/>
              <a:gd name="T3" fmla="*/ 2147483646 h 124"/>
              <a:gd name="T4" fmla="*/ 2147483646 w 988"/>
              <a:gd name="T5" fmla="*/ 2147483646 h 124"/>
              <a:gd name="T6" fmla="*/ 2147483646 w 988"/>
              <a:gd name="T7" fmla="*/ 2147483646 h 124"/>
              <a:gd name="T8" fmla="*/ 2147483646 w 988"/>
              <a:gd name="T9" fmla="*/ 2147483646 h 124"/>
              <a:gd name="T10" fmla="*/ 2147483646 w 988"/>
              <a:gd name="T11" fmla="*/ 2147483646 h 124"/>
              <a:gd name="T12" fmla="*/ 2147483646 w 988"/>
              <a:gd name="T13" fmla="*/ 2147483646 h 124"/>
              <a:gd name="T14" fmla="*/ 2147483646 w 988"/>
              <a:gd name="T15" fmla="*/ 2147483646 h 124"/>
              <a:gd name="T16" fmla="*/ 2147483646 w 988"/>
              <a:gd name="T17" fmla="*/ 2147483646 h 124"/>
              <a:gd name="T18" fmla="*/ 2147483646 w 988"/>
              <a:gd name="T19" fmla="*/ 2147483646 h 124"/>
              <a:gd name="T20" fmla="*/ 0 w 988"/>
              <a:gd name="T21" fmla="*/ 2147483646 h 124"/>
              <a:gd name="T22" fmla="*/ 2147483646 w 988"/>
              <a:gd name="T23" fmla="*/ 2147483646 h 124"/>
              <a:gd name="T24" fmla="*/ 2147483646 w 988"/>
              <a:gd name="T25" fmla="*/ 2147483646 h 124"/>
              <a:gd name="T26" fmla="*/ 2147483646 w 988"/>
              <a:gd name="T27" fmla="*/ 2147483646 h 124"/>
              <a:gd name="T28" fmla="*/ 2147483646 w 988"/>
              <a:gd name="T29" fmla="*/ 2147483646 h 124"/>
              <a:gd name="T30" fmla="*/ 2147483646 w 988"/>
              <a:gd name="T31" fmla="*/ 2147483646 h 124"/>
              <a:gd name="T32" fmla="*/ 2147483646 w 988"/>
              <a:gd name="T33" fmla="*/ 2147483646 h 124"/>
              <a:gd name="T34" fmla="*/ 2147483646 w 988"/>
              <a:gd name="T35" fmla="*/ 2147483646 h 124"/>
              <a:gd name="T36" fmla="*/ 2147483646 w 988"/>
              <a:gd name="T37" fmla="*/ 2147483646 h 124"/>
              <a:gd name="T38" fmla="*/ 2147483646 w 988"/>
              <a:gd name="T39" fmla="*/ 2147483646 h 124"/>
              <a:gd name="T40" fmla="*/ 2147483646 w 988"/>
              <a:gd name="T41" fmla="*/ 2147483646 h 124"/>
              <a:gd name="T42" fmla="*/ 2147483646 w 988"/>
              <a:gd name="T43" fmla="*/ 2147483646 h 124"/>
              <a:gd name="T44" fmla="*/ 2147483646 w 988"/>
              <a:gd name="T45" fmla="*/ 2147483646 h 124"/>
              <a:gd name="T46" fmla="*/ 2147483646 w 988"/>
              <a:gd name="T47" fmla="*/ 2147483646 h 124"/>
              <a:gd name="T48" fmla="*/ 2147483646 w 988"/>
              <a:gd name="T49" fmla="*/ 2147483646 h 124"/>
              <a:gd name="T50" fmla="*/ 2147483646 w 988"/>
              <a:gd name="T51" fmla="*/ 2147483646 h 124"/>
              <a:gd name="T52" fmla="*/ 2147483646 w 988"/>
              <a:gd name="T53" fmla="*/ 2147483646 h 124"/>
              <a:gd name="T54" fmla="*/ 2147483646 w 988"/>
              <a:gd name="T55" fmla="*/ 2147483646 h 124"/>
              <a:gd name="T56" fmla="*/ 2147483646 w 988"/>
              <a:gd name="T57" fmla="*/ 2147483646 h 124"/>
              <a:gd name="T58" fmla="*/ 2147483646 w 988"/>
              <a:gd name="T59" fmla="*/ 2147483646 h 124"/>
              <a:gd name="T60" fmla="*/ 2147483646 w 988"/>
              <a:gd name="T61" fmla="*/ 2147483646 h 124"/>
              <a:gd name="T62" fmla="*/ 2147483646 w 988"/>
              <a:gd name="T63" fmla="*/ 2147483646 h 124"/>
              <a:gd name="T64" fmla="*/ 2147483646 w 988"/>
              <a:gd name="T65" fmla="*/ 2147483646 h 124"/>
              <a:gd name="T66" fmla="*/ 2147483646 w 988"/>
              <a:gd name="T67" fmla="*/ 2147483646 h 124"/>
              <a:gd name="T68" fmla="*/ 2147483646 w 988"/>
              <a:gd name="T69" fmla="*/ 2147483646 h 124"/>
              <a:gd name="T70" fmla="*/ 2147483646 w 988"/>
              <a:gd name="T71" fmla="*/ 2147483646 h 124"/>
              <a:gd name="T72" fmla="*/ 2147483646 w 988"/>
              <a:gd name="T73" fmla="*/ 2147483646 h 124"/>
              <a:gd name="T74" fmla="*/ 2147483646 w 988"/>
              <a:gd name="T75" fmla="*/ 2147483646 h 124"/>
              <a:gd name="T76" fmla="*/ 2147483646 w 988"/>
              <a:gd name="T77" fmla="*/ 2147483646 h 124"/>
              <a:gd name="T78" fmla="*/ 2147483646 w 988"/>
              <a:gd name="T79" fmla="*/ 2147483646 h 124"/>
              <a:gd name="T80" fmla="*/ 2147483646 w 988"/>
              <a:gd name="T81" fmla="*/ 2147483646 h 124"/>
              <a:gd name="T82" fmla="*/ 2147483646 w 988"/>
              <a:gd name="T83" fmla="*/ 2147483646 h 124"/>
              <a:gd name="T84" fmla="*/ 2147483646 w 988"/>
              <a:gd name="T85" fmla="*/ 2147483646 h 124"/>
              <a:gd name="T86" fmla="*/ 2147483646 w 988"/>
              <a:gd name="T87" fmla="*/ 2147483646 h 124"/>
              <a:gd name="T88" fmla="*/ 2147483646 w 988"/>
              <a:gd name="T89" fmla="*/ 2147483646 h 124"/>
              <a:gd name="T90" fmla="*/ 2147483646 w 988"/>
              <a:gd name="T91" fmla="*/ 2147483646 h 124"/>
              <a:gd name="T92" fmla="*/ 2147483646 w 988"/>
              <a:gd name="T93" fmla="*/ 2147483646 h 124"/>
              <a:gd name="T94" fmla="*/ 2147483646 w 988"/>
              <a:gd name="T95" fmla="*/ 2147483646 h 124"/>
              <a:gd name="T96" fmla="*/ 2147483646 w 988"/>
              <a:gd name="T97" fmla="*/ 2147483646 h 124"/>
              <a:gd name="T98" fmla="*/ 2147483646 w 988"/>
              <a:gd name="T99" fmla="*/ 2147483646 h 124"/>
              <a:gd name="T100" fmla="*/ 2147483646 w 988"/>
              <a:gd name="T101" fmla="*/ 0 h 124"/>
              <a:gd name="T102" fmla="*/ 2147483646 w 988"/>
              <a:gd name="T103" fmla="*/ 2147483646 h 124"/>
              <a:gd name="T104" fmla="*/ 2147483646 w 988"/>
              <a:gd name="T105" fmla="*/ 2147483646 h 124"/>
              <a:gd name="T106" fmla="*/ 2147483646 w 988"/>
              <a:gd name="T107" fmla="*/ 2147483646 h 124"/>
              <a:gd name="T108" fmla="*/ 2147483646 w 988"/>
              <a:gd name="T109" fmla="*/ 2147483646 h 124"/>
              <a:gd name="T110" fmla="*/ 2147483646 w 988"/>
              <a:gd name="T111" fmla="*/ 2147483646 h 124"/>
              <a:gd name="T112" fmla="*/ 2147483646 w 988"/>
              <a:gd name="T113" fmla="*/ 2147483646 h 12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988"/>
              <a:gd name="T172" fmla="*/ 0 h 124"/>
              <a:gd name="T173" fmla="*/ 988 w 988"/>
              <a:gd name="T174" fmla="*/ 124 h 124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988" h="124">
                <a:moveTo>
                  <a:pt x="362" y="42"/>
                </a:moveTo>
                <a:lnTo>
                  <a:pt x="362" y="42"/>
                </a:lnTo>
                <a:lnTo>
                  <a:pt x="350" y="38"/>
                </a:lnTo>
                <a:lnTo>
                  <a:pt x="336" y="34"/>
                </a:lnTo>
                <a:lnTo>
                  <a:pt x="320" y="32"/>
                </a:lnTo>
                <a:lnTo>
                  <a:pt x="302" y="30"/>
                </a:lnTo>
                <a:lnTo>
                  <a:pt x="286" y="32"/>
                </a:lnTo>
                <a:lnTo>
                  <a:pt x="280" y="34"/>
                </a:lnTo>
                <a:lnTo>
                  <a:pt x="272" y="36"/>
                </a:lnTo>
                <a:lnTo>
                  <a:pt x="268" y="42"/>
                </a:lnTo>
                <a:lnTo>
                  <a:pt x="262" y="46"/>
                </a:lnTo>
                <a:lnTo>
                  <a:pt x="224" y="44"/>
                </a:lnTo>
                <a:lnTo>
                  <a:pt x="184" y="42"/>
                </a:lnTo>
                <a:lnTo>
                  <a:pt x="136" y="40"/>
                </a:lnTo>
                <a:lnTo>
                  <a:pt x="88" y="40"/>
                </a:lnTo>
                <a:lnTo>
                  <a:pt x="46" y="44"/>
                </a:lnTo>
                <a:lnTo>
                  <a:pt x="30" y="48"/>
                </a:lnTo>
                <a:lnTo>
                  <a:pt x="16" y="54"/>
                </a:lnTo>
                <a:lnTo>
                  <a:pt x="6" y="60"/>
                </a:lnTo>
                <a:lnTo>
                  <a:pt x="2" y="62"/>
                </a:lnTo>
                <a:lnTo>
                  <a:pt x="0" y="66"/>
                </a:lnTo>
                <a:lnTo>
                  <a:pt x="12" y="72"/>
                </a:lnTo>
                <a:lnTo>
                  <a:pt x="26" y="78"/>
                </a:lnTo>
                <a:lnTo>
                  <a:pt x="48" y="84"/>
                </a:lnTo>
                <a:lnTo>
                  <a:pt x="76" y="88"/>
                </a:lnTo>
                <a:lnTo>
                  <a:pt x="108" y="92"/>
                </a:lnTo>
                <a:lnTo>
                  <a:pt x="148" y="94"/>
                </a:lnTo>
                <a:lnTo>
                  <a:pt x="194" y="92"/>
                </a:lnTo>
                <a:lnTo>
                  <a:pt x="210" y="96"/>
                </a:lnTo>
                <a:lnTo>
                  <a:pt x="250" y="104"/>
                </a:lnTo>
                <a:lnTo>
                  <a:pt x="276" y="108"/>
                </a:lnTo>
                <a:lnTo>
                  <a:pt x="304" y="108"/>
                </a:lnTo>
                <a:lnTo>
                  <a:pt x="334" y="108"/>
                </a:lnTo>
                <a:lnTo>
                  <a:pt x="362" y="102"/>
                </a:lnTo>
                <a:lnTo>
                  <a:pt x="364" y="106"/>
                </a:lnTo>
                <a:lnTo>
                  <a:pt x="366" y="110"/>
                </a:lnTo>
                <a:lnTo>
                  <a:pt x="374" y="116"/>
                </a:lnTo>
                <a:lnTo>
                  <a:pt x="386" y="120"/>
                </a:lnTo>
                <a:lnTo>
                  <a:pt x="406" y="122"/>
                </a:lnTo>
                <a:lnTo>
                  <a:pt x="432" y="124"/>
                </a:lnTo>
                <a:lnTo>
                  <a:pt x="470" y="122"/>
                </a:lnTo>
                <a:lnTo>
                  <a:pt x="492" y="124"/>
                </a:lnTo>
                <a:lnTo>
                  <a:pt x="514" y="124"/>
                </a:lnTo>
                <a:lnTo>
                  <a:pt x="542" y="124"/>
                </a:lnTo>
                <a:lnTo>
                  <a:pt x="570" y="122"/>
                </a:lnTo>
                <a:lnTo>
                  <a:pt x="596" y="116"/>
                </a:lnTo>
                <a:lnTo>
                  <a:pt x="608" y="112"/>
                </a:lnTo>
                <a:lnTo>
                  <a:pt x="618" y="106"/>
                </a:lnTo>
                <a:lnTo>
                  <a:pt x="626" y="100"/>
                </a:lnTo>
                <a:lnTo>
                  <a:pt x="632" y="92"/>
                </a:lnTo>
                <a:lnTo>
                  <a:pt x="642" y="96"/>
                </a:lnTo>
                <a:lnTo>
                  <a:pt x="668" y="104"/>
                </a:lnTo>
                <a:lnTo>
                  <a:pt x="686" y="106"/>
                </a:lnTo>
                <a:lnTo>
                  <a:pt x="706" y="108"/>
                </a:lnTo>
                <a:lnTo>
                  <a:pt x="728" y="110"/>
                </a:lnTo>
                <a:lnTo>
                  <a:pt x="750" y="106"/>
                </a:lnTo>
                <a:lnTo>
                  <a:pt x="778" y="108"/>
                </a:lnTo>
                <a:lnTo>
                  <a:pt x="840" y="106"/>
                </a:lnTo>
                <a:lnTo>
                  <a:pt x="872" y="104"/>
                </a:lnTo>
                <a:lnTo>
                  <a:pt x="902" y="100"/>
                </a:lnTo>
                <a:lnTo>
                  <a:pt x="912" y="98"/>
                </a:lnTo>
                <a:lnTo>
                  <a:pt x="922" y="94"/>
                </a:lnTo>
                <a:lnTo>
                  <a:pt x="928" y="92"/>
                </a:lnTo>
                <a:lnTo>
                  <a:pt x="932" y="86"/>
                </a:lnTo>
                <a:lnTo>
                  <a:pt x="940" y="86"/>
                </a:lnTo>
                <a:lnTo>
                  <a:pt x="960" y="80"/>
                </a:lnTo>
                <a:lnTo>
                  <a:pt x="970" y="76"/>
                </a:lnTo>
                <a:lnTo>
                  <a:pt x="980" y="72"/>
                </a:lnTo>
                <a:lnTo>
                  <a:pt x="986" y="68"/>
                </a:lnTo>
                <a:lnTo>
                  <a:pt x="988" y="62"/>
                </a:lnTo>
                <a:lnTo>
                  <a:pt x="988" y="46"/>
                </a:lnTo>
                <a:lnTo>
                  <a:pt x="958" y="42"/>
                </a:lnTo>
                <a:lnTo>
                  <a:pt x="886" y="34"/>
                </a:lnTo>
                <a:lnTo>
                  <a:pt x="842" y="32"/>
                </a:lnTo>
                <a:lnTo>
                  <a:pt x="798" y="30"/>
                </a:lnTo>
                <a:lnTo>
                  <a:pt x="758" y="32"/>
                </a:lnTo>
                <a:lnTo>
                  <a:pt x="740" y="34"/>
                </a:lnTo>
                <a:lnTo>
                  <a:pt x="726" y="38"/>
                </a:lnTo>
                <a:lnTo>
                  <a:pt x="716" y="32"/>
                </a:lnTo>
                <a:lnTo>
                  <a:pt x="706" y="28"/>
                </a:lnTo>
                <a:lnTo>
                  <a:pt x="692" y="22"/>
                </a:lnTo>
                <a:lnTo>
                  <a:pt x="674" y="18"/>
                </a:lnTo>
                <a:lnTo>
                  <a:pt x="654" y="16"/>
                </a:lnTo>
                <a:lnTo>
                  <a:pt x="632" y="16"/>
                </a:lnTo>
                <a:lnTo>
                  <a:pt x="606" y="22"/>
                </a:lnTo>
                <a:lnTo>
                  <a:pt x="598" y="16"/>
                </a:lnTo>
                <a:lnTo>
                  <a:pt x="586" y="12"/>
                </a:lnTo>
                <a:lnTo>
                  <a:pt x="572" y="8"/>
                </a:lnTo>
                <a:lnTo>
                  <a:pt x="554" y="4"/>
                </a:lnTo>
                <a:lnTo>
                  <a:pt x="536" y="0"/>
                </a:lnTo>
                <a:lnTo>
                  <a:pt x="516" y="2"/>
                </a:lnTo>
                <a:lnTo>
                  <a:pt x="494" y="8"/>
                </a:lnTo>
                <a:lnTo>
                  <a:pt x="480" y="6"/>
                </a:lnTo>
                <a:lnTo>
                  <a:pt x="462" y="8"/>
                </a:lnTo>
                <a:lnTo>
                  <a:pt x="442" y="10"/>
                </a:lnTo>
                <a:lnTo>
                  <a:pt x="422" y="14"/>
                </a:lnTo>
                <a:lnTo>
                  <a:pt x="400" y="20"/>
                </a:lnTo>
                <a:lnTo>
                  <a:pt x="380" y="30"/>
                </a:lnTo>
                <a:lnTo>
                  <a:pt x="370" y="36"/>
                </a:lnTo>
                <a:lnTo>
                  <a:pt x="362" y="42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380"/>
          <p:cNvSpPr>
            <a:spLocks/>
          </p:cNvSpPr>
          <p:nvPr/>
        </p:nvSpPr>
        <p:spPr bwMode="auto">
          <a:xfrm>
            <a:off x="5086350" y="2944813"/>
            <a:ext cx="3527425" cy="3063875"/>
          </a:xfrm>
          <a:custGeom>
            <a:avLst/>
            <a:gdLst>
              <a:gd name="T0" fmla="*/ 2147483646 w 2222"/>
              <a:gd name="T1" fmla="*/ 2147483646 h 1930"/>
              <a:gd name="T2" fmla="*/ 2147483646 w 2222"/>
              <a:gd name="T3" fmla="*/ 2147483646 h 1930"/>
              <a:gd name="T4" fmla="*/ 2147483646 w 2222"/>
              <a:gd name="T5" fmla="*/ 2147483646 h 1930"/>
              <a:gd name="T6" fmla="*/ 2147483646 w 2222"/>
              <a:gd name="T7" fmla="*/ 2147483646 h 1930"/>
              <a:gd name="T8" fmla="*/ 2147483646 w 2222"/>
              <a:gd name="T9" fmla="*/ 2147483646 h 1930"/>
              <a:gd name="T10" fmla="*/ 2147483646 w 2222"/>
              <a:gd name="T11" fmla="*/ 2147483646 h 1930"/>
              <a:gd name="T12" fmla="*/ 2147483646 w 2222"/>
              <a:gd name="T13" fmla="*/ 2147483646 h 1930"/>
              <a:gd name="T14" fmla="*/ 2147483646 w 2222"/>
              <a:gd name="T15" fmla="*/ 2147483646 h 1930"/>
              <a:gd name="T16" fmla="*/ 2147483646 w 2222"/>
              <a:gd name="T17" fmla="*/ 2147483646 h 1930"/>
              <a:gd name="T18" fmla="*/ 2147483646 w 2222"/>
              <a:gd name="T19" fmla="*/ 2147483646 h 1930"/>
              <a:gd name="T20" fmla="*/ 2147483646 w 2222"/>
              <a:gd name="T21" fmla="*/ 2147483646 h 1930"/>
              <a:gd name="T22" fmla="*/ 2147483646 w 2222"/>
              <a:gd name="T23" fmla="*/ 2147483646 h 1930"/>
              <a:gd name="T24" fmla="*/ 2147483646 w 2222"/>
              <a:gd name="T25" fmla="*/ 2147483646 h 1930"/>
              <a:gd name="T26" fmla="*/ 2147483646 w 2222"/>
              <a:gd name="T27" fmla="*/ 2147483646 h 1930"/>
              <a:gd name="T28" fmla="*/ 2147483646 w 2222"/>
              <a:gd name="T29" fmla="*/ 2147483646 h 1930"/>
              <a:gd name="T30" fmla="*/ 2147483646 w 2222"/>
              <a:gd name="T31" fmla="*/ 2147483646 h 1930"/>
              <a:gd name="T32" fmla="*/ 2147483646 w 2222"/>
              <a:gd name="T33" fmla="*/ 2147483646 h 1930"/>
              <a:gd name="T34" fmla="*/ 2147483646 w 2222"/>
              <a:gd name="T35" fmla="*/ 2147483646 h 1930"/>
              <a:gd name="T36" fmla="*/ 2147483646 w 2222"/>
              <a:gd name="T37" fmla="*/ 2147483646 h 1930"/>
              <a:gd name="T38" fmla="*/ 2147483646 w 2222"/>
              <a:gd name="T39" fmla="*/ 2147483646 h 1930"/>
              <a:gd name="T40" fmla="*/ 2147483646 w 2222"/>
              <a:gd name="T41" fmla="*/ 2147483646 h 1930"/>
              <a:gd name="T42" fmla="*/ 2147483646 w 2222"/>
              <a:gd name="T43" fmla="*/ 2147483646 h 1930"/>
              <a:gd name="T44" fmla="*/ 2147483646 w 2222"/>
              <a:gd name="T45" fmla="*/ 2147483646 h 1930"/>
              <a:gd name="T46" fmla="*/ 2147483646 w 2222"/>
              <a:gd name="T47" fmla="*/ 2147483646 h 1930"/>
              <a:gd name="T48" fmla="*/ 2147483646 w 2222"/>
              <a:gd name="T49" fmla="*/ 2147483646 h 1930"/>
              <a:gd name="T50" fmla="*/ 2147483646 w 2222"/>
              <a:gd name="T51" fmla="*/ 2147483646 h 1930"/>
              <a:gd name="T52" fmla="*/ 2147483646 w 2222"/>
              <a:gd name="T53" fmla="*/ 2147483646 h 1930"/>
              <a:gd name="T54" fmla="*/ 2147483646 w 2222"/>
              <a:gd name="T55" fmla="*/ 2147483646 h 1930"/>
              <a:gd name="T56" fmla="*/ 2147483646 w 2222"/>
              <a:gd name="T57" fmla="*/ 2147483646 h 1930"/>
              <a:gd name="T58" fmla="*/ 2147483646 w 2222"/>
              <a:gd name="T59" fmla="*/ 2147483646 h 1930"/>
              <a:gd name="T60" fmla="*/ 2147483646 w 2222"/>
              <a:gd name="T61" fmla="*/ 2147483646 h 1930"/>
              <a:gd name="T62" fmla="*/ 2147483646 w 2222"/>
              <a:gd name="T63" fmla="*/ 2147483646 h 1930"/>
              <a:gd name="T64" fmla="*/ 2147483646 w 2222"/>
              <a:gd name="T65" fmla="*/ 2147483646 h 1930"/>
              <a:gd name="T66" fmla="*/ 2147483646 w 2222"/>
              <a:gd name="T67" fmla="*/ 2147483646 h 1930"/>
              <a:gd name="T68" fmla="*/ 2147483646 w 2222"/>
              <a:gd name="T69" fmla="*/ 2147483646 h 1930"/>
              <a:gd name="T70" fmla="*/ 2147483646 w 2222"/>
              <a:gd name="T71" fmla="*/ 2147483646 h 1930"/>
              <a:gd name="T72" fmla="*/ 2147483646 w 2222"/>
              <a:gd name="T73" fmla="*/ 2147483646 h 1930"/>
              <a:gd name="T74" fmla="*/ 2147483646 w 2222"/>
              <a:gd name="T75" fmla="*/ 2147483646 h 1930"/>
              <a:gd name="T76" fmla="*/ 2147483646 w 2222"/>
              <a:gd name="T77" fmla="*/ 2147483646 h 1930"/>
              <a:gd name="T78" fmla="*/ 2147483646 w 2222"/>
              <a:gd name="T79" fmla="*/ 2147483646 h 1930"/>
              <a:gd name="T80" fmla="*/ 2147483646 w 2222"/>
              <a:gd name="T81" fmla="*/ 2147483646 h 1930"/>
              <a:gd name="T82" fmla="*/ 2147483646 w 2222"/>
              <a:gd name="T83" fmla="*/ 2147483646 h 1930"/>
              <a:gd name="T84" fmla="*/ 2147483646 w 2222"/>
              <a:gd name="T85" fmla="*/ 2147483646 h 1930"/>
              <a:gd name="T86" fmla="*/ 2147483646 w 2222"/>
              <a:gd name="T87" fmla="*/ 2147483646 h 1930"/>
              <a:gd name="T88" fmla="*/ 2147483646 w 2222"/>
              <a:gd name="T89" fmla="*/ 2147483646 h 1930"/>
              <a:gd name="T90" fmla="*/ 2147483646 w 2222"/>
              <a:gd name="T91" fmla="*/ 2147483646 h 1930"/>
              <a:gd name="T92" fmla="*/ 2147483646 w 2222"/>
              <a:gd name="T93" fmla="*/ 2147483646 h 1930"/>
              <a:gd name="T94" fmla="*/ 2147483646 w 2222"/>
              <a:gd name="T95" fmla="*/ 2147483646 h 1930"/>
              <a:gd name="T96" fmla="*/ 2147483646 w 2222"/>
              <a:gd name="T97" fmla="*/ 2147483646 h 1930"/>
              <a:gd name="T98" fmla="*/ 2147483646 w 2222"/>
              <a:gd name="T99" fmla="*/ 2147483646 h 1930"/>
              <a:gd name="T100" fmla="*/ 2147483646 w 2222"/>
              <a:gd name="T101" fmla="*/ 2147483646 h 1930"/>
              <a:gd name="T102" fmla="*/ 2147483646 w 2222"/>
              <a:gd name="T103" fmla="*/ 2147483646 h 1930"/>
              <a:gd name="T104" fmla="*/ 2147483646 w 2222"/>
              <a:gd name="T105" fmla="*/ 2147483646 h 1930"/>
              <a:gd name="T106" fmla="*/ 2147483646 w 2222"/>
              <a:gd name="T107" fmla="*/ 2147483646 h 1930"/>
              <a:gd name="T108" fmla="*/ 2147483646 w 2222"/>
              <a:gd name="T109" fmla="*/ 2147483646 h 1930"/>
              <a:gd name="T110" fmla="*/ 2147483646 w 2222"/>
              <a:gd name="T111" fmla="*/ 2147483646 h 1930"/>
              <a:gd name="T112" fmla="*/ 2147483646 w 2222"/>
              <a:gd name="T113" fmla="*/ 2147483646 h 1930"/>
              <a:gd name="T114" fmla="*/ 2147483646 w 2222"/>
              <a:gd name="T115" fmla="*/ 2147483646 h 1930"/>
              <a:gd name="T116" fmla="*/ 2147483646 w 2222"/>
              <a:gd name="T117" fmla="*/ 2147483646 h 1930"/>
              <a:gd name="T118" fmla="*/ 2147483646 w 2222"/>
              <a:gd name="T119" fmla="*/ 2147483646 h 1930"/>
              <a:gd name="T120" fmla="*/ 2147483646 w 2222"/>
              <a:gd name="T121" fmla="*/ 2147483646 h 193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222"/>
              <a:gd name="T184" fmla="*/ 0 h 1930"/>
              <a:gd name="T185" fmla="*/ 2222 w 2222"/>
              <a:gd name="T186" fmla="*/ 1930 h 193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222" h="1930">
                <a:moveTo>
                  <a:pt x="2222" y="1612"/>
                </a:moveTo>
                <a:lnTo>
                  <a:pt x="2222" y="1612"/>
                </a:lnTo>
                <a:lnTo>
                  <a:pt x="2222" y="1592"/>
                </a:lnTo>
                <a:lnTo>
                  <a:pt x="2216" y="1574"/>
                </a:lnTo>
                <a:lnTo>
                  <a:pt x="2208" y="1558"/>
                </a:lnTo>
                <a:lnTo>
                  <a:pt x="2196" y="1544"/>
                </a:lnTo>
                <a:lnTo>
                  <a:pt x="2184" y="1534"/>
                </a:lnTo>
                <a:lnTo>
                  <a:pt x="2168" y="1524"/>
                </a:lnTo>
                <a:lnTo>
                  <a:pt x="2150" y="1516"/>
                </a:lnTo>
                <a:lnTo>
                  <a:pt x="2134" y="1510"/>
                </a:lnTo>
                <a:lnTo>
                  <a:pt x="2098" y="1500"/>
                </a:lnTo>
                <a:lnTo>
                  <a:pt x="2068" y="1496"/>
                </a:lnTo>
                <a:lnTo>
                  <a:pt x="2038" y="1492"/>
                </a:lnTo>
                <a:lnTo>
                  <a:pt x="2048" y="1480"/>
                </a:lnTo>
                <a:lnTo>
                  <a:pt x="2056" y="1468"/>
                </a:lnTo>
                <a:lnTo>
                  <a:pt x="2060" y="1458"/>
                </a:lnTo>
                <a:lnTo>
                  <a:pt x="2060" y="1448"/>
                </a:lnTo>
                <a:lnTo>
                  <a:pt x="2058" y="1442"/>
                </a:lnTo>
                <a:lnTo>
                  <a:pt x="2056" y="1436"/>
                </a:lnTo>
                <a:lnTo>
                  <a:pt x="2050" y="1430"/>
                </a:lnTo>
                <a:lnTo>
                  <a:pt x="2044" y="1426"/>
                </a:lnTo>
                <a:lnTo>
                  <a:pt x="2030" y="1422"/>
                </a:lnTo>
                <a:lnTo>
                  <a:pt x="2016" y="1418"/>
                </a:lnTo>
                <a:lnTo>
                  <a:pt x="2000" y="1418"/>
                </a:lnTo>
                <a:lnTo>
                  <a:pt x="2004" y="1404"/>
                </a:lnTo>
                <a:lnTo>
                  <a:pt x="2006" y="1392"/>
                </a:lnTo>
                <a:lnTo>
                  <a:pt x="2004" y="1382"/>
                </a:lnTo>
                <a:lnTo>
                  <a:pt x="2002" y="1374"/>
                </a:lnTo>
                <a:lnTo>
                  <a:pt x="1996" y="1366"/>
                </a:lnTo>
                <a:lnTo>
                  <a:pt x="1988" y="1360"/>
                </a:lnTo>
                <a:lnTo>
                  <a:pt x="1982" y="1356"/>
                </a:lnTo>
                <a:lnTo>
                  <a:pt x="1972" y="1352"/>
                </a:lnTo>
                <a:lnTo>
                  <a:pt x="1954" y="1348"/>
                </a:lnTo>
                <a:lnTo>
                  <a:pt x="1938" y="1346"/>
                </a:lnTo>
                <a:lnTo>
                  <a:pt x="1922" y="1346"/>
                </a:lnTo>
                <a:lnTo>
                  <a:pt x="1884" y="1354"/>
                </a:lnTo>
                <a:lnTo>
                  <a:pt x="1872" y="1346"/>
                </a:lnTo>
                <a:lnTo>
                  <a:pt x="1860" y="1340"/>
                </a:lnTo>
                <a:lnTo>
                  <a:pt x="1846" y="1334"/>
                </a:lnTo>
                <a:lnTo>
                  <a:pt x="1844" y="1324"/>
                </a:lnTo>
                <a:lnTo>
                  <a:pt x="1840" y="1316"/>
                </a:lnTo>
                <a:lnTo>
                  <a:pt x="1836" y="1310"/>
                </a:lnTo>
                <a:lnTo>
                  <a:pt x="1828" y="1306"/>
                </a:lnTo>
                <a:lnTo>
                  <a:pt x="1816" y="1300"/>
                </a:lnTo>
                <a:lnTo>
                  <a:pt x="1810" y="1298"/>
                </a:lnTo>
                <a:lnTo>
                  <a:pt x="1814" y="1290"/>
                </a:lnTo>
                <a:lnTo>
                  <a:pt x="1814" y="1284"/>
                </a:lnTo>
                <a:lnTo>
                  <a:pt x="1814" y="1278"/>
                </a:lnTo>
                <a:lnTo>
                  <a:pt x="1812" y="1272"/>
                </a:lnTo>
                <a:lnTo>
                  <a:pt x="1806" y="1264"/>
                </a:lnTo>
                <a:lnTo>
                  <a:pt x="1798" y="1256"/>
                </a:lnTo>
                <a:lnTo>
                  <a:pt x="1788" y="1252"/>
                </a:lnTo>
                <a:lnTo>
                  <a:pt x="1780" y="1248"/>
                </a:lnTo>
                <a:lnTo>
                  <a:pt x="1772" y="1246"/>
                </a:lnTo>
                <a:lnTo>
                  <a:pt x="1776" y="1228"/>
                </a:lnTo>
                <a:lnTo>
                  <a:pt x="1778" y="1210"/>
                </a:lnTo>
                <a:lnTo>
                  <a:pt x="1778" y="1194"/>
                </a:lnTo>
                <a:lnTo>
                  <a:pt x="1776" y="1180"/>
                </a:lnTo>
                <a:lnTo>
                  <a:pt x="1772" y="1168"/>
                </a:lnTo>
                <a:lnTo>
                  <a:pt x="1766" y="1156"/>
                </a:lnTo>
                <a:lnTo>
                  <a:pt x="1760" y="1144"/>
                </a:lnTo>
                <a:lnTo>
                  <a:pt x="1752" y="1136"/>
                </a:lnTo>
                <a:lnTo>
                  <a:pt x="1738" y="1122"/>
                </a:lnTo>
                <a:lnTo>
                  <a:pt x="1724" y="1112"/>
                </a:lnTo>
                <a:lnTo>
                  <a:pt x="1710" y="1104"/>
                </a:lnTo>
                <a:lnTo>
                  <a:pt x="1708" y="1084"/>
                </a:lnTo>
                <a:lnTo>
                  <a:pt x="1704" y="1068"/>
                </a:lnTo>
                <a:lnTo>
                  <a:pt x="1696" y="1058"/>
                </a:lnTo>
                <a:lnTo>
                  <a:pt x="1688" y="1050"/>
                </a:lnTo>
                <a:lnTo>
                  <a:pt x="1680" y="1046"/>
                </a:lnTo>
                <a:lnTo>
                  <a:pt x="1674" y="1042"/>
                </a:lnTo>
                <a:lnTo>
                  <a:pt x="1666" y="1040"/>
                </a:lnTo>
                <a:lnTo>
                  <a:pt x="1672" y="1028"/>
                </a:lnTo>
                <a:lnTo>
                  <a:pt x="1676" y="1016"/>
                </a:lnTo>
                <a:lnTo>
                  <a:pt x="1676" y="1008"/>
                </a:lnTo>
                <a:lnTo>
                  <a:pt x="1676" y="998"/>
                </a:lnTo>
                <a:lnTo>
                  <a:pt x="1674" y="990"/>
                </a:lnTo>
                <a:lnTo>
                  <a:pt x="1670" y="984"/>
                </a:lnTo>
                <a:lnTo>
                  <a:pt x="1664" y="980"/>
                </a:lnTo>
                <a:lnTo>
                  <a:pt x="1658" y="974"/>
                </a:lnTo>
                <a:lnTo>
                  <a:pt x="1646" y="968"/>
                </a:lnTo>
                <a:lnTo>
                  <a:pt x="1636" y="964"/>
                </a:lnTo>
                <a:lnTo>
                  <a:pt x="1622" y="962"/>
                </a:lnTo>
                <a:lnTo>
                  <a:pt x="1624" y="954"/>
                </a:lnTo>
                <a:lnTo>
                  <a:pt x="1624" y="948"/>
                </a:lnTo>
                <a:lnTo>
                  <a:pt x="1622" y="940"/>
                </a:lnTo>
                <a:lnTo>
                  <a:pt x="1618" y="934"/>
                </a:lnTo>
                <a:lnTo>
                  <a:pt x="1608" y="922"/>
                </a:lnTo>
                <a:lnTo>
                  <a:pt x="1604" y="918"/>
                </a:lnTo>
                <a:lnTo>
                  <a:pt x="1610" y="910"/>
                </a:lnTo>
                <a:lnTo>
                  <a:pt x="1612" y="902"/>
                </a:lnTo>
                <a:lnTo>
                  <a:pt x="1614" y="896"/>
                </a:lnTo>
                <a:lnTo>
                  <a:pt x="1614" y="890"/>
                </a:lnTo>
                <a:lnTo>
                  <a:pt x="1612" y="878"/>
                </a:lnTo>
                <a:lnTo>
                  <a:pt x="1606" y="870"/>
                </a:lnTo>
                <a:lnTo>
                  <a:pt x="1598" y="862"/>
                </a:lnTo>
                <a:lnTo>
                  <a:pt x="1590" y="858"/>
                </a:lnTo>
                <a:lnTo>
                  <a:pt x="1584" y="856"/>
                </a:lnTo>
                <a:lnTo>
                  <a:pt x="1586" y="848"/>
                </a:lnTo>
                <a:lnTo>
                  <a:pt x="1586" y="840"/>
                </a:lnTo>
                <a:lnTo>
                  <a:pt x="1584" y="836"/>
                </a:lnTo>
                <a:lnTo>
                  <a:pt x="1580" y="830"/>
                </a:lnTo>
                <a:lnTo>
                  <a:pt x="1572" y="824"/>
                </a:lnTo>
                <a:lnTo>
                  <a:pt x="1568" y="822"/>
                </a:lnTo>
                <a:lnTo>
                  <a:pt x="1584" y="816"/>
                </a:lnTo>
                <a:lnTo>
                  <a:pt x="1588" y="814"/>
                </a:lnTo>
                <a:lnTo>
                  <a:pt x="1592" y="810"/>
                </a:lnTo>
                <a:lnTo>
                  <a:pt x="1592" y="808"/>
                </a:lnTo>
                <a:lnTo>
                  <a:pt x="1594" y="804"/>
                </a:lnTo>
                <a:lnTo>
                  <a:pt x="1592" y="798"/>
                </a:lnTo>
                <a:lnTo>
                  <a:pt x="1586" y="790"/>
                </a:lnTo>
                <a:lnTo>
                  <a:pt x="1582" y="786"/>
                </a:lnTo>
                <a:lnTo>
                  <a:pt x="1576" y="780"/>
                </a:lnTo>
                <a:lnTo>
                  <a:pt x="1578" y="774"/>
                </a:lnTo>
                <a:lnTo>
                  <a:pt x="1580" y="766"/>
                </a:lnTo>
                <a:lnTo>
                  <a:pt x="1578" y="760"/>
                </a:lnTo>
                <a:lnTo>
                  <a:pt x="1574" y="752"/>
                </a:lnTo>
                <a:lnTo>
                  <a:pt x="1568" y="742"/>
                </a:lnTo>
                <a:lnTo>
                  <a:pt x="1564" y="736"/>
                </a:lnTo>
                <a:lnTo>
                  <a:pt x="1564" y="728"/>
                </a:lnTo>
                <a:lnTo>
                  <a:pt x="1562" y="718"/>
                </a:lnTo>
                <a:lnTo>
                  <a:pt x="1556" y="712"/>
                </a:lnTo>
                <a:lnTo>
                  <a:pt x="1552" y="706"/>
                </a:lnTo>
                <a:lnTo>
                  <a:pt x="1540" y="698"/>
                </a:lnTo>
                <a:lnTo>
                  <a:pt x="1536" y="696"/>
                </a:lnTo>
                <a:lnTo>
                  <a:pt x="1536" y="692"/>
                </a:lnTo>
                <a:lnTo>
                  <a:pt x="1536" y="688"/>
                </a:lnTo>
                <a:lnTo>
                  <a:pt x="1530" y="678"/>
                </a:lnTo>
                <a:lnTo>
                  <a:pt x="1522" y="668"/>
                </a:lnTo>
                <a:lnTo>
                  <a:pt x="1518" y="660"/>
                </a:lnTo>
                <a:lnTo>
                  <a:pt x="1510" y="654"/>
                </a:lnTo>
                <a:lnTo>
                  <a:pt x="1502" y="652"/>
                </a:lnTo>
                <a:lnTo>
                  <a:pt x="1494" y="652"/>
                </a:lnTo>
                <a:lnTo>
                  <a:pt x="1478" y="656"/>
                </a:lnTo>
                <a:lnTo>
                  <a:pt x="1472" y="658"/>
                </a:lnTo>
                <a:lnTo>
                  <a:pt x="1462" y="660"/>
                </a:lnTo>
                <a:lnTo>
                  <a:pt x="1454" y="664"/>
                </a:lnTo>
                <a:lnTo>
                  <a:pt x="1448" y="670"/>
                </a:lnTo>
                <a:lnTo>
                  <a:pt x="1444" y="678"/>
                </a:lnTo>
                <a:lnTo>
                  <a:pt x="1440" y="692"/>
                </a:lnTo>
                <a:lnTo>
                  <a:pt x="1438" y="698"/>
                </a:lnTo>
                <a:lnTo>
                  <a:pt x="1438" y="694"/>
                </a:lnTo>
                <a:lnTo>
                  <a:pt x="1436" y="694"/>
                </a:lnTo>
                <a:lnTo>
                  <a:pt x="1430" y="694"/>
                </a:lnTo>
                <a:lnTo>
                  <a:pt x="1424" y="698"/>
                </a:lnTo>
                <a:lnTo>
                  <a:pt x="1422" y="688"/>
                </a:lnTo>
                <a:lnTo>
                  <a:pt x="1418" y="682"/>
                </a:lnTo>
                <a:lnTo>
                  <a:pt x="1414" y="678"/>
                </a:lnTo>
                <a:lnTo>
                  <a:pt x="1408" y="676"/>
                </a:lnTo>
                <a:lnTo>
                  <a:pt x="1398" y="674"/>
                </a:lnTo>
                <a:lnTo>
                  <a:pt x="1394" y="676"/>
                </a:lnTo>
                <a:lnTo>
                  <a:pt x="1386" y="674"/>
                </a:lnTo>
                <a:lnTo>
                  <a:pt x="1382" y="676"/>
                </a:lnTo>
                <a:lnTo>
                  <a:pt x="1378" y="678"/>
                </a:lnTo>
                <a:lnTo>
                  <a:pt x="1376" y="682"/>
                </a:lnTo>
                <a:lnTo>
                  <a:pt x="1374" y="688"/>
                </a:lnTo>
                <a:lnTo>
                  <a:pt x="1374" y="692"/>
                </a:lnTo>
                <a:lnTo>
                  <a:pt x="1372" y="686"/>
                </a:lnTo>
                <a:lnTo>
                  <a:pt x="1368" y="684"/>
                </a:lnTo>
                <a:lnTo>
                  <a:pt x="1362" y="682"/>
                </a:lnTo>
                <a:lnTo>
                  <a:pt x="1356" y="680"/>
                </a:lnTo>
                <a:lnTo>
                  <a:pt x="1344" y="680"/>
                </a:lnTo>
                <a:lnTo>
                  <a:pt x="1338" y="680"/>
                </a:lnTo>
                <a:lnTo>
                  <a:pt x="1340" y="670"/>
                </a:lnTo>
                <a:lnTo>
                  <a:pt x="1340" y="656"/>
                </a:lnTo>
                <a:lnTo>
                  <a:pt x="1338" y="644"/>
                </a:lnTo>
                <a:lnTo>
                  <a:pt x="1334" y="630"/>
                </a:lnTo>
                <a:lnTo>
                  <a:pt x="1326" y="610"/>
                </a:lnTo>
                <a:lnTo>
                  <a:pt x="1322" y="602"/>
                </a:lnTo>
                <a:lnTo>
                  <a:pt x="1328" y="594"/>
                </a:lnTo>
                <a:lnTo>
                  <a:pt x="1332" y="588"/>
                </a:lnTo>
                <a:lnTo>
                  <a:pt x="1334" y="580"/>
                </a:lnTo>
                <a:lnTo>
                  <a:pt x="1334" y="574"/>
                </a:lnTo>
                <a:lnTo>
                  <a:pt x="1334" y="562"/>
                </a:lnTo>
                <a:lnTo>
                  <a:pt x="1334" y="558"/>
                </a:lnTo>
                <a:lnTo>
                  <a:pt x="1334" y="552"/>
                </a:lnTo>
                <a:lnTo>
                  <a:pt x="1332" y="546"/>
                </a:lnTo>
                <a:lnTo>
                  <a:pt x="1330" y="540"/>
                </a:lnTo>
                <a:lnTo>
                  <a:pt x="1326" y="538"/>
                </a:lnTo>
                <a:lnTo>
                  <a:pt x="1318" y="534"/>
                </a:lnTo>
                <a:lnTo>
                  <a:pt x="1316" y="534"/>
                </a:lnTo>
                <a:lnTo>
                  <a:pt x="1314" y="514"/>
                </a:lnTo>
                <a:lnTo>
                  <a:pt x="1314" y="504"/>
                </a:lnTo>
                <a:lnTo>
                  <a:pt x="1310" y="494"/>
                </a:lnTo>
                <a:lnTo>
                  <a:pt x="1302" y="486"/>
                </a:lnTo>
                <a:lnTo>
                  <a:pt x="1296" y="480"/>
                </a:lnTo>
                <a:lnTo>
                  <a:pt x="1282" y="470"/>
                </a:lnTo>
                <a:lnTo>
                  <a:pt x="1274" y="466"/>
                </a:lnTo>
                <a:lnTo>
                  <a:pt x="1276" y="456"/>
                </a:lnTo>
                <a:lnTo>
                  <a:pt x="1280" y="450"/>
                </a:lnTo>
                <a:lnTo>
                  <a:pt x="1286" y="444"/>
                </a:lnTo>
                <a:lnTo>
                  <a:pt x="1296" y="450"/>
                </a:lnTo>
                <a:lnTo>
                  <a:pt x="1304" y="450"/>
                </a:lnTo>
                <a:lnTo>
                  <a:pt x="1310" y="446"/>
                </a:lnTo>
                <a:lnTo>
                  <a:pt x="1316" y="442"/>
                </a:lnTo>
                <a:lnTo>
                  <a:pt x="1318" y="434"/>
                </a:lnTo>
                <a:lnTo>
                  <a:pt x="1322" y="428"/>
                </a:lnTo>
                <a:lnTo>
                  <a:pt x="1322" y="422"/>
                </a:lnTo>
                <a:lnTo>
                  <a:pt x="1330" y="414"/>
                </a:lnTo>
                <a:lnTo>
                  <a:pt x="1334" y="408"/>
                </a:lnTo>
                <a:lnTo>
                  <a:pt x="1334" y="402"/>
                </a:lnTo>
                <a:lnTo>
                  <a:pt x="1330" y="398"/>
                </a:lnTo>
                <a:lnTo>
                  <a:pt x="1324" y="392"/>
                </a:lnTo>
                <a:lnTo>
                  <a:pt x="1320" y="390"/>
                </a:lnTo>
                <a:lnTo>
                  <a:pt x="1324" y="386"/>
                </a:lnTo>
                <a:lnTo>
                  <a:pt x="1328" y="382"/>
                </a:lnTo>
                <a:lnTo>
                  <a:pt x="1328" y="376"/>
                </a:lnTo>
                <a:lnTo>
                  <a:pt x="1326" y="366"/>
                </a:lnTo>
                <a:lnTo>
                  <a:pt x="1322" y="360"/>
                </a:lnTo>
                <a:lnTo>
                  <a:pt x="1316" y="356"/>
                </a:lnTo>
                <a:lnTo>
                  <a:pt x="1312" y="356"/>
                </a:lnTo>
                <a:lnTo>
                  <a:pt x="1300" y="356"/>
                </a:lnTo>
                <a:lnTo>
                  <a:pt x="1296" y="358"/>
                </a:lnTo>
                <a:lnTo>
                  <a:pt x="1296" y="354"/>
                </a:lnTo>
                <a:lnTo>
                  <a:pt x="1294" y="350"/>
                </a:lnTo>
                <a:lnTo>
                  <a:pt x="1288" y="346"/>
                </a:lnTo>
                <a:lnTo>
                  <a:pt x="1282" y="344"/>
                </a:lnTo>
                <a:lnTo>
                  <a:pt x="1280" y="342"/>
                </a:lnTo>
                <a:lnTo>
                  <a:pt x="1286" y="342"/>
                </a:lnTo>
                <a:lnTo>
                  <a:pt x="1292" y="340"/>
                </a:lnTo>
                <a:lnTo>
                  <a:pt x="1296" y="336"/>
                </a:lnTo>
                <a:lnTo>
                  <a:pt x="1300" y="332"/>
                </a:lnTo>
                <a:lnTo>
                  <a:pt x="1302" y="324"/>
                </a:lnTo>
                <a:lnTo>
                  <a:pt x="1304" y="322"/>
                </a:lnTo>
                <a:lnTo>
                  <a:pt x="1306" y="320"/>
                </a:lnTo>
                <a:lnTo>
                  <a:pt x="1308" y="316"/>
                </a:lnTo>
                <a:lnTo>
                  <a:pt x="1310" y="310"/>
                </a:lnTo>
                <a:lnTo>
                  <a:pt x="1312" y="298"/>
                </a:lnTo>
                <a:lnTo>
                  <a:pt x="1318" y="296"/>
                </a:lnTo>
                <a:lnTo>
                  <a:pt x="1322" y="292"/>
                </a:lnTo>
                <a:lnTo>
                  <a:pt x="1324" y="288"/>
                </a:lnTo>
                <a:lnTo>
                  <a:pt x="1326" y="280"/>
                </a:lnTo>
                <a:lnTo>
                  <a:pt x="1328" y="268"/>
                </a:lnTo>
                <a:lnTo>
                  <a:pt x="1326" y="262"/>
                </a:lnTo>
                <a:lnTo>
                  <a:pt x="1332" y="258"/>
                </a:lnTo>
                <a:lnTo>
                  <a:pt x="1336" y="252"/>
                </a:lnTo>
                <a:lnTo>
                  <a:pt x="1338" y="248"/>
                </a:lnTo>
                <a:lnTo>
                  <a:pt x="1338" y="242"/>
                </a:lnTo>
                <a:lnTo>
                  <a:pt x="1336" y="236"/>
                </a:lnTo>
                <a:lnTo>
                  <a:pt x="1334" y="232"/>
                </a:lnTo>
                <a:lnTo>
                  <a:pt x="1336" y="220"/>
                </a:lnTo>
                <a:lnTo>
                  <a:pt x="1336" y="212"/>
                </a:lnTo>
                <a:lnTo>
                  <a:pt x="1334" y="208"/>
                </a:lnTo>
                <a:lnTo>
                  <a:pt x="1332" y="206"/>
                </a:lnTo>
                <a:lnTo>
                  <a:pt x="1328" y="202"/>
                </a:lnTo>
                <a:lnTo>
                  <a:pt x="1324" y="202"/>
                </a:lnTo>
                <a:lnTo>
                  <a:pt x="1322" y="202"/>
                </a:lnTo>
                <a:lnTo>
                  <a:pt x="1324" y="196"/>
                </a:lnTo>
                <a:lnTo>
                  <a:pt x="1324" y="190"/>
                </a:lnTo>
                <a:lnTo>
                  <a:pt x="1324" y="186"/>
                </a:lnTo>
                <a:lnTo>
                  <a:pt x="1320" y="182"/>
                </a:lnTo>
                <a:lnTo>
                  <a:pt x="1316" y="176"/>
                </a:lnTo>
                <a:lnTo>
                  <a:pt x="1312" y="174"/>
                </a:lnTo>
                <a:lnTo>
                  <a:pt x="1318" y="168"/>
                </a:lnTo>
                <a:lnTo>
                  <a:pt x="1320" y="160"/>
                </a:lnTo>
                <a:lnTo>
                  <a:pt x="1320" y="154"/>
                </a:lnTo>
                <a:lnTo>
                  <a:pt x="1318" y="148"/>
                </a:lnTo>
                <a:lnTo>
                  <a:pt x="1312" y="138"/>
                </a:lnTo>
                <a:lnTo>
                  <a:pt x="1310" y="134"/>
                </a:lnTo>
                <a:lnTo>
                  <a:pt x="1314" y="130"/>
                </a:lnTo>
                <a:lnTo>
                  <a:pt x="1314" y="124"/>
                </a:lnTo>
                <a:lnTo>
                  <a:pt x="1312" y="118"/>
                </a:lnTo>
                <a:lnTo>
                  <a:pt x="1308" y="112"/>
                </a:lnTo>
                <a:lnTo>
                  <a:pt x="1306" y="110"/>
                </a:lnTo>
                <a:lnTo>
                  <a:pt x="1310" y="104"/>
                </a:lnTo>
                <a:lnTo>
                  <a:pt x="1312" y="100"/>
                </a:lnTo>
                <a:lnTo>
                  <a:pt x="1314" y="92"/>
                </a:lnTo>
                <a:lnTo>
                  <a:pt x="1318" y="78"/>
                </a:lnTo>
                <a:lnTo>
                  <a:pt x="1318" y="76"/>
                </a:lnTo>
                <a:lnTo>
                  <a:pt x="1318" y="70"/>
                </a:lnTo>
                <a:lnTo>
                  <a:pt x="1314" y="64"/>
                </a:lnTo>
                <a:lnTo>
                  <a:pt x="1310" y="60"/>
                </a:lnTo>
                <a:lnTo>
                  <a:pt x="1304" y="58"/>
                </a:lnTo>
                <a:lnTo>
                  <a:pt x="1292" y="56"/>
                </a:lnTo>
                <a:lnTo>
                  <a:pt x="1286" y="56"/>
                </a:lnTo>
                <a:lnTo>
                  <a:pt x="1282" y="56"/>
                </a:lnTo>
                <a:lnTo>
                  <a:pt x="1278" y="56"/>
                </a:lnTo>
                <a:lnTo>
                  <a:pt x="1270" y="60"/>
                </a:lnTo>
                <a:lnTo>
                  <a:pt x="1266" y="64"/>
                </a:lnTo>
                <a:lnTo>
                  <a:pt x="1266" y="66"/>
                </a:lnTo>
                <a:lnTo>
                  <a:pt x="1262" y="66"/>
                </a:lnTo>
                <a:lnTo>
                  <a:pt x="1260" y="66"/>
                </a:lnTo>
                <a:lnTo>
                  <a:pt x="1256" y="70"/>
                </a:lnTo>
                <a:lnTo>
                  <a:pt x="1252" y="78"/>
                </a:lnTo>
                <a:lnTo>
                  <a:pt x="1246" y="72"/>
                </a:lnTo>
                <a:lnTo>
                  <a:pt x="1240" y="68"/>
                </a:lnTo>
                <a:lnTo>
                  <a:pt x="1232" y="66"/>
                </a:lnTo>
                <a:lnTo>
                  <a:pt x="1232" y="60"/>
                </a:lnTo>
                <a:lnTo>
                  <a:pt x="1230" y="54"/>
                </a:lnTo>
                <a:lnTo>
                  <a:pt x="1226" y="46"/>
                </a:lnTo>
                <a:lnTo>
                  <a:pt x="1220" y="42"/>
                </a:lnTo>
                <a:lnTo>
                  <a:pt x="1216" y="40"/>
                </a:lnTo>
                <a:lnTo>
                  <a:pt x="1216" y="36"/>
                </a:lnTo>
                <a:lnTo>
                  <a:pt x="1216" y="32"/>
                </a:lnTo>
                <a:lnTo>
                  <a:pt x="1210" y="24"/>
                </a:lnTo>
                <a:lnTo>
                  <a:pt x="1200" y="18"/>
                </a:lnTo>
                <a:lnTo>
                  <a:pt x="1194" y="10"/>
                </a:lnTo>
                <a:lnTo>
                  <a:pt x="1188" y="4"/>
                </a:lnTo>
                <a:lnTo>
                  <a:pt x="1180" y="0"/>
                </a:lnTo>
                <a:lnTo>
                  <a:pt x="1174" y="0"/>
                </a:lnTo>
                <a:lnTo>
                  <a:pt x="1162" y="2"/>
                </a:lnTo>
                <a:lnTo>
                  <a:pt x="1158" y="4"/>
                </a:lnTo>
                <a:lnTo>
                  <a:pt x="1154" y="2"/>
                </a:lnTo>
                <a:lnTo>
                  <a:pt x="1150" y="0"/>
                </a:lnTo>
                <a:lnTo>
                  <a:pt x="1144" y="0"/>
                </a:lnTo>
                <a:lnTo>
                  <a:pt x="1140" y="2"/>
                </a:lnTo>
                <a:lnTo>
                  <a:pt x="1134" y="6"/>
                </a:lnTo>
                <a:lnTo>
                  <a:pt x="1130" y="10"/>
                </a:lnTo>
                <a:lnTo>
                  <a:pt x="1124" y="8"/>
                </a:lnTo>
                <a:lnTo>
                  <a:pt x="1118" y="10"/>
                </a:lnTo>
                <a:lnTo>
                  <a:pt x="1110" y="14"/>
                </a:lnTo>
                <a:lnTo>
                  <a:pt x="1106" y="18"/>
                </a:lnTo>
                <a:lnTo>
                  <a:pt x="1102" y="24"/>
                </a:lnTo>
                <a:lnTo>
                  <a:pt x="1102" y="28"/>
                </a:lnTo>
                <a:lnTo>
                  <a:pt x="1102" y="32"/>
                </a:lnTo>
                <a:lnTo>
                  <a:pt x="1104" y="40"/>
                </a:lnTo>
                <a:lnTo>
                  <a:pt x="1106" y="44"/>
                </a:lnTo>
                <a:lnTo>
                  <a:pt x="1104" y="44"/>
                </a:lnTo>
                <a:lnTo>
                  <a:pt x="1102" y="46"/>
                </a:lnTo>
                <a:lnTo>
                  <a:pt x="1098" y="52"/>
                </a:lnTo>
                <a:lnTo>
                  <a:pt x="1096" y="60"/>
                </a:lnTo>
                <a:lnTo>
                  <a:pt x="1090" y="56"/>
                </a:lnTo>
                <a:lnTo>
                  <a:pt x="1086" y="52"/>
                </a:lnTo>
                <a:lnTo>
                  <a:pt x="1076" y="48"/>
                </a:lnTo>
                <a:lnTo>
                  <a:pt x="1068" y="48"/>
                </a:lnTo>
                <a:lnTo>
                  <a:pt x="1066" y="48"/>
                </a:lnTo>
                <a:lnTo>
                  <a:pt x="1050" y="50"/>
                </a:lnTo>
                <a:lnTo>
                  <a:pt x="1038" y="56"/>
                </a:lnTo>
                <a:lnTo>
                  <a:pt x="1030" y="64"/>
                </a:lnTo>
                <a:lnTo>
                  <a:pt x="1026" y="74"/>
                </a:lnTo>
                <a:lnTo>
                  <a:pt x="1024" y="82"/>
                </a:lnTo>
                <a:lnTo>
                  <a:pt x="1024" y="90"/>
                </a:lnTo>
                <a:lnTo>
                  <a:pt x="1024" y="98"/>
                </a:lnTo>
                <a:lnTo>
                  <a:pt x="1020" y="94"/>
                </a:lnTo>
                <a:lnTo>
                  <a:pt x="1016" y="92"/>
                </a:lnTo>
                <a:lnTo>
                  <a:pt x="1012" y="92"/>
                </a:lnTo>
                <a:lnTo>
                  <a:pt x="1010" y="94"/>
                </a:lnTo>
                <a:lnTo>
                  <a:pt x="1004" y="96"/>
                </a:lnTo>
                <a:lnTo>
                  <a:pt x="1000" y="100"/>
                </a:lnTo>
                <a:lnTo>
                  <a:pt x="994" y="96"/>
                </a:lnTo>
                <a:lnTo>
                  <a:pt x="990" y="96"/>
                </a:lnTo>
                <a:lnTo>
                  <a:pt x="984" y="96"/>
                </a:lnTo>
                <a:lnTo>
                  <a:pt x="980" y="98"/>
                </a:lnTo>
                <a:lnTo>
                  <a:pt x="976" y="104"/>
                </a:lnTo>
                <a:lnTo>
                  <a:pt x="974" y="106"/>
                </a:lnTo>
                <a:lnTo>
                  <a:pt x="968" y="106"/>
                </a:lnTo>
                <a:lnTo>
                  <a:pt x="964" y="108"/>
                </a:lnTo>
                <a:lnTo>
                  <a:pt x="960" y="110"/>
                </a:lnTo>
                <a:lnTo>
                  <a:pt x="958" y="114"/>
                </a:lnTo>
                <a:lnTo>
                  <a:pt x="956" y="120"/>
                </a:lnTo>
                <a:lnTo>
                  <a:pt x="956" y="122"/>
                </a:lnTo>
                <a:lnTo>
                  <a:pt x="952" y="116"/>
                </a:lnTo>
                <a:lnTo>
                  <a:pt x="950" y="112"/>
                </a:lnTo>
                <a:lnTo>
                  <a:pt x="942" y="104"/>
                </a:lnTo>
                <a:lnTo>
                  <a:pt x="934" y="102"/>
                </a:lnTo>
                <a:lnTo>
                  <a:pt x="932" y="100"/>
                </a:lnTo>
                <a:lnTo>
                  <a:pt x="922" y="98"/>
                </a:lnTo>
                <a:lnTo>
                  <a:pt x="912" y="100"/>
                </a:lnTo>
                <a:lnTo>
                  <a:pt x="904" y="104"/>
                </a:lnTo>
                <a:lnTo>
                  <a:pt x="898" y="110"/>
                </a:lnTo>
                <a:lnTo>
                  <a:pt x="890" y="124"/>
                </a:lnTo>
                <a:lnTo>
                  <a:pt x="888" y="130"/>
                </a:lnTo>
                <a:lnTo>
                  <a:pt x="878" y="126"/>
                </a:lnTo>
                <a:lnTo>
                  <a:pt x="870" y="126"/>
                </a:lnTo>
                <a:lnTo>
                  <a:pt x="862" y="128"/>
                </a:lnTo>
                <a:lnTo>
                  <a:pt x="858" y="132"/>
                </a:lnTo>
                <a:lnTo>
                  <a:pt x="850" y="144"/>
                </a:lnTo>
                <a:lnTo>
                  <a:pt x="846" y="150"/>
                </a:lnTo>
                <a:lnTo>
                  <a:pt x="838" y="146"/>
                </a:lnTo>
                <a:lnTo>
                  <a:pt x="830" y="146"/>
                </a:lnTo>
                <a:lnTo>
                  <a:pt x="824" y="148"/>
                </a:lnTo>
                <a:lnTo>
                  <a:pt x="820" y="152"/>
                </a:lnTo>
                <a:lnTo>
                  <a:pt x="814" y="160"/>
                </a:lnTo>
                <a:lnTo>
                  <a:pt x="812" y="166"/>
                </a:lnTo>
                <a:lnTo>
                  <a:pt x="800" y="168"/>
                </a:lnTo>
                <a:lnTo>
                  <a:pt x="794" y="174"/>
                </a:lnTo>
                <a:lnTo>
                  <a:pt x="790" y="182"/>
                </a:lnTo>
                <a:lnTo>
                  <a:pt x="788" y="190"/>
                </a:lnTo>
                <a:lnTo>
                  <a:pt x="788" y="198"/>
                </a:lnTo>
                <a:lnTo>
                  <a:pt x="790" y="206"/>
                </a:lnTo>
                <a:lnTo>
                  <a:pt x="792" y="212"/>
                </a:lnTo>
                <a:lnTo>
                  <a:pt x="786" y="216"/>
                </a:lnTo>
                <a:lnTo>
                  <a:pt x="780" y="220"/>
                </a:lnTo>
                <a:lnTo>
                  <a:pt x="778" y="226"/>
                </a:lnTo>
                <a:lnTo>
                  <a:pt x="778" y="230"/>
                </a:lnTo>
                <a:lnTo>
                  <a:pt x="778" y="240"/>
                </a:lnTo>
                <a:lnTo>
                  <a:pt x="780" y="244"/>
                </a:lnTo>
                <a:lnTo>
                  <a:pt x="772" y="248"/>
                </a:lnTo>
                <a:lnTo>
                  <a:pt x="764" y="250"/>
                </a:lnTo>
                <a:lnTo>
                  <a:pt x="760" y="254"/>
                </a:lnTo>
                <a:lnTo>
                  <a:pt x="756" y="260"/>
                </a:lnTo>
                <a:lnTo>
                  <a:pt x="752" y="270"/>
                </a:lnTo>
                <a:lnTo>
                  <a:pt x="752" y="282"/>
                </a:lnTo>
                <a:lnTo>
                  <a:pt x="752" y="292"/>
                </a:lnTo>
                <a:lnTo>
                  <a:pt x="756" y="300"/>
                </a:lnTo>
                <a:lnTo>
                  <a:pt x="760" y="308"/>
                </a:lnTo>
                <a:lnTo>
                  <a:pt x="746" y="308"/>
                </a:lnTo>
                <a:lnTo>
                  <a:pt x="734" y="310"/>
                </a:lnTo>
                <a:lnTo>
                  <a:pt x="726" y="314"/>
                </a:lnTo>
                <a:lnTo>
                  <a:pt x="720" y="322"/>
                </a:lnTo>
                <a:lnTo>
                  <a:pt x="714" y="328"/>
                </a:lnTo>
                <a:lnTo>
                  <a:pt x="712" y="334"/>
                </a:lnTo>
                <a:lnTo>
                  <a:pt x="710" y="342"/>
                </a:lnTo>
                <a:lnTo>
                  <a:pt x="704" y="340"/>
                </a:lnTo>
                <a:lnTo>
                  <a:pt x="698" y="340"/>
                </a:lnTo>
                <a:lnTo>
                  <a:pt x="692" y="342"/>
                </a:lnTo>
                <a:lnTo>
                  <a:pt x="688" y="346"/>
                </a:lnTo>
                <a:lnTo>
                  <a:pt x="680" y="352"/>
                </a:lnTo>
                <a:lnTo>
                  <a:pt x="676" y="356"/>
                </a:lnTo>
                <a:lnTo>
                  <a:pt x="676" y="348"/>
                </a:lnTo>
                <a:lnTo>
                  <a:pt x="674" y="342"/>
                </a:lnTo>
                <a:lnTo>
                  <a:pt x="672" y="338"/>
                </a:lnTo>
                <a:lnTo>
                  <a:pt x="666" y="334"/>
                </a:lnTo>
                <a:lnTo>
                  <a:pt x="658" y="332"/>
                </a:lnTo>
                <a:lnTo>
                  <a:pt x="654" y="332"/>
                </a:lnTo>
                <a:lnTo>
                  <a:pt x="654" y="322"/>
                </a:lnTo>
                <a:lnTo>
                  <a:pt x="650" y="314"/>
                </a:lnTo>
                <a:lnTo>
                  <a:pt x="644" y="310"/>
                </a:lnTo>
                <a:lnTo>
                  <a:pt x="636" y="306"/>
                </a:lnTo>
                <a:lnTo>
                  <a:pt x="622" y="304"/>
                </a:lnTo>
                <a:lnTo>
                  <a:pt x="616" y="304"/>
                </a:lnTo>
                <a:lnTo>
                  <a:pt x="608" y="300"/>
                </a:lnTo>
                <a:lnTo>
                  <a:pt x="602" y="298"/>
                </a:lnTo>
                <a:lnTo>
                  <a:pt x="594" y="300"/>
                </a:lnTo>
                <a:lnTo>
                  <a:pt x="588" y="302"/>
                </a:lnTo>
                <a:lnTo>
                  <a:pt x="580" y="310"/>
                </a:lnTo>
                <a:lnTo>
                  <a:pt x="578" y="316"/>
                </a:lnTo>
                <a:lnTo>
                  <a:pt x="576" y="310"/>
                </a:lnTo>
                <a:lnTo>
                  <a:pt x="572" y="304"/>
                </a:lnTo>
                <a:lnTo>
                  <a:pt x="568" y="302"/>
                </a:lnTo>
                <a:lnTo>
                  <a:pt x="564" y="300"/>
                </a:lnTo>
                <a:lnTo>
                  <a:pt x="554" y="296"/>
                </a:lnTo>
                <a:lnTo>
                  <a:pt x="550" y="296"/>
                </a:lnTo>
                <a:lnTo>
                  <a:pt x="538" y="294"/>
                </a:lnTo>
                <a:lnTo>
                  <a:pt x="530" y="296"/>
                </a:lnTo>
                <a:lnTo>
                  <a:pt x="522" y="300"/>
                </a:lnTo>
                <a:lnTo>
                  <a:pt x="518" y="304"/>
                </a:lnTo>
                <a:lnTo>
                  <a:pt x="512" y="316"/>
                </a:lnTo>
                <a:lnTo>
                  <a:pt x="510" y="320"/>
                </a:lnTo>
                <a:lnTo>
                  <a:pt x="500" y="314"/>
                </a:lnTo>
                <a:lnTo>
                  <a:pt x="492" y="312"/>
                </a:lnTo>
                <a:lnTo>
                  <a:pt x="484" y="312"/>
                </a:lnTo>
                <a:lnTo>
                  <a:pt x="478" y="314"/>
                </a:lnTo>
                <a:lnTo>
                  <a:pt x="470" y="320"/>
                </a:lnTo>
                <a:lnTo>
                  <a:pt x="466" y="324"/>
                </a:lnTo>
                <a:lnTo>
                  <a:pt x="458" y="322"/>
                </a:lnTo>
                <a:lnTo>
                  <a:pt x="450" y="322"/>
                </a:lnTo>
                <a:lnTo>
                  <a:pt x="446" y="326"/>
                </a:lnTo>
                <a:lnTo>
                  <a:pt x="442" y="330"/>
                </a:lnTo>
                <a:lnTo>
                  <a:pt x="438" y="338"/>
                </a:lnTo>
                <a:lnTo>
                  <a:pt x="438" y="344"/>
                </a:lnTo>
                <a:lnTo>
                  <a:pt x="430" y="352"/>
                </a:lnTo>
                <a:lnTo>
                  <a:pt x="428" y="358"/>
                </a:lnTo>
                <a:lnTo>
                  <a:pt x="430" y="364"/>
                </a:lnTo>
                <a:lnTo>
                  <a:pt x="434" y="370"/>
                </a:lnTo>
                <a:lnTo>
                  <a:pt x="442" y="378"/>
                </a:lnTo>
                <a:lnTo>
                  <a:pt x="448" y="380"/>
                </a:lnTo>
                <a:lnTo>
                  <a:pt x="460" y="388"/>
                </a:lnTo>
                <a:lnTo>
                  <a:pt x="468" y="396"/>
                </a:lnTo>
                <a:lnTo>
                  <a:pt x="472" y="402"/>
                </a:lnTo>
                <a:lnTo>
                  <a:pt x="472" y="410"/>
                </a:lnTo>
                <a:lnTo>
                  <a:pt x="472" y="414"/>
                </a:lnTo>
                <a:lnTo>
                  <a:pt x="470" y="418"/>
                </a:lnTo>
                <a:lnTo>
                  <a:pt x="466" y="422"/>
                </a:lnTo>
                <a:lnTo>
                  <a:pt x="458" y="430"/>
                </a:lnTo>
                <a:lnTo>
                  <a:pt x="456" y="438"/>
                </a:lnTo>
                <a:lnTo>
                  <a:pt x="456" y="446"/>
                </a:lnTo>
                <a:lnTo>
                  <a:pt x="456" y="454"/>
                </a:lnTo>
                <a:lnTo>
                  <a:pt x="464" y="468"/>
                </a:lnTo>
                <a:lnTo>
                  <a:pt x="468" y="474"/>
                </a:lnTo>
                <a:lnTo>
                  <a:pt x="464" y="478"/>
                </a:lnTo>
                <a:lnTo>
                  <a:pt x="462" y="484"/>
                </a:lnTo>
                <a:lnTo>
                  <a:pt x="462" y="494"/>
                </a:lnTo>
                <a:lnTo>
                  <a:pt x="466" y="504"/>
                </a:lnTo>
                <a:lnTo>
                  <a:pt x="472" y="512"/>
                </a:lnTo>
                <a:lnTo>
                  <a:pt x="480" y="518"/>
                </a:lnTo>
                <a:lnTo>
                  <a:pt x="486" y="524"/>
                </a:lnTo>
                <a:lnTo>
                  <a:pt x="492" y="528"/>
                </a:lnTo>
                <a:lnTo>
                  <a:pt x="488" y="528"/>
                </a:lnTo>
                <a:lnTo>
                  <a:pt x="484" y="530"/>
                </a:lnTo>
                <a:lnTo>
                  <a:pt x="478" y="536"/>
                </a:lnTo>
                <a:lnTo>
                  <a:pt x="474" y="544"/>
                </a:lnTo>
                <a:lnTo>
                  <a:pt x="474" y="554"/>
                </a:lnTo>
                <a:lnTo>
                  <a:pt x="476" y="572"/>
                </a:lnTo>
                <a:lnTo>
                  <a:pt x="478" y="580"/>
                </a:lnTo>
                <a:lnTo>
                  <a:pt x="464" y="572"/>
                </a:lnTo>
                <a:lnTo>
                  <a:pt x="454" y="570"/>
                </a:lnTo>
                <a:lnTo>
                  <a:pt x="442" y="570"/>
                </a:lnTo>
                <a:lnTo>
                  <a:pt x="434" y="574"/>
                </a:lnTo>
                <a:lnTo>
                  <a:pt x="428" y="578"/>
                </a:lnTo>
                <a:lnTo>
                  <a:pt x="424" y="584"/>
                </a:lnTo>
                <a:lnTo>
                  <a:pt x="420" y="588"/>
                </a:lnTo>
                <a:lnTo>
                  <a:pt x="408" y="592"/>
                </a:lnTo>
                <a:lnTo>
                  <a:pt x="400" y="596"/>
                </a:lnTo>
                <a:lnTo>
                  <a:pt x="394" y="600"/>
                </a:lnTo>
                <a:lnTo>
                  <a:pt x="388" y="606"/>
                </a:lnTo>
                <a:lnTo>
                  <a:pt x="384" y="610"/>
                </a:lnTo>
                <a:lnTo>
                  <a:pt x="382" y="616"/>
                </a:lnTo>
                <a:lnTo>
                  <a:pt x="380" y="626"/>
                </a:lnTo>
                <a:lnTo>
                  <a:pt x="382" y="638"/>
                </a:lnTo>
                <a:lnTo>
                  <a:pt x="384" y="646"/>
                </a:lnTo>
                <a:lnTo>
                  <a:pt x="388" y="654"/>
                </a:lnTo>
                <a:lnTo>
                  <a:pt x="384" y="664"/>
                </a:lnTo>
                <a:lnTo>
                  <a:pt x="382" y="672"/>
                </a:lnTo>
                <a:lnTo>
                  <a:pt x="382" y="682"/>
                </a:lnTo>
                <a:lnTo>
                  <a:pt x="384" y="690"/>
                </a:lnTo>
                <a:lnTo>
                  <a:pt x="390" y="706"/>
                </a:lnTo>
                <a:lnTo>
                  <a:pt x="398" y="718"/>
                </a:lnTo>
                <a:lnTo>
                  <a:pt x="408" y="730"/>
                </a:lnTo>
                <a:lnTo>
                  <a:pt x="416" y="738"/>
                </a:lnTo>
                <a:lnTo>
                  <a:pt x="426" y="746"/>
                </a:lnTo>
                <a:lnTo>
                  <a:pt x="442" y="760"/>
                </a:lnTo>
                <a:lnTo>
                  <a:pt x="460" y="770"/>
                </a:lnTo>
                <a:lnTo>
                  <a:pt x="480" y="778"/>
                </a:lnTo>
                <a:lnTo>
                  <a:pt x="500" y="784"/>
                </a:lnTo>
                <a:lnTo>
                  <a:pt x="530" y="790"/>
                </a:lnTo>
                <a:lnTo>
                  <a:pt x="542" y="792"/>
                </a:lnTo>
                <a:lnTo>
                  <a:pt x="566" y="802"/>
                </a:lnTo>
                <a:lnTo>
                  <a:pt x="586" y="810"/>
                </a:lnTo>
                <a:lnTo>
                  <a:pt x="600" y="816"/>
                </a:lnTo>
                <a:lnTo>
                  <a:pt x="610" y="818"/>
                </a:lnTo>
                <a:lnTo>
                  <a:pt x="606" y="822"/>
                </a:lnTo>
                <a:lnTo>
                  <a:pt x="606" y="824"/>
                </a:lnTo>
                <a:lnTo>
                  <a:pt x="600" y="826"/>
                </a:lnTo>
                <a:lnTo>
                  <a:pt x="596" y="828"/>
                </a:lnTo>
                <a:lnTo>
                  <a:pt x="594" y="832"/>
                </a:lnTo>
                <a:lnTo>
                  <a:pt x="592" y="836"/>
                </a:lnTo>
                <a:lnTo>
                  <a:pt x="590" y="842"/>
                </a:lnTo>
                <a:lnTo>
                  <a:pt x="590" y="846"/>
                </a:lnTo>
                <a:lnTo>
                  <a:pt x="586" y="850"/>
                </a:lnTo>
                <a:lnTo>
                  <a:pt x="582" y="856"/>
                </a:lnTo>
                <a:lnTo>
                  <a:pt x="582" y="862"/>
                </a:lnTo>
                <a:lnTo>
                  <a:pt x="582" y="868"/>
                </a:lnTo>
                <a:lnTo>
                  <a:pt x="584" y="876"/>
                </a:lnTo>
                <a:lnTo>
                  <a:pt x="586" y="880"/>
                </a:lnTo>
                <a:lnTo>
                  <a:pt x="586" y="886"/>
                </a:lnTo>
                <a:lnTo>
                  <a:pt x="582" y="890"/>
                </a:lnTo>
                <a:lnTo>
                  <a:pt x="576" y="896"/>
                </a:lnTo>
                <a:lnTo>
                  <a:pt x="572" y="896"/>
                </a:lnTo>
                <a:lnTo>
                  <a:pt x="570" y="896"/>
                </a:lnTo>
                <a:lnTo>
                  <a:pt x="570" y="878"/>
                </a:lnTo>
                <a:lnTo>
                  <a:pt x="566" y="864"/>
                </a:lnTo>
                <a:lnTo>
                  <a:pt x="560" y="852"/>
                </a:lnTo>
                <a:lnTo>
                  <a:pt x="552" y="844"/>
                </a:lnTo>
                <a:lnTo>
                  <a:pt x="546" y="840"/>
                </a:lnTo>
                <a:lnTo>
                  <a:pt x="540" y="836"/>
                </a:lnTo>
                <a:lnTo>
                  <a:pt x="534" y="834"/>
                </a:lnTo>
                <a:lnTo>
                  <a:pt x="528" y="832"/>
                </a:lnTo>
                <a:lnTo>
                  <a:pt x="522" y="834"/>
                </a:lnTo>
                <a:lnTo>
                  <a:pt x="518" y="838"/>
                </a:lnTo>
                <a:lnTo>
                  <a:pt x="514" y="844"/>
                </a:lnTo>
                <a:lnTo>
                  <a:pt x="508" y="860"/>
                </a:lnTo>
                <a:lnTo>
                  <a:pt x="506" y="866"/>
                </a:lnTo>
                <a:lnTo>
                  <a:pt x="500" y="870"/>
                </a:lnTo>
                <a:lnTo>
                  <a:pt x="496" y="872"/>
                </a:lnTo>
                <a:lnTo>
                  <a:pt x="492" y="882"/>
                </a:lnTo>
                <a:lnTo>
                  <a:pt x="490" y="892"/>
                </a:lnTo>
                <a:lnTo>
                  <a:pt x="492" y="902"/>
                </a:lnTo>
                <a:lnTo>
                  <a:pt x="494" y="912"/>
                </a:lnTo>
                <a:lnTo>
                  <a:pt x="498" y="920"/>
                </a:lnTo>
                <a:lnTo>
                  <a:pt x="502" y="928"/>
                </a:lnTo>
                <a:lnTo>
                  <a:pt x="500" y="936"/>
                </a:lnTo>
                <a:lnTo>
                  <a:pt x="500" y="942"/>
                </a:lnTo>
                <a:lnTo>
                  <a:pt x="500" y="950"/>
                </a:lnTo>
                <a:lnTo>
                  <a:pt x="504" y="954"/>
                </a:lnTo>
                <a:lnTo>
                  <a:pt x="508" y="962"/>
                </a:lnTo>
                <a:lnTo>
                  <a:pt x="512" y="966"/>
                </a:lnTo>
                <a:lnTo>
                  <a:pt x="504" y="966"/>
                </a:lnTo>
                <a:lnTo>
                  <a:pt x="498" y="970"/>
                </a:lnTo>
                <a:lnTo>
                  <a:pt x="492" y="976"/>
                </a:lnTo>
                <a:lnTo>
                  <a:pt x="488" y="982"/>
                </a:lnTo>
                <a:lnTo>
                  <a:pt x="482" y="994"/>
                </a:lnTo>
                <a:lnTo>
                  <a:pt x="480" y="998"/>
                </a:lnTo>
                <a:lnTo>
                  <a:pt x="476" y="990"/>
                </a:lnTo>
                <a:lnTo>
                  <a:pt x="470" y="986"/>
                </a:lnTo>
                <a:lnTo>
                  <a:pt x="464" y="982"/>
                </a:lnTo>
                <a:lnTo>
                  <a:pt x="458" y="982"/>
                </a:lnTo>
                <a:lnTo>
                  <a:pt x="450" y="982"/>
                </a:lnTo>
                <a:lnTo>
                  <a:pt x="446" y="984"/>
                </a:lnTo>
                <a:lnTo>
                  <a:pt x="446" y="976"/>
                </a:lnTo>
                <a:lnTo>
                  <a:pt x="444" y="970"/>
                </a:lnTo>
                <a:lnTo>
                  <a:pt x="440" y="964"/>
                </a:lnTo>
                <a:lnTo>
                  <a:pt x="434" y="962"/>
                </a:lnTo>
                <a:lnTo>
                  <a:pt x="422" y="958"/>
                </a:lnTo>
                <a:lnTo>
                  <a:pt x="418" y="958"/>
                </a:lnTo>
                <a:lnTo>
                  <a:pt x="412" y="954"/>
                </a:lnTo>
                <a:lnTo>
                  <a:pt x="408" y="954"/>
                </a:lnTo>
                <a:lnTo>
                  <a:pt x="396" y="958"/>
                </a:lnTo>
                <a:lnTo>
                  <a:pt x="386" y="962"/>
                </a:lnTo>
                <a:lnTo>
                  <a:pt x="382" y="966"/>
                </a:lnTo>
                <a:lnTo>
                  <a:pt x="380" y="960"/>
                </a:lnTo>
                <a:lnTo>
                  <a:pt x="374" y="956"/>
                </a:lnTo>
                <a:lnTo>
                  <a:pt x="370" y="952"/>
                </a:lnTo>
                <a:lnTo>
                  <a:pt x="364" y="952"/>
                </a:lnTo>
                <a:lnTo>
                  <a:pt x="354" y="952"/>
                </a:lnTo>
                <a:lnTo>
                  <a:pt x="352" y="952"/>
                </a:lnTo>
                <a:lnTo>
                  <a:pt x="342" y="954"/>
                </a:lnTo>
                <a:lnTo>
                  <a:pt x="336" y="960"/>
                </a:lnTo>
                <a:lnTo>
                  <a:pt x="332" y="966"/>
                </a:lnTo>
                <a:lnTo>
                  <a:pt x="328" y="974"/>
                </a:lnTo>
                <a:lnTo>
                  <a:pt x="326" y="988"/>
                </a:lnTo>
                <a:lnTo>
                  <a:pt x="326" y="994"/>
                </a:lnTo>
                <a:lnTo>
                  <a:pt x="318" y="1008"/>
                </a:lnTo>
                <a:lnTo>
                  <a:pt x="314" y="1020"/>
                </a:lnTo>
                <a:lnTo>
                  <a:pt x="312" y="1032"/>
                </a:lnTo>
                <a:lnTo>
                  <a:pt x="312" y="1044"/>
                </a:lnTo>
                <a:lnTo>
                  <a:pt x="314" y="1054"/>
                </a:lnTo>
                <a:lnTo>
                  <a:pt x="318" y="1064"/>
                </a:lnTo>
                <a:lnTo>
                  <a:pt x="322" y="1074"/>
                </a:lnTo>
                <a:lnTo>
                  <a:pt x="328" y="1082"/>
                </a:lnTo>
                <a:lnTo>
                  <a:pt x="340" y="1096"/>
                </a:lnTo>
                <a:lnTo>
                  <a:pt x="352" y="1106"/>
                </a:lnTo>
                <a:lnTo>
                  <a:pt x="364" y="1116"/>
                </a:lnTo>
                <a:lnTo>
                  <a:pt x="358" y="1126"/>
                </a:lnTo>
                <a:lnTo>
                  <a:pt x="354" y="1136"/>
                </a:lnTo>
                <a:lnTo>
                  <a:pt x="354" y="1144"/>
                </a:lnTo>
                <a:lnTo>
                  <a:pt x="352" y="1152"/>
                </a:lnTo>
                <a:lnTo>
                  <a:pt x="356" y="1168"/>
                </a:lnTo>
                <a:lnTo>
                  <a:pt x="362" y="1182"/>
                </a:lnTo>
                <a:lnTo>
                  <a:pt x="368" y="1192"/>
                </a:lnTo>
                <a:lnTo>
                  <a:pt x="376" y="1200"/>
                </a:lnTo>
                <a:lnTo>
                  <a:pt x="384" y="1206"/>
                </a:lnTo>
                <a:lnTo>
                  <a:pt x="384" y="1222"/>
                </a:lnTo>
                <a:lnTo>
                  <a:pt x="388" y="1236"/>
                </a:lnTo>
                <a:lnTo>
                  <a:pt x="392" y="1246"/>
                </a:lnTo>
                <a:lnTo>
                  <a:pt x="396" y="1256"/>
                </a:lnTo>
                <a:lnTo>
                  <a:pt x="408" y="1266"/>
                </a:lnTo>
                <a:lnTo>
                  <a:pt x="412" y="1270"/>
                </a:lnTo>
                <a:lnTo>
                  <a:pt x="410" y="1280"/>
                </a:lnTo>
                <a:lnTo>
                  <a:pt x="410" y="1290"/>
                </a:lnTo>
                <a:lnTo>
                  <a:pt x="412" y="1298"/>
                </a:lnTo>
                <a:lnTo>
                  <a:pt x="414" y="1306"/>
                </a:lnTo>
                <a:lnTo>
                  <a:pt x="394" y="1300"/>
                </a:lnTo>
                <a:lnTo>
                  <a:pt x="382" y="1294"/>
                </a:lnTo>
                <a:lnTo>
                  <a:pt x="374" y="1288"/>
                </a:lnTo>
                <a:lnTo>
                  <a:pt x="372" y="1286"/>
                </a:lnTo>
                <a:lnTo>
                  <a:pt x="370" y="1282"/>
                </a:lnTo>
                <a:lnTo>
                  <a:pt x="366" y="1278"/>
                </a:lnTo>
                <a:lnTo>
                  <a:pt x="356" y="1274"/>
                </a:lnTo>
                <a:lnTo>
                  <a:pt x="344" y="1270"/>
                </a:lnTo>
                <a:lnTo>
                  <a:pt x="330" y="1268"/>
                </a:lnTo>
                <a:lnTo>
                  <a:pt x="306" y="1266"/>
                </a:lnTo>
                <a:lnTo>
                  <a:pt x="296" y="1266"/>
                </a:lnTo>
                <a:lnTo>
                  <a:pt x="292" y="1260"/>
                </a:lnTo>
                <a:lnTo>
                  <a:pt x="288" y="1256"/>
                </a:lnTo>
                <a:lnTo>
                  <a:pt x="284" y="1254"/>
                </a:lnTo>
                <a:lnTo>
                  <a:pt x="280" y="1254"/>
                </a:lnTo>
                <a:lnTo>
                  <a:pt x="270" y="1256"/>
                </a:lnTo>
                <a:lnTo>
                  <a:pt x="264" y="1262"/>
                </a:lnTo>
                <a:lnTo>
                  <a:pt x="256" y="1268"/>
                </a:lnTo>
                <a:lnTo>
                  <a:pt x="252" y="1274"/>
                </a:lnTo>
                <a:lnTo>
                  <a:pt x="246" y="1282"/>
                </a:lnTo>
                <a:lnTo>
                  <a:pt x="238" y="1274"/>
                </a:lnTo>
                <a:lnTo>
                  <a:pt x="228" y="1270"/>
                </a:lnTo>
                <a:lnTo>
                  <a:pt x="218" y="1270"/>
                </a:lnTo>
                <a:lnTo>
                  <a:pt x="208" y="1272"/>
                </a:lnTo>
                <a:lnTo>
                  <a:pt x="198" y="1276"/>
                </a:lnTo>
                <a:lnTo>
                  <a:pt x="190" y="1282"/>
                </a:lnTo>
                <a:lnTo>
                  <a:pt x="172" y="1298"/>
                </a:lnTo>
                <a:lnTo>
                  <a:pt x="156" y="1314"/>
                </a:lnTo>
                <a:lnTo>
                  <a:pt x="144" y="1332"/>
                </a:lnTo>
                <a:lnTo>
                  <a:pt x="134" y="1348"/>
                </a:lnTo>
                <a:lnTo>
                  <a:pt x="126" y="1348"/>
                </a:lnTo>
                <a:lnTo>
                  <a:pt x="118" y="1350"/>
                </a:lnTo>
                <a:lnTo>
                  <a:pt x="110" y="1354"/>
                </a:lnTo>
                <a:lnTo>
                  <a:pt x="104" y="1358"/>
                </a:lnTo>
                <a:lnTo>
                  <a:pt x="92" y="1372"/>
                </a:lnTo>
                <a:lnTo>
                  <a:pt x="82" y="1388"/>
                </a:lnTo>
                <a:lnTo>
                  <a:pt x="74" y="1404"/>
                </a:lnTo>
                <a:lnTo>
                  <a:pt x="70" y="1420"/>
                </a:lnTo>
                <a:lnTo>
                  <a:pt x="66" y="1434"/>
                </a:lnTo>
                <a:lnTo>
                  <a:pt x="52" y="1432"/>
                </a:lnTo>
                <a:lnTo>
                  <a:pt x="40" y="1432"/>
                </a:lnTo>
                <a:lnTo>
                  <a:pt x="30" y="1432"/>
                </a:lnTo>
                <a:lnTo>
                  <a:pt x="22" y="1436"/>
                </a:lnTo>
                <a:lnTo>
                  <a:pt x="14" y="1440"/>
                </a:lnTo>
                <a:lnTo>
                  <a:pt x="10" y="1446"/>
                </a:lnTo>
                <a:lnTo>
                  <a:pt x="6" y="1454"/>
                </a:lnTo>
                <a:lnTo>
                  <a:pt x="4" y="1460"/>
                </a:lnTo>
                <a:lnTo>
                  <a:pt x="0" y="1474"/>
                </a:lnTo>
                <a:lnTo>
                  <a:pt x="0" y="1488"/>
                </a:lnTo>
                <a:lnTo>
                  <a:pt x="2" y="1500"/>
                </a:lnTo>
                <a:lnTo>
                  <a:pt x="2" y="1506"/>
                </a:lnTo>
                <a:lnTo>
                  <a:pt x="4" y="1512"/>
                </a:lnTo>
                <a:lnTo>
                  <a:pt x="10" y="1524"/>
                </a:lnTo>
                <a:lnTo>
                  <a:pt x="18" y="1536"/>
                </a:lnTo>
                <a:lnTo>
                  <a:pt x="28" y="1546"/>
                </a:lnTo>
                <a:lnTo>
                  <a:pt x="48" y="1564"/>
                </a:lnTo>
                <a:lnTo>
                  <a:pt x="56" y="1570"/>
                </a:lnTo>
                <a:lnTo>
                  <a:pt x="54" y="1580"/>
                </a:lnTo>
                <a:lnTo>
                  <a:pt x="56" y="1588"/>
                </a:lnTo>
                <a:lnTo>
                  <a:pt x="56" y="1596"/>
                </a:lnTo>
                <a:lnTo>
                  <a:pt x="60" y="1602"/>
                </a:lnTo>
                <a:lnTo>
                  <a:pt x="64" y="1608"/>
                </a:lnTo>
                <a:lnTo>
                  <a:pt x="70" y="1612"/>
                </a:lnTo>
                <a:lnTo>
                  <a:pt x="82" y="1618"/>
                </a:lnTo>
                <a:lnTo>
                  <a:pt x="96" y="1624"/>
                </a:lnTo>
                <a:lnTo>
                  <a:pt x="108" y="1626"/>
                </a:lnTo>
                <a:lnTo>
                  <a:pt x="120" y="1626"/>
                </a:lnTo>
                <a:lnTo>
                  <a:pt x="136" y="1650"/>
                </a:lnTo>
                <a:lnTo>
                  <a:pt x="152" y="1670"/>
                </a:lnTo>
                <a:lnTo>
                  <a:pt x="168" y="1688"/>
                </a:lnTo>
                <a:lnTo>
                  <a:pt x="184" y="1700"/>
                </a:lnTo>
                <a:lnTo>
                  <a:pt x="206" y="1716"/>
                </a:lnTo>
                <a:lnTo>
                  <a:pt x="216" y="1722"/>
                </a:lnTo>
                <a:lnTo>
                  <a:pt x="212" y="1738"/>
                </a:lnTo>
                <a:lnTo>
                  <a:pt x="212" y="1750"/>
                </a:lnTo>
                <a:lnTo>
                  <a:pt x="214" y="1762"/>
                </a:lnTo>
                <a:lnTo>
                  <a:pt x="218" y="1774"/>
                </a:lnTo>
                <a:lnTo>
                  <a:pt x="224" y="1784"/>
                </a:lnTo>
                <a:lnTo>
                  <a:pt x="232" y="1792"/>
                </a:lnTo>
                <a:lnTo>
                  <a:pt x="240" y="1798"/>
                </a:lnTo>
                <a:lnTo>
                  <a:pt x="248" y="1804"/>
                </a:lnTo>
                <a:lnTo>
                  <a:pt x="268" y="1814"/>
                </a:lnTo>
                <a:lnTo>
                  <a:pt x="284" y="1818"/>
                </a:lnTo>
                <a:lnTo>
                  <a:pt x="300" y="1822"/>
                </a:lnTo>
                <a:lnTo>
                  <a:pt x="304" y="1836"/>
                </a:lnTo>
                <a:lnTo>
                  <a:pt x="308" y="1846"/>
                </a:lnTo>
                <a:lnTo>
                  <a:pt x="312" y="1854"/>
                </a:lnTo>
                <a:lnTo>
                  <a:pt x="318" y="1860"/>
                </a:lnTo>
                <a:lnTo>
                  <a:pt x="326" y="1864"/>
                </a:lnTo>
                <a:lnTo>
                  <a:pt x="332" y="1868"/>
                </a:lnTo>
                <a:lnTo>
                  <a:pt x="340" y="1868"/>
                </a:lnTo>
                <a:lnTo>
                  <a:pt x="348" y="1868"/>
                </a:lnTo>
                <a:lnTo>
                  <a:pt x="364" y="1866"/>
                </a:lnTo>
                <a:lnTo>
                  <a:pt x="378" y="1862"/>
                </a:lnTo>
                <a:lnTo>
                  <a:pt x="390" y="1856"/>
                </a:lnTo>
                <a:lnTo>
                  <a:pt x="420" y="1862"/>
                </a:lnTo>
                <a:lnTo>
                  <a:pt x="452" y="1868"/>
                </a:lnTo>
                <a:lnTo>
                  <a:pt x="486" y="1870"/>
                </a:lnTo>
                <a:lnTo>
                  <a:pt x="518" y="1874"/>
                </a:lnTo>
                <a:lnTo>
                  <a:pt x="584" y="1874"/>
                </a:lnTo>
                <a:lnTo>
                  <a:pt x="646" y="1874"/>
                </a:lnTo>
                <a:lnTo>
                  <a:pt x="702" y="1870"/>
                </a:lnTo>
                <a:lnTo>
                  <a:pt x="746" y="1866"/>
                </a:lnTo>
                <a:lnTo>
                  <a:pt x="784" y="1862"/>
                </a:lnTo>
                <a:lnTo>
                  <a:pt x="816" y="1878"/>
                </a:lnTo>
                <a:lnTo>
                  <a:pt x="848" y="1892"/>
                </a:lnTo>
                <a:lnTo>
                  <a:pt x="882" y="1902"/>
                </a:lnTo>
                <a:lnTo>
                  <a:pt x="914" y="1910"/>
                </a:lnTo>
                <a:lnTo>
                  <a:pt x="948" y="1916"/>
                </a:lnTo>
                <a:lnTo>
                  <a:pt x="980" y="1922"/>
                </a:lnTo>
                <a:lnTo>
                  <a:pt x="1012" y="1924"/>
                </a:lnTo>
                <a:lnTo>
                  <a:pt x="1040" y="1926"/>
                </a:lnTo>
                <a:lnTo>
                  <a:pt x="1094" y="1926"/>
                </a:lnTo>
                <a:lnTo>
                  <a:pt x="1136" y="1922"/>
                </a:lnTo>
                <a:lnTo>
                  <a:pt x="1174" y="1918"/>
                </a:lnTo>
                <a:lnTo>
                  <a:pt x="1200" y="1922"/>
                </a:lnTo>
                <a:lnTo>
                  <a:pt x="1222" y="1926"/>
                </a:lnTo>
                <a:lnTo>
                  <a:pt x="1246" y="1928"/>
                </a:lnTo>
                <a:lnTo>
                  <a:pt x="1266" y="1928"/>
                </a:lnTo>
                <a:lnTo>
                  <a:pt x="1304" y="1924"/>
                </a:lnTo>
                <a:lnTo>
                  <a:pt x="1336" y="1918"/>
                </a:lnTo>
                <a:lnTo>
                  <a:pt x="1362" y="1910"/>
                </a:lnTo>
                <a:lnTo>
                  <a:pt x="1382" y="1902"/>
                </a:lnTo>
                <a:lnTo>
                  <a:pt x="1398" y="1894"/>
                </a:lnTo>
                <a:lnTo>
                  <a:pt x="1422" y="1908"/>
                </a:lnTo>
                <a:lnTo>
                  <a:pt x="1450" y="1916"/>
                </a:lnTo>
                <a:lnTo>
                  <a:pt x="1478" y="1922"/>
                </a:lnTo>
                <a:lnTo>
                  <a:pt x="1510" y="1928"/>
                </a:lnTo>
                <a:lnTo>
                  <a:pt x="1540" y="1930"/>
                </a:lnTo>
                <a:lnTo>
                  <a:pt x="1572" y="1930"/>
                </a:lnTo>
                <a:lnTo>
                  <a:pt x="1602" y="1928"/>
                </a:lnTo>
                <a:lnTo>
                  <a:pt x="1632" y="1926"/>
                </a:lnTo>
                <a:lnTo>
                  <a:pt x="1690" y="1918"/>
                </a:lnTo>
                <a:lnTo>
                  <a:pt x="1740" y="1908"/>
                </a:lnTo>
                <a:lnTo>
                  <a:pt x="1776" y="1900"/>
                </a:lnTo>
                <a:lnTo>
                  <a:pt x="1800" y="1894"/>
                </a:lnTo>
                <a:lnTo>
                  <a:pt x="1810" y="1892"/>
                </a:lnTo>
                <a:lnTo>
                  <a:pt x="1842" y="1888"/>
                </a:lnTo>
                <a:lnTo>
                  <a:pt x="1870" y="1882"/>
                </a:lnTo>
                <a:lnTo>
                  <a:pt x="1894" y="1876"/>
                </a:lnTo>
                <a:lnTo>
                  <a:pt x="1914" y="1870"/>
                </a:lnTo>
                <a:lnTo>
                  <a:pt x="1930" y="1864"/>
                </a:lnTo>
                <a:lnTo>
                  <a:pt x="1944" y="1856"/>
                </a:lnTo>
                <a:lnTo>
                  <a:pt x="1956" y="1850"/>
                </a:lnTo>
                <a:lnTo>
                  <a:pt x="1966" y="1842"/>
                </a:lnTo>
                <a:lnTo>
                  <a:pt x="1972" y="1836"/>
                </a:lnTo>
                <a:lnTo>
                  <a:pt x="1976" y="1828"/>
                </a:lnTo>
                <a:lnTo>
                  <a:pt x="1982" y="1818"/>
                </a:lnTo>
                <a:lnTo>
                  <a:pt x="1984" y="1810"/>
                </a:lnTo>
                <a:lnTo>
                  <a:pt x="1984" y="1808"/>
                </a:lnTo>
                <a:lnTo>
                  <a:pt x="2010" y="1796"/>
                </a:lnTo>
                <a:lnTo>
                  <a:pt x="2032" y="1784"/>
                </a:lnTo>
                <a:lnTo>
                  <a:pt x="2050" y="1772"/>
                </a:lnTo>
                <a:lnTo>
                  <a:pt x="2064" y="1762"/>
                </a:lnTo>
                <a:lnTo>
                  <a:pt x="2074" y="1750"/>
                </a:lnTo>
                <a:lnTo>
                  <a:pt x="2082" y="1740"/>
                </a:lnTo>
                <a:lnTo>
                  <a:pt x="2086" y="1730"/>
                </a:lnTo>
                <a:lnTo>
                  <a:pt x="2090" y="1720"/>
                </a:lnTo>
                <a:lnTo>
                  <a:pt x="2090" y="1710"/>
                </a:lnTo>
                <a:lnTo>
                  <a:pt x="2090" y="1702"/>
                </a:lnTo>
                <a:lnTo>
                  <a:pt x="2086" y="1688"/>
                </a:lnTo>
                <a:lnTo>
                  <a:pt x="2080" y="1678"/>
                </a:lnTo>
                <a:lnTo>
                  <a:pt x="2078" y="1676"/>
                </a:lnTo>
                <a:lnTo>
                  <a:pt x="2098" y="1676"/>
                </a:lnTo>
                <a:lnTo>
                  <a:pt x="2114" y="1674"/>
                </a:lnTo>
                <a:lnTo>
                  <a:pt x="2130" y="1670"/>
                </a:lnTo>
                <a:lnTo>
                  <a:pt x="2144" y="1666"/>
                </a:lnTo>
                <a:lnTo>
                  <a:pt x="2170" y="1656"/>
                </a:lnTo>
                <a:lnTo>
                  <a:pt x="2190" y="1644"/>
                </a:lnTo>
                <a:lnTo>
                  <a:pt x="2204" y="1632"/>
                </a:lnTo>
                <a:lnTo>
                  <a:pt x="2214" y="1622"/>
                </a:lnTo>
                <a:lnTo>
                  <a:pt x="2222" y="1612"/>
                </a:lnTo>
                <a:close/>
              </a:path>
            </a:pathLst>
          </a:custGeom>
          <a:solidFill>
            <a:srgbClr val="E1DF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381"/>
          <p:cNvSpPr>
            <a:spLocks/>
          </p:cNvSpPr>
          <p:nvPr/>
        </p:nvSpPr>
        <p:spPr bwMode="auto">
          <a:xfrm>
            <a:off x="6445250" y="3532188"/>
            <a:ext cx="1079500" cy="1304925"/>
          </a:xfrm>
          <a:custGeom>
            <a:avLst/>
            <a:gdLst>
              <a:gd name="T0" fmla="*/ 2147483646 w 680"/>
              <a:gd name="T1" fmla="*/ 2147483646 h 822"/>
              <a:gd name="T2" fmla="*/ 2147483646 w 680"/>
              <a:gd name="T3" fmla="*/ 2147483646 h 822"/>
              <a:gd name="T4" fmla="*/ 2147483646 w 680"/>
              <a:gd name="T5" fmla="*/ 2147483646 h 822"/>
              <a:gd name="T6" fmla="*/ 0 w 680"/>
              <a:gd name="T7" fmla="*/ 2147483646 h 822"/>
              <a:gd name="T8" fmla="*/ 2147483646 w 680"/>
              <a:gd name="T9" fmla="*/ 2147483646 h 822"/>
              <a:gd name="T10" fmla="*/ 2147483646 w 680"/>
              <a:gd name="T11" fmla="*/ 2147483646 h 822"/>
              <a:gd name="T12" fmla="*/ 2147483646 w 680"/>
              <a:gd name="T13" fmla="*/ 2147483646 h 822"/>
              <a:gd name="T14" fmla="*/ 2147483646 w 680"/>
              <a:gd name="T15" fmla="*/ 2147483646 h 822"/>
              <a:gd name="T16" fmla="*/ 2147483646 w 680"/>
              <a:gd name="T17" fmla="*/ 2147483646 h 822"/>
              <a:gd name="T18" fmla="*/ 2147483646 w 680"/>
              <a:gd name="T19" fmla="*/ 2147483646 h 822"/>
              <a:gd name="T20" fmla="*/ 2147483646 w 680"/>
              <a:gd name="T21" fmla="*/ 2147483646 h 822"/>
              <a:gd name="T22" fmla="*/ 2147483646 w 680"/>
              <a:gd name="T23" fmla="*/ 2147483646 h 822"/>
              <a:gd name="T24" fmla="*/ 2147483646 w 680"/>
              <a:gd name="T25" fmla="*/ 2147483646 h 822"/>
              <a:gd name="T26" fmla="*/ 2147483646 w 680"/>
              <a:gd name="T27" fmla="*/ 0 h 822"/>
              <a:gd name="T28" fmla="*/ 2147483646 w 680"/>
              <a:gd name="T29" fmla="*/ 2147483646 h 822"/>
              <a:gd name="T30" fmla="*/ 2147483646 w 680"/>
              <a:gd name="T31" fmla="*/ 2147483646 h 822"/>
              <a:gd name="T32" fmla="*/ 2147483646 w 680"/>
              <a:gd name="T33" fmla="*/ 2147483646 h 822"/>
              <a:gd name="T34" fmla="*/ 2147483646 w 680"/>
              <a:gd name="T35" fmla="*/ 2147483646 h 822"/>
              <a:gd name="T36" fmla="*/ 2147483646 w 680"/>
              <a:gd name="T37" fmla="*/ 2147483646 h 822"/>
              <a:gd name="T38" fmla="*/ 2147483646 w 680"/>
              <a:gd name="T39" fmla="*/ 2147483646 h 822"/>
              <a:gd name="T40" fmla="*/ 2147483646 w 680"/>
              <a:gd name="T41" fmla="*/ 2147483646 h 822"/>
              <a:gd name="T42" fmla="*/ 2147483646 w 680"/>
              <a:gd name="T43" fmla="*/ 2147483646 h 822"/>
              <a:gd name="T44" fmla="*/ 2147483646 w 680"/>
              <a:gd name="T45" fmla="*/ 2147483646 h 822"/>
              <a:gd name="T46" fmla="*/ 2147483646 w 680"/>
              <a:gd name="T47" fmla="*/ 2147483646 h 822"/>
              <a:gd name="T48" fmla="*/ 2147483646 w 680"/>
              <a:gd name="T49" fmla="*/ 2147483646 h 822"/>
              <a:gd name="T50" fmla="*/ 2147483646 w 680"/>
              <a:gd name="T51" fmla="*/ 2147483646 h 822"/>
              <a:gd name="T52" fmla="*/ 2147483646 w 680"/>
              <a:gd name="T53" fmla="*/ 2147483646 h 822"/>
              <a:gd name="T54" fmla="*/ 2147483646 w 680"/>
              <a:gd name="T55" fmla="*/ 2147483646 h 822"/>
              <a:gd name="T56" fmla="*/ 2147483646 w 680"/>
              <a:gd name="T57" fmla="*/ 2147483646 h 822"/>
              <a:gd name="T58" fmla="*/ 2147483646 w 680"/>
              <a:gd name="T59" fmla="*/ 2147483646 h 822"/>
              <a:gd name="T60" fmla="*/ 2147483646 w 680"/>
              <a:gd name="T61" fmla="*/ 2147483646 h 822"/>
              <a:gd name="T62" fmla="*/ 2147483646 w 680"/>
              <a:gd name="T63" fmla="*/ 2147483646 h 822"/>
              <a:gd name="T64" fmla="*/ 2147483646 w 680"/>
              <a:gd name="T65" fmla="*/ 2147483646 h 822"/>
              <a:gd name="T66" fmla="*/ 2147483646 w 680"/>
              <a:gd name="T67" fmla="*/ 2147483646 h 822"/>
              <a:gd name="T68" fmla="*/ 2147483646 w 680"/>
              <a:gd name="T69" fmla="*/ 2147483646 h 822"/>
              <a:gd name="T70" fmla="*/ 2147483646 w 680"/>
              <a:gd name="T71" fmla="*/ 2147483646 h 822"/>
              <a:gd name="T72" fmla="*/ 2147483646 w 680"/>
              <a:gd name="T73" fmla="*/ 2147483646 h 822"/>
              <a:gd name="T74" fmla="*/ 2147483646 w 680"/>
              <a:gd name="T75" fmla="*/ 2147483646 h 822"/>
              <a:gd name="T76" fmla="*/ 2147483646 w 680"/>
              <a:gd name="T77" fmla="*/ 2147483646 h 822"/>
              <a:gd name="T78" fmla="*/ 2147483646 w 680"/>
              <a:gd name="T79" fmla="*/ 2147483646 h 822"/>
              <a:gd name="T80" fmla="*/ 2147483646 w 680"/>
              <a:gd name="T81" fmla="*/ 2147483646 h 822"/>
              <a:gd name="T82" fmla="*/ 2147483646 w 680"/>
              <a:gd name="T83" fmla="*/ 2147483646 h 822"/>
              <a:gd name="T84" fmla="*/ 2147483646 w 680"/>
              <a:gd name="T85" fmla="*/ 2147483646 h 822"/>
              <a:gd name="T86" fmla="*/ 2147483646 w 680"/>
              <a:gd name="T87" fmla="*/ 2147483646 h 822"/>
              <a:gd name="T88" fmla="*/ 2147483646 w 680"/>
              <a:gd name="T89" fmla="*/ 2147483646 h 822"/>
              <a:gd name="T90" fmla="*/ 2147483646 w 680"/>
              <a:gd name="T91" fmla="*/ 2147483646 h 822"/>
              <a:gd name="T92" fmla="*/ 2147483646 w 680"/>
              <a:gd name="T93" fmla="*/ 2147483646 h 822"/>
              <a:gd name="T94" fmla="*/ 2147483646 w 680"/>
              <a:gd name="T95" fmla="*/ 2147483646 h 822"/>
              <a:gd name="T96" fmla="*/ 2147483646 w 680"/>
              <a:gd name="T97" fmla="*/ 2147483646 h 822"/>
              <a:gd name="T98" fmla="*/ 2147483646 w 680"/>
              <a:gd name="T99" fmla="*/ 2147483646 h 822"/>
              <a:gd name="T100" fmla="*/ 2147483646 w 680"/>
              <a:gd name="T101" fmla="*/ 2147483646 h 822"/>
              <a:gd name="T102" fmla="*/ 2147483646 w 680"/>
              <a:gd name="T103" fmla="*/ 2147483646 h 822"/>
              <a:gd name="T104" fmla="*/ 2147483646 w 680"/>
              <a:gd name="T105" fmla="*/ 2147483646 h 822"/>
              <a:gd name="T106" fmla="*/ 2147483646 w 680"/>
              <a:gd name="T107" fmla="*/ 2147483646 h 822"/>
              <a:gd name="T108" fmla="*/ 2147483646 w 680"/>
              <a:gd name="T109" fmla="*/ 2147483646 h 822"/>
              <a:gd name="T110" fmla="*/ 2147483646 w 680"/>
              <a:gd name="T111" fmla="*/ 2147483646 h 822"/>
              <a:gd name="T112" fmla="*/ 2147483646 w 680"/>
              <a:gd name="T113" fmla="*/ 2147483646 h 822"/>
              <a:gd name="T114" fmla="*/ 2147483646 w 680"/>
              <a:gd name="T115" fmla="*/ 2147483646 h 822"/>
              <a:gd name="T116" fmla="*/ 2147483646 w 680"/>
              <a:gd name="T117" fmla="*/ 2147483646 h 822"/>
              <a:gd name="T118" fmla="*/ 2147483646 w 680"/>
              <a:gd name="T119" fmla="*/ 2147483646 h 822"/>
              <a:gd name="T120" fmla="*/ 2147483646 w 680"/>
              <a:gd name="T121" fmla="*/ 2147483646 h 822"/>
              <a:gd name="T122" fmla="*/ 2147483646 w 680"/>
              <a:gd name="T123" fmla="*/ 2147483646 h 822"/>
              <a:gd name="T124" fmla="*/ 2147483646 w 680"/>
              <a:gd name="T125" fmla="*/ 2147483646 h 82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680"/>
              <a:gd name="T190" fmla="*/ 0 h 822"/>
              <a:gd name="T191" fmla="*/ 680 w 680"/>
              <a:gd name="T192" fmla="*/ 822 h 82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680" h="822">
                <a:moveTo>
                  <a:pt x="102" y="368"/>
                </a:moveTo>
                <a:lnTo>
                  <a:pt x="102" y="368"/>
                </a:lnTo>
                <a:lnTo>
                  <a:pt x="92" y="374"/>
                </a:lnTo>
                <a:lnTo>
                  <a:pt x="80" y="378"/>
                </a:lnTo>
                <a:lnTo>
                  <a:pt x="68" y="380"/>
                </a:lnTo>
                <a:lnTo>
                  <a:pt x="54" y="378"/>
                </a:lnTo>
                <a:lnTo>
                  <a:pt x="48" y="376"/>
                </a:lnTo>
                <a:lnTo>
                  <a:pt x="42" y="372"/>
                </a:lnTo>
                <a:lnTo>
                  <a:pt x="38" y="368"/>
                </a:lnTo>
                <a:lnTo>
                  <a:pt x="34" y="360"/>
                </a:lnTo>
                <a:lnTo>
                  <a:pt x="32" y="350"/>
                </a:lnTo>
                <a:lnTo>
                  <a:pt x="32" y="338"/>
                </a:lnTo>
                <a:lnTo>
                  <a:pt x="26" y="334"/>
                </a:lnTo>
                <a:lnTo>
                  <a:pt x="18" y="332"/>
                </a:lnTo>
                <a:lnTo>
                  <a:pt x="12" y="326"/>
                </a:lnTo>
                <a:lnTo>
                  <a:pt x="6" y="320"/>
                </a:lnTo>
                <a:lnTo>
                  <a:pt x="4" y="312"/>
                </a:lnTo>
                <a:lnTo>
                  <a:pt x="4" y="302"/>
                </a:lnTo>
                <a:lnTo>
                  <a:pt x="12" y="290"/>
                </a:lnTo>
                <a:lnTo>
                  <a:pt x="6" y="276"/>
                </a:lnTo>
                <a:lnTo>
                  <a:pt x="2" y="262"/>
                </a:lnTo>
                <a:lnTo>
                  <a:pt x="0" y="244"/>
                </a:lnTo>
                <a:lnTo>
                  <a:pt x="0" y="234"/>
                </a:lnTo>
                <a:lnTo>
                  <a:pt x="2" y="226"/>
                </a:lnTo>
                <a:lnTo>
                  <a:pt x="6" y="218"/>
                </a:lnTo>
                <a:lnTo>
                  <a:pt x="10" y="210"/>
                </a:lnTo>
                <a:lnTo>
                  <a:pt x="18" y="204"/>
                </a:lnTo>
                <a:lnTo>
                  <a:pt x="28" y="198"/>
                </a:lnTo>
                <a:lnTo>
                  <a:pt x="42" y="194"/>
                </a:lnTo>
                <a:lnTo>
                  <a:pt x="58" y="192"/>
                </a:lnTo>
                <a:lnTo>
                  <a:pt x="58" y="186"/>
                </a:lnTo>
                <a:lnTo>
                  <a:pt x="58" y="180"/>
                </a:lnTo>
                <a:lnTo>
                  <a:pt x="58" y="174"/>
                </a:lnTo>
                <a:lnTo>
                  <a:pt x="62" y="168"/>
                </a:lnTo>
                <a:lnTo>
                  <a:pt x="66" y="164"/>
                </a:lnTo>
                <a:lnTo>
                  <a:pt x="74" y="162"/>
                </a:lnTo>
                <a:lnTo>
                  <a:pt x="86" y="164"/>
                </a:lnTo>
                <a:lnTo>
                  <a:pt x="90" y="162"/>
                </a:lnTo>
                <a:lnTo>
                  <a:pt x="104" y="154"/>
                </a:lnTo>
                <a:lnTo>
                  <a:pt x="112" y="152"/>
                </a:lnTo>
                <a:lnTo>
                  <a:pt x="120" y="152"/>
                </a:lnTo>
                <a:lnTo>
                  <a:pt x="128" y="154"/>
                </a:lnTo>
                <a:lnTo>
                  <a:pt x="138" y="160"/>
                </a:lnTo>
                <a:lnTo>
                  <a:pt x="142" y="154"/>
                </a:lnTo>
                <a:lnTo>
                  <a:pt x="152" y="146"/>
                </a:lnTo>
                <a:lnTo>
                  <a:pt x="160" y="144"/>
                </a:lnTo>
                <a:lnTo>
                  <a:pt x="168" y="144"/>
                </a:lnTo>
                <a:lnTo>
                  <a:pt x="176" y="146"/>
                </a:lnTo>
                <a:lnTo>
                  <a:pt x="184" y="154"/>
                </a:lnTo>
                <a:lnTo>
                  <a:pt x="188" y="148"/>
                </a:lnTo>
                <a:lnTo>
                  <a:pt x="196" y="136"/>
                </a:lnTo>
                <a:lnTo>
                  <a:pt x="206" y="126"/>
                </a:lnTo>
                <a:lnTo>
                  <a:pt x="210" y="124"/>
                </a:lnTo>
                <a:lnTo>
                  <a:pt x="216" y="124"/>
                </a:lnTo>
                <a:lnTo>
                  <a:pt x="206" y="118"/>
                </a:lnTo>
                <a:lnTo>
                  <a:pt x="200" y="112"/>
                </a:lnTo>
                <a:lnTo>
                  <a:pt x="192" y="102"/>
                </a:lnTo>
                <a:lnTo>
                  <a:pt x="190" y="96"/>
                </a:lnTo>
                <a:lnTo>
                  <a:pt x="188" y="90"/>
                </a:lnTo>
                <a:lnTo>
                  <a:pt x="188" y="82"/>
                </a:lnTo>
                <a:lnTo>
                  <a:pt x="190" y="74"/>
                </a:lnTo>
                <a:lnTo>
                  <a:pt x="192" y="66"/>
                </a:lnTo>
                <a:lnTo>
                  <a:pt x="198" y="58"/>
                </a:lnTo>
                <a:lnTo>
                  <a:pt x="206" y="48"/>
                </a:lnTo>
                <a:lnTo>
                  <a:pt x="216" y="38"/>
                </a:lnTo>
                <a:lnTo>
                  <a:pt x="216" y="32"/>
                </a:lnTo>
                <a:lnTo>
                  <a:pt x="218" y="20"/>
                </a:lnTo>
                <a:lnTo>
                  <a:pt x="220" y="16"/>
                </a:lnTo>
                <a:lnTo>
                  <a:pt x="226" y="12"/>
                </a:lnTo>
                <a:lnTo>
                  <a:pt x="234" y="12"/>
                </a:lnTo>
                <a:lnTo>
                  <a:pt x="244" y="14"/>
                </a:lnTo>
                <a:lnTo>
                  <a:pt x="246" y="10"/>
                </a:lnTo>
                <a:lnTo>
                  <a:pt x="252" y="4"/>
                </a:lnTo>
                <a:lnTo>
                  <a:pt x="256" y="0"/>
                </a:lnTo>
                <a:lnTo>
                  <a:pt x="262" y="0"/>
                </a:lnTo>
                <a:lnTo>
                  <a:pt x="270" y="2"/>
                </a:lnTo>
                <a:lnTo>
                  <a:pt x="278" y="6"/>
                </a:lnTo>
                <a:lnTo>
                  <a:pt x="286" y="4"/>
                </a:lnTo>
                <a:lnTo>
                  <a:pt x="296" y="2"/>
                </a:lnTo>
                <a:lnTo>
                  <a:pt x="306" y="2"/>
                </a:lnTo>
                <a:lnTo>
                  <a:pt x="318" y="2"/>
                </a:lnTo>
                <a:lnTo>
                  <a:pt x="326" y="8"/>
                </a:lnTo>
                <a:lnTo>
                  <a:pt x="332" y="12"/>
                </a:lnTo>
                <a:lnTo>
                  <a:pt x="334" y="16"/>
                </a:lnTo>
                <a:lnTo>
                  <a:pt x="338" y="22"/>
                </a:lnTo>
                <a:lnTo>
                  <a:pt x="338" y="30"/>
                </a:lnTo>
                <a:lnTo>
                  <a:pt x="342" y="26"/>
                </a:lnTo>
                <a:lnTo>
                  <a:pt x="354" y="18"/>
                </a:lnTo>
                <a:lnTo>
                  <a:pt x="360" y="14"/>
                </a:lnTo>
                <a:lnTo>
                  <a:pt x="366" y="12"/>
                </a:lnTo>
                <a:lnTo>
                  <a:pt x="372" y="14"/>
                </a:lnTo>
                <a:lnTo>
                  <a:pt x="378" y="18"/>
                </a:lnTo>
                <a:lnTo>
                  <a:pt x="386" y="18"/>
                </a:lnTo>
                <a:lnTo>
                  <a:pt x="394" y="20"/>
                </a:lnTo>
                <a:lnTo>
                  <a:pt x="404" y="22"/>
                </a:lnTo>
                <a:lnTo>
                  <a:pt x="414" y="28"/>
                </a:lnTo>
                <a:lnTo>
                  <a:pt x="422" y="36"/>
                </a:lnTo>
                <a:lnTo>
                  <a:pt x="424" y="40"/>
                </a:lnTo>
                <a:lnTo>
                  <a:pt x="426" y="48"/>
                </a:lnTo>
                <a:lnTo>
                  <a:pt x="428" y="54"/>
                </a:lnTo>
                <a:lnTo>
                  <a:pt x="428" y="64"/>
                </a:lnTo>
                <a:lnTo>
                  <a:pt x="432" y="66"/>
                </a:lnTo>
                <a:lnTo>
                  <a:pt x="438" y="70"/>
                </a:lnTo>
                <a:lnTo>
                  <a:pt x="442" y="76"/>
                </a:lnTo>
                <a:lnTo>
                  <a:pt x="446" y="82"/>
                </a:lnTo>
                <a:lnTo>
                  <a:pt x="450" y="90"/>
                </a:lnTo>
                <a:lnTo>
                  <a:pt x="450" y="102"/>
                </a:lnTo>
                <a:lnTo>
                  <a:pt x="446" y="112"/>
                </a:lnTo>
                <a:lnTo>
                  <a:pt x="460" y="116"/>
                </a:lnTo>
                <a:lnTo>
                  <a:pt x="472" y="118"/>
                </a:lnTo>
                <a:lnTo>
                  <a:pt x="488" y="126"/>
                </a:lnTo>
                <a:lnTo>
                  <a:pt x="502" y="134"/>
                </a:lnTo>
                <a:lnTo>
                  <a:pt x="508" y="140"/>
                </a:lnTo>
                <a:lnTo>
                  <a:pt x="512" y="148"/>
                </a:lnTo>
                <a:lnTo>
                  <a:pt x="516" y="156"/>
                </a:lnTo>
                <a:lnTo>
                  <a:pt x="516" y="166"/>
                </a:lnTo>
                <a:lnTo>
                  <a:pt x="516" y="178"/>
                </a:lnTo>
                <a:lnTo>
                  <a:pt x="514" y="190"/>
                </a:lnTo>
                <a:lnTo>
                  <a:pt x="520" y="190"/>
                </a:lnTo>
                <a:lnTo>
                  <a:pt x="530" y="192"/>
                </a:lnTo>
                <a:lnTo>
                  <a:pt x="534" y="196"/>
                </a:lnTo>
                <a:lnTo>
                  <a:pt x="538" y="198"/>
                </a:lnTo>
                <a:lnTo>
                  <a:pt x="536" y="204"/>
                </a:lnTo>
                <a:lnTo>
                  <a:pt x="532" y="210"/>
                </a:lnTo>
                <a:lnTo>
                  <a:pt x="534" y="216"/>
                </a:lnTo>
                <a:lnTo>
                  <a:pt x="534" y="228"/>
                </a:lnTo>
                <a:lnTo>
                  <a:pt x="534" y="236"/>
                </a:lnTo>
                <a:lnTo>
                  <a:pt x="530" y="242"/>
                </a:lnTo>
                <a:lnTo>
                  <a:pt x="524" y="246"/>
                </a:lnTo>
                <a:lnTo>
                  <a:pt x="516" y="248"/>
                </a:lnTo>
                <a:lnTo>
                  <a:pt x="522" y="258"/>
                </a:lnTo>
                <a:lnTo>
                  <a:pt x="532" y="282"/>
                </a:lnTo>
                <a:lnTo>
                  <a:pt x="536" y="296"/>
                </a:lnTo>
                <a:lnTo>
                  <a:pt x="540" y="310"/>
                </a:lnTo>
                <a:lnTo>
                  <a:pt x="540" y="322"/>
                </a:lnTo>
                <a:lnTo>
                  <a:pt x="538" y="328"/>
                </a:lnTo>
                <a:lnTo>
                  <a:pt x="536" y="334"/>
                </a:lnTo>
                <a:lnTo>
                  <a:pt x="530" y="338"/>
                </a:lnTo>
                <a:lnTo>
                  <a:pt x="524" y="342"/>
                </a:lnTo>
                <a:lnTo>
                  <a:pt x="524" y="344"/>
                </a:lnTo>
                <a:lnTo>
                  <a:pt x="524" y="346"/>
                </a:lnTo>
                <a:lnTo>
                  <a:pt x="530" y="348"/>
                </a:lnTo>
                <a:lnTo>
                  <a:pt x="538" y="350"/>
                </a:lnTo>
                <a:lnTo>
                  <a:pt x="558" y="352"/>
                </a:lnTo>
                <a:lnTo>
                  <a:pt x="566" y="356"/>
                </a:lnTo>
                <a:lnTo>
                  <a:pt x="570" y="360"/>
                </a:lnTo>
                <a:lnTo>
                  <a:pt x="572" y="362"/>
                </a:lnTo>
                <a:lnTo>
                  <a:pt x="582" y="362"/>
                </a:lnTo>
                <a:lnTo>
                  <a:pt x="592" y="364"/>
                </a:lnTo>
                <a:lnTo>
                  <a:pt x="602" y="366"/>
                </a:lnTo>
                <a:lnTo>
                  <a:pt x="612" y="370"/>
                </a:lnTo>
                <a:lnTo>
                  <a:pt x="614" y="374"/>
                </a:lnTo>
                <a:lnTo>
                  <a:pt x="618" y="378"/>
                </a:lnTo>
                <a:lnTo>
                  <a:pt x="620" y="382"/>
                </a:lnTo>
                <a:lnTo>
                  <a:pt x="620" y="388"/>
                </a:lnTo>
                <a:lnTo>
                  <a:pt x="618" y="396"/>
                </a:lnTo>
                <a:lnTo>
                  <a:pt x="614" y="402"/>
                </a:lnTo>
                <a:lnTo>
                  <a:pt x="622" y="404"/>
                </a:lnTo>
                <a:lnTo>
                  <a:pt x="640" y="408"/>
                </a:lnTo>
                <a:lnTo>
                  <a:pt x="648" y="412"/>
                </a:lnTo>
                <a:lnTo>
                  <a:pt x="654" y="418"/>
                </a:lnTo>
                <a:lnTo>
                  <a:pt x="656" y="426"/>
                </a:lnTo>
                <a:lnTo>
                  <a:pt x="656" y="430"/>
                </a:lnTo>
                <a:lnTo>
                  <a:pt x="656" y="436"/>
                </a:lnTo>
                <a:lnTo>
                  <a:pt x="664" y="442"/>
                </a:lnTo>
                <a:lnTo>
                  <a:pt x="672" y="450"/>
                </a:lnTo>
                <a:lnTo>
                  <a:pt x="678" y="458"/>
                </a:lnTo>
                <a:lnTo>
                  <a:pt x="680" y="464"/>
                </a:lnTo>
                <a:lnTo>
                  <a:pt x="680" y="468"/>
                </a:lnTo>
                <a:lnTo>
                  <a:pt x="680" y="474"/>
                </a:lnTo>
                <a:lnTo>
                  <a:pt x="678" y="480"/>
                </a:lnTo>
                <a:lnTo>
                  <a:pt x="674" y="486"/>
                </a:lnTo>
                <a:lnTo>
                  <a:pt x="668" y="494"/>
                </a:lnTo>
                <a:lnTo>
                  <a:pt x="658" y="500"/>
                </a:lnTo>
                <a:lnTo>
                  <a:pt x="646" y="506"/>
                </a:lnTo>
                <a:lnTo>
                  <a:pt x="638" y="508"/>
                </a:lnTo>
                <a:lnTo>
                  <a:pt x="618" y="510"/>
                </a:lnTo>
                <a:lnTo>
                  <a:pt x="604" y="512"/>
                </a:lnTo>
                <a:lnTo>
                  <a:pt x="592" y="516"/>
                </a:lnTo>
                <a:lnTo>
                  <a:pt x="578" y="522"/>
                </a:lnTo>
                <a:lnTo>
                  <a:pt x="566" y="530"/>
                </a:lnTo>
                <a:lnTo>
                  <a:pt x="560" y="530"/>
                </a:lnTo>
                <a:lnTo>
                  <a:pt x="554" y="530"/>
                </a:lnTo>
                <a:lnTo>
                  <a:pt x="548" y="532"/>
                </a:lnTo>
                <a:lnTo>
                  <a:pt x="542" y="534"/>
                </a:lnTo>
                <a:lnTo>
                  <a:pt x="538" y="540"/>
                </a:lnTo>
                <a:lnTo>
                  <a:pt x="536" y="550"/>
                </a:lnTo>
                <a:lnTo>
                  <a:pt x="538" y="562"/>
                </a:lnTo>
                <a:lnTo>
                  <a:pt x="534" y="564"/>
                </a:lnTo>
                <a:lnTo>
                  <a:pt x="522" y="564"/>
                </a:lnTo>
                <a:lnTo>
                  <a:pt x="502" y="558"/>
                </a:lnTo>
                <a:lnTo>
                  <a:pt x="496" y="556"/>
                </a:lnTo>
                <a:lnTo>
                  <a:pt x="488" y="556"/>
                </a:lnTo>
                <a:lnTo>
                  <a:pt x="480" y="556"/>
                </a:lnTo>
                <a:lnTo>
                  <a:pt x="470" y="558"/>
                </a:lnTo>
                <a:lnTo>
                  <a:pt x="462" y="562"/>
                </a:lnTo>
                <a:lnTo>
                  <a:pt x="452" y="568"/>
                </a:lnTo>
                <a:lnTo>
                  <a:pt x="446" y="580"/>
                </a:lnTo>
                <a:lnTo>
                  <a:pt x="438" y="578"/>
                </a:lnTo>
                <a:lnTo>
                  <a:pt x="430" y="578"/>
                </a:lnTo>
                <a:lnTo>
                  <a:pt x="422" y="578"/>
                </a:lnTo>
                <a:lnTo>
                  <a:pt x="414" y="582"/>
                </a:lnTo>
                <a:lnTo>
                  <a:pt x="406" y="590"/>
                </a:lnTo>
                <a:lnTo>
                  <a:pt x="400" y="602"/>
                </a:lnTo>
                <a:lnTo>
                  <a:pt x="398" y="618"/>
                </a:lnTo>
                <a:lnTo>
                  <a:pt x="398" y="624"/>
                </a:lnTo>
                <a:lnTo>
                  <a:pt x="392" y="622"/>
                </a:lnTo>
                <a:lnTo>
                  <a:pt x="386" y="620"/>
                </a:lnTo>
                <a:lnTo>
                  <a:pt x="376" y="618"/>
                </a:lnTo>
                <a:lnTo>
                  <a:pt x="368" y="618"/>
                </a:lnTo>
                <a:lnTo>
                  <a:pt x="358" y="622"/>
                </a:lnTo>
                <a:lnTo>
                  <a:pt x="350" y="628"/>
                </a:lnTo>
                <a:lnTo>
                  <a:pt x="342" y="638"/>
                </a:lnTo>
                <a:lnTo>
                  <a:pt x="336" y="640"/>
                </a:lnTo>
                <a:lnTo>
                  <a:pt x="326" y="646"/>
                </a:lnTo>
                <a:lnTo>
                  <a:pt x="322" y="650"/>
                </a:lnTo>
                <a:lnTo>
                  <a:pt x="322" y="656"/>
                </a:lnTo>
                <a:lnTo>
                  <a:pt x="324" y="664"/>
                </a:lnTo>
                <a:lnTo>
                  <a:pt x="330" y="672"/>
                </a:lnTo>
                <a:lnTo>
                  <a:pt x="324" y="678"/>
                </a:lnTo>
                <a:lnTo>
                  <a:pt x="322" y="682"/>
                </a:lnTo>
                <a:lnTo>
                  <a:pt x="318" y="688"/>
                </a:lnTo>
                <a:lnTo>
                  <a:pt x="318" y="696"/>
                </a:lnTo>
                <a:lnTo>
                  <a:pt x="320" y="702"/>
                </a:lnTo>
                <a:lnTo>
                  <a:pt x="328" y="708"/>
                </a:lnTo>
                <a:lnTo>
                  <a:pt x="342" y="712"/>
                </a:lnTo>
                <a:lnTo>
                  <a:pt x="342" y="716"/>
                </a:lnTo>
                <a:lnTo>
                  <a:pt x="342" y="722"/>
                </a:lnTo>
                <a:lnTo>
                  <a:pt x="344" y="728"/>
                </a:lnTo>
                <a:lnTo>
                  <a:pt x="348" y="732"/>
                </a:lnTo>
                <a:lnTo>
                  <a:pt x="356" y="736"/>
                </a:lnTo>
                <a:lnTo>
                  <a:pt x="368" y="736"/>
                </a:lnTo>
                <a:lnTo>
                  <a:pt x="382" y="732"/>
                </a:lnTo>
                <a:lnTo>
                  <a:pt x="378" y="738"/>
                </a:lnTo>
                <a:lnTo>
                  <a:pt x="376" y="746"/>
                </a:lnTo>
                <a:lnTo>
                  <a:pt x="374" y="754"/>
                </a:lnTo>
                <a:lnTo>
                  <a:pt x="374" y="762"/>
                </a:lnTo>
                <a:lnTo>
                  <a:pt x="378" y="770"/>
                </a:lnTo>
                <a:lnTo>
                  <a:pt x="386" y="776"/>
                </a:lnTo>
                <a:lnTo>
                  <a:pt x="402" y="780"/>
                </a:lnTo>
                <a:lnTo>
                  <a:pt x="408" y="786"/>
                </a:lnTo>
                <a:lnTo>
                  <a:pt x="416" y="792"/>
                </a:lnTo>
                <a:lnTo>
                  <a:pt x="424" y="798"/>
                </a:lnTo>
                <a:lnTo>
                  <a:pt x="436" y="804"/>
                </a:lnTo>
                <a:lnTo>
                  <a:pt x="450" y="804"/>
                </a:lnTo>
                <a:lnTo>
                  <a:pt x="458" y="804"/>
                </a:lnTo>
                <a:lnTo>
                  <a:pt x="466" y="802"/>
                </a:lnTo>
                <a:lnTo>
                  <a:pt x="474" y="800"/>
                </a:lnTo>
                <a:lnTo>
                  <a:pt x="482" y="794"/>
                </a:lnTo>
                <a:lnTo>
                  <a:pt x="470" y="802"/>
                </a:lnTo>
                <a:lnTo>
                  <a:pt x="456" y="808"/>
                </a:lnTo>
                <a:lnTo>
                  <a:pt x="438" y="816"/>
                </a:lnTo>
                <a:lnTo>
                  <a:pt x="422" y="820"/>
                </a:lnTo>
                <a:lnTo>
                  <a:pt x="406" y="822"/>
                </a:lnTo>
                <a:lnTo>
                  <a:pt x="398" y="820"/>
                </a:lnTo>
                <a:lnTo>
                  <a:pt x="392" y="818"/>
                </a:lnTo>
                <a:lnTo>
                  <a:pt x="386" y="814"/>
                </a:lnTo>
                <a:lnTo>
                  <a:pt x="382" y="806"/>
                </a:lnTo>
                <a:lnTo>
                  <a:pt x="384" y="802"/>
                </a:lnTo>
                <a:lnTo>
                  <a:pt x="384" y="796"/>
                </a:lnTo>
                <a:lnTo>
                  <a:pt x="382" y="788"/>
                </a:lnTo>
                <a:lnTo>
                  <a:pt x="380" y="782"/>
                </a:lnTo>
                <a:lnTo>
                  <a:pt x="372" y="774"/>
                </a:lnTo>
                <a:lnTo>
                  <a:pt x="364" y="768"/>
                </a:lnTo>
                <a:lnTo>
                  <a:pt x="348" y="764"/>
                </a:lnTo>
                <a:lnTo>
                  <a:pt x="348" y="756"/>
                </a:lnTo>
                <a:lnTo>
                  <a:pt x="346" y="750"/>
                </a:lnTo>
                <a:lnTo>
                  <a:pt x="342" y="744"/>
                </a:lnTo>
                <a:lnTo>
                  <a:pt x="336" y="736"/>
                </a:lnTo>
                <a:lnTo>
                  <a:pt x="328" y="732"/>
                </a:lnTo>
                <a:lnTo>
                  <a:pt x="318" y="732"/>
                </a:lnTo>
                <a:lnTo>
                  <a:pt x="306" y="734"/>
                </a:lnTo>
                <a:lnTo>
                  <a:pt x="308" y="728"/>
                </a:lnTo>
                <a:lnTo>
                  <a:pt x="310" y="722"/>
                </a:lnTo>
                <a:lnTo>
                  <a:pt x="310" y="714"/>
                </a:lnTo>
                <a:lnTo>
                  <a:pt x="308" y="706"/>
                </a:lnTo>
                <a:lnTo>
                  <a:pt x="302" y="700"/>
                </a:lnTo>
                <a:lnTo>
                  <a:pt x="294" y="694"/>
                </a:lnTo>
                <a:lnTo>
                  <a:pt x="280" y="692"/>
                </a:lnTo>
                <a:lnTo>
                  <a:pt x="276" y="686"/>
                </a:lnTo>
                <a:lnTo>
                  <a:pt x="270" y="680"/>
                </a:lnTo>
                <a:lnTo>
                  <a:pt x="264" y="674"/>
                </a:lnTo>
                <a:lnTo>
                  <a:pt x="258" y="670"/>
                </a:lnTo>
                <a:lnTo>
                  <a:pt x="248" y="668"/>
                </a:lnTo>
                <a:lnTo>
                  <a:pt x="244" y="670"/>
                </a:lnTo>
                <a:lnTo>
                  <a:pt x="240" y="672"/>
                </a:lnTo>
                <a:lnTo>
                  <a:pt x="230" y="682"/>
                </a:lnTo>
                <a:lnTo>
                  <a:pt x="232" y="680"/>
                </a:lnTo>
                <a:lnTo>
                  <a:pt x="236" y="678"/>
                </a:lnTo>
                <a:lnTo>
                  <a:pt x="240" y="674"/>
                </a:lnTo>
                <a:lnTo>
                  <a:pt x="242" y="668"/>
                </a:lnTo>
                <a:lnTo>
                  <a:pt x="244" y="660"/>
                </a:lnTo>
                <a:lnTo>
                  <a:pt x="244" y="650"/>
                </a:lnTo>
                <a:lnTo>
                  <a:pt x="242" y="636"/>
                </a:lnTo>
                <a:lnTo>
                  <a:pt x="236" y="626"/>
                </a:lnTo>
                <a:lnTo>
                  <a:pt x="230" y="618"/>
                </a:lnTo>
                <a:lnTo>
                  <a:pt x="224" y="614"/>
                </a:lnTo>
                <a:lnTo>
                  <a:pt x="228" y="606"/>
                </a:lnTo>
                <a:lnTo>
                  <a:pt x="234" y="590"/>
                </a:lnTo>
                <a:lnTo>
                  <a:pt x="236" y="580"/>
                </a:lnTo>
                <a:lnTo>
                  <a:pt x="236" y="570"/>
                </a:lnTo>
                <a:lnTo>
                  <a:pt x="234" y="562"/>
                </a:lnTo>
                <a:lnTo>
                  <a:pt x="230" y="558"/>
                </a:lnTo>
                <a:lnTo>
                  <a:pt x="228" y="550"/>
                </a:lnTo>
                <a:lnTo>
                  <a:pt x="226" y="544"/>
                </a:lnTo>
                <a:lnTo>
                  <a:pt x="222" y="538"/>
                </a:lnTo>
                <a:lnTo>
                  <a:pt x="216" y="530"/>
                </a:lnTo>
                <a:lnTo>
                  <a:pt x="208" y="526"/>
                </a:lnTo>
                <a:lnTo>
                  <a:pt x="198" y="524"/>
                </a:lnTo>
                <a:lnTo>
                  <a:pt x="186" y="524"/>
                </a:lnTo>
                <a:lnTo>
                  <a:pt x="194" y="518"/>
                </a:lnTo>
                <a:lnTo>
                  <a:pt x="200" y="510"/>
                </a:lnTo>
                <a:lnTo>
                  <a:pt x="208" y="502"/>
                </a:lnTo>
                <a:lnTo>
                  <a:pt x="212" y="490"/>
                </a:lnTo>
                <a:lnTo>
                  <a:pt x="214" y="478"/>
                </a:lnTo>
                <a:lnTo>
                  <a:pt x="214" y="470"/>
                </a:lnTo>
                <a:lnTo>
                  <a:pt x="212" y="464"/>
                </a:lnTo>
                <a:lnTo>
                  <a:pt x="208" y="456"/>
                </a:lnTo>
                <a:lnTo>
                  <a:pt x="202" y="450"/>
                </a:lnTo>
                <a:lnTo>
                  <a:pt x="196" y="446"/>
                </a:lnTo>
                <a:lnTo>
                  <a:pt x="180" y="436"/>
                </a:lnTo>
                <a:lnTo>
                  <a:pt x="172" y="428"/>
                </a:lnTo>
                <a:lnTo>
                  <a:pt x="164" y="420"/>
                </a:lnTo>
                <a:lnTo>
                  <a:pt x="160" y="408"/>
                </a:lnTo>
                <a:lnTo>
                  <a:pt x="158" y="396"/>
                </a:lnTo>
                <a:lnTo>
                  <a:pt x="152" y="398"/>
                </a:lnTo>
                <a:lnTo>
                  <a:pt x="146" y="400"/>
                </a:lnTo>
                <a:lnTo>
                  <a:pt x="138" y="400"/>
                </a:lnTo>
                <a:lnTo>
                  <a:pt x="128" y="398"/>
                </a:lnTo>
                <a:lnTo>
                  <a:pt x="120" y="392"/>
                </a:lnTo>
                <a:lnTo>
                  <a:pt x="110" y="382"/>
                </a:lnTo>
                <a:lnTo>
                  <a:pt x="102" y="368"/>
                </a:lnTo>
                <a:close/>
              </a:path>
            </a:pathLst>
          </a:custGeom>
          <a:solidFill>
            <a:srgbClr val="CDCF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Freeform 382"/>
          <p:cNvSpPr>
            <a:spLocks/>
          </p:cNvSpPr>
          <p:nvPr/>
        </p:nvSpPr>
        <p:spPr bwMode="auto">
          <a:xfrm>
            <a:off x="5892800" y="4297363"/>
            <a:ext cx="1165225" cy="692150"/>
          </a:xfrm>
          <a:custGeom>
            <a:avLst/>
            <a:gdLst>
              <a:gd name="T0" fmla="*/ 2147483646 w 734"/>
              <a:gd name="T1" fmla="*/ 2147483646 h 436"/>
              <a:gd name="T2" fmla="*/ 2147483646 w 734"/>
              <a:gd name="T3" fmla="*/ 2147483646 h 436"/>
              <a:gd name="T4" fmla="*/ 2147483646 w 734"/>
              <a:gd name="T5" fmla="*/ 2147483646 h 436"/>
              <a:gd name="T6" fmla="*/ 2147483646 w 734"/>
              <a:gd name="T7" fmla="*/ 2147483646 h 436"/>
              <a:gd name="T8" fmla="*/ 2147483646 w 734"/>
              <a:gd name="T9" fmla="*/ 2147483646 h 436"/>
              <a:gd name="T10" fmla="*/ 2147483646 w 734"/>
              <a:gd name="T11" fmla="*/ 2147483646 h 436"/>
              <a:gd name="T12" fmla="*/ 2147483646 w 734"/>
              <a:gd name="T13" fmla="*/ 2147483646 h 436"/>
              <a:gd name="T14" fmla="*/ 2147483646 w 734"/>
              <a:gd name="T15" fmla="*/ 2147483646 h 436"/>
              <a:gd name="T16" fmla="*/ 2147483646 w 734"/>
              <a:gd name="T17" fmla="*/ 2147483646 h 436"/>
              <a:gd name="T18" fmla="*/ 2147483646 w 734"/>
              <a:gd name="T19" fmla="*/ 2147483646 h 436"/>
              <a:gd name="T20" fmla="*/ 2147483646 w 734"/>
              <a:gd name="T21" fmla="*/ 2147483646 h 436"/>
              <a:gd name="T22" fmla="*/ 2147483646 w 734"/>
              <a:gd name="T23" fmla="*/ 2147483646 h 436"/>
              <a:gd name="T24" fmla="*/ 2147483646 w 734"/>
              <a:gd name="T25" fmla="*/ 2147483646 h 436"/>
              <a:gd name="T26" fmla="*/ 2147483646 w 734"/>
              <a:gd name="T27" fmla="*/ 2147483646 h 436"/>
              <a:gd name="T28" fmla="*/ 2147483646 w 734"/>
              <a:gd name="T29" fmla="*/ 2147483646 h 436"/>
              <a:gd name="T30" fmla="*/ 2147483646 w 734"/>
              <a:gd name="T31" fmla="*/ 2147483646 h 436"/>
              <a:gd name="T32" fmla="*/ 2147483646 w 734"/>
              <a:gd name="T33" fmla="*/ 2147483646 h 436"/>
              <a:gd name="T34" fmla="*/ 2147483646 w 734"/>
              <a:gd name="T35" fmla="*/ 2147483646 h 436"/>
              <a:gd name="T36" fmla="*/ 2147483646 w 734"/>
              <a:gd name="T37" fmla="*/ 2147483646 h 436"/>
              <a:gd name="T38" fmla="*/ 2147483646 w 734"/>
              <a:gd name="T39" fmla="*/ 2147483646 h 436"/>
              <a:gd name="T40" fmla="*/ 2147483646 w 734"/>
              <a:gd name="T41" fmla="*/ 2147483646 h 436"/>
              <a:gd name="T42" fmla="*/ 2147483646 w 734"/>
              <a:gd name="T43" fmla="*/ 2147483646 h 436"/>
              <a:gd name="T44" fmla="*/ 2147483646 w 734"/>
              <a:gd name="T45" fmla="*/ 2147483646 h 436"/>
              <a:gd name="T46" fmla="*/ 2147483646 w 734"/>
              <a:gd name="T47" fmla="*/ 2147483646 h 436"/>
              <a:gd name="T48" fmla="*/ 2147483646 w 734"/>
              <a:gd name="T49" fmla="*/ 2147483646 h 436"/>
              <a:gd name="T50" fmla="*/ 2147483646 w 734"/>
              <a:gd name="T51" fmla="*/ 2147483646 h 436"/>
              <a:gd name="T52" fmla="*/ 2147483646 w 734"/>
              <a:gd name="T53" fmla="*/ 2147483646 h 436"/>
              <a:gd name="T54" fmla="*/ 2147483646 w 734"/>
              <a:gd name="T55" fmla="*/ 2147483646 h 436"/>
              <a:gd name="T56" fmla="*/ 2147483646 w 734"/>
              <a:gd name="T57" fmla="*/ 2147483646 h 436"/>
              <a:gd name="T58" fmla="*/ 2147483646 w 734"/>
              <a:gd name="T59" fmla="*/ 2147483646 h 436"/>
              <a:gd name="T60" fmla="*/ 2147483646 w 734"/>
              <a:gd name="T61" fmla="*/ 2147483646 h 436"/>
              <a:gd name="T62" fmla="*/ 2147483646 w 734"/>
              <a:gd name="T63" fmla="*/ 2147483646 h 436"/>
              <a:gd name="T64" fmla="*/ 2147483646 w 734"/>
              <a:gd name="T65" fmla="*/ 2147483646 h 436"/>
              <a:gd name="T66" fmla="*/ 2147483646 w 734"/>
              <a:gd name="T67" fmla="*/ 2147483646 h 436"/>
              <a:gd name="T68" fmla="*/ 2147483646 w 734"/>
              <a:gd name="T69" fmla="*/ 2147483646 h 436"/>
              <a:gd name="T70" fmla="*/ 2147483646 w 734"/>
              <a:gd name="T71" fmla="*/ 2147483646 h 436"/>
              <a:gd name="T72" fmla="*/ 2147483646 w 734"/>
              <a:gd name="T73" fmla="*/ 2147483646 h 436"/>
              <a:gd name="T74" fmla="*/ 2147483646 w 734"/>
              <a:gd name="T75" fmla="*/ 2147483646 h 436"/>
              <a:gd name="T76" fmla="*/ 2147483646 w 734"/>
              <a:gd name="T77" fmla="*/ 2147483646 h 436"/>
              <a:gd name="T78" fmla="*/ 2147483646 w 734"/>
              <a:gd name="T79" fmla="*/ 2147483646 h 436"/>
              <a:gd name="T80" fmla="*/ 2147483646 w 734"/>
              <a:gd name="T81" fmla="*/ 2147483646 h 436"/>
              <a:gd name="T82" fmla="*/ 2147483646 w 734"/>
              <a:gd name="T83" fmla="*/ 2147483646 h 436"/>
              <a:gd name="T84" fmla="*/ 2147483646 w 734"/>
              <a:gd name="T85" fmla="*/ 2147483646 h 436"/>
              <a:gd name="T86" fmla="*/ 2147483646 w 734"/>
              <a:gd name="T87" fmla="*/ 2147483646 h 436"/>
              <a:gd name="T88" fmla="*/ 2147483646 w 734"/>
              <a:gd name="T89" fmla="*/ 2147483646 h 436"/>
              <a:gd name="T90" fmla="*/ 2147483646 w 734"/>
              <a:gd name="T91" fmla="*/ 2147483646 h 436"/>
              <a:gd name="T92" fmla="*/ 2147483646 w 734"/>
              <a:gd name="T93" fmla="*/ 2147483646 h 436"/>
              <a:gd name="T94" fmla="*/ 2147483646 w 734"/>
              <a:gd name="T95" fmla="*/ 2147483646 h 436"/>
              <a:gd name="T96" fmla="*/ 2147483646 w 734"/>
              <a:gd name="T97" fmla="*/ 2147483646 h 436"/>
              <a:gd name="T98" fmla="*/ 2147483646 w 734"/>
              <a:gd name="T99" fmla="*/ 2147483646 h 436"/>
              <a:gd name="T100" fmla="*/ 2147483646 w 734"/>
              <a:gd name="T101" fmla="*/ 2147483646 h 436"/>
              <a:gd name="T102" fmla="*/ 0 w 734"/>
              <a:gd name="T103" fmla="*/ 2147483646 h 436"/>
              <a:gd name="T104" fmla="*/ 2147483646 w 734"/>
              <a:gd name="T105" fmla="*/ 2147483646 h 436"/>
              <a:gd name="T106" fmla="*/ 2147483646 w 734"/>
              <a:gd name="T107" fmla="*/ 2147483646 h 436"/>
              <a:gd name="T108" fmla="*/ 2147483646 w 734"/>
              <a:gd name="T109" fmla="*/ 2147483646 h 436"/>
              <a:gd name="T110" fmla="*/ 2147483646 w 734"/>
              <a:gd name="T111" fmla="*/ 2147483646 h 436"/>
              <a:gd name="T112" fmla="*/ 2147483646 w 734"/>
              <a:gd name="T113" fmla="*/ 2147483646 h 4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w 734"/>
              <a:gd name="T172" fmla="*/ 0 h 436"/>
              <a:gd name="T173" fmla="*/ 734 w 734"/>
              <a:gd name="T174" fmla="*/ 436 h 4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T171" t="T172" r="T173" b="T174"/>
            <a:pathLst>
              <a:path w="734" h="436">
                <a:moveTo>
                  <a:pt x="148" y="2"/>
                </a:moveTo>
                <a:lnTo>
                  <a:pt x="148" y="2"/>
                </a:lnTo>
                <a:lnTo>
                  <a:pt x="152" y="4"/>
                </a:lnTo>
                <a:lnTo>
                  <a:pt x="158" y="8"/>
                </a:lnTo>
                <a:lnTo>
                  <a:pt x="162" y="14"/>
                </a:lnTo>
                <a:lnTo>
                  <a:pt x="166" y="20"/>
                </a:lnTo>
                <a:lnTo>
                  <a:pt x="168" y="28"/>
                </a:lnTo>
                <a:lnTo>
                  <a:pt x="166" y="38"/>
                </a:lnTo>
                <a:lnTo>
                  <a:pt x="166" y="34"/>
                </a:lnTo>
                <a:lnTo>
                  <a:pt x="168" y="24"/>
                </a:lnTo>
                <a:lnTo>
                  <a:pt x="170" y="20"/>
                </a:lnTo>
                <a:lnTo>
                  <a:pt x="172" y="14"/>
                </a:lnTo>
                <a:lnTo>
                  <a:pt x="176" y="10"/>
                </a:lnTo>
                <a:lnTo>
                  <a:pt x="182" y="8"/>
                </a:lnTo>
                <a:lnTo>
                  <a:pt x="188" y="6"/>
                </a:lnTo>
                <a:lnTo>
                  <a:pt x="200" y="2"/>
                </a:lnTo>
                <a:lnTo>
                  <a:pt x="208" y="0"/>
                </a:lnTo>
                <a:lnTo>
                  <a:pt x="214" y="2"/>
                </a:lnTo>
                <a:lnTo>
                  <a:pt x="220" y="4"/>
                </a:lnTo>
                <a:lnTo>
                  <a:pt x="224" y="10"/>
                </a:lnTo>
                <a:lnTo>
                  <a:pt x="226" y="14"/>
                </a:lnTo>
                <a:lnTo>
                  <a:pt x="232" y="24"/>
                </a:lnTo>
                <a:lnTo>
                  <a:pt x="234" y="30"/>
                </a:lnTo>
                <a:lnTo>
                  <a:pt x="236" y="38"/>
                </a:lnTo>
                <a:lnTo>
                  <a:pt x="234" y="44"/>
                </a:lnTo>
                <a:lnTo>
                  <a:pt x="232" y="48"/>
                </a:lnTo>
                <a:lnTo>
                  <a:pt x="234" y="44"/>
                </a:lnTo>
                <a:lnTo>
                  <a:pt x="238" y="32"/>
                </a:lnTo>
                <a:lnTo>
                  <a:pt x="244" y="28"/>
                </a:lnTo>
                <a:lnTo>
                  <a:pt x="248" y="24"/>
                </a:lnTo>
                <a:lnTo>
                  <a:pt x="254" y="22"/>
                </a:lnTo>
                <a:lnTo>
                  <a:pt x="260" y="24"/>
                </a:lnTo>
                <a:lnTo>
                  <a:pt x="264" y="20"/>
                </a:lnTo>
                <a:lnTo>
                  <a:pt x="276" y="14"/>
                </a:lnTo>
                <a:lnTo>
                  <a:pt x="282" y="10"/>
                </a:lnTo>
                <a:lnTo>
                  <a:pt x="290" y="10"/>
                </a:lnTo>
                <a:lnTo>
                  <a:pt x="294" y="12"/>
                </a:lnTo>
                <a:lnTo>
                  <a:pt x="300" y="18"/>
                </a:lnTo>
                <a:lnTo>
                  <a:pt x="304" y="20"/>
                </a:lnTo>
                <a:lnTo>
                  <a:pt x="312" y="26"/>
                </a:lnTo>
                <a:lnTo>
                  <a:pt x="316" y="32"/>
                </a:lnTo>
                <a:lnTo>
                  <a:pt x="320" y="38"/>
                </a:lnTo>
                <a:lnTo>
                  <a:pt x="320" y="46"/>
                </a:lnTo>
                <a:lnTo>
                  <a:pt x="320" y="54"/>
                </a:lnTo>
                <a:lnTo>
                  <a:pt x="324" y="54"/>
                </a:lnTo>
                <a:lnTo>
                  <a:pt x="334" y="58"/>
                </a:lnTo>
                <a:lnTo>
                  <a:pt x="338" y="60"/>
                </a:lnTo>
                <a:lnTo>
                  <a:pt x="342" y="64"/>
                </a:lnTo>
                <a:lnTo>
                  <a:pt x="344" y="72"/>
                </a:lnTo>
                <a:lnTo>
                  <a:pt x="346" y="80"/>
                </a:lnTo>
                <a:lnTo>
                  <a:pt x="346" y="76"/>
                </a:lnTo>
                <a:lnTo>
                  <a:pt x="346" y="70"/>
                </a:lnTo>
                <a:lnTo>
                  <a:pt x="350" y="62"/>
                </a:lnTo>
                <a:lnTo>
                  <a:pt x="354" y="60"/>
                </a:lnTo>
                <a:lnTo>
                  <a:pt x="360" y="58"/>
                </a:lnTo>
                <a:lnTo>
                  <a:pt x="360" y="54"/>
                </a:lnTo>
                <a:lnTo>
                  <a:pt x="360" y="44"/>
                </a:lnTo>
                <a:lnTo>
                  <a:pt x="362" y="38"/>
                </a:lnTo>
                <a:lnTo>
                  <a:pt x="366" y="32"/>
                </a:lnTo>
                <a:lnTo>
                  <a:pt x="370" y="28"/>
                </a:lnTo>
                <a:lnTo>
                  <a:pt x="376" y="26"/>
                </a:lnTo>
                <a:lnTo>
                  <a:pt x="380" y="20"/>
                </a:lnTo>
                <a:lnTo>
                  <a:pt x="384" y="16"/>
                </a:lnTo>
                <a:lnTo>
                  <a:pt x="390" y="10"/>
                </a:lnTo>
                <a:lnTo>
                  <a:pt x="398" y="8"/>
                </a:lnTo>
                <a:lnTo>
                  <a:pt x="406" y="6"/>
                </a:lnTo>
                <a:lnTo>
                  <a:pt x="414" y="10"/>
                </a:lnTo>
                <a:lnTo>
                  <a:pt x="424" y="18"/>
                </a:lnTo>
                <a:lnTo>
                  <a:pt x="432" y="16"/>
                </a:lnTo>
                <a:lnTo>
                  <a:pt x="444" y="18"/>
                </a:lnTo>
                <a:lnTo>
                  <a:pt x="452" y="20"/>
                </a:lnTo>
                <a:lnTo>
                  <a:pt x="456" y="24"/>
                </a:lnTo>
                <a:lnTo>
                  <a:pt x="460" y="30"/>
                </a:lnTo>
                <a:lnTo>
                  <a:pt x="460" y="42"/>
                </a:lnTo>
                <a:lnTo>
                  <a:pt x="464" y="40"/>
                </a:lnTo>
                <a:lnTo>
                  <a:pt x="478" y="36"/>
                </a:lnTo>
                <a:lnTo>
                  <a:pt x="486" y="36"/>
                </a:lnTo>
                <a:lnTo>
                  <a:pt x="492" y="38"/>
                </a:lnTo>
                <a:lnTo>
                  <a:pt x="500" y="42"/>
                </a:lnTo>
                <a:lnTo>
                  <a:pt x="504" y="50"/>
                </a:lnTo>
                <a:lnTo>
                  <a:pt x="510" y="48"/>
                </a:lnTo>
                <a:lnTo>
                  <a:pt x="526" y="48"/>
                </a:lnTo>
                <a:lnTo>
                  <a:pt x="534" y="50"/>
                </a:lnTo>
                <a:lnTo>
                  <a:pt x="544" y="54"/>
                </a:lnTo>
                <a:lnTo>
                  <a:pt x="552" y="60"/>
                </a:lnTo>
                <a:lnTo>
                  <a:pt x="560" y="70"/>
                </a:lnTo>
                <a:lnTo>
                  <a:pt x="564" y="82"/>
                </a:lnTo>
                <a:lnTo>
                  <a:pt x="566" y="106"/>
                </a:lnTo>
                <a:lnTo>
                  <a:pt x="568" y="120"/>
                </a:lnTo>
                <a:lnTo>
                  <a:pt x="566" y="134"/>
                </a:lnTo>
                <a:lnTo>
                  <a:pt x="562" y="148"/>
                </a:lnTo>
                <a:lnTo>
                  <a:pt x="558" y="152"/>
                </a:lnTo>
                <a:lnTo>
                  <a:pt x="554" y="158"/>
                </a:lnTo>
                <a:lnTo>
                  <a:pt x="558" y="164"/>
                </a:lnTo>
                <a:lnTo>
                  <a:pt x="562" y="170"/>
                </a:lnTo>
                <a:lnTo>
                  <a:pt x="566" y="178"/>
                </a:lnTo>
                <a:lnTo>
                  <a:pt x="570" y="188"/>
                </a:lnTo>
                <a:lnTo>
                  <a:pt x="568" y="196"/>
                </a:lnTo>
                <a:lnTo>
                  <a:pt x="566" y="206"/>
                </a:lnTo>
                <a:lnTo>
                  <a:pt x="556" y="214"/>
                </a:lnTo>
                <a:lnTo>
                  <a:pt x="528" y="234"/>
                </a:lnTo>
                <a:lnTo>
                  <a:pt x="536" y="228"/>
                </a:lnTo>
                <a:lnTo>
                  <a:pt x="554" y="218"/>
                </a:lnTo>
                <a:lnTo>
                  <a:pt x="566" y="216"/>
                </a:lnTo>
                <a:lnTo>
                  <a:pt x="576" y="214"/>
                </a:lnTo>
                <a:lnTo>
                  <a:pt x="582" y="216"/>
                </a:lnTo>
                <a:lnTo>
                  <a:pt x="586" y="218"/>
                </a:lnTo>
                <a:lnTo>
                  <a:pt x="590" y="220"/>
                </a:lnTo>
                <a:lnTo>
                  <a:pt x="592" y="226"/>
                </a:lnTo>
                <a:lnTo>
                  <a:pt x="594" y="222"/>
                </a:lnTo>
                <a:lnTo>
                  <a:pt x="600" y="216"/>
                </a:lnTo>
                <a:lnTo>
                  <a:pt x="604" y="214"/>
                </a:lnTo>
                <a:lnTo>
                  <a:pt x="610" y="214"/>
                </a:lnTo>
                <a:lnTo>
                  <a:pt x="614" y="218"/>
                </a:lnTo>
                <a:lnTo>
                  <a:pt x="622" y="226"/>
                </a:lnTo>
                <a:lnTo>
                  <a:pt x="628" y="226"/>
                </a:lnTo>
                <a:lnTo>
                  <a:pt x="634" y="228"/>
                </a:lnTo>
                <a:lnTo>
                  <a:pt x="640" y="230"/>
                </a:lnTo>
                <a:lnTo>
                  <a:pt x="644" y="236"/>
                </a:lnTo>
                <a:lnTo>
                  <a:pt x="646" y="244"/>
                </a:lnTo>
                <a:lnTo>
                  <a:pt x="644" y="254"/>
                </a:lnTo>
                <a:lnTo>
                  <a:pt x="636" y="268"/>
                </a:lnTo>
                <a:lnTo>
                  <a:pt x="642" y="266"/>
                </a:lnTo>
                <a:lnTo>
                  <a:pt x="654" y="264"/>
                </a:lnTo>
                <a:lnTo>
                  <a:pt x="662" y="264"/>
                </a:lnTo>
                <a:lnTo>
                  <a:pt x="668" y="268"/>
                </a:lnTo>
                <a:lnTo>
                  <a:pt x="672" y="274"/>
                </a:lnTo>
                <a:lnTo>
                  <a:pt x="674" y="286"/>
                </a:lnTo>
                <a:lnTo>
                  <a:pt x="684" y="286"/>
                </a:lnTo>
                <a:lnTo>
                  <a:pt x="694" y="290"/>
                </a:lnTo>
                <a:lnTo>
                  <a:pt x="702" y="294"/>
                </a:lnTo>
                <a:lnTo>
                  <a:pt x="712" y="300"/>
                </a:lnTo>
                <a:lnTo>
                  <a:pt x="718" y="308"/>
                </a:lnTo>
                <a:lnTo>
                  <a:pt x="720" y="314"/>
                </a:lnTo>
                <a:lnTo>
                  <a:pt x="720" y="320"/>
                </a:lnTo>
                <a:lnTo>
                  <a:pt x="720" y="328"/>
                </a:lnTo>
                <a:lnTo>
                  <a:pt x="718" y="336"/>
                </a:lnTo>
                <a:lnTo>
                  <a:pt x="722" y="340"/>
                </a:lnTo>
                <a:lnTo>
                  <a:pt x="730" y="348"/>
                </a:lnTo>
                <a:lnTo>
                  <a:pt x="732" y="354"/>
                </a:lnTo>
                <a:lnTo>
                  <a:pt x="734" y="362"/>
                </a:lnTo>
                <a:lnTo>
                  <a:pt x="732" y="372"/>
                </a:lnTo>
                <a:lnTo>
                  <a:pt x="728" y="382"/>
                </a:lnTo>
                <a:lnTo>
                  <a:pt x="726" y="390"/>
                </a:lnTo>
                <a:lnTo>
                  <a:pt x="726" y="398"/>
                </a:lnTo>
                <a:lnTo>
                  <a:pt x="722" y="406"/>
                </a:lnTo>
                <a:lnTo>
                  <a:pt x="716" y="416"/>
                </a:lnTo>
                <a:lnTo>
                  <a:pt x="708" y="424"/>
                </a:lnTo>
                <a:lnTo>
                  <a:pt x="696" y="432"/>
                </a:lnTo>
                <a:lnTo>
                  <a:pt x="682" y="436"/>
                </a:lnTo>
                <a:lnTo>
                  <a:pt x="670" y="434"/>
                </a:lnTo>
                <a:lnTo>
                  <a:pt x="658" y="434"/>
                </a:lnTo>
                <a:lnTo>
                  <a:pt x="644" y="430"/>
                </a:lnTo>
                <a:lnTo>
                  <a:pt x="630" y="424"/>
                </a:lnTo>
                <a:lnTo>
                  <a:pt x="618" y="416"/>
                </a:lnTo>
                <a:lnTo>
                  <a:pt x="612" y="412"/>
                </a:lnTo>
                <a:lnTo>
                  <a:pt x="606" y="406"/>
                </a:lnTo>
                <a:lnTo>
                  <a:pt x="604" y="398"/>
                </a:lnTo>
                <a:lnTo>
                  <a:pt x="600" y="390"/>
                </a:lnTo>
                <a:lnTo>
                  <a:pt x="600" y="388"/>
                </a:lnTo>
                <a:lnTo>
                  <a:pt x="596" y="382"/>
                </a:lnTo>
                <a:lnTo>
                  <a:pt x="592" y="380"/>
                </a:lnTo>
                <a:lnTo>
                  <a:pt x="586" y="380"/>
                </a:lnTo>
                <a:lnTo>
                  <a:pt x="580" y="382"/>
                </a:lnTo>
                <a:lnTo>
                  <a:pt x="572" y="386"/>
                </a:lnTo>
                <a:lnTo>
                  <a:pt x="568" y="390"/>
                </a:lnTo>
                <a:lnTo>
                  <a:pt x="560" y="396"/>
                </a:lnTo>
                <a:lnTo>
                  <a:pt x="556" y="398"/>
                </a:lnTo>
                <a:lnTo>
                  <a:pt x="552" y="398"/>
                </a:lnTo>
                <a:lnTo>
                  <a:pt x="548" y="394"/>
                </a:lnTo>
                <a:lnTo>
                  <a:pt x="546" y="386"/>
                </a:lnTo>
                <a:lnTo>
                  <a:pt x="544" y="382"/>
                </a:lnTo>
                <a:lnTo>
                  <a:pt x="540" y="372"/>
                </a:lnTo>
                <a:lnTo>
                  <a:pt x="538" y="366"/>
                </a:lnTo>
                <a:lnTo>
                  <a:pt x="532" y="362"/>
                </a:lnTo>
                <a:lnTo>
                  <a:pt x="526" y="360"/>
                </a:lnTo>
                <a:lnTo>
                  <a:pt x="518" y="360"/>
                </a:lnTo>
                <a:lnTo>
                  <a:pt x="514" y="356"/>
                </a:lnTo>
                <a:lnTo>
                  <a:pt x="502" y="352"/>
                </a:lnTo>
                <a:lnTo>
                  <a:pt x="496" y="350"/>
                </a:lnTo>
                <a:lnTo>
                  <a:pt x="488" y="350"/>
                </a:lnTo>
                <a:lnTo>
                  <a:pt x="482" y="354"/>
                </a:lnTo>
                <a:lnTo>
                  <a:pt x="476" y="362"/>
                </a:lnTo>
                <a:lnTo>
                  <a:pt x="472" y="362"/>
                </a:lnTo>
                <a:lnTo>
                  <a:pt x="464" y="362"/>
                </a:lnTo>
                <a:lnTo>
                  <a:pt x="458" y="364"/>
                </a:lnTo>
                <a:lnTo>
                  <a:pt x="456" y="366"/>
                </a:lnTo>
                <a:lnTo>
                  <a:pt x="452" y="372"/>
                </a:lnTo>
                <a:lnTo>
                  <a:pt x="454" y="380"/>
                </a:lnTo>
                <a:lnTo>
                  <a:pt x="450" y="380"/>
                </a:lnTo>
                <a:lnTo>
                  <a:pt x="444" y="380"/>
                </a:lnTo>
                <a:lnTo>
                  <a:pt x="440" y="380"/>
                </a:lnTo>
                <a:lnTo>
                  <a:pt x="434" y="384"/>
                </a:lnTo>
                <a:lnTo>
                  <a:pt x="428" y="388"/>
                </a:lnTo>
                <a:lnTo>
                  <a:pt x="422" y="396"/>
                </a:lnTo>
                <a:lnTo>
                  <a:pt x="422" y="394"/>
                </a:lnTo>
                <a:lnTo>
                  <a:pt x="416" y="392"/>
                </a:lnTo>
                <a:lnTo>
                  <a:pt x="412" y="392"/>
                </a:lnTo>
                <a:lnTo>
                  <a:pt x="404" y="392"/>
                </a:lnTo>
                <a:lnTo>
                  <a:pt x="396" y="396"/>
                </a:lnTo>
                <a:lnTo>
                  <a:pt x="384" y="400"/>
                </a:lnTo>
                <a:lnTo>
                  <a:pt x="380" y="406"/>
                </a:lnTo>
                <a:lnTo>
                  <a:pt x="374" y="410"/>
                </a:lnTo>
                <a:lnTo>
                  <a:pt x="366" y="416"/>
                </a:lnTo>
                <a:lnTo>
                  <a:pt x="354" y="420"/>
                </a:lnTo>
                <a:lnTo>
                  <a:pt x="340" y="424"/>
                </a:lnTo>
                <a:lnTo>
                  <a:pt x="324" y="424"/>
                </a:lnTo>
                <a:lnTo>
                  <a:pt x="306" y="422"/>
                </a:lnTo>
                <a:lnTo>
                  <a:pt x="296" y="418"/>
                </a:lnTo>
                <a:lnTo>
                  <a:pt x="278" y="408"/>
                </a:lnTo>
                <a:lnTo>
                  <a:pt x="270" y="400"/>
                </a:lnTo>
                <a:lnTo>
                  <a:pt x="262" y="392"/>
                </a:lnTo>
                <a:lnTo>
                  <a:pt x="258" y="382"/>
                </a:lnTo>
                <a:lnTo>
                  <a:pt x="258" y="378"/>
                </a:lnTo>
                <a:lnTo>
                  <a:pt x="258" y="372"/>
                </a:lnTo>
                <a:lnTo>
                  <a:pt x="260" y="366"/>
                </a:lnTo>
                <a:lnTo>
                  <a:pt x="264" y="360"/>
                </a:lnTo>
                <a:lnTo>
                  <a:pt x="264" y="352"/>
                </a:lnTo>
                <a:lnTo>
                  <a:pt x="264" y="344"/>
                </a:lnTo>
                <a:lnTo>
                  <a:pt x="262" y="338"/>
                </a:lnTo>
                <a:lnTo>
                  <a:pt x="254" y="332"/>
                </a:lnTo>
                <a:lnTo>
                  <a:pt x="244" y="328"/>
                </a:lnTo>
                <a:lnTo>
                  <a:pt x="246" y="320"/>
                </a:lnTo>
                <a:lnTo>
                  <a:pt x="246" y="302"/>
                </a:lnTo>
                <a:lnTo>
                  <a:pt x="246" y="292"/>
                </a:lnTo>
                <a:lnTo>
                  <a:pt x="242" y="284"/>
                </a:lnTo>
                <a:lnTo>
                  <a:pt x="240" y="280"/>
                </a:lnTo>
                <a:lnTo>
                  <a:pt x="236" y="278"/>
                </a:lnTo>
                <a:lnTo>
                  <a:pt x="232" y="278"/>
                </a:lnTo>
                <a:lnTo>
                  <a:pt x="228" y="278"/>
                </a:lnTo>
                <a:lnTo>
                  <a:pt x="224" y="274"/>
                </a:lnTo>
                <a:lnTo>
                  <a:pt x="218" y="264"/>
                </a:lnTo>
                <a:lnTo>
                  <a:pt x="214" y="258"/>
                </a:lnTo>
                <a:lnTo>
                  <a:pt x="208" y="256"/>
                </a:lnTo>
                <a:lnTo>
                  <a:pt x="200" y="256"/>
                </a:lnTo>
                <a:lnTo>
                  <a:pt x="192" y="260"/>
                </a:lnTo>
                <a:lnTo>
                  <a:pt x="194" y="254"/>
                </a:lnTo>
                <a:lnTo>
                  <a:pt x="196" y="242"/>
                </a:lnTo>
                <a:lnTo>
                  <a:pt x="196" y="236"/>
                </a:lnTo>
                <a:lnTo>
                  <a:pt x="192" y="230"/>
                </a:lnTo>
                <a:lnTo>
                  <a:pt x="186" y="226"/>
                </a:lnTo>
                <a:lnTo>
                  <a:pt x="178" y="226"/>
                </a:lnTo>
                <a:lnTo>
                  <a:pt x="176" y="220"/>
                </a:lnTo>
                <a:lnTo>
                  <a:pt x="174" y="214"/>
                </a:lnTo>
                <a:lnTo>
                  <a:pt x="170" y="208"/>
                </a:lnTo>
                <a:lnTo>
                  <a:pt x="164" y="202"/>
                </a:lnTo>
                <a:lnTo>
                  <a:pt x="158" y="200"/>
                </a:lnTo>
                <a:lnTo>
                  <a:pt x="148" y="198"/>
                </a:lnTo>
                <a:lnTo>
                  <a:pt x="134" y="202"/>
                </a:lnTo>
                <a:lnTo>
                  <a:pt x="130" y="198"/>
                </a:lnTo>
                <a:lnTo>
                  <a:pt x="120" y="192"/>
                </a:lnTo>
                <a:lnTo>
                  <a:pt x="114" y="190"/>
                </a:lnTo>
                <a:lnTo>
                  <a:pt x="108" y="190"/>
                </a:lnTo>
                <a:lnTo>
                  <a:pt x="102" y="194"/>
                </a:lnTo>
                <a:lnTo>
                  <a:pt x="96" y="200"/>
                </a:lnTo>
                <a:lnTo>
                  <a:pt x="94" y="200"/>
                </a:lnTo>
                <a:lnTo>
                  <a:pt x="86" y="200"/>
                </a:lnTo>
                <a:lnTo>
                  <a:pt x="82" y="202"/>
                </a:lnTo>
                <a:lnTo>
                  <a:pt x="78" y="208"/>
                </a:lnTo>
                <a:lnTo>
                  <a:pt x="74" y="216"/>
                </a:lnTo>
                <a:lnTo>
                  <a:pt x="72" y="226"/>
                </a:lnTo>
                <a:lnTo>
                  <a:pt x="64" y="222"/>
                </a:lnTo>
                <a:lnTo>
                  <a:pt x="48" y="210"/>
                </a:lnTo>
                <a:lnTo>
                  <a:pt x="36" y="206"/>
                </a:lnTo>
                <a:lnTo>
                  <a:pt x="24" y="202"/>
                </a:lnTo>
                <a:lnTo>
                  <a:pt x="14" y="200"/>
                </a:lnTo>
                <a:lnTo>
                  <a:pt x="2" y="202"/>
                </a:lnTo>
                <a:lnTo>
                  <a:pt x="0" y="196"/>
                </a:lnTo>
                <a:lnTo>
                  <a:pt x="0" y="190"/>
                </a:lnTo>
                <a:lnTo>
                  <a:pt x="0" y="184"/>
                </a:lnTo>
                <a:lnTo>
                  <a:pt x="2" y="176"/>
                </a:lnTo>
                <a:lnTo>
                  <a:pt x="6" y="172"/>
                </a:lnTo>
                <a:lnTo>
                  <a:pt x="14" y="168"/>
                </a:lnTo>
                <a:lnTo>
                  <a:pt x="28" y="170"/>
                </a:lnTo>
                <a:lnTo>
                  <a:pt x="28" y="162"/>
                </a:lnTo>
                <a:lnTo>
                  <a:pt x="32" y="148"/>
                </a:lnTo>
                <a:lnTo>
                  <a:pt x="38" y="140"/>
                </a:lnTo>
                <a:lnTo>
                  <a:pt x="44" y="134"/>
                </a:lnTo>
                <a:lnTo>
                  <a:pt x="52" y="128"/>
                </a:lnTo>
                <a:lnTo>
                  <a:pt x="64" y="128"/>
                </a:lnTo>
                <a:lnTo>
                  <a:pt x="64" y="122"/>
                </a:lnTo>
                <a:lnTo>
                  <a:pt x="68" y="108"/>
                </a:lnTo>
                <a:lnTo>
                  <a:pt x="72" y="102"/>
                </a:lnTo>
                <a:lnTo>
                  <a:pt x="78" y="96"/>
                </a:lnTo>
                <a:lnTo>
                  <a:pt x="88" y="92"/>
                </a:lnTo>
                <a:lnTo>
                  <a:pt x="98" y="90"/>
                </a:lnTo>
                <a:lnTo>
                  <a:pt x="106" y="88"/>
                </a:lnTo>
                <a:lnTo>
                  <a:pt x="112" y="84"/>
                </a:lnTo>
                <a:lnTo>
                  <a:pt x="118" y="80"/>
                </a:lnTo>
                <a:lnTo>
                  <a:pt x="122" y="74"/>
                </a:lnTo>
                <a:lnTo>
                  <a:pt x="124" y="64"/>
                </a:lnTo>
                <a:lnTo>
                  <a:pt x="122" y="52"/>
                </a:lnTo>
                <a:lnTo>
                  <a:pt x="114" y="38"/>
                </a:lnTo>
                <a:lnTo>
                  <a:pt x="114" y="34"/>
                </a:lnTo>
                <a:lnTo>
                  <a:pt x="118" y="22"/>
                </a:lnTo>
                <a:lnTo>
                  <a:pt x="122" y="16"/>
                </a:lnTo>
                <a:lnTo>
                  <a:pt x="128" y="10"/>
                </a:lnTo>
                <a:lnTo>
                  <a:pt x="136" y="4"/>
                </a:lnTo>
                <a:lnTo>
                  <a:pt x="148" y="2"/>
                </a:lnTo>
                <a:close/>
              </a:path>
            </a:pathLst>
          </a:custGeom>
          <a:solidFill>
            <a:srgbClr val="B2B6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383"/>
          <p:cNvSpPr>
            <a:spLocks/>
          </p:cNvSpPr>
          <p:nvPr/>
        </p:nvSpPr>
        <p:spPr bwMode="auto">
          <a:xfrm>
            <a:off x="5478463" y="4110038"/>
            <a:ext cx="2909887" cy="1593850"/>
          </a:xfrm>
          <a:custGeom>
            <a:avLst/>
            <a:gdLst>
              <a:gd name="T0" fmla="*/ 2147483646 w 1690"/>
              <a:gd name="T1" fmla="*/ 0 h 992"/>
              <a:gd name="T2" fmla="*/ 2147483646 w 1690"/>
              <a:gd name="T3" fmla="*/ 2147483646 h 992"/>
              <a:gd name="T4" fmla="*/ 2147483646 w 1690"/>
              <a:gd name="T5" fmla="*/ 2147483646 h 992"/>
              <a:gd name="T6" fmla="*/ 2147483646 w 1690"/>
              <a:gd name="T7" fmla="*/ 2147483646 h 992"/>
              <a:gd name="T8" fmla="*/ 2147483646 w 1690"/>
              <a:gd name="T9" fmla="*/ 2147483646 h 992"/>
              <a:gd name="T10" fmla="*/ 2147483646 w 1690"/>
              <a:gd name="T11" fmla="*/ 2147483646 h 992"/>
              <a:gd name="T12" fmla="*/ 2147483646 w 1690"/>
              <a:gd name="T13" fmla="*/ 2147483646 h 992"/>
              <a:gd name="T14" fmla="*/ 2147483646 w 1690"/>
              <a:gd name="T15" fmla="*/ 2147483646 h 992"/>
              <a:gd name="T16" fmla="*/ 2147483646 w 1690"/>
              <a:gd name="T17" fmla="*/ 2147483646 h 992"/>
              <a:gd name="T18" fmla="*/ 2147483646 w 1690"/>
              <a:gd name="T19" fmla="*/ 2147483646 h 992"/>
              <a:gd name="T20" fmla="*/ 2147483646 w 1690"/>
              <a:gd name="T21" fmla="*/ 2147483646 h 992"/>
              <a:gd name="T22" fmla="*/ 2147483646 w 1690"/>
              <a:gd name="T23" fmla="*/ 2147483646 h 992"/>
              <a:gd name="T24" fmla="*/ 2147483646 w 1690"/>
              <a:gd name="T25" fmla="*/ 2147483646 h 992"/>
              <a:gd name="T26" fmla="*/ 2147483646 w 1690"/>
              <a:gd name="T27" fmla="*/ 2147483646 h 992"/>
              <a:gd name="T28" fmla="*/ 2147483646 w 1690"/>
              <a:gd name="T29" fmla="*/ 2147483646 h 992"/>
              <a:gd name="T30" fmla="*/ 2147483646 w 1690"/>
              <a:gd name="T31" fmla="*/ 2147483646 h 992"/>
              <a:gd name="T32" fmla="*/ 2147483646 w 1690"/>
              <a:gd name="T33" fmla="*/ 2147483646 h 992"/>
              <a:gd name="T34" fmla="*/ 2147483646 w 1690"/>
              <a:gd name="T35" fmla="*/ 2147483646 h 992"/>
              <a:gd name="T36" fmla="*/ 2147483646 w 1690"/>
              <a:gd name="T37" fmla="*/ 2147483646 h 992"/>
              <a:gd name="T38" fmla="*/ 2147483646 w 1690"/>
              <a:gd name="T39" fmla="*/ 2147483646 h 992"/>
              <a:gd name="T40" fmla="*/ 2147483646 w 1690"/>
              <a:gd name="T41" fmla="*/ 2147483646 h 992"/>
              <a:gd name="T42" fmla="*/ 2147483646 w 1690"/>
              <a:gd name="T43" fmla="*/ 2147483646 h 992"/>
              <a:gd name="T44" fmla="*/ 2147483646 w 1690"/>
              <a:gd name="T45" fmla="*/ 2147483646 h 992"/>
              <a:gd name="T46" fmla="*/ 2147483646 w 1690"/>
              <a:gd name="T47" fmla="*/ 2147483646 h 992"/>
              <a:gd name="T48" fmla="*/ 2147483646 w 1690"/>
              <a:gd name="T49" fmla="*/ 2147483646 h 992"/>
              <a:gd name="T50" fmla="*/ 2147483646 w 1690"/>
              <a:gd name="T51" fmla="*/ 2147483646 h 992"/>
              <a:gd name="T52" fmla="*/ 2147483646 w 1690"/>
              <a:gd name="T53" fmla="*/ 2147483646 h 992"/>
              <a:gd name="T54" fmla="*/ 2147483646 w 1690"/>
              <a:gd name="T55" fmla="*/ 2147483646 h 992"/>
              <a:gd name="T56" fmla="*/ 2147483646 w 1690"/>
              <a:gd name="T57" fmla="*/ 2147483646 h 992"/>
              <a:gd name="T58" fmla="*/ 2147483646 w 1690"/>
              <a:gd name="T59" fmla="*/ 2147483646 h 992"/>
              <a:gd name="T60" fmla="*/ 2147483646 w 1690"/>
              <a:gd name="T61" fmla="*/ 2147483646 h 992"/>
              <a:gd name="T62" fmla="*/ 2147483646 w 1690"/>
              <a:gd name="T63" fmla="*/ 2147483646 h 992"/>
              <a:gd name="T64" fmla="*/ 2147483646 w 1690"/>
              <a:gd name="T65" fmla="*/ 2147483646 h 992"/>
              <a:gd name="T66" fmla="*/ 2147483646 w 1690"/>
              <a:gd name="T67" fmla="*/ 2147483646 h 992"/>
              <a:gd name="T68" fmla="*/ 2147483646 w 1690"/>
              <a:gd name="T69" fmla="*/ 2147483646 h 992"/>
              <a:gd name="T70" fmla="*/ 2147483646 w 1690"/>
              <a:gd name="T71" fmla="*/ 2147483646 h 992"/>
              <a:gd name="T72" fmla="*/ 2147483646 w 1690"/>
              <a:gd name="T73" fmla="*/ 2147483646 h 992"/>
              <a:gd name="T74" fmla="*/ 2147483646 w 1690"/>
              <a:gd name="T75" fmla="*/ 2147483646 h 992"/>
              <a:gd name="T76" fmla="*/ 2147483646 w 1690"/>
              <a:gd name="T77" fmla="*/ 2147483646 h 992"/>
              <a:gd name="T78" fmla="*/ 2147483646 w 1690"/>
              <a:gd name="T79" fmla="*/ 2147483646 h 992"/>
              <a:gd name="T80" fmla="*/ 2147483646 w 1690"/>
              <a:gd name="T81" fmla="*/ 2147483646 h 992"/>
              <a:gd name="T82" fmla="*/ 2147483646 w 1690"/>
              <a:gd name="T83" fmla="*/ 2147483646 h 992"/>
              <a:gd name="T84" fmla="*/ 2147483646 w 1690"/>
              <a:gd name="T85" fmla="*/ 2147483646 h 992"/>
              <a:gd name="T86" fmla="*/ 2147483646 w 1690"/>
              <a:gd name="T87" fmla="*/ 2147483646 h 992"/>
              <a:gd name="T88" fmla="*/ 2147483646 w 1690"/>
              <a:gd name="T89" fmla="*/ 2147483646 h 992"/>
              <a:gd name="T90" fmla="*/ 2147483646 w 1690"/>
              <a:gd name="T91" fmla="*/ 2147483646 h 992"/>
              <a:gd name="T92" fmla="*/ 2147483646 w 1690"/>
              <a:gd name="T93" fmla="*/ 2147483646 h 992"/>
              <a:gd name="T94" fmla="*/ 2147483646 w 1690"/>
              <a:gd name="T95" fmla="*/ 2147483646 h 992"/>
              <a:gd name="T96" fmla="*/ 2147483646 w 1690"/>
              <a:gd name="T97" fmla="*/ 2147483646 h 992"/>
              <a:gd name="T98" fmla="*/ 2147483646 w 1690"/>
              <a:gd name="T99" fmla="*/ 2147483646 h 992"/>
              <a:gd name="T100" fmla="*/ 2147483646 w 1690"/>
              <a:gd name="T101" fmla="*/ 2147483646 h 992"/>
              <a:gd name="T102" fmla="*/ 2147483646 w 1690"/>
              <a:gd name="T103" fmla="*/ 2147483646 h 992"/>
              <a:gd name="T104" fmla="*/ 2147483646 w 1690"/>
              <a:gd name="T105" fmla="*/ 2147483646 h 992"/>
              <a:gd name="T106" fmla="*/ 2147483646 w 1690"/>
              <a:gd name="T107" fmla="*/ 2147483646 h 992"/>
              <a:gd name="T108" fmla="*/ 2147483646 w 1690"/>
              <a:gd name="T109" fmla="*/ 2147483646 h 992"/>
              <a:gd name="T110" fmla="*/ 2147483646 w 1690"/>
              <a:gd name="T111" fmla="*/ 2147483646 h 992"/>
              <a:gd name="T112" fmla="*/ 2147483646 w 1690"/>
              <a:gd name="T113" fmla="*/ 2147483646 h 992"/>
              <a:gd name="T114" fmla="*/ 2147483646 w 1690"/>
              <a:gd name="T115" fmla="*/ 2147483646 h 992"/>
              <a:gd name="T116" fmla="*/ 2147483646 w 1690"/>
              <a:gd name="T117" fmla="*/ 2147483646 h 992"/>
              <a:gd name="T118" fmla="*/ 2147483646 w 1690"/>
              <a:gd name="T119" fmla="*/ 2147483646 h 992"/>
              <a:gd name="T120" fmla="*/ 2147483646 w 1690"/>
              <a:gd name="T121" fmla="*/ 2147483646 h 9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690"/>
              <a:gd name="T184" fmla="*/ 0 h 992"/>
              <a:gd name="T185" fmla="*/ 1690 w 1690"/>
              <a:gd name="T186" fmla="*/ 992 h 99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690" h="992">
                <a:moveTo>
                  <a:pt x="1218" y="56"/>
                </a:moveTo>
                <a:lnTo>
                  <a:pt x="1218" y="56"/>
                </a:lnTo>
                <a:lnTo>
                  <a:pt x="1216" y="46"/>
                </a:lnTo>
                <a:lnTo>
                  <a:pt x="1216" y="36"/>
                </a:lnTo>
                <a:lnTo>
                  <a:pt x="1218" y="26"/>
                </a:lnTo>
                <a:lnTo>
                  <a:pt x="1222" y="14"/>
                </a:lnTo>
                <a:lnTo>
                  <a:pt x="1228" y="6"/>
                </a:lnTo>
                <a:lnTo>
                  <a:pt x="1232" y="2"/>
                </a:lnTo>
                <a:lnTo>
                  <a:pt x="1238" y="0"/>
                </a:lnTo>
                <a:lnTo>
                  <a:pt x="1244" y="0"/>
                </a:lnTo>
                <a:lnTo>
                  <a:pt x="1252" y="0"/>
                </a:lnTo>
                <a:lnTo>
                  <a:pt x="1260" y="0"/>
                </a:lnTo>
                <a:lnTo>
                  <a:pt x="1266" y="0"/>
                </a:lnTo>
                <a:lnTo>
                  <a:pt x="1274" y="2"/>
                </a:lnTo>
                <a:lnTo>
                  <a:pt x="1284" y="4"/>
                </a:lnTo>
                <a:lnTo>
                  <a:pt x="1292" y="10"/>
                </a:lnTo>
                <a:lnTo>
                  <a:pt x="1296" y="20"/>
                </a:lnTo>
                <a:lnTo>
                  <a:pt x="1300" y="32"/>
                </a:lnTo>
                <a:lnTo>
                  <a:pt x="1306" y="34"/>
                </a:lnTo>
                <a:lnTo>
                  <a:pt x="1312" y="36"/>
                </a:lnTo>
                <a:lnTo>
                  <a:pt x="1318" y="40"/>
                </a:lnTo>
                <a:lnTo>
                  <a:pt x="1324" y="48"/>
                </a:lnTo>
                <a:lnTo>
                  <a:pt x="1330" y="56"/>
                </a:lnTo>
                <a:lnTo>
                  <a:pt x="1332" y="70"/>
                </a:lnTo>
                <a:lnTo>
                  <a:pt x="1332" y="86"/>
                </a:lnTo>
                <a:lnTo>
                  <a:pt x="1338" y="96"/>
                </a:lnTo>
                <a:lnTo>
                  <a:pt x="1342" y="104"/>
                </a:lnTo>
                <a:lnTo>
                  <a:pt x="1346" y="116"/>
                </a:lnTo>
                <a:lnTo>
                  <a:pt x="1348" y="126"/>
                </a:lnTo>
                <a:lnTo>
                  <a:pt x="1346" y="132"/>
                </a:lnTo>
                <a:lnTo>
                  <a:pt x="1344" y="136"/>
                </a:lnTo>
                <a:lnTo>
                  <a:pt x="1342" y="138"/>
                </a:lnTo>
                <a:lnTo>
                  <a:pt x="1336" y="140"/>
                </a:lnTo>
                <a:lnTo>
                  <a:pt x="1330" y="142"/>
                </a:lnTo>
                <a:lnTo>
                  <a:pt x="1320" y="140"/>
                </a:lnTo>
                <a:lnTo>
                  <a:pt x="1330" y="146"/>
                </a:lnTo>
                <a:lnTo>
                  <a:pt x="1338" y="154"/>
                </a:lnTo>
                <a:lnTo>
                  <a:pt x="1346" y="160"/>
                </a:lnTo>
                <a:lnTo>
                  <a:pt x="1352" y="170"/>
                </a:lnTo>
                <a:lnTo>
                  <a:pt x="1352" y="174"/>
                </a:lnTo>
                <a:lnTo>
                  <a:pt x="1354" y="178"/>
                </a:lnTo>
                <a:lnTo>
                  <a:pt x="1352" y="182"/>
                </a:lnTo>
                <a:lnTo>
                  <a:pt x="1348" y="184"/>
                </a:lnTo>
                <a:lnTo>
                  <a:pt x="1344" y="188"/>
                </a:lnTo>
                <a:lnTo>
                  <a:pt x="1336" y="192"/>
                </a:lnTo>
                <a:lnTo>
                  <a:pt x="1346" y="192"/>
                </a:lnTo>
                <a:lnTo>
                  <a:pt x="1356" y="194"/>
                </a:lnTo>
                <a:lnTo>
                  <a:pt x="1366" y="200"/>
                </a:lnTo>
                <a:lnTo>
                  <a:pt x="1374" y="206"/>
                </a:lnTo>
                <a:lnTo>
                  <a:pt x="1376" y="212"/>
                </a:lnTo>
                <a:lnTo>
                  <a:pt x="1378" y="216"/>
                </a:lnTo>
                <a:lnTo>
                  <a:pt x="1378" y="222"/>
                </a:lnTo>
                <a:lnTo>
                  <a:pt x="1376" y="230"/>
                </a:lnTo>
                <a:lnTo>
                  <a:pt x="1374" y="238"/>
                </a:lnTo>
                <a:lnTo>
                  <a:pt x="1368" y="248"/>
                </a:lnTo>
                <a:lnTo>
                  <a:pt x="1372" y="252"/>
                </a:lnTo>
                <a:lnTo>
                  <a:pt x="1378" y="264"/>
                </a:lnTo>
                <a:lnTo>
                  <a:pt x="1382" y="272"/>
                </a:lnTo>
                <a:lnTo>
                  <a:pt x="1384" y="280"/>
                </a:lnTo>
                <a:lnTo>
                  <a:pt x="1382" y="290"/>
                </a:lnTo>
                <a:lnTo>
                  <a:pt x="1378" y="302"/>
                </a:lnTo>
                <a:lnTo>
                  <a:pt x="1390" y="306"/>
                </a:lnTo>
                <a:lnTo>
                  <a:pt x="1400" y="312"/>
                </a:lnTo>
                <a:lnTo>
                  <a:pt x="1412" y="320"/>
                </a:lnTo>
                <a:lnTo>
                  <a:pt x="1422" y="332"/>
                </a:lnTo>
                <a:lnTo>
                  <a:pt x="1426" y="338"/>
                </a:lnTo>
                <a:lnTo>
                  <a:pt x="1428" y="344"/>
                </a:lnTo>
                <a:lnTo>
                  <a:pt x="1430" y="352"/>
                </a:lnTo>
                <a:lnTo>
                  <a:pt x="1430" y="360"/>
                </a:lnTo>
                <a:lnTo>
                  <a:pt x="1428" y="370"/>
                </a:lnTo>
                <a:lnTo>
                  <a:pt x="1424" y="380"/>
                </a:lnTo>
                <a:lnTo>
                  <a:pt x="1436" y="390"/>
                </a:lnTo>
                <a:lnTo>
                  <a:pt x="1446" y="404"/>
                </a:lnTo>
                <a:lnTo>
                  <a:pt x="1456" y="422"/>
                </a:lnTo>
                <a:lnTo>
                  <a:pt x="1460" y="434"/>
                </a:lnTo>
                <a:lnTo>
                  <a:pt x="1460" y="446"/>
                </a:lnTo>
                <a:lnTo>
                  <a:pt x="1462" y="458"/>
                </a:lnTo>
                <a:lnTo>
                  <a:pt x="1458" y="472"/>
                </a:lnTo>
                <a:lnTo>
                  <a:pt x="1454" y="486"/>
                </a:lnTo>
                <a:lnTo>
                  <a:pt x="1446" y="502"/>
                </a:lnTo>
                <a:lnTo>
                  <a:pt x="1436" y="518"/>
                </a:lnTo>
                <a:lnTo>
                  <a:pt x="1422" y="536"/>
                </a:lnTo>
                <a:lnTo>
                  <a:pt x="1430" y="530"/>
                </a:lnTo>
                <a:lnTo>
                  <a:pt x="1440" y="528"/>
                </a:lnTo>
                <a:lnTo>
                  <a:pt x="1452" y="526"/>
                </a:lnTo>
                <a:lnTo>
                  <a:pt x="1464" y="526"/>
                </a:lnTo>
                <a:lnTo>
                  <a:pt x="1470" y="528"/>
                </a:lnTo>
                <a:lnTo>
                  <a:pt x="1476" y="530"/>
                </a:lnTo>
                <a:lnTo>
                  <a:pt x="1480" y="536"/>
                </a:lnTo>
                <a:lnTo>
                  <a:pt x="1484" y="542"/>
                </a:lnTo>
                <a:lnTo>
                  <a:pt x="1488" y="550"/>
                </a:lnTo>
                <a:lnTo>
                  <a:pt x="1490" y="560"/>
                </a:lnTo>
                <a:lnTo>
                  <a:pt x="1500" y="562"/>
                </a:lnTo>
                <a:lnTo>
                  <a:pt x="1510" y="564"/>
                </a:lnTo>
                <a:lnTo>
                  <a:pt x="1522" y="570"/>
                </a:lnTo>
                <a:lnTo>
                  <a:pt x="1532" y="578"/>
                </a:lnTo>
                <a:lnTo>
                  <a:pt x="1536" y="582"/>
                </a:lnTo>
                <a:lnTo>
                  <a:pt x="1538" y="590"/>
                </a:lnTo>
                <a:lnTo>
                  <a:pt x="1540" y="596"/>
                </a:lnTo>
                <a:lnTo>
                  <a:pt x="1538" y="604"/>
                </a:lnTo>
                <a:lnTo>
                  <a:pt x="1536" y="614"/>
                </a:lnTo>
                <a:lnTo>
                  <a:pt x="1532" y="626"/>
                </a:lnTo>
                <a:lnTo>
                  <a:pt x="1544" y="618"/>
                </a:lnTo>
                <a:lnTo>
                  <a:pt x="1556" y="614"/>
                </a:lnTo>
                <a:lnTo>
                  <a:pt x="1570" y="610"/>
                </a:lnTo>
                <a:lnTo>
                  <a:pt x="1586" y="610"/>
                </a:lnTo>
                <a:lnTo>
                  <a:pt x="1594" y="612"/>
                </a:lnTo>
                <a:lnTo>
                  <a:pt x="1602" y="614"/>
                </a:lnTo>
                <a:lnTo>
                  <a:pt x="1610" y="618"/>
                </a:lnTo>
                <a:lnTo>
                  <a:pt x="1618" y="624"/>
                </a:lnTo>
                <a:lnTo>
                  <a:pt x="1624" y="634"/>
                </a:lnTo>
                <a:lnTo>
                  <a:pt x="1630" y="644"/>
                </a:lnTo>
                <a:lnTo>
                  <a:pt x="1640" y="642"/>
                </a:lnTo>
                <a:lnTo>
                  <a:pt x="1652" y="644"/>
                </a:lnTo>
                <a:lnTo>
                  <a:pt x="1666" y="646"/>
                </a:lnTo>
                <a:lnTo>
                  <a:pt x="1672" y="648"/>
                </a:lnTo>
                <a:lnTo>
                  <a:pt x="1678" y="652"/>
                </a:lnTo>
                <a:lnTo>
                  <a:pt x="1682" y="656"/>
                </a:lnTo>
                <a:lnTo>
                  <a:pt x="1686" y="662"/>
                </a:lnTo>
                <a:lnTo>
                  <a:pt x="1688" y="670"/>
                </a:lnTo>
                <a:lnTo>
                  <a:pt x="1690" y="680"/>
                </a:lnTo>
                <a:lnTo>
                  <a:pt x="1688" y="690"/>
                </a:lnTo>
                <a:lnTo>
                  <a:pt x="1686" y="704"/>
                </a:lnTo>
                <a:lnTo>
                  <a:pt x="1674" y="710"/>
                </a:lnTo>
                <a:lnTo>
                  <a:pt x="1660" y="718"/>
                </a:lnTo>
                <a:lnTo>
                  <a:pt x="1642" y="724"/>
                </a:lnTo>
                <a:lnTo>
                  <a:pt x="1622" y="732"/>
                </a:lnTo>
                <a:lnTo>
                  <a:pt x="1600" y="734"/>
                </a:lnTo>
                <a:lnTo>
                  <a:pt x="1588" y="736"/>
                </a:lnTo>
                <a:lnTo>
                  <a:pt x="1578" y="734"/>
                </a:lnTo>
                <a:lnTo>
                  <a:pt x="1566" y="732"/>
                </a:lnTo>
                <a:lnTo>
                  <a:pt x="1556" y="728"/>
                </a:lnTo>
                <a:lnTo>
                  <a:pt x="1546" y="726"/>
                </a:lnTo>
                <a:lnTo>
                  <a:pt x="1538" y="724"/>
                </a:lnTo>
                <a:lnTo>
                  <a:pt x="1530" y="722"/>
                </a:lnTo>
                <a:lnTo>
                  <a:pt x="1524" y="724"/>
                </a:lnTo>
                <a:lnTo>
                  <a:pt x="1512" y="728"/>
                </a:lnTo>
                <a:lnTo>
                  <a:pt x="1504" y="734"/>
                </a:lnTo>
                <a:lnTo>
                  <a:pt x="1500" y="742"/>
                </a:lnTo>
                <a:lnTo>
                  <a:pt x="1496" y="750"/>
                </a:lnTo>
                <a:lnTo>
                  <a:pt x="1494" y="758"/>
                </a:lnTo>
                <a:lnTo>
                  <a:pt x="1396" y="738"/>
                </a:lnTo>
                <a:lnTo>
                  <a:pt x="1380" y="736"/>
                </a:lnTo>
                <a:lnTo>
                  <a:pt x="1370" y="734"/>
                </a:lnTo>
                <a:lnTo>
                  <a:pt x="1362" y="736"/>
                </a:lnTo>
                <a:lnTo>
                  <a:pt x="1358" y="738"/>
                </a:lnTo>
                <a:lnTo>
                  <a:pt x="1356" y="740"/>
                </a:lnTo>
                <a:lnTo>
                  <a:pt x="1356" y="744"/>
                </a:lnTo>
                <a:lnTo>
                  <a:pt x="1356" y="746"/>
                </a:lnTo>
                <a:lnTo>
                  <a:pt x="1352" y="742"/>
                </a:lnTo>
                <a:lnTo>
                  <a:pt x="1344" y="738"/>
                </a:lnTo>
                <a:lnTo>
                  <a:pt x="1334" y="732"/>
                </a:lnTo>
                <a:lnTo>
                  <a:pt x="1320" y="728"/>
                </a:lnTo>
                <a:lnTo>
                  <a:pt x="1300" y="724"/>
                </a:lnTo>
                <a:lnTo>
                  <a:pt x="1276" y="722"/>
                </a:lnTo>
                <a:lnTo>
                  <a:pt x="1246" y="724"/>
                </a:lnTo>
                <a:lnTo>
                  <a:pt x="1238" y="726"/>
                </a:lnTo>
                <a:lnTo>
                  <a:pt x="1230" y="734"/>
                </a:lnTo>
                <a:lnTo>
                  <a:pt x="1218" y="740"/>
                </a:lnTo>
                <a:lnTo>
                  <a:pt x="1206" y="746"/>
                </a:lnTo>
                <a:lnTo>
                  <a:pt x="1198" y="746"/>
                </a:lnTo>
                <a:lnTo>
                  <a:pt x="1192" y="746"/>
                </a:lnTo>
                <a:lnTo>
                  <a:pt x="1182" y="744"/>
                </a:lnTo>
                <a:lnTo>
                  <a:pt x="1172" y="740"/>
                </a:lnTo>
                <a:lnTo>
                  <a:pt x="1164" y="738"/>
                </a:lnTo>
                <a:lnTo>
                  <a:pt x="1154" y="738"/>
                </a:lnTo>
                <a:lnTo>
                  <a:pt x="1144" y="740"/>
                </a:lnTo>
                <a:lnTo>
                  <a:pt x="1132" y="746"/>
                </a:lnTo>
                <a:lnTo>
                  <a:pt x="1108" y="760"/>
                </a:lnTo>
                <a:lnTo>
                  <a:pt x="1086" y="772"/>
                </a:lnTo>
                <a:lnTo>
                  <a:pt x="1076" y="774"/>
                </a:lnTo>
                <a:lnTo>
                  <a:pt x="1068" y="774"/>
                </a:lnTo>
                <a:lnTo>
                  <a:pt x="1060" y="774"/>
                </a:lnTo>
                <a:lnTo>
                  <a:pt x="1042" y="776"/>
                </a:lnTo>
                <a:lnTo>
                  <a:pt x="1030" y="780"/>
                </a:lnTo>
                <a:lnTo>
                  <a:pt x="1020" y="784"/>
                </a:lnTo>
                <a:lnTo>
                  <a:pt x="1010" y="790"/>
                </a:lnTo>
                <a:lnTo>
                  <a:pt x="1004" y="800"/>
                </a:lnTo>
                <a:lnTo>
                  <a:pt x="988" y="832"/>
                </a:lnTo>
                <a:lnTo>
                  <a:pt x="968" y="866"/>
                </a:lnTo>
                <a:lnTo>
                  <a:pt x="948" y="894"/>
                </a:lnTo>
                <a:lnTo>
                  <a:pt x="926" y="920"/>
                </a:lnTo>
                <a:lnTo>
                  <a:pt x="902" y="944"/>
                </a:lnTo>
                <a:lnTo>
                  <a:pt x="888" y="954"/>
                </a:lnTo>
                <a:lnTo>
                  <a:pt x="874" y="964"/>
                </a:lnTo>
                <a:lnTo>
                  <a:pt x="860" y="972"/>
                </a:lnTo>
                <a:lnTo>
                  <a:pt x="844" y="978"/>
                </a:lnTo>
                <a:lnTo>
                  <a:pt x="830" y="982"/>
                </a:lnTo>
                <a:lnTo>
                  <a:pt x="812" y="984"/>
                </a:lnTo>
                <a:lnTo>
                  <a:pt x="796" y="984"/>
                </a:lnTo>
                <a:lnTo>
                  <a:pt x="778" y="984"/>
                </a:lnTo>
                <a:lnTo>
                  <a:pt x="760" y="978"/>
                </a:lnTo>
                <a:lnTo>
                  <a:pt x="742" y="972"/>
                </a:lnTo>
                <a:lnTo>
                  <a:pt x="734" y="978"/>
                </a:lnTo>
                <a:lnTo>
                  <a:pt x="724" y="984"/>
                </a:lnTo>
                <a:lnTo>
                  <a:pt x="708" y="990"/>
                </a:lnTo>
                <a:lnTo>
                  <a:pt x="700" y="992"/>
                </a:lnTo>
                <a:lnTo>
                  <a:pt x="690" y="992"/>
                </a:lnTo>
                <a:lnTo>
                  <a:pt x="668" y="986"/>
                </a:lnTo>
                <a:lnTo>
                  <a:pt x="646" y="978"/>
                </a:lnTo>
                <a:lnTo>
                  <a:pt x="634" y="976"/>
                </a:lnTo>
                <a:lnTo>
                  <a:pt x="624" y="976"/>
                </a:lnTo>
                <a:lnTo>
                  <a:pt x="618" y="978"/>
                </a:lnTo>
                <a:lnTo>
                  <a:pt x="612" y="980"/>
                </a:lnTo>
                <a:lnTo>
                  <a:pt x="600" y="986"/>
                </a:lnTo>
                <a:lnTo>
                  <a:pt x="596" y="990"/>
                </a:lnTo>
                <a:lnTo>
                  <a:pt x="590" y="990"/>
                </a:lnTo>
                <a:lnTo>
                  <a:pt x="586" y="988"/>
                </a:lnTo>
                <a:lnTo>
                  <a:pt x="584" y="984"/>
                </a:lnTo>
                <a:lnTo>
                  <a:pt x="578" y="976"/>
                </a:lnTo>
                <a:lnTo>
                  <a:pt x="572" y="970"/>
                </a:lnTo>
                <a:lnTo>
                  <a:pt x="564" y="970"/>
                </a:lnTo>
                <a:lnTo>
                  <a:pt x="556" y="970"/>
                </a:lnTo>
                <a:lnTo>
                  <a:pt x="542" y="972"/>
                </a:lnTo>
                <a:lnTo>
                  <a:pt x="534" y="970"/>
                </a:lnTo>
                <a:lnTo>
                  <a:pt x="526" y="966"/>
                </a:lnTo>
                <a:lnTo>
                  <a:pt x="506" y="950"/>
                </a:lnTo>
                <a:lnTo>
                  <a:pt x="502" y="944"/>
                </a:lnTo>
                <a:lnTo>
                  <a:pt x="500" y="940"/>
                </a:lnTo>
                <a:lnTo>
                  <a:pt x="496" y="928"/>
                </a:lnTo>
                <a:lnTo>
                  <a:pt x="492" y="916"/>
                </a:lnTo>
                <a:lnTo>
                  <a:pt x="486" y="902"/>
                </a:lnTo>
                <a:lnTo>
                  <a:pt x="478" y="894"/>
                </a:lnTo>
                <a:lnTo>
                  <a:pt x="468" y="884"/>
                </a:lnTo>
                <a:lnTo>
                  <a:pt x="458" y="874"/>
                </a:lnTo>
                <a:lnTo>
                  <a:pt x="452" y="862"/>
                </a:lnTo>
                <a:lnTo>
                  <a:pt x="452" y="858"/>
                </a:lnTo>
                <a:lnTo>
                  <a:pt x="452" y="848"/>
                </a:lnTo>
                <a:lnTo>
                  <a:pt x="450" y="844"/>
                </a:lnTo>
                <a:lnTo>
                  <a:pt x="446" y="838"/>
                </a:lnTo>
                <a:lnTo>
                  <a:pt x="438" y="832"/>
                </a:lnTo>
                <a:lnTo>
                  <a:pt x="428" y="830"/>
                </a:lnTo>
                <a:lnTo>
                  <a:pt x="402" y="820"/>
                </a:lnTo>
                <a:lnTo>
                  <a:pt x="386" y="818"/>
                </a:lnTo>
                <a:lnTo>
                  <a:pt x="380" y="818"/>
                </a:lnTo>
                <a:lnTo>
                  <a:pt x="376" y="820"/>
                </a:lnTo>
                <a:lnTo>
                  <a:pt x="368" y="822"/>
                </a:lnTo>
                <a:lnTo>
                  <a:pt x="360" y="824"/>
                </a:lnTo>
                <a:lnTo>
                  <a:pt x="350" y="824"/>
                </a:lnTo>
                <a:lnTo>
                  <a:pt x="344" y="822"/>
                </a:lnTo>
                <a:lnTo>
                  <a:pt x="340" y="818"/>
                </a:lnTo>
                <a:lnTo>
                  <a:pt x="338" y="814"/>
                </a:lnTo>
                <a:lnTo>
                  <a:pt x="334" y="800"/>
                </a:lnTo>
                <a:lnTo>
                  <a:pt x="330" y="786"/>
                </a:lnTo>
                <a:lnTo>
                  <a:pt x="328" y="782"/>
                </a:lnTo>
                <a:lnTo>
                  <a:pt x="324" y="778"/>
                </a:lnTo>
                <a:lnTo>
                  <a:pt x="298" y="760"/>
                </a:lnTo>
                <a:lnTo>
                  <a:pt x="282" y="752"/>
                </a:lnTo>
                <a:lnTo>
                  <a:pt x="274" y="746"/>
                </a:lnTo>
                <a:lnTo>
                  <a:pt x="256" y="734"/>
                </a:lnTo>
                <a:lnTo>
                  <a:pt x="244" y="730"/>
                </a:lnTo>
                <a:lnTo>
                  <a:pt x="230" y="726"/>
                </a:lnTo>
                <a:lnTo>
                  <a:pt x="218" y="724"/>
                </a:lnTo>
                <a:lnTo>
                  <a:pt x="204" y="726"/>
                </a:lnTo>
                <a:lnTo>
                  <a:pt x="194" y="728"/>
                </a:lnTo>
                <a:lnTo>
                  <a:pt x="186" y="726"/>
                </a:lnTo>
                <a:lnTo>
                  <a:pt x="178" y="720"/>
                </a:lnTo>
                <a:lnTo>
                  <a:pt x="170" y="712"/>
                </a:lnTo>
                <a:lnTo>
                  <a:pt x="158" y="696"/>
                </a:lnTo>
                <a:lnTo>
                  <a:pt x="150" y="680"/>
                </a:lnTo>
                <a:lnTo>
                  <a:pt x="136" y="682"/>
                </a:lnTo>
                <a:lnTo>
                  <a:pt x="124" y="682"/>
                </a:lnTo>
                <a:lnTo>
                  <a:pt x="108" y="682"/>
                </a:lnTo>
                <a:lnTo>
                  <a:pt x="94" y="678"/>
                </a:lnTo>
                <a:lnTo>
                  <a:pt x="88" y="676"/>
                </a:lnTo>
                <a:lnTo>
                  <a:pt x="84" y="670"/>
                </a:lnTo>
                <a:lnTo>
                  <a:pt x="80" y="666"/>
                </a:lnTo>
                <a:lnTo>
                  <a:pt x="78" y="658"/>
                </a:lnTo>
                <a:lnTo>
                  <a:pt x="78" y="650"/>
                </a:lnTo>
                <a:lnTo>
                  <a:pt x="80" y="640"/>
                </a:lnTo>
                <a:lnTo>
                  <a:pt x="64" y="638"/>
                </a:lnTo>
                <a:lnTo>
                  <a:pt x="50" y="634"/>
                </a:lnTo>
                <a:lnTo>
                  <a:pt x="36" y="628"/>
                </a:lnTo>
                <a:lnTo>
                  <a:pt x="30" y="622"/>
                </a:lnTo>
                <a:lnTo>
                  <a:pt x="24" y="618"/>
                </a:lnTo>
                <a:lnTo>
                  <a:pt x="20" y="612"/>
                </a:lnTo>
                <a:lnTo>
                  <a:pt x="20" y="606"/>
                </a:lnTo>
                <a:lnTo>
                  <a:pt x="20" y="598"/>
                </a:lnTo>
                <a:lnTo>
                  <a:pt x="22" y="590"/>
                </a:lnTo>
                <a:lnTo>
                  <a:pt x="28" y="580"/>
                </a:lnTo>
                <a:lnTo>
                  <a:pt x="38" y="570"/>
                </a:lnTo>
                <a:lnTo>
                  <a:pt x="26" y="562"/>
                </a:lnTo>
                <a:lnTo>
                  <a:pt x="16" y="552"/>
                </a:lnTo>
                <a:lnTo>
                  <a:pt x="6" y="542"/>
                </a:lnTo>
                <a:lnTo>
                  <a:pt x="2" y="536"/>
                </a:lnTo>
                <a:lnTo>
                  <a:pt x="0" y="528"/>
                </a:lnTo>
                <a:lnTo>
                  <a:pt x="0" y="522"/>
                </a:lnTo>
                <a:lnTo>
                  <a:pt x="2" y="514"/>
                </a:lnTo>
                <a:lnTo>
                  <a:pt x="4" y="506"/>
                </a:lnTo>
                <a:lnTo>
                  <a:pt x="12" y="500"/>
                </a:lnTo>
                <a:lnTo>
                  <a:pt x="20" y="492"/>
                </a:lnTo>
                <a:lnTo>
                  <a:pt x="34" y="484"/>
                </a:lnTo>
                <a:lnTo>
                  <a:pt x="28" y="468"/>
                </a:lnTo>
                <a:lnTo>
                  <a:pt x="24" y="452"/>
                </a:lnTo>
                <a:lnTo>
                  <a:pt x="22" y="432"/>
                </a:lnTo>
                <a:lnTo>
                  <a:pt x="22" y="422"/>
                </a:lnTo>
                <a:lnTo>
                  <a:pt x="26" y="414"/>
                </a:lnTo>
                <a:lnTo>
                  <a:pt x="30" y="404"/>
                </a:lnTo>
                <a:lnTo>
                  <a:pt x="36" y="398"/>
                </a:lnTo>
                <a:lnTo>
                  <a:pt x="46" y="392"/>
                </a:lnTo>
                <a:lnTo>
                  <a:pt x="58" y="388"/>
                </a:lnTo>
                <a:lnTo>
                  <a:pt x="72" y="386"/>
                </a:lnTo>
                <a:lnTo>
                  <a:pt x="90" y="386"/>
                </a:lnTo>
                <a:lnTo>
                  <a:pt x="106" y="380"/>
                </a:lnTo>
                <a:lnTo>
                  <a:pt x="124" y="378"/>
                </a:lnTo>
                <a:lnTo>
                  <a:pt x="148" y="376"/>
                </a:lnTo>
                <a:lnTo>
                  <a:pt x="160" y="378"/>
                </a:lnTo>
                <a:lnTo>
                  <a:pt x="174" y="380"/>
                </a:lnTo>
                <a:lnTo>
                  <a:pt x="190" y="386"/>
                </a:lnTo>
                <a:lnTo>
                  <a:pt x="204" y="392"/>
                </a:lnTo>
                <a:lnTo>
                  <a:pt x="220" y="400"/>
                </a:lnTo>
                <a:lnTo>
                  <a:pt x="236" y="412"/>
                </a:lnTo>
                <a:lnTo>
                  <a:pt x="252" y="426"/>
                </a:lnTo>
                <a:lnTo>
                  <a:pt x="268" y="444"/>
                </a:lnTo>
                <a:lnTo>
                  <a:pt x="268" y="432"/>
                </a:lnTo>
                <a:lnTo>
                  <a:pt x="270" y="422"/>
                </a:lnTo>
                <a:lnTo>
                  <a:pt x="274" y="410"/>
                </a:lnTo>
                <a:lnTo>
                  <a:pt x="278" y="400"/>
                </a:lnTo>
                <a:lnTo>
                  <a:pt x="284" y="390"/>
                </a:lnTo>
                <a:lnTo>
                  <a:pt x="288" y="388"/>
                </a:lnTo>
                <a:lnTo>
                  <a:pt x="292" y="388"/>
                </a:lnTo>
                <a:lnTo>
                  <a:pt x="298" y="388"/>
                </a:lnTo>
                <a:lnTo>
                  <a:pt x="304" y="390"/>
                </a:lnTo>
                <a:lnTo>
                  <a:pt x="312" y="384"/>
                </a:lnTo>
                <a:lnTo>
                  <a:pt x="322" y="380"/>
                </a:lnTo>
                <a:lnTo>
                  <a:pt x="332" y="376"/>
                </a:lnTo>
                <a:lnTo>
                  <a:pt x="338" y="376"/>
                </a:lnTo>
                <a:lnTo>
                  <a:pt x="344" y="378"/>
                </a:lnTo>
                <a:lnTo>
                  <a:pt x="348" y="380"/>
                </a:lnTo>
                <a:lnTo>
                  <a:pt x="354" y="384"/>
                </a:lnTo>
                <a:lnTo>
                  <a:pt x="358" y="390"/>
                </a:lnTo>
                <a:lnTo>
                  <a:pt x="362" y="398"/>
                </a:lnTo>
                <a:lnTo>
                  <a:pt x="366" y="408"/>
                </a:lnTo>
                <a:lnTo>
                  <a:pt x="370" y="422"/>
                </a:lnTo>
                <a:lnTo>
                  <a:pt x="378" y="420"/>
                </a:lnTo>
                <a:lnTo>
                  <a:pt x="386" y="420"/>
                </a:lnTo>
                <a:lnTo>
                  <a:pt x="396" y="420"/>
                </a:lnTo>
                <a:lnTo>
                  <a:pt x="406" y="424"/>
                </a:lnTo>
                <a:lnTo>
                  <a:pt x="414" y="430"/>
                </a:lnTo>
                <a:lnTo>
                  <a:pt x="418" y="434"/>
                </a:lnTo>
                <a:lnTo>
                  <a:pt x="420" y="440"/>
                </a:lnTo>
                <a:lnTo>
                  <a:pt x="422" y="446"/>
                </a:lnTo>
                <a:lnTo>
                  <a:pt x="424" y="454"/>
                </a:lnTo>
                <a:lnTo>
                  <a:pt x="428" y="458"/>
                </a:lnTo>
                <a:lnTo>
                  <a:pt x="438" y="470"/>
                </a:lnTo>
                <a:lnTo>
                  <a:pt x="444" y="480"/>
                </a:lnTo>
                <a:lnTo>
                  <a:pt x="446" y="488"/>
                </a:lnTo>
                <a:lnTo>
                  <a:pt x="446" y="500"/>
                </a:lnTo>
                <a:lnTo>
                  <a:pt x="442" y="510"/>
                </a:lnTo>
                <a:lnTo>
                  <a:pt x="440" y="520"/>
                </a:lnTo>
                <a:lnTo>
                  <a:pt x="440" y="530"/>
                </a:lnTo>
                <a:lnTo>
                  <a:pt x="440" y="540"/>
                </a:lnTo>
                <a:lnTo>
                  <a:pt x="444" y="546"/>
                </a:lnTo>
                <a:lnTo>
                  <a:pt x="448" y="552"/>
                </a:lnTo>
                <a:lnTo>
                  <a:pt x="452" y="558"/>
                </a:lnTo>
                <a:lnTo>
                  <a:pt x="460" y="564"/>
                </a:lnTo>
                <a:lnTo>
                  <a:pt x="468" y="568"/>
                </a:lnTo>
                <a:lnTo>
                  <a:pt x="480" y="574"/>
                </a:lnTo>
                <a:lnTo>
                  <a:pt x="492" y="578"/>
                </a:lnTo>
                <a:lnTo>
                  <a:pt x="508" y="580"/>
                </a:lnTo>
                <a:lnTo>
                  <a:pt x="518" y="582"/>
                </a:lnTo>
                <a:lnTo>
                  <a:pt x="528" y="582"/>
                </a:lnTo>
                <a:lnTo>
                  <a:pt x="542" y="582"/>
                </a:lnTo>
                <a:lnTo>
                  <a:pt x="556" y="580"/>
                </a:lnTo>
                <a:lnTo>
                  <a:pt x="572" y="574"/>
                </a:lnTo>
                <a:lnTo>
                  <a:pt x="586" y="568"/>
                </a:lnTo>
                <a:lnTo>
                  <a:pt x="598" y="556"/>
                </a:lnTo>
                <a:lnTo>
                  <a:pt x="608" y="550"/>
                </a:lnTo>
                <a:lnTo>
                  <a:pt x="630" y="540"/>
                </a:lnTo>
                <a:lnTo>
                  <a:pt x="642" y="536"/>
                </a:lnTo>
                <a:lnTo>
                  <a:pt x="654" y="534"/>
                </a:lnTo>
                <a:lnTo>
                  <a:pt x="660" y="534"/>
                </a:lnTo>
                <a:lnTo>
                  <a:pt x="666" y="536"/>
                </a:lnTo>
                <a:lnTo>
                  <a:pt x="670" y="540"/>
                </a:lnTo>
                <a:lnTo>
                  <a:pt x="674" y="544"/>
                </a:lnTo>
                <a:lnTo>
                  <a:pt x="674" y="536"/>
                </a:lnTo>
                <a:lnTo>
                  <a:pt x="676" y="528"/>
                </a:lnTo>
                <a:lnTo>
                  <a:pt x="678" y="522"/>
                </a:lnTo>
                <a:lnTo>
                  <a:pt x="682" y="516"/>
                </a:lnTo>
                <a:lnTo>
                  <a:pt x="688" y="512"/>
                </a:lnTo>
                <a:lnTo>
                  <a:pt x="692" y="512"/>
                </a:lnTo>
                <a:lnTo>
                  <a:pt x="696" y="514"/>
                </a:lnTo>
                <a:lnTo>
                  <a:pt x="706" y="522"/>
                </a:lnTo>
                <a:lnTo>
                  <a:pt x="712" y="520"/>
                </a:lnTo>
                <a:lnTo>
                  <a:pt x="718" y="518"/>
                </a:lnTo>
                <a:lnTo>
                  <a:pt x="724" y="520"/>
                </a:lnTo>
                <a:lnTo>
                  <a:pt x="730" y="522"/>
                </a:lnTo>
                <a:lnTo>
                  <a:pt x="734" y="526"/>
                </a:lnTo>
                <a:lnTo>
                  <a:pt x="736" y="534"/>
                </a:lnTo>
                <a:lnTo>
                  <a:pt x="734" y="546"/>
                </a:lnTo>
                <a:lnTo>
                  <a:pt x="736" y="550"/>
                </a:lnTo>
                <a:lnTo>
                  <a:pt x="738" y="554"/>
                </a:lnTo>
                <a:lnTo>
                  <a:pt x="744" y="560"/>
                </a:lnTo>
                <a:lnTo>
                  <a:pt x="750" y="562"/>
                </a:lnTo>
                <a:lnTo>
                  <a:pt x="756" y="562"/>
                </a:lnTo>
                <a:lnTo>
                  <a:pt x="766" y="560"/>
                </a:lnTo>
                <a:lnTo>
                  <a:pt x="776" y="552"/>
                </a:lnTo>
                <a:lnTo>
                  <a:pt x="780" y="548"/>
                </a:lnTo>
                <a:lnTo>
                  <a:pt x="784" y="546"/>
                </a:lnTo>
                <a:lnTo>
                  <a:pt x="790" y="544"/>
                </a:lnTo>
                <a:lnTo>
                  <a:pt x="794" y="544"/>
                </a:lnTo>
                <a:lnTo>
                  <a:pt x="798" y="548"/>
                </a:lnTo>
                <a:lnTo>
                  <a:pt x="802" y="558"/>
                </a:lnTo>
                <a:lnTo>
                  <a:pt x="802" y="572"/>
                </a:lnTo>
                <a:lnTo>
                  <a:pt x="818" y="582"/>
                </a:lnTo>
                <a:lnTo>
                  <a:pt x="838" y="592"/>
                </a:lnTo>
                <a:lnTo>
                  <a:pt x="860" y="598"/>
                </a:lnTo>
                <a:lnTo>
                  <a:pt x="874" y="602"/>
                </a:lnTo>
                <a:lnTo>
                  <a:pt x="886" y="602"/>
                </a:lnTo>
                <a:lnTo>
                  <a:pt x="898" y="602"/>
                </a:lnTo>
                <a:lnTo>
                  <a:pt x="912" y="598"/>
                </a:lnTo>
                <a:lnTo>
                  <a:pt x="924" y="592"/>
                </a:lnTo>
                <a:lnTo>
                  <a:pt x="936" y="584"/>
                </a:lnTo>
                <a:lnTo>
                  <a:pt x="946" y="572"/>
                </a:lnTo>
                <a:lnTo>
                  <a:pt x="954" y="558"/>
                </a:lnTo>
                <a:lnTo>
                  <a:pt x="956" y="550"/>
                </a:lnTo>
                <a:lnTo>
                  <a:pt x="960" y="534"/>
                </a:lnTo>
                <a:lnTo>
                  <a:pt x="960" y="524"/>
                </a:lnTo>
                <a:lnTo>
                  <a:pt x="958" y="514"/>
                </a:lnTo>
                <a:lnTo>
                  <a:pt x="956" y="506"/>
                </a:lnTo>
                <a:lnTo>
                  <a:pt x="952" y="498"/>
                </a:lnTo>
                <a:lnTo>
                  <a:pt x="964" y="500"/>
                </a:lnTo>
                <a:lnTo>
                  <a:pt x="976" y="498"/>
                </a:lnTo>
                <a:lnTo>
                  <a:pt x="992" y="496"/>
                </a:lnTo>
                <a:lnTo>
                  <a:pt x="1008" y="490"/>
                </a:lnTo>
                <a:lnTo>
                  <a:pt x="1026" y="482"/>
                </a:lnTo>
                <a:lnTo>
                  <a:pt x="1042" y="470"/>
                </a:lnTo>
                <a:lnTo>
                  <a:pt x="1048" y="462"/>
                </a:lnTo>
                <a:lnTo>
                  <a:pt x="1054" y="454"/>
                </a:lnTo>
                <a:lnTo>
                  <a:pt x="1040" y="450"/>
                </a:lnTo>
                <a:lnTo>
                  <a:pt x="1026" y="446"/>
                </a:lnTo>
                <a:lnTo>
                  <a:pt x="1012" y="438"/>
                </a:lnTo>
                <a:lnTo>
                  <a:pt x="1008" y="434"/>
                </a:lnTo>
                <a:lnTo>
                  <a:pt x="1002" y="428"/>
                </a:lnTo>
                <a:lnTo>
                  <a:pt x="1000" y="422"/>
                </a:lnTo>
                <a:lnTo>
                  <a:pt x="1000" y="414"/>
                </a:lnTo>
                <a:lnTo>
                  <a:pt x="1000" y="404"/>
                </a:lnTo>
                <a:lnTo>
                  <a:pt x="1006" y="394"/>
                </a:lnTo>
                <a:lnTo>
                  <a:pt x="1014" y="384"/>
                </a:lnTo>
                <a:lnTo>
                  <a:pt x="1024" y="370"/>
                </a:lnTo>
                <a:lnTo>
                  <a:pt x="1018" y="366"/>
                </a:lnTo>
                <a:lnTo>
                  <a:pt x="1012" y="360"/>
                </a:lnTo>
                <a:lnTo>
                  <a:pt x="1006" y="354"/>
                </a:lnTo>
                <a:lnTo>
                  <a:pt x="1002" y="346"/>
                </a:lnTo>
                <a:lnTo>
                  <a:pt x="1000" y="336"/>
                </a:lnTo>
                <a:lnTo>
                  <a:pt x="1000" y="332"/>
                </a:lnTo>
                <a:lnTo>
                  <a:pt x="1002" y="328"/>
                </a:lnTo>
                <a:lnTo>
                  <a:pt x="1006" y="322"/>
                </a:lnTo>
                <a:lnTo>
                  <a:pt x="1010" y="318"/>
                </a:lnTo>
                <a:lnTo>
                  <a:pt x="1008" y="308"/>
                </a:lnTo>
                <a:lnTo>
                  <a:pt x="1006" y="300"/>
                </a:lnTo>
                <a:lnTo>
                  <a:pt x="1008" y="290"/>
                </a:lnTo>
                <a:lnTo>
                  <a:pt x="1010" y="282"/>
                </a:lnTo>
                <a:lnTo>
                  <a:pt x="1014" y="280"/>
                </a:lnTo>
                <a:lnTo>
                  <a:pt x="1018" y="276"/>
                </a:lnTo>
                <a:lnTo>
                  <a:pt x="1024" y="274"/>
                </a:lnTo>
                <a:lnTo>
                  <a:pt x="1030" y="274"/>
                </a:lnTo>
                <a:lnTo>
                  <a:pt x="1038" y="276"/>
                </a:lnTo>
                <a:lnTo>
                  <a:pt x="1048" y="278"/>
                </a:lnTo>
                <a:lnTo>
                  <a:pt x="1050" y="268"/>
                </a:lnTo>
                <a:lnTo>
                  <a:pt x="1054" y="260"/>
                </a:lnTo>
                <a:lnTo>
                  <a:pt x="1060" y="252"/>
                </a:lnTo>
                <a:lnTo>
                  <a:pt x="1068" y="242"/>
                </a:lnTo>
                <a:lnTo>
                  <a:pt x="1078" y="236"/>
                </a:lnTo>
                <a:lnTo>
                  <a:pt x="1086" y="234"/>
                </a:lnTo>
                <a:lnTo>
                  <a:pt x="1092" y="234"/>
                </a:lnTo>
                <a:lnTo>
                  <a:pt x="1100" y="236"/>
                </a:lnTo>
                <a:lnTo>
                  <a:pt x="1108" y="238"/>
                </a:lnTo>
                <a:lnTo>
                  <a:pt x="1112" y="228"/>
                </a:lnTo>
                <a:lnTo>
                  <a:pt x="1118" y="216"/>
                </a:lnTo>
                <a:lnTo>
                  <a:pt x="1128" y="206"/>
                </a:lnTo>
                <a:lnTo>
                  <a:pt x="1142" y="196"/>
                </a:lnTo>
                <a:lnTo>
                  <a:pt x="1150" y="192"/>
                </a:lnTo>
                <a:lnTo>
                  <a:pt x="1160" y="188"/>
                </a:lnTo>
                <a:lnTo>
                  <a:pt x="1172" y="186"/>
                </a:lnTo>
                <a:lnTo>
                  <a:pt x="1184" y="186"/>
                </a:lnTo>
                <a:lnTo>
                  <a:pt x="1198" y="186"/>
                </a:lnTo>
                <a:lnTo>
                  <a:pt x="1214" y="190"/>
                </a:lnTo>
                <a:lnTo>
                  <a:pt x="1222" y="186"/>
                </a:lnTo>
                <a:lnTo>
                  <a:pt x="1230" y="182"/>
                </a:lnTo>
                <a:lnTo>
                  <a:pt x="1240" y="176"/>
                </a:lnTo>
                <a:lnTo>
                  <a:pt x="1248" y="168"/>
                </a:lnTo>
                <a:lnTo>
                  <a:pt x="1254" y="158"/>
                </a:lnTo>
                <a:lnTo>
                  <a:pt x="1254" y="150"/>
                </a:lnTo>
                <a:lnTo>
                  <a:pt x="1256" y="142"/>
                </a:lnTo>
                <a:lnTo>
                  <a:pt x="1254" y="134"/>
                </a:lnTo>
                <a:lnTo>
                  <a:pt x="1252" y="126"/>
                </a:lnTo>
                <a:lnTo>
                  <a:pt x="1246" y="118"/>
                </a:lnTo>
                <a:lnTo>
                  <a:pt x="1234" y="100"/>
                </a:lnTo>
                <a:lnTo>
                  <a:pt x="1222" y="78"/>
                </a:lnTo>
                <a:lnTo>
                  <a:pt x="1218" y="66"/>
                </a:lnTo>
                <a:lnTo>
                  <a:pt x="1218" y="56"/>
                </a:lnTo>
                <a:close/>
              </a:path>
            </a:pathLst>
          </a:custGeom>
          <a:solidFill>
            <a:srgbClr val="A1A3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384"/>
          <p:cNvSpPr>
            <a:spLocks/>
          </p:cNvSpPr>
          <p:nvPr/>
        </p:nvSpPr>
        <p:spPr bwMode="auto">
          <a:xfrm>
            <a:off x="5084763" y="4930775"/>
            <a:ext cx="3536950" cy="1073150"/>
          </a:xfrm>
          <a:custGeom>
            <a:avLst/>
            <a:gdLst>
              <a:gd name="T0" fmla="*/ 2147483646 w 2228"/>
              <a:gd name="T1" fmla="*/ 2147483646 h 654"/>
              <a:gd name="T2" fmla="*/ 2147483646 w 2228"/>
              <a:gd name="T3" fmla="*/ 2147483646 h 654"/>
              <a:gd name="T4" fmla="*/ 2147483646 w 2228"/>
              <a:gd name="T5" fmla="*/ 2147483646 h 654"/>
              <a:gd name="T6" fmla="*/ 2147483646 w 2228"/>
              <a:gd name="T7" fmla="*/ 2147483646 h 654"/>
              <a:gd name="T8" fmla="*/ 2147483646 w 2228"/>
              <a:gd name="T9" fmla="*/ 2147483646 h 654"/>
              <a:gd name="T10" fmla="*/ 2147483646 w 2228"/>
              <a:gd name="T11" fmla="*/ 2147483646 h 654"/>
              <a:gd name="T12" fmla="*/ 2147483646 w 2228"/>
              <a:gd name="T13" fmla="*/ 2147483646 h 654"/>
              <a:gd name="T14" fmla="*/ 2147483646 w 2228"/>
              <a:gd name="T15" fmla="*/ 2147483646 h 654"/>
              <a:gd name="T16" fmla="*/ 2147483646 w 2228"/>
              <a:gd name="T17" fmla="*/ 2147483646 h 654"/>
              <a:gd name="T18" fmla="*/ 2147483646 w 2228"/>
              <a:gd name="T19" fmla="*/ 2147483646 h 654"/>
              <a:gd name="T20" fmla="*/ 2147483646 w 2228"/>
              <a:gd name="T21" fmla="*/ 2147483646 h 654"/>
              <a:gd name="T22" fmla="*/ 2147483646 w 2228"/>
              <a:gd name="T23" fmla="*/ 2147483646 h 654"/>
              <a:gd name="T24" fmla="*/ 2147483646 w 2228"/>
              <a:gd name="T25" fmla="*/ 2147483646 h 654"/>
              <a:gd name="T26" fmla="*/ 2147483646 w 2228"/>
              <a:gd name="T27" fmla="*/ 2147483646 h 654"/>
              <a:gd name="T28" fmla="*/ 2147483646 w 2228"/>
              <a:gd name="T29" fmla="*/ 2147483646 h 654"/>
              <a:gd name="T30" fmla="*/ 2147483646 w 2228"/>
              <a:gd name="T31" fmla="*/ 2147483646 h 654"/>
              <a:gd name="T32" fmla="*/ 2147483646 w 2228"/>
              <a:gd name="T33" fmla="*/ 2147483646 h 654"/>
              <a:gd name="T34" fmla="*/ 2147483646 w 2228"/>
              <a:gd name="T35" fmla="*/ 2147483646 h 654"/>
              <a:gd name="T36" fmla="*/ 2147483646 w 2228"/>
              <a:gd name="T37" fmla="*/ 2147483646 h 654"/>
              <a:gd name="T38" fmla="*/ 2147483646 w 2228"/>
              <a:gd name="T39" fmla="*/ 2147483646 h 654"/>
              <a:gd name="T40" fmla="*/ 2147483646 w 2228"/>
              <a:gd name="T41" fmla="*/ 2147483646 h 654"/>
              <a:gd name="T42" fmla="*/ 2147483646 w 2228"/>
              <a:gd name="T43" fmla="*/ 2147483646 h 654"/>
              <a:gd name="T44" fmla="*/ 2147483646 w 2228"/>
              <a:gd name="T45" fmla="*/ 2147483646 h 654"/>
              <a:gd name="T46" fmla="*/ 2147483646 w 2228"/>
              <a:gd name="T47" fmla="*/ 2147483646 h 654"/>
              <a:gd name="T48" fmla="*/ 2147483646 w 2228"/>
              <a:gd name="T49" fmla="*/ 2147483646 h 654"/>
              <a:gd name="T50" fmla="*/ 2147483646 w 2228"/>
              <a:gd name="T51" fmla="*/ 2147483646 h 654"/>
              <a:gd name="T52" fmla="*/ 2147483646 w 2228"/>
              <a:gd name="T53" fmla="*/ 2147483646 h 654"/>
              <a:gd name="T54" fmla="*/ 2147483646 w 2228"/>
              <a:gd name="T55" fmla="*/ 2147483646 h 654"/>
              <a:gd name="T56" fmla="*/ 2147483646 w 2228"/>
              <a:gd name="T57" fmla="*/ 2147483646 h 654"/>
              <a:gd name="T58" fmla="*/ 2147483646 w 2228"/>
              <a:gd name="T59" fmla="*/ 2147483646 h 654"/>
              <a:gd name="T60" fmla="*/ 2147483646 w 2228"/>
              <a:gd name="T61" fmla="*/ 2147483646 h 654"/>
              <a:gd name="T62" fmla="*/ 2147483646 w 2228"/>
              <a:gd name="T63" fmla="*/ 2147483646 h 654"/>
              <a:gd name="T64" fmla="*/ 2147483646 w 2228"/>
              <a:gd name="T65" fmla="*/ 2147483646 h 654"/>
              <a:gd name="T66" fmla="*/ 2147483646 w 2228"/>
              <a:gd name="T67" fmla="*/ 2147483646 h 654"/>
              <a:gd name="T68" fmla="*/ 2147483646 w 2228"/>
              <a:gd name="T69" fmla="*/ 2147483646 h 654"/>
              <a:gd name="T70" fmla="*/ 2147483646 w 2228"/>
              <a:gd name="T71" fmla="*/ 2147483646 h 654"/>
              <a:gd name="T72" fmla="*/ 2147483646 w 2228"/>
              <a:gd name="T73" fmla="*/ 2147483646 h 654"/>
              <a:gd name="T74" fmla="*/ 2147483646 w 2228"/>
              <a:gd name="T75" fmla="*/ 2147483646 h 654"/>
              <a:gd name="T76" fmla="*/ 2147483646 w 2228"/>
              <a:gd name="T77" fmla="*/ 2147483646 h 654"/>
              <a:gd name="T78" fmla="*/ 2147483646 w 2228"/>
              <a:gd name="T79" fmla="*/ 2147483646 h 654"/>
              <a:gd name="T80" fmla="*/ 2147483646 w 2228"/>
              <a:gd name="T81" fmla="*/ 2147483646 h 654"/>
              <a:gd name="T82" fmla="*/ 2147483646 w 2228"/>
              <a:gd name="T83" fmla="*/ 2147483646 h 654"/>
              <a:gd name="T84" fmla="*/ 2147483646 w 2228"/>
              <a:gd name="T85" fmla="*/ 2147483646 h 654"/>
              <a:gd name="T86" fmla="*/ 2147483646 w 2228"/>
              <a:gd name="T87" fmla="*/ 2147483646 h 654"/>
              <a:gd name="T88" fmla="*/ 2147483646 w 2228"/>
              <a:gd name="T89" fmla="*/ 2147483646 h 654"/>
              <a:gd name="T90" fmla="*/ 2147483646 w 2228"/>
              <a:gd name="T91" fmla="*/ 2147483646 h 654"/>
              <a:gd name="T92" fmla="*/ 2147483646 w 2228"/>
              <a:gd name="T93" fmla="*/ 2147483646 h 654"/>
              <a:gd name="T94" fmla="*/ 2147483646 w 2228"/>
              <a:gd name="T95" fmla="*/ 2147483646 h 654"/>
              <a:gd name="T96" fmla="*/ 2147483646 w 2228"/>
              <a:gd name="T97" fmla="*/ 2147483646 h 654"/>
              <a:gd name="T98" fmla="*/ 2147483646 w 2228"/>
              <a:gd name="T99" fmla="*/ 2147483646 h 654"/>
              <a:gd name="T100" fmla="*/ 2147483646 w 2228"/>
              <a:gd name="T101" fmla="*/ 2147483646 h 654"/>
              <a:gd name="T102" fmla="*/ 2147483646 w 2228"/>
              <a:gd name="T103" fmla="*/ 2147483646 h 654"/>
              <a:gd name="T104" fmla="*/ 2147483646 w 2228"/>
              <a:gd name="T105" fmla="*/ 2147483646 h 654"/>
              <a:gd name="T106" fmla="*/ 2147483646 w 2228"/>
              <a:gd name="T107" fmla="*/ 2147483646 h 654"/>
              <a:gd name="T108" fmla="*/ 2147483646 w 2228"/>
              <a:gd name="T109" fmla="*/ 2147483646 h 654"/>
              <a:gd name="T110" fmla="*/ 2147483646 w 2228"/>
              <a:gd name="T111" fmla="*/ 2147483646 h 654"/>
              <a:gd name="T112" fmla="*/ 2147483646 w 2228"/>
              <a:gd name="T113" fmla="*/ 2147483646 h 654"/>
              <a:gd name="T114" fmla="*/ 2147483646 w 2228"/>
              <a:gd name="T115" fmla="*/ 2147483646 h 654"/>
              <a:gd name="T116" fmla="*/ 2147483646 w 2228"/>
              <a:gd name="T117" fmla="*/ 2147483646 h 654"/>
              <a:gd name="T118" fmla="*/ 2147483646 w 2228"/>
              <a:gd name="T119" fmla="*/ 2147483646 h 654"/>
              <a:gd name="T120" fmla="*/ 2147483646 w 2228"/>
              <a:gd name="T121" fmla="*/ 2147483646 h 65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2228"/>
              <a:gd name="T184" fmla="*/ 0 h 654"/>
              <a:gd name="T185" fmla="*/ 2228 w 2228"/>
              <a:gd name="T186" fmla="*/ 654 h 654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2228" h="654">
                <a:moveTo>
                  <a:pt x="302" y="66"/>
                </a:moveTo>
                <a:lnTo>
                  <a:pt x="302" y="66"/>
                </a:lnTo>
                <a:lnTo>
                  <a:pt x="310" y="62"/>
                </a:lnTo>
                <a:lnTo>
                  <a:pt x="320" y="62"/>
                </a:lnTo>
                <a:lnTo>
                  <a:pt x="330" y="62"/>
                </a:lnTo>
                <a:lnTo>
                  <a:pt x="344" y="66"/>
                </a:lnTo>
                <a:lnTo>
                  <a:pt x="350" y="68"/>
                </a:lnTo>
                <a:lnTo>
                  <a:pt x="356" y="74"/>
                </a:lnTo>
                <a:lnTo>
                  <a:pt x="360" y="80"/>
                </a:lnTo>
                <a:lnTo>
                  <a:pt x="366" y="88"/>
                </a:lnTo>
                <a:lnTo>
                  <a:pt x="370" y="96"/>
                </a:lnTo>
                <a:lnTo>
                  <a:pt x="374" y="108"/>
                </a:lnTo>
                <a:lnTo>
                  <a:pt x="380" y="110"/>
                </a:lnTo>
                <a:lnTo>
                  <a:pt x="396" y="114"/>
                </a:lnTo>
                <a:lnTo>
                  <a:pt x="404" y="114"/>
                </a:lnTo>
                <a:lnTo>
                  <a:pt x="414" y="114"/>
                </a:lnTo>
                <a:lnTo>
                  <a:pt x="424" y="110"/>
                </a:lnTo>
                <a:lnTo>
                  <a:pt x="432" y="104"/>
                </a:lnTo>
                <a:lnTo>
                  <a:pt x="438" y="106"/>
                </a:lnTo>
                <a:lnTo>
                  <a:pt x="444" y="108"/>
                </a:lnTo>
                <a:lnTo>
                  <a:pt x="452" y="114"/>
                </a:lnTo>
                <a:lnTo>
                  <a:pt x="458" y="122"/>
                </a:lnTo>
                <a:lnTo>
                  <a:pt x="460" y="130"/>
                </a:lnTo>
                <a:lnTo>
                  <a:pt x="460" y="144"/>
                </a:lnTo>
                <a:lnTo>
                  <a:pt x="454" y="158"/>
                </a:lnTo>
                <a:lnTo>
                  <a:pt x="464" y="152"/>
                </a:lnTo>
                <a:lnTo>
                  <a:pt x="476" y="146"/>
                </a:lnTo>
                <a:lnTo>
                  <a:pt x="490" y="140"/>
                </a:lnTo>
                <a:lnTo>
                  <a:pt x="508" y="138"/>
                </a:lnTo>
                <a:lnTo>
                  <a:pt x="516" y="138"/>
                </a:lnTo>
                <a:lnTo>
                  <a:pt x="526" y="138"/>
                </a:lnTo>
                <a:lnTo>
                  <a:pt x="534" y="140"/>
                </a:lnTo>
                <a:lnTo>
                  <a:pt x="544" y="144"/>
                </a:lnTo>
                <a:lnTo>
                  <a:pt x="552" y="150"/>
                </a:lnTo>
                <a:lnTo>
                  <a:pt x="560" y="158"/>
                </a:lnTo>
                <a:lnTo>
                  <a:pt x="572" y="164"/>
                </a:lnTo>
                <a:lnTo>
                  <a:pt x="584" y="172"/>
                </a:lnTo>
                <a:lnTo>
                  <a:pt x="596" y="182"/>
                </a:lnTo>
                <a:lnTo>
                  <a:pt x="606" y="196"/>
                </a:lnTo>
                <a:lnTo>
                  <a:pt x="610" y="202"/>
                </a:lnTo>
                <a:lnTo>
                  <a:pt x="612" y="212"/>
                </a:lnTo>
                <a:lnTo>
                  <a:pt x="614" y="220"/>
                </a:lnTo>
                <a:lnTo>
                  <a:pt x="612" y="230"/>
                </a:lnTo>
                <a:lnTo>
                  <a:pt x="610" y="240"/>
                </a:lnTo>
                <a:lnTo>
                  <a:pt x="606" y="250"/>
                </a:lnTo>
                <a:lnTo>
                  <a:pt x="610" y="244"/>
                </a:lnTo>
                <a:lnTo>
                  <a:pt x="614" y="238"/>
                </a:lnTo>
                <a:lnTo>
                  <a:pt x="620" y="232"/>
                </a:lnTo>
                <a:lnTo>
                  <a:pt x="628" y="228"/>
                </a:lnTo>
                <a:lnTo>
                  <a:pt x="634" y="226"/>
                </a:lnTo>
                <a:lnTo>
                  <a:pt x="638" y="226"/>
                </a:lnTo>
                <a:lnTo>
                  <a:pt x="644" y="228"/>
                </a:lnTo>
                <a:lnTo>
                  <a:pt x="650" y="232"/>
                </a:lnTo>
                <a:lnTo>
                  <a:pt x="656" y="236"/>
                </a:lnTo>
                <a:lnTo>
                  <a:pt x="662" y="244"/>
                </a:lnTo>
                <a:lnTo>
                  <a:pt x="670" y="238"/>
                </a:lnTo>
                <a:lnTo>
                  <a:pt x="678" y="234"/>
                </a:lnTo>
                <a:lnTo>
                  <a:pt x="688" y="232"/>
                </a:lnTo>
                <a:lnTo>
                  <a:pt x="698" y="232"/>
                </a:lnTo>
                <a:lnTo>
                  <a:pt x="704" y="234"/>
                </a:lnTo>
                <a:lnTo>
                  <a:pt x="708" y="236"/>
                </a:lnTo>
                <a:lnTo>
                  <a:pt x="712" y="240"/>
                </a:lnTo>
                <a:lnTo>
                  <a:pt x="716" y="246"/>
                </a:lnTo>
                <a:lnTo>
                  <a:pt x="718" y="254"/>
                </a:lnTo>
                <a:lnTo>
                  <a:pt x="720" y="264"/>
                </a:lnTo>
                <a:lnTo>
                  <a:pt x="728" y="270"/>
                </a:lnTo>
                <a:lnTo>
                  <a:pt x="736" y="278"/>
                </a:lnTo>
                <a:lnTo>
                  <a:pt x="746" y="290"/>
                </a:lnTo>
                <a:lnTo>
                  <a:pt x="758" y="304"/>
                </a:lnTo>
                <a:lnTo>
                  <a:pt x="768" y="324"/>
                </a:lnTo>
                <a:lnTo>
                  <a:pt x="778" y="350"/>
                </a:lnTo>
                <a:lnTo>
                  <a:pt x="784" y="378"/>
                </a:lnTo>
                <a:lnTo>
                  <a:pt x="790" y="374"/>
                </a:lnTo>
                <a:lnTo>
                  <a:pt x="798" y="370"/>
                </a:lnTo>
                <a:lnTo>
                  <a:pt x="808" y="366"/>
                </a:lnTo>
                <a:lnTo>
                  <a:pt x="818" y="364"/>
                </a:lnTo>
                <a:lnTo>
                  <a:pt x="832" y="364"/>
                </a:lnTo>
                <a:lnTo>
                  <a:pt x="846" y="370"/>
                </a:lnTo>
                <a:lnTo>
                  <a:pt x="852" y="374"/>
                </a:lnTo>
                <a:lnTo>
                  <a:pt x="860" y="382"/>
                </a:lnTo>
                <a:lnTo>
                  <a:pt x="870" y="378"/>
                </a:lnTo>
                <a:lnTo>
                  <a:pt x="882" y="374"/>
                </a:lnTo>
                <a:lnTo>
                  <a:pt x="896" y="372"/>
                </a:lnTo>
                <a:lnTo>
                  <a:pt x="912" y="374"/>
                </a:lnTo>
                <a:lnTo>
                  <a:pt x="920" y="376"/>
                </a:lnTo>
                <a:lnTo>
                  <a:pt x="928" y="378"/>
                </a:lnTo>
                <a:lnTo>
                  <a:pt x="936" y="380"/>
                </a:lnTo>
                <a:lnTo>
                  <a:pt x="956" y="384"/>
                </a:lnTo>
                <a:lnTo>
                  <a:pt x="968" y="384"/>
                </a:lnTo>
                <a:lnTo>
                  <a:pt x="982" y="380"/>
                </a:lnTo>
                <a:lnTo>
                  <a:pt x="996" y="376"/>
                </a:lnTo>
                <a:lnTo>
                  <a:pt x="1010" y="366"/>
                </a:lnTo>
                <a:lnTo>
                  <a:pt x="1016" y="368"/>
                </a:lnTo>
                <a:lnTo>
                  <a:pt x="1030" y="374"/>
                </a:lnTo>
                <a:lnTo>
                  <a:pt x="1054" y="380"/>
                </a:lnTo>
                <a:lnTo>
                  <a:pt x="1068" y="382"/>
                </a:lnTo>
                <a:lnTo>
                  <a:pt x="1082" y="382"/>
                </a:lnTo>
                <a:lnTo>
                  <a:pt x="1100" y="380"/>
                </a:lnTo>
                <a:lnTo>
                  <a:pt x="1116" y="376"/>
                </a:lnTo>
                <a:lnTo>
                  <a:pt x="1134" y="370"/>
                </a:lnTo>
                <a:lnTo>
                  <a:pt x="1152" y="360"/>
                </a:lnTo>
                <a:lnTo>
                  <a:pt x="1172" y="346"/>
                </a:lnTo>
                <a:lnTo>
                  <a:pt x="1190" y="330"/>
                </a:lnTo>
                <a:lnTo>
                  <a:pt x="1210" y="308"/>
                </a:lnTo>
                <a:lnTo>
                  <a:pt x="1228" y="280"/>
                </a:lnTo>
                <a:lnTo>
                  <a:pt x="1234" y="262"/>
                </a:lnTo>
                <a:lnTo>
                  <a:pt x="1244" y="244"/>
                </a:lnTo>
                <a:lnTo>
                  <a:pt x="1256" y="224"/>
                </a:lnTo>
                <a:lnTo>
                  <a:pt x="1262" y="214"/>
                </a:lnTo>
                <a:lnTo>
                  <a:pt x="1270" y="206"/>
                </a:lnTo>
                <a:lnTo>
                  <a:pt x="1280" y="198"/>
                </a:lnTo>
                <a:lnTo>
                  <a:pt x="1290" y="192"/>
                </a:lnTo>
                <a:lnTo>
                  <a:pt x="1300" y="188"/>
                </a:lnTo>
                <a:lnTo>
                  <a:pt x="1310" y="188"/>
                </a:lnTo>
                <a:lnTo>
                  <a:pt x="1322" y="190"/>
                </a:lnTo>
                <a:lnTo>
                  <a:pt x="1336" y="196"/>
                </a:lnTo>
                <a:lnTo>
                  <a:pt x="1346" y="184"/>
                </a:lnTo>
                <a:lnTo>
                  <a:pt x="1358" y="172"/>
                </a:lnTo>
                <a:lnTo>
                  <a:pt x="1374" y="162"/>
                </a:lnTo>
                <a:lnTo>
                  <a:pt x="1392" y="152"/>
                </a:lnTo>
                <a:lnTo>
                  <a:pt x="1402" y="150"/>
                </a:lnTo>
                <a:lnTo>
                  <a:pt x="1412" y="148"/>
                </a:lnTo>
                <a:lnTo>
                  <a:pt x="1422" y="150"/>
                </a:lnTo>
                <a:lnTo>
                  <a:pt x="1432" y="152"/>
                </a:lnTo>
                <a:lnTo>
                  <a:pt x="1442" y="158"/>
                </a:lnTo>
                <a:lnTo>
                  <a:pt x="1452" y="166"/>
                </a:lnTo>
                <a:lnTo>
                  <a:pt x="1456" y="158"/>
                </a:lnTo>
                <a:lnTo>
                  <a:pt x="1464" y="152"/>
                </a:lnTo>
                <a:lnTo>
                  <a:pt x="1472" y="146"/>
                </a:lnTo>
                <a:lnTo>
                  <a:pt x="1480" y="144"/>
                </a:lnTo>
                <a:lnTo>
                  <a:pt x="1486" y="142"/>
                </a:lnTo>
                <a:lnTo>
                  <a:pt x="1490" y="144"/>
                </a:lnTo>
                <a:lnTo>
                  <a:pt x="1496" y="146"/>
                </a:lnTo>
                <a:lnTo>
                  <a:pt x="1502" y="150"/>
                </a:lnTo>
                <a:lnTo>
                  <a:pt x="1508" y="156"/>
                </a:lnTo>
                <a:lnTo>
                  <a:pt x="1512" y="164"/>
                </a:lnTo>
                <a:lnTo>
                  <a:pt x="1522" y="156"/>
                </a:lnTo>
                <a:lnTo>
                  <a:pt x="1532" y="150"/>
                </a:lnTo>
                <a:lnTo>
                  <a:pt x="1544" y="146"/>
                </a:lnTo>
                <a:lnTo>
                  <a:pt x="1558" y="144"/>
                </a:lnTo>
                <a:lnTo>
                  <a:pt x="1564" y="146"/>
                </a:lnTo>
                <a:lnTo>
                  <a:pt x="1572" y="148"/>
                </a:lnTo>
                <a:lnTo>
                  <a:pt x="1580" y="152"/>
                </a:lnTo>
                <a:lnTo>
                  <a:pt x="1586" y="158"/>
                </a:lnTo>
                <a:lnTo>
                  <a:pt x="1594" y="166"/>
                </a:lnTo>
                <a:lnTo>
                  <a:pt x="1600" y="176"/>
                </a:lnTo>
                <a:lnTo>
                  <a:pt x="1604" y="168"/>
                </a:lnTo>
                <a:lnTo>
                  <a:pt x="1610" y="160"/>
                </a:lnTo>
                <a:lnTo>
                  <a:pt x="1620" y="152"/>
                </a:lnTo>
                <a:lnTo>
                  <a:pt x="1626" y="150"/>
                </a:lnTo>
                <a:lnTo>
                  <a:pt x="1632" y="148"/>
                </a:lnTo>
                <a:lnTo>
                  <a:pt x="1640" y="148"/>
                </a:lnTo>
                <a:lnTo>
                  <a:pt x="1650" y="150"/>
                </a:lnTo>
                <a:lnTo>
                  <a:pt x="1660" y="154"/>
                </a:lnTo>
                <a:lnTo>
                  <a:pt x="1670" y="160"/>
                </a:lnTo>
                <a:lnTo>
                  <a:pt x="1682" y="168"/>
                </a:lnTo>
                <a:lnTo>
                  <a:pt x="1696" y="178"/>
                </a:lnTo>
                <a:lnTo>
                  <a:pt x="1704" y="178"/>
                </a:lnTo>
                <a:lnTo>
                  <a:pt x="1724" y="176"/>
                </a:lnTo>
                <a:lnTo>
                  <a:pt x="1736" y="174"/>
                </a:lnTo>
                <a:lnTo>
                  <a:pt x="1750" y="168"/>
                </a:lnTo>
                <a:lnTo>
                  <a:pt x="1766" y="162"/>
                </a:lnTo>
                <a:lnTo>
                  <a:pt x="1782" y="150"/>
                </a:lnTo>
                <a:lnTo>
                  <a:pt x="1788" y="146"/>
                </a:lnTo>
                <a:lnTo>
                  <a:pt x="1796" y="144"/>
                </a:lnTo>
                <a:lnTo>
                  <a:pt x="1806" y="140"/>
                </a:lnTo>
                <a:lnTo>
                  <a:pt x="1820" y="138"/>
                </a:lnTo>
                <a:lnTo>
                  <a:pt x="1832" y="140"/>
                </a:lnTo>
                <a:lnTo>
                  <a:pt x="1846" y="146"/>
                </a:lnTo>
                <a:lnTo>
                  <a:pt x="1854" y="150"/>
                </a:lnTo>
                <a:lnTo>
                  <a:pt x="1862" y="156"/>
                </a:lnTo>
                <a:lnTo>
                  <a:pt x="1858" y="150"/>
                </a:lnTo>
                <a:lnTo>
                  <a:pt x="1856" y="142"/>
                </a:lnTo>
                <a:lnTo>
                  <a:pt x="1854" y="136"/>
                </a:lnTo>
                <a:lnTo>
                  <a:pt x="1856" y="128"/>
                </a:lnTo>
                <a:lnTo>
                  <a:pt x="1860" y="124"/>
                </a:lnTo>
                <a:lnTo>
                  <a:pt x="1868" y="122"/>
                </a:lnTo>
                <a:lnTo>
                  <a:pt x="1880" y="122"/>
                </a:lnTo>
                <a:lnTo>
                  <a:pt x="1886" y="120"/>
                </a:lnTo>
                <a:lnTo>
                  <a:pt x="1900" y="116"/>
                </a:lnTo>
                <a:lnTo>
                  <a:pt x="1906" y="112"/>
                </a:lnTo>
                <a:lnTo>
                  <a:pt x="1910" y="106"/>
                </a:lnTo>
                <a:lnTo>
                  <a:pt x="1912" y="100"/>
                </a:lnTo>
                <a:lnTo>
                  <a:pt x="1912" y="94"/>
                </a:lnTo>
                <a:lnTo>
                  <a:pt x="1928" y="90"/>
                </a:lnTo>
                <a:lnTo>
                  <a:pt x="1944" y="90"/>
                </a:lnTo>
                <a:lnTo>
                  <a:pt x="1962" y="90"/>
                </a:lnTo>
                <a:lnTo>
                  <a:pt x="1970" y="94"/>
                </a:lnTo>
                <a:lnTo>
                  <a:pt x="1980" y="96"/>
                </a:lnTo>
                <a:lnTo>
                  <a:pt x="1988" y="102"/>
                </a:lnTo>
                <a:lnTo>
                  <a:pt x="1994" y="108"/>
                </a:lnTo>
                <a:lnTo>
                  <a:pt x="2000" y="118"/>
                </a:lnTo>
                <a:lnTo>
                  <a:pt x="2004" y="128"/>
                </a:lnTo>
                <a:lnTo>
                  <a:pt x="2006" y="142"/>
                </a:lnTo>
                <a:lnTo>
                  <a:pt x="2006" y="158"/>
                </a:lnTo>
                <a:lnTo>
                  <a:pt x="2020" y="160"/>
                </a:lnTo>
                <a:lnTo>
                  <a:pt x="2034" y="164"/>
                </a:lnTo>
                <a:lnTo>
                  <a:pt x="2050" y="170"/>
                </a:lnTo>
                <a:lnTo>
                  <a:pt x="2056" y="174"/>
                </a:lnTo>
                <a:lnTo>
                  <a:pt x="2060" y="178"/>
                </a:lnTo>
                <a:lnTo>
                  <a:pt x="2064" y="184"/>
                </a:lnTo>
                <a:lnTo>
                  <a:pt x="2066" y="190"/>
                </a:lnTo>
                <a:lnTo>
                  <a:pt x="2064" y="200"/>
                </a:lnTo>
                <a:lnTo>
                  <a:pt x="2060" y="208"/>
                </a:lnTo>
                <a:lnTo>
                  <a:pt x="2054" y="218"/>
                </a:lnTo>
                <a:lnTo>
                  <a:pt x="2044" y="230"/>
                </a:lnTo>
                <a:lnTo>
                  <a:pt x="2074" y="234"/>
                </a:lnTo>
                <a:lnTo>
                  <a:pt x="2104" y="238"/>
                </a:lnTo>
                <a:lnTo>
                  <a:pt x="2138" y="248"/>
                </a:lnTo>
                <a:lnTo>
                  <a:pt x="2156" y="254"/>
                </a:lnTo>
                <a:lnTo>
                  <a:pt x="2174" y="262"/>
                </a:lnTo>
                <a:lnTo>
                  <a:pt x="2188" y="270"/>
                </a:lnTo>
                <a:lnTo>
                  <a:pt x="2202" y="282"/>
                </a:lnTo>
                <a:lnTo>
                  <a:pt x="2214" y="294"/>
                </a:lnTo>
                <a:lnTo>
                  <a:pt x="2222" y="310"/>
                </a:lnTo>
                <a:lnTo>
                  <a:pt x="2228" y="326"/>
                </a:lnTo>
                <a:lnTo>
                  <a:pt x="2228" y="346"/>
                </a:lnTo>
                <a:lnTo>
                  <a:pt x="2222" y="356"/>
                </a:lnTo>
                <a:lnTo>
                  <a:pt x="2212" y="368"/>
                </a:lnTo>
                <a:lnTo>
                  <a:pt x="2198" y="380"/>
                </a:lnTo>
                <a:lnTo>
                  <a:pt x="2178" y="390"/>
                </a:lnTo>
                <a:lnTo>
                  <a:pt x="2166" y="396"/>
                </a:lnTo>
                <a:lnTo>
                  <a:pt x="2152" y="400"/>
                </a:lnTo>
                <a:lnTo>
                  <a:pt x="2138" y="404"/>
                </a:lnTo>
                <a:lnTo>
                  <a:pt x="2122" y="408"/>
                </a:lnTo>
                <a:lnTo>
                  <a:pt x="2104" y="408"/>
                </a:lnTo>
                <a:lnTo>
                  <a:pt x="2084" y="408"/>
                </a:lnTo>
                <a:lnTo>
                  <a:pt x="2086" y="412"/>
                </a:lnTo>
                <a:lnTo>
                  <a:pt x="2092" y="420"/>
                </a:lnTo>
                <a:lnTo>
                  <a:pt x="2096" y="434"/>
                </a:lnTo>
                <a:lnTo>
                  <a:pt x="2098" y="442"/>
                </a:lnTo>
                <a:lnTo>
                  <a:pt x="2098" y="452"/>
                </a:lnTo>
                <a:lnTo>
                  <a:pt x="2094" y="462"/>
                </a:lnTo>
                <a:lnTo>
                  <a:pt x="2090" y="472"/>
                </a:lnTo>
                <a:lnTo>
                  <a:pt x="2082" y="482"/>
                </a:lnTo>
                <a:lnTo>
                  <a:pt x="2072" y="494"/>
                </a:lnTo>
                <a:lnTo>
                  <a:pt x="2058" y="504"/>
                </a:lnTo>
                <a:lnTo>
                  <a:pt x="2040" y="514"/>
                </a:lnTo>
                <a:lnTo>
                  <a:pt x="2018" y="526"/>
                </a:lnTo>
                <a:lnTo>
                  <a:pt x="1990" y="536"/>
                </a:lnTo>
                <a:lnTo>
                  <a:pt x="1990" y="538"/>
                </a:lnTo>
                <a:lnTo>
                  <a:pt x="1988" y="546"/>
                </a:lnTo>
                <a:lnTo>
                  <a:pt x="1984" y="558"/>
                </a:lnTo>
                <a:lnTo>
                  <a:pt x="1978" y="564"/>
                </a:lnTo>
                <a:lnTo>
                  <a:pt x="1972" y="570"/>
                </a:lnTo>
                <a:lnTo>
                  <a:pt x="1962" y="578"/>
                </a:lnTo>
                <a:lnTo>
                  <a:pt x="1950" y="584"/>
                </a:lnTo>
                <a:lnTo>
                  <a:pt x="1936" y="592"/>
                </a:lnTo>
                <a:lnTo>
                  <a:pt x="1916" y="598"/>
                </a:lnTo>
                <a:lnTo>
                  <a:pt x="1894" y="604"/>
                </a:lnTo>
                <a:lnTo>
                  <a:pt x="1868" y="610"/>
                </a:lnTo>
                <a:lnTo>
                  <a:pt x="1838" y="616"/>
                </a:lnTo>
                <a:lnTo>
                  <a:pt x="1804" y="620"/>
                </a:lnTo>
                <a:lnTo>
                  <a:pt x="1762" y="630"/>
                </a:lnTo>
                <a:lnTo>
                  <a:pt x="1716" y="640"/>
                </a:lnTo>
                <a:lnTo>
                  <a:pt x="1660" y="648"/>
                </a:lnTo>
                <a:lnTo>
                  <a:pt x="1628" y="650"/>
                </a:lnTo>
                <a:lnTo>
                  <a:pt x="1596" y="652"/>
                </a:lnTo>
                <a:lnTo>
                  <a:pt x="1562" y="654"/>
                </a:lnTo>
                <a:lnTo>
                  <a:pt x="1528" y="652"/>
                </a:lnTo>
                <a:lnTo>
                  <a:pt x="1494" y="648"/>
                </a:lnTo>
                <a:lnTo>
                  <a:pt x="1462" y="642"/>
                </a:lnTo>
                <a:lnTo>
                  <a:pt x="1430" y="634"/>
                </a:lnTo>
                <a:lnTo>
                  <a:pt x="1400" y="622"/>
                </a:lnTo>
                <a:lnTo>
                  <a:pt x="1338" y="592"/>
                </a:lnTo>
                <a:lnTo>
                  <a:pt x="1392" y="618"/>
                </a:lnTo>
                <a:lnTo>
                  <a:pt x="1380" y="628"/>
                </a:lnTo>
                <a:lnTo>
                  <a:pt x="1366" y="634"/>
                </a:lnTo>
                <a:lnTo>
                  <a:pt x="1344" y="642"/>
                </a:lnTo>
                <a:lnTo>
                  <a:pt x="1314" y="650"/>
                </a:lnTo>
                <a:lnTo>
                  <a:pt x="1298" y="652"/>
                </a:lnTo>
                <a:lnTo>
                  <a:pt x="1278" y="652"/>
                </a:lnTo>
                <a:lnTo>
                  <a:pt x="1256" y="652"/>
                </a:lnTo>
                <a:lnTo>
                  <a:pt x="1232" y="652"/>
                </a:lnTo>
                <a:lnTo>
                  <a:pt x="1206" y="648"/>
                </a:lnTo>
                <a:lnTo>
                  <a:pt x="1176" y="644"/>
                </a:lnTo>
                <a:lnTo>
                  <a:pt x="1142" y="648"/>
                </a:lnTo>
                <a:lnTo>
                  <a:pt x="1102" y="650"/>
                </a:lnTo>
                <a:lnTo>
                  <a:pt x="1052" y="650"/>
                </a:lnTo>
                <a:lnTo>
                  <a:pt x="994" y="646"/>
                </a:lnTo>
                <a:lnTo>
                  <a:pt x="962" y="642"/>
                </a:lnTo>
                <a:lnTo>
                  <a:pt x="928" y="636"/>
                </a:lnTo>
                <a:lnTo>
                  <a:pt x="894" y="630"/>
                </a:lnTo>
                <a:lnTo>
                  <a:pt x="860" y="620"/>
                </a:lnTo>
                <a:lnTo>
                  <a:pt x="826" y="610"/>
                </a:lnTo>
                <a:lnTo>
                  <a:pt x="792" y="596"/>
                </a:lnTo>
                <a:lnTo>
                  <a:pt x="736" y="600"/>
                </a:lnTo>
                <a:lnTo>
                  <a:pt x="680" y="604"/>
                </a:lnTo>
                <a:lnTo>
                  <a:pt x="612" y="606"/>
                </a:lnTo>
                <a:lnTo>
                  <a:pt x="542" y="606"/>
                </a:lnTo>
                <a:lnTo>
                  <a:pt x="476" y="604"/>
                </a:lnTo>
                <a:lnTo>
                  <a:pt x="448" y="600"/>
                </a:lnTo>
                <a:lnTo>
                  <a:pt x="424" y="596"/>
                </a:lnTo>
                <a:lnTo>
                  <a:pt x="404" y="590"/>
                </a:lnTo>
                <a:lnTo>
                  <a:pt x="390" y="584"/>
                </a:lnTo>
                <a:lnTo>
                  <a:pt x="378" y="590"/>
                </a:lnTo>
                <a:lnTo>
                  <a:pt x="364" y="594"/>
                </a:lnTo>
                <a:lnTo>
                  <a:pt x="350" y="598"/>
                </a:lnTo>
                <a:lnTo>
                  <a:pt x="342" y="598"/>
                </a:lnTo>
                <a:lnTo>
                  <a:pt x="334" y="596"/>
                </a:lnTo>
                <a:lnTo>
                  <a:pt x="326" y="594"/>
                </a:lnTo>
                <a:lnTo>
                  <a:pt x="320" y="590"/>
                </a:lnTo>
                <a:lnTo>
                  <a:pt x="314" y="584"/>
                </a:lnTo>
                <a:lnTo>
                  <a:pt x="308" y="576"/>
                </a:lnTo>
                <a:lnTo>
                  <a:pt x="304" y="564"/>
                </a:lnTo>
                <a:lnTo>
                  <a:pt x="300" y="552"/>
                </a:lnTo>
                <a:lnTo>
                  <a:pt x="282" y="546"/>
                </a:lnTo>
                <a:lnTo>
                  <a:pt x="264" y="540"/>
                </a:lnTo>
                <a:lnTo>
                  <a:pt x="246" y="532"/>
                </a:lnTo>
                <a:lnTo>
                  <a:pt x="236" y="526"/>
                </a:lnTo>
                <a:lnTo>
                  <a:pt x="228" y="518"/>
                </a:lnTo>
                <a:lnTo>
                  <a:pt x="220" y="510"/>
                </a:lnTo>
                <a:lnTo>
                  <a:pt x="214" y="502"/>
                </a:lnTo>
                <a:lnTo>
                  <a:pt x="210" y="492"/>
                </a:lnTo>
                <a:lnTo>
                  <a:pt x="210" y="480"/>
                </a:lnTo>
                <a:lnTo>
                  <a:pt x="210" y="468"/>
                </a:lnTo>
                <a:lnTo>
                  <a:pt x="216" y="454"/>
                </a:lnTo>
                <a:lnTo>
                  <a:pt x="202" y="444"/>
                </a:lnTo>
                <a:lnTo>
                  <a:pt x="170" y="422"/>
                </a:lnTo>
                <a:lnTo>
                  <a:pt x="152" y="406"/>
                </a:lnTo>
                <a:lnTo>
                  <a:pt x="136" y="392"/>
                </a:lnTo>
                <a:lnTo>
                  <a:pt x="124" y="376"/>
                </a:lnTo>
                <a:lnTo>
                  <a:pt x="120" y="368"/>
                </a:lnTo>
                <a:lnTo>
                  <a:pt x="118" y="360"/>
                </a:lnTo>
                <a:lnTo>
                  <a:pt x="108" y="360"/>
                </a:lnTo>
                <a:lnTo>
                  <a:pt x="98" y="360"/>
                </a:lnTo>
                <a:lnTo>
                  <a:pt x="86" y="356"/>
                </a:lnTo>
                <a:lnTo>
                  <a:pt x="74" y="350"/>
                </a:lnTo>
                <a:lnTo>
                  <a:pt x="68" y="346"/>
                </a:lnTo>
                <a:lnTo>
                  <a:pt x="64" y="340"/>
                </a:lnTo>
                <a:lnTo>
                  <a:pt x="60" y="334"/>
                </a:lnTo>
                <a:lnTo>
                  <a:pt x="56" y="326"/>
                </a:lnTo>
                <a:lnTo>
                  <a:pt x="56" y="316"/>
                </a:lnTo>
                <a:lnTo>
                  <a:pt x="56" y="306"/>
                </a:lnTo>
                <a:lnTo>
                  <a:pt x="44" y="300"/>
                </a:lnTo>
                <a:lnTo>
                  <a:pt x="34" y="292"/>
                </a:lnTo>
                <a:lnTo>
                  <a:pt x="22" y="278"/>
                </a:lnTo>
                <a:lnTo>
                  <a:pt x="12" y="262"/>
                </a:lnTo>
                <a:lnTo>
                  <a:pt x="6" y="252"/>
                </a:lnTo>
                <a:lnTo>
                  <a:pt x="4" y="242"/>
                </a:lnTo>
                <a:lnTo>
                  <a:pt x="2" y="230"/>
                </a:lnTo>
                <a:lnTo>
                  <a:pt x="0" y="216"/>
                </a:lnTo>
                <a:lnTo>
                  <a:pt x="2" y="202"/>
                </a:lnTo>
                <a:lnTo>
                  <a:pt x="4" y="186"/>
                </a:lnTo>
                <a:lnTo>
                  <a:pt x="10" y="180"/>
                </a:lnTo>
                <a:lnTo>
                  <a:pt x="16" y="176"/>
                </a:lnTo>
                <a:lnTo>
                  <a:pt x="24" y="170"/>
                </a:lnTo>
                <a:lnTo>
                  <a:pt x="32" y="166"/>
                </a:lnTo>
                <a:lnTo>
                  <a:pt x="42" y="164"/>
                </a:lnTo>
                <a:lnTo>
                  <a:pt x="54" y="166"/>
                </a:lnTo>
                <a:lnTo>
                  <a:pt x="64" y="174"/>
                </a:lnTo>
                <a:lnTo>
                  <a:pt x="68" y="158"/>
                </a:lnTo>
                <a:lnTo>
                  <a:pt x="74" y="144"/>
                </a:lnTo>
                <a:lnTo>
                  <a:pt x="80" y="128"/>
                </a:lnTo>
                <a:lnTo>
                  <a:pt x="90" y="112"/>
                </a:lnTo>
                <a:lnTo>
                  <a:pt x="102" y="100"/>
                </a:lnTo>
                <a:lnTo>
                  <a:pt x="108" y="94"/>
                </a:lnTo>
                <a:lnTo>
                  <a:pt x="116" y="92"/>
                </a:lnTo>
                <a:lnTo>
                  <a:pt x="124" y="90"/>
                </a:lnTo>
                <a:lnTo>
                  <a:pt x="132" y="90"/>
                </a:lnTo>
                <a:lnTo>
                  <a:pt x="142" y="74"/>
                </a:lnTo>
                <a:lnTo>
                  <a:pt x="152" y="58"/>
                </a:lnTo>
                <a:lnTo>
                  <a:pt x="166" y="42"/>
                </a:lnTo>
                <a:lnTo>
                  <a:pt x="182" y="28"/>
                </a:lnTo>
                <a:lnTo>
                  <a:pt x="192" y="22"/>
                </a:lnTo>
                <a:lnTo>
                  <a:pt x="202" y="18"/>
                </a:lnTo>
                <a:lnTo>
                  <a:pt x="212" y="16"/>
                </a:lnTo>
                <a:lnTo>
                  <a:pt x="224" y="16"/>
                </a:lnTo>
                <a:lnTo>
                  <a:pt x="234" y="20"/>
                </a:lnTo>
                <a:lnTo>
                  <a:pt x="246" y="26"/>
                </a:lnTo>
                <a:lnTo>
                  <a:pt x="250" y="18"/>
                </a:lnTo>
                <a:lnTo>
                  <a:pt x="256" y="12"/>
                </a:lnTo>
                <a:lnTo>
                  <a:pt x="262" y="6"/>
                </a:lnTo>
                <a:lnTo>
                  <a:pt x="270" y="2"/>
                </a:lnTo>
                <a:lnTo>
                  <a:pt x="278" y="0"/>
                </a:lnTo>
                <a:lnTo>
                  <a:pt x="282" y="0"/>
                </a:lnTo>
                <a:lnTo>
                  <a:pt x="286" y="2"/>
                </a:lnTo>
                <a:lnTo>
                  <a:pt x="292" y="6"/>
                </a:lnTo>
                <a:lnTo>
                  <a:pt x="296" y="10"/>
                </a:lnTo>
                <a:lnTo>
                  <a:pt x="302" y="14"/>
                </a:lnTo>
                <a:lnTo>
                  <a:pt x="306" y="20"/>
                </a:lnTo>
                <a:lnTo>
                  <a:pt x="312" y="26"/>
                </a:lnTo>
                <a:lnTo>
                  <a:pt x="316" y="34"/>
                </a:lnTo>
                <a:lnTo>
                  <a:pt x="316" y="44"/>
                </a:lnTo>
                <a:lnTo>
                  <a:pt x="312" y="54"/>
                </a:lnTo>
                <a:lnTo>
                  <a:pt x="302" y="66"/>
                </a:lnTo>
                <a:close/>
              </a:path>
            </a:pathLst>
          </a:custGeom>
          <a:solidFill>
            <a:srgbClr val="948F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385"/>
          <p:cNvSpPr>
            <a:spLocks/>
          </p:cNvSpPr>
          <p:nvPr/>
        </p:nvSpPr>
        <p:spPr bwMode="auto">
          <a:xfrm>
            <a:off x="6299200" y="3113088"/>
            <a:ext cx="860425" cy="644525"/>
          </a:xfrm>
          <a:custGeom>
            <a:avLst/>
            <a:gdLst>
              <a:gd name="T0" fmla="*/ 2147483646 w 542"/>
              <a:gd name="T1" fmla="*/ 2147483646 h 406"/>
              <a:gd name="T2" fmla="*/ 2147483646 w 542"/>
              <a:gd name="T3" fmla="*/ 2147483646 h 406"/>
              <a:gd name="T4" fmla="*/ 2147483646 w 542"/>
              <a:gd name="T5" fmla="*/ 2147483646 h 406"/>
              <a:gd name="T6" fmla="*/ 2147483646 w 542"/>
              <a:gd name="T7" fmla="*/ 2147483646 h 406"/>
              <a:gd name="T8" fmla="*/ 2147483646 w 542"/>
              <a:gd name="T9" fmla="*/ 2147483646 h 406"/>
              <a:gd name="T10" fmla="*/ 2147483646 w 542"/>
              <a:gd name="T11" fmla="*/ 2147483646 h 406"/>
              <a:gd name="T12" fmla="*/ 2147483646 w 542"/>
              <a:gd name="T13" fmla="*/ 2147483646 h 406"/>
              <a:gd name="T14" fmla="*/ 2147483646 w 542"/>
              <a:gd name="T15" fmla="*/ 2147483646 h 406"/>
              <a:gd name="T16" fmla="*/ 2147483646 w 542"/>
              <a:gd name="T17" fmla="*/ 2147483646 h 406"/>
              <a:gd name="T18" fmla="*/ 2147483646 w 542"/>
              <a:gd name="T19" fmla="*/ 2147483646 h 406"/>
              <a:gd name="T20" fmla="*/ 2147483646 w 542"/>
              <a:gd name="T21" fmla="*/ 2147483646 h 406"/>
              <a:gd name="T22" fmla="*/ 2147483646 w 542"/>
              <a:gd name="T23" fmla="*/ 2147483646 h 406"/>
              <a:gd name="T24" fmla="*/ 2147483646 w 542"/>
              <a:gd name="T25" fmla="*/ 2147483646 h 406"/>
              <a:gd name="T26" fmla="*/ 2147483646 w 542"/>
              <a:gd name="T27" fmla="*/ 0 h 406"/>
              <a:gd name="T28" fmla="*/ 2147483646 w 542"/>
              <a:gd name="T29" fmla="*/ 2147483646 h 406"/>
              <a:gd name="T30" fmla="*/ 2147483646 w 542"/>
              <a:gd name="T31" fmla="*/ 2147483646 h 406"/>
              <a:gd name="T32" fmla="*/ 2147483646 w 542"/>
              <a:gd name="T33" fmla="*/ 2147483646 h 406"/>
              <a:gd name="T34" fmla="*/ 2147483646 w 542"/>
              <a:gd name="T35" fmla="*/ 2147483646 h 406"/>
              <a:gd name="T36" fmla="*/ 2147483646 w 542"/>
              <a:gd name="T37" fmla="*/ 2147483646 h 406"/>
              <a:gd name="T38" fmla="*/ 2147483646 w 542"/>
              <a:gd name="T39" fmla="*/ 2147483646 h 406"/>
              <a:gd name="T40" fmla="*/ 2147483646 w 542"/>
              <a:gd name="T41" fmla="*/ 2147483646 h 406"/>
              <a:gd name="T42" fmla="*/ 2147483646 w 542"/>
              <a:gd name="T43" fmla="*/ 2147483646 h 406"/>
              <a:gd name="T44" fmla="*/ 2147483646 w 542"/>
              <a:gd name="T45" fmla="*/ 2147483646 h 406"/>
              <a:gd name="T46" fmla="*/ 2147483646 w 542"/>
              <a:gd name="T47" fmla="*/ 2147483646 h 406"/>
              <a:gd name="T48" fmla="*/ 2147483646 w 542"/>
              <a:gd name="T49" fmla="*/ 2147483646 h 406"/>
              <a:gd name="T50" fmla="*/ 2147483646 w 542"/>
              <a:gd name="T51" fmla="*/ 2147483646 h 406"/>
              <a:gd name="T52" fmla="*/ 2147483646 w 542"/>
              <a:gd name="T53" fmla="*/ 2147483646 h 406"/>
              <a:gd name="T54" fmla="*/ 2147483646 w 542"/>
              <a:gd name="T55" fmla="*/ 2147483646 h 406"/>
              <a:gd name="T56" fmla="*/ 2147483646 w 542"/>
              <a:gd name="T57" fmla="*/ 2147483646 h 406"/>
              <a:gd name="T58" fmla="*/ 2147483646 w 542"/>
              <a:gd name="T59" fmla="*/ 2147483646 h 406"/>
              <a:gd name="T60" fmla="*/ 2147483646 w 542"/>
              <a:gd name="T61" fmla="*/ 2147483646 h 406"/>
              <a:gd name="T62" fmla="*/ 2147483646 w 542"/>
              <a:gd name="T63" fmla="*/ 2147483646 h 406"/>
              <a:gd name="T64" fmla="*/ 2147483646 w 542"/>
              <a:gd name="T65" fmla="*/ 2147483646 h 406"/>
              <a:gd name="T66" fmla="*/ 2147483646 w 542"/>
              <a:gd name="T67" fmla="*/ 2147483646 h 406"/>
              <a:gd name="T68" fmla="*/ 0 w 542"/>
              <a:gd name="T69" fmla="*/ 2147483646 h 406"/>
              <a:gd name="T70" fmla="*/ 2147483646 w 542"/>
              <a:gd name="T71" fmla="*/ 2147483646 h 406"/>
              <a:gd name="T72" fmla="*/ 2147483646 w 542"/>
              <a:gd name="T73" fmla="*/ 2147483646 h 406"/>
              <a:gd name="T74" fmla="*/ 2147483646 w 542"/>
              <a:gd name="T75" fmla="*/ 2147483646 h 406"/>
              <a:gd name="T76" fmla="*/ 2147483646 w 542"/>
              <a:gd name="T77" fmla="*/ 2147483646 h 406"/>
              <a:gd name="T78" fmla="*/ 2147483646 w 542"/>
              <a:gd name="T79" fmla="*/ 2147483646 h 406"/>
              <a:gd name="T80" fmla="*/ 2147483646 w 542"/>
              <a:gd name="T81" fmla="*/ 2147483646 h 406"/>
              <a:gd name="T82" fmla="*/ 2147483646 w 542"/>
              <a:gd name="T83" fmla="*/ 2147483646 h 406"/>
              <a:gd name="T84" fmla="*/ 2147483646 w 542"/>
              <a:gd name="T85" fmla="*/ 2147483646 h 406"/>
              <a:gd name="T86" fmla="*/ 2147483646 w 542"/>
              <a:gd name="T87" fmla="*/ 2147483646 h 406"/>
              <a:gd name="T88" fmla="*/ 2147483646 w 542"/>
              <a:gd name="T89" fmla="*/ 2147483646 h 406"/>
              <a:gd name="T90" fmla="*/ 2147483646 w 542"/>
              <a:gd name="T91" fmla="*/ 2147483646 h 406"/>
              <a:gd name="T92" fmla="*/ 2147483646 w 542"/>
              <a:gd name="T93" fmla="*/ 2147483646 h 406"/>
              <a:gd name="T94" fmla="*/ 2147483646 w 542"/>
              <a:gd name="T95" fmla="*/ 2147483646 h 406"/>
              <a:gd name="T96" fmla="*/ 2147483646 w 542"/>
              <a:gd name="T97" fmla="*/ 2147483646 h 406"/>
              <a:gd name="T98" fmla="*/ 2147483646 w 542"/>
              <a:gd name="T99" fmla="*/ 2147483646 h 406"/>
              <a:gd name="T100" fmla="*/ 2147483646 w 542"/>
              <a:gd name="T101" fmla="*/ 2147483646 h 406"/>
              <a:gd name="T102" fmla="*/ 2147483646 w 542"/>
              <a:gd name="T103" fmla="*/ 2147483646 h 406"/>
              <a:gd name="T104" fmla="*/ 2147483646 w 542"/>
              <a:gd name="T105" fmla="*/ 2147483646 h 406"/>
              <a:gd name="T106" fmla="*/ 2147483646 w 542"/>
              <a:gd name="T107" fmla="*/ 2147483646 h 406"/>
              <a:gd name="T108" fmla="*/ 2147483646 w 542"/>
              <a:gd name="T109" fmla="*/ 2147483646 h 406"/>
              <a:gd name="T110" fmla="*/ 2147483646 w 542"/>
              <a:gd name="T111" fmla="*/ 2147483646 h 406"/>
              <a:gd name="T112" fmla="*/ 2147483646 w 542"/>
              <a:gd name="T113" fmla="*/ 2147483646 h 406"/>
              <a:gd name="T114" fmla="*/ 2147483646 w 542"/>
              <a:gd name="T115" fmla="*/ 2147483646 h 406"/>
              <a:gd name="T116" fmla="*/ 2147483646 w 542"/>
              <a:gd name="T117" fmla="*/ 2147483646 h 406"/>
              <a:gd name="T118" fmla="*/ 2147483646 w 542"/>
              <a:gd name="T119" fmla="*/ 2147483646 h 406"/>
              <a:gd name="T120" fmla="*/ 2147483646 w 542"/>
              <a:gd name="T121" fmla="*/ 2147483646 h 40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542"/>
              <a:gd name="T184" fmla="*/ 0 h 406"/>
              <a:gd name="T185" fmla="*/ 542 w 542"/>
              <a:gd name="T186" fmla="*/ 406 h 40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542" h="406">
                <a:moveTo>
                  <a:pt x="488" y="248"/>
                </a:moveTo>
                <a:lnTo>
                  <a:pt x="488" y="248"/>
                </a:lnTo>
                <a:lnTo>
                  <a:pt x="488" y="250"/>
                </a:lnTo>
                <a:lnTo>
                  <a:pt x="490" y="252"/>
                </a:lnTo>
                <a:lnTo>
                  <a:pt x="498" y="254"/>
                </a:lnTo>
                <a:lnTo>
                  <a:pt x="510" y="252"/>
                </a:lnTo>
                <a:lnTo>
                  <a:pt x="520" y="248"/>
                </a:lnTo>
                <a:lnTo>
                  <a:pt x="530" y="242"/>
                </a:lnTo>
                <a:lnTo>
                  <a:pt x="538" y="234"/>
                </a:lnTo>
                <a:lnTo>
                  <a:pt x="540" y="230"/>
                </a:lnTo>
                <a:lnTo>
                  <a:pt x="542" y="224"/>
                </a:lnTo>
                <a:lnTo>
                  <a:pt x="540" y="218"/>
                </a:lnTo>
                <a:lnTo>
                  <a:pt x="538" y="212"/>
                </a:lnTo>
                <a:lnTo>
                  <a:pt x="538" y="208"/>
                </a:lnTo>
                <a:lnTo>
                  <a:pt x="536" y="204"/>
                </a:lnTo>
                <a:lnTo>
                  <a:pt x="532" y="198"/>
                </a:lnTo>
                <a:lnTo>
                  <a:pt x="528" y="192"/>
                </a:lnTo>
                <a:lnTo>
                  <a:pt x="520" y="188"/>
                </a:lnTo>
                <a:lnTo>
                  <a:pt x="510" y="186"/>
                </a:lnTo>
                <a:lnTo>
                  <a:pt x="496" y="186"/>
                </a:lnTo>
                <a:lnTo>
                  <a:pt x="502" y="176"/>
                </a:lnTo>
                <a:lnTo>
                  <a:pt x="506" y="168"/>
                </a:lnTo>
                <a:lnTo>
                  <a:pt x="510" y="158"/>
                </a:lnTo>
                <a:lnTo>
                  <a:pt x="512" y="148"/>
                </a:lnTo>
                <a:lnTo>
                  <a:pt x="512" y="144"/>
                </a:lnTo>
                <a:lnTo>
                  <a:pt x="510" y="140"/>
                </a:lnTo>
                <a:lnTo>
                  <a:pt x="508" y="138"/>
                </a:lnTo>
                <a:lnTo>
                  <a:pt x="504" y="136"/>
                </a:lnTo>
                <a:lnTo>
                  <a:pt x="498" y="134"/>
                </a:lnTo>
                <a:lnTo>
                  <a:pt x="490" y="134"/>
                </a:lnTo>
                <a:lnTo>
                  <a:pt x="492" y="128"/>
                </a:lnTo>
                <a:lnTo>
                  <a:pt x="494" y="116"/>
                </a:lnTo>
                <a:lnTo>
                  <a:pt x="494" y="110"/>
                </a:lnTo>
                <a:lnTo>
                  <a:pt x="492" y="104"/>
                </a:lnTo>
                <a:lnTo>
                  <a:pt x="488" y="100"/>
                </a:lnTo>
                <a:lnTo>
                  <a:pt x="480" y="96"/>
                </a:lnTo>
                <a:lnTo>
                  <a:pt x="484" y="84"/>
                </a:lnTo>
                <a:lnTo>
                  <a:pt x="486" y="70"/>
                </a:lnTo>
                <a:lnTo>
                  <a:pt x="488" y="56"/>
                </a:lnTo>
                <a:lnTo>
                  <a:pt x="484" y="42"/>
                </a:lnTo>
                <a:lnTo>
                  <a:pt x="482" y="34"/>
                </a:lnTo>
                <a:lnTo>
                  <a:pt x="478" y="30"/>
                </a:lnTo>
                <a:lnTo>
                  <a:pt x="470" y="24"/>
                </a:lnTo>
                <a:lnTo>
                  <a:pt x="462" y="22"/>
                </a:lnTo>
                <a:lnTo>
                  <a:pt x="452" y="20"/>
                </a:lnTo>
                <a:lnTo>
                  <a:pt x="440" y="20"/>
                </a:lnTo>
                <a:lnTo>
                  <a:pt x="432" y="16"/>
                </a:lnTo>
                <a:lnTo>
                  <a:pt x="422" y="10"/>
                </a:lnTo>
                <a:lnTo>
                  <a:pt x="410" y="4"/>
                </a:lnTo>
                <a:lnTo>
                  <a:pt x="398" y="2"/>
                </a:lnTo>
                <a:lnTo>
                  <a:pt x="386" y="0"/>
                </a:lnTo>
                <a:lnTo>
                  <a:pt x="380" y="2"/>
                </a:lnTo>
                <a:lnTo>
                  <a:pt x="374" y="4"/>
                </a:lnTo>
                <a:lnTo>
                  <a:pt x="370" y="8"/>
                </a:lnTo>
                <a:lnTo>
                  <a:pt x="366" y="12"/>
                </a:lnTo>
                <a:lnTo>
                  <a:pt x="356" y="14"/>
                </a:lnTo>
                <a:lnTo>
                  <a:pt x="346" y="16"/>
                </a:lnTo>
                <a:lnTo>
                  <a:pt x="336" y="18"/>
                </a:lnTo>
                <a:lnTo>
                  <a:pt x="324" y="24"/>
                </a:lnTo>
                <a:lnTo>
                  <a:pt x="316" y="34"/>
                </a:lnTo>
                <a:lnTo>
                  <a:pt x="312" y="38"/>
                </a:lnTo>
                <a:lnTo>
                  <a:pt x="310" y="46"/>
                </a:lnTo>
                <a:lnTo>
                  <a:pt x="308" y="52"/>
                </a:lnTo>
                <a:lnTo>
                  <a:pt x="308" y="60"/>
                </a:lnTo>
                <a:lnTo>
                  <a:pt x="302" y="62"/>
                </a:lnTo>
                <a:lnTo>
                  <a:pt x="296" y="64"/>
                </a:lnTo>
                <a:lnTo>
                  <a:pt x="288" y="66"/>
                </a:lnTo>
                <a:lnTo>
                  <a:pt x="280" y="72"/>
                </a:lnTo>
                <a:lnTo>
                  <a:pt x="274" y="80"/>
                </a:lnTo>
                <a:lnTo>
                  <a:pt x="270" y="90"/>
                </a:lnTo>
                <a:lnTo>
                  <a:pt x="270" y="106"/>
                </a:lnTo>
                <a:lnTo>
                  <a:pt x="258" y="126"/>
                </a:lnTo>
                <a:lnTo>
                  <a:pt x="246" y="142"/>
                </a:lnTo>
                <a:lnTo>
                  <a:pt x="240" y="148"/>
                </a:lnTo>
                <a:lnTo>
                  <a:pt x="232" y="150"/>
                </a:lnTo>
                <a:lnTo>
                  <a:pt x="236" y="146"/>
                </a:lnTo>
                <a:lnTo>
                  <a:pt x="240" y="132"/>
                </a:lnTo>
                <a:lnTo>
                  <a:pt x="242" y="122"/>
                </a:lnTo>
                <a:lnTo>
                  <a:pt x="242" y="112"/>
                </a:lnTo>
                <a:lnTo>
                  <a:pt x="240" y="100"/>
                </a:lnTo>
                <a:lnTo>
                  <a:pt x="236" y="88"/>
                </a:lnTo>
                <a:lnTo>
                  <a:pt x="236" y="82"/>
                </a:lnTo>
                <a:lnTo>
                  <a:pt x="236" y="74"/>
                </a:lnTo>
                <a:lnTo>
                  <a:pt x="234" y="66"/>
                </a:lnTo>
                <a:lnTo>
                  <a:pt x="230" y="60"/>
                </a:lnTo>
                <a:lnTo>
                  <a:pt x="224" y="54"/>
                </a:lnTo>
                <a:lnTo>
                  <a:pt x="214" y="52"/>
                </a:lnTo>
                <a:lnTo>
                  <a:pt x="200" y="56"/>
                </a:lnTo>
                <a:lnTo>
                  <a:pt x="192" y="50"/>
                </a:lnTo>
                <a:lnTo>
                  <a:pt x="184" y="46"/>
                </a:lnTo>
                <a:lnTo>
                  <a:pt x="174" y="42"/>
                </a:lnTo>
                <a:lnTo>
                  <a:pt x="162" y="42"/>
                </a:lnTo>
                <a:lnTo>
                  <a:pt x="148" y="44"/>
                </a:lnTo>
                <a:lnTo>
                  <a:pt x="142" y="46"/>
                </a:lnTo>
                <a:lnTo>
                  <a:pt x="136" y="52"/>
                </a:lnTo>
                <a:lnTo>
                  <a:pt x="128" y="58"/>
                </a:lnTo>
                <a:lnTo>
                  <a:pt x="122" y="66"/>
                </a:lnTo>
                <a:lnTo>
                  <a:pt x="116" y="68"/>
                </a:lnTo>
                <a:lnTo>
                  <a:pt x="110" y="72"/>
                </a:lnTo>
                <a:lnTo>
                  <a:pt x="102" y="78"/>
                </a:lnTo>
                <a:lnTo>
                  <a:pt x="96" y="86"/>
                </a:lnTo>
                <a:lnTo>
                  <a:pt x="92" y="96"/>
                </a:lnTo>
                <a:lnTo>
                  <a:pt x="92" y="110"/>
                </a:lnTo>
                <a:lnTo>
                  <a:pt x="96" y="124"/>
                </a:lnTo>
                <a:lnTo>
                  <a:pt x="90" y="130"/>
                </a:lnTo>
                <a:lnTo>
                  <a:pt x="86" y="134"/>
                </a:lnTo>
                <a:lnTo>
                  <a:pt x="82" y="140"/>
                </a:lnTo>
                <a:lnTo>
                  <a:pt x="80" y="148"/>
                </a:lnTo>
                <a:lnTo>
                  <a:pt x="80" y="156"/>
                </a:lnTo>
                <a:lnTo>
                  <a:pt x="84" y="166"/>
                </a:lnTo>
                <a:lnTo>
                  <a:pt x="92" y="174"/>
                </a:lnTo>
                <a:lnTo>
                  <a:pt x="86" y="174"/>
                </a:lnTo>
                <a:lnTo>
                  <a:pt x="78" y="174"/>
                </a:lnTo>
                <a:lnTo>
                  <a:pt x="70" y="174"/>
                </a:lnTo>
                <a:lnTo>
                  <a:pt x="62" y="178"/>
                </a:lnTo>
                <a:lnTo>
                  <a:pt x="56" y="184"/>
                </a:lnTo>
                <a:lnTo>
                  <a:pt x="50" y="196"/>
                </a:lnTo>
                <a:lnTo>
                  <a:pt x="48" y="212"/>
                </a:lnTo>
                <a:lnTo>
                  <a:pt x="34" y="220"/>
                </a:lnTo>
                <a:lnTo>
                  <a:pt x="22" y="230"/>
                </a:lnTo>
                <a:lnTo>
                  <a:pt x="10" y="242"/>
                </a:lnTo>
                <a:lnTo>
                  <a:pt x="6" y="250"/>
                </a:lnTo>
                <a:lnTo>
                  <a:pt x="2" y="258"/>
                </a:lnTo>
                <a:lnTo>
                  <a:pt x="0" y="266"/>
                </a:lnTo>
                <a:lnTo>
                  <a:pt x="0" y="276"/>
                </a:lnTo>
                <a:lnTo>
                  <a:pt x="2" y="284"/>
                </a:lnTo>
                <a:lnTo>
                  <a:pt x="8" y="294"/>
                </a:lnTo>
                <a:lnTo>
                  <a:pt x="16" y="304"/>
                </a:lnTo>
                <a:lnTo>
                  <a:pt x="28" y="314"/>
                </a:lnTo>
                <a:lnTo>
                  <a:pt x="22" y="322"/>
                </a:lnTo>
                <a:lnTo>
                  <a:pt x="14" y="330"/>
                </a:lnTo>
                <a:lnTo>
                  <a:pt x="8" y="340"/>
                </a:lnTo>
                <a:lnTo>
                  <a:pt x="6" y="350"/>
                </a:lnTo>
                <a:lnTo>
                  <a:pt x="6" y="356"/>
                </a:lnTo>
                <a:lnTo>
                  <a:pt x="6" y="360"/>
                </a:lnTo>
                <a:lnTo>
                  <a:pt x="10" y="366"/>
                </a:lnTo>
                <a:lnTo>
                  <a:pt x="16" y="370"/>
                </a:lnTo>
                <a:lnTo>
                  <a:pt x="22" y="372"/>
                </a:lnTo>
                <a:lnTo>
                  <a:pt x="32" y="376"/>
                </a:lnTo>
                <a:lnTo>
                  <a:pt x="30" y="382"/>
                </a:lnTo>
                <a:lnTo>
                  <a:pt x="28" y="388"/>
                </a:lnTo>
                <a:lnTo>
                  <a:pt x="28" y="396"/>
                </a:lnTo>
                <a:lnTo>
                  <a:pt x="30" y="402"/>
                </a:lnTo>
                <a:lnTo>
                  <a:pt x="34" y="406"/>
                </a:lnTo>
                <a:lnTo>
                  <a:pt x="44" y="406"/>
                </a:lnTo>
                <a:lnTo>
                  <a:pt x="58" y="402"/>
                </a:lnTo>
                <a:lnTo>
                  <a:pt x="74" y="392"/>
                </a:lnTo>
                <a:lnTo>
                  <a:pt x="88" y="386"/>
                </a:lnTo>
                <a:lnTo>
                  <a:pt x="96" y="386"/>
                </a:lnTo>
                <a:lnTo>
                  <a:pt x="100" y="388"/>
                </a:lnTo>
                <a:lnTo>
                  <a:pt x="100" y="380"/>
                </a:lnTo>
                <a:lnTo>
                  <a:pt x="102" y="374"/>
                </a:lnTo>
                <a:lnTo>
                  <a:pt x="104" y="366"/>
                </a:lnTo>
                <a:lnTo>
                  <a:pt x="108" y="358"/>
                </a:lnTo>
                <a:lnTo>
                  <a:pt x="114" y="354"/>
                </a:lnTo>
                <a:lnTo>
                  <a:pt x="124" y="350"/>
                </a:lnTo>
                <a:lnTo>
                  <a:pt x="136" y="352"/>
                </a:lnTo>
                <a:lnTo>
                  <a:pt x="142" y="350"/>
                </a:lnTo>
                <a:lnTo>
                  <a:pt x="156" y="342"/>
                </a:lnTo>
                <a:lnTo>
                  <a:pt x="164" y="338"/>
                </a:lnTo>
                <a:lnTo>
                  <a:pt x="172" y="338"/>
                </a:lnTo>
                <a:lnTo>
                  <a:pt x="180" y="338"/>
                </a:lnTo>
                <a:lnTo>
                  <a:pt x="184" y="342"/>
                </a:lnTo>
                <a:lnTo>
                  <a:pt x="186" y="340"/>
                </a:lnTo>
                <a:lnTo>
                  <a:pt x="194" y="334"/>
                </a:lnTo>
                <a:lnTo>
                  <a:pt x="198" y="332"/>
                </a:lnTo>
                <a:lnTo>
                  <a:pt x="204" y="330"/>
                </a:lnTo>
                <a:lnTo>
                  <a:pt x="212" y="330"/>
                </a:lnTo>
                <a:lnTo>
                  <a:pt x="218" y="332"/>
                </a:lnTo>
                <a:lnTo>
                  <a:pt x="232" y="338"/>
                </a:lnTo>
                <a:lnTo>
                  <a:pt x="238" y="332"/>
                </a:lnTo>
                <a:lnTo>
                  <a:pt x="242" y="328"/>
                </a:lnTo>
                <a:lnTo>
                  <a:pt x="248" y="326"/>
                </a:lnTo>
                <a:lnTo>
                  <a:pt x="240" y="320"/>
                </a:lnTo>
                <a:lnTo>
                  <a:pt x="234" y="312"/>
                </a:lnTo>
                <a:lnTo>
                  <a:pt x="228" y="304"/>
                </a:lnTo>
                <a:lnTo>
                  <a:pt x="226" y="290"/>
                </a:lnTo>
                <a:lnTo>
                  <a:pt x="226" y="284"/>
                </a:lnTo>
                <a:lnTo>
                  <a:pt x="228" y="276"/>
                </a:lnTo>
                <a:lnTo>
                  <a:pt x="230" y="266"/>
                </a:lnTo>
                <a:lnTo>
                  <a:pt x="236" y="258"/>
                </a:lnTo>
                <a:lnTo>
                  <a:pt x="242" y="248"/>
                </a:lnTo>
                <a:lnTo>
                  <a:pt x="252" y="238"/>
                </a:lnTo>
                <a:lnTo>
                  <a:pt x="252" y="230"/>
                </a:lnTo>
                <a:lnTo>
                  <a:pt x="254" y="222"/>
                </a:lnTo>
                <a:lnTo>
                  <a:pt x="258" y="214"/>
                </a:lnTo>
                <a:lnTo>
                  <a:pt x="262" y="206"/>
                </a:lnTo>
                <a:lnTo>
                  <a:pt x="268" y="200"/>
                </a:lnTo>
                <a:lnTo>
                  <a:pt x="278" y="198"/>
                </a:lnTo>
                <a:lnTo>
                  <a:pt x="284" y="198"/>
                </a:lnTo>
                <a:lnTo>
                  <a:pt x="290" y="200"/>
                </a:lnTo>
                <a:lnTo>
                  <a:pt x="296" y="198"/>
                </a:lnTo>
                <a:lnTo>
                  <a:pt x="306" y="192"/>
                </a:lnTo>
                <a:lnTo>
                  <a:pt x="314" y="190"/>
                </a:lnTo>
                <a:lnTo>
                  <a:pt x="320" y="190"/>
                </a:lnTo>
                <a:lnTo>
                  <a:pt x="326" y="190"/>
                </a:lnTo>
                <a:lnTo>
                  <a:pt x="332" y="196"/>
                </a:lnTo>
                <a:lnTo>
                  <a:pt x="340" y="194"/>
                </a:lnTo>
                <a:lnTo>
                  <a:pt x="350" y="192"/>
                </a:lnTo>
                <a:lnTo>
                  <a:pt x="362" y="192"/>
                </a:lnTo>
                <a:lnTo>
                  <a:pt x="372" y="194"/>
                </a:lnTo>
                <a:lnTo>
                  <a:pt x="384" y="198"/>
                </a:lnTo>
                <a:lnTo>
                  <a:pt x="388" y="200"/>
                </a:lnTo>
                <a:lnTo>
                  <a:pt x="390" y="204"/>
                </a:lnTo>
                <a:lnTo>
                  <a:pt x="394" y="210"/>
                </a:lnTo>
                <a:lnTo>
                  <a:pt x="394" y="216"/>
                </a:lnTo>
                <a:lnTo>
                  <a:pt x="398" y="212"/>
                </a:lnTo>
                <a:lnTo>
                  <a:pt x="408" y="202"/>
                </a:lnTo>
                <a:lnTo>
                  <a:pt x="414" y="198"/>
                </a:lnTo>
                <a:lnTo>
                  <a:pt x="422" y="196"/>
                </a:lnTo>
                <a:lnTo>
                  <a:pt x="428" y="196"/>
                </a:lnTo>
                <a:lnTo>
                  <a:pt x="434" y="200"/>
                </a:lnTo>
                <a:lnTo>
                  <a:pt x="442" y="204"/>
                </a:lnTo>
                <a:lnTo>
                  <a:pt x="460" y="212"/>
                </a:lnTo>
                <a:lnTo>
                  <a:pt x="470" y="218"/>
                </a:lnTo>
                <a:lnTo>
                  <a:pt x="478" y="226"/>
                </a:lnTo>
                <a:lnTo>
                  <a:pt x="486" y="236"/>
                </a:lnTo>
                <a:lnTo>
                  <a:pt x="488" y="248"/>
                </a:lnTo>
                <a:close/>
              </a:path>
            </a:pathLst>
          </a:custGeom>
          <a:solidFill>
            <a:srgbClr val="F7F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TextBox 38"/>
          <p:cNvSpPr txBox="1">
            <a:spLocks noChangeArrowheads="1"/>
          </p:cNvSpPr>
          <p:nvPr/>
        </p:nvSpPr>
        <p:spPr bwMode="auto">
          <a:xfrm>
            <a:off x="3282950" y="176213"/>
            <a:ext cx="2578100" cy="52228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000000"/>
                </a:solidFill>
              </a:rPr>
              <a:t>Cloud Clip 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48"/>
          <p:cNvSpPr>
            <a:spLocks noChangeAspect="1" noChangeArrowheads="1" noTextEdit="1"/>
          </p:cNvSpPr>
          <p:nvPr/>
        </p:nvSpPr>
        <p:spPr bwMode="auto">
          <a:xfrm>
            <a:off x="765175" y="1590675"/>
            <a:ext cx="7613650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50"/>
          <p:cNvSpPr>
            <a:spLocks/>
          </p:cNvSpPr>
          <p:nvPr/>
        </p:nvSpPr>
        <p:spPr bwMode="auto">
          <a:xfrm>
            <a:off x="768350" y="1597025"/>
            <a:ext cx="5022850" cy="2873375"/>
          </a:xfrm>
          <a:custGeom>
            <a:avLst/>
            <a:gdLst>
              <a:gd name="T0" fmla="*/ 2147483646 w 3164"/>
              <a:gd name="T1" fmla="*/ 2147483646 h 1810"/>
              <a:gd name="T2" fmla="*/ 2147483646 w 3164"/>
              <a:gd name="T3" fmla="*/ 2147483646 h 1810"/>
              <a:gd name="T4" fmla="*/ 2147483646 w 3164"/>
              <a:gd name="T5" fmla="*/ 2147483646 h 1810"/>
              <a:gd name="T6" fmla="*/ 2147483646 w 3164"/>
              <a:gd name="T7" fmla="*/ 2147483646 h 1810"/>
              <a:gd name="T8" fmla="*/ 2147483646 w 3164"/>
              <a:gd name="T9" fmla="*/ 2147483646 h 1810"/>
              <a:gd name="T10" fmla="*/ 2147483646 w 3164"/>
              <a:gd name="T11" fmla="*/ 2147483646 h 1810"/>
              <a:gd name="T12" fmla="*/ 2147483646 w 3164"/>
              <a:gd name="T13" fmla="*/ 2147483646 h 1810"/>
              <a:gd name="T14" fmla="*/ 2147483646 w 3164"/>
              <a:gd name="T15" fmla="*/ 2147483646 h 1810"/>
              <a:gd name="T16" fmla="*/ 2147483646 w 3164"/>
              <a:gd name="T17" fmla="*/ 2147483646 h 1810"/>
              <a:gd name="T18" fmla="*/ 2147483646 w 3164"/>
              <a:gd name="T19" fmla="*/ 2147483646 h 1810"/>
              <a:gd name="T20" fmla="*/ 2147483646 w 3164"/>
              <a:gd name="T21" fmla="*/ 2147483646 h 1810"/>
              <a:gd name="T22" fmla="*/ 2147483646 w 3164"/>
              <a:gd name="T23" fmla="*/ 2147483646 h 1810"/>
              <a:gd name="T24" fmla="*/ 2147483646 w 3164"/>
              <a:gd name="T25" fmla="*/ 2147483646 h 1810"/>
              <a:gd name="T26" fmla="*/ 2147483646 w 3164"/>
              <a:gd name="T27" fmla="*/ 2147483646 h 1810"/>
              <a:gd name="T28" fmla="*/ 2147483646 w 3164"/>
              <a:gd name="T29" fmla="*/ 2147483646 h 1810"/>
              <a:gd name="T30" fmla="*/ 2147483646 w 3164"/>
              <a:gd name="T31" fmla="*/ 2147483646 h 1810"/>
              <a:gd name="T32" fmla="*/ 2147483646 w 3164"/>
              <a:gd name="T33" fmla="*/ 2147483646 h 1810"/>
              <a:gd name="T34" fmla="*/ 2147483646 w 3164"/>
              <a:gd name="T35" fmla="*/ 2147483646 h 1810"/>
              <a:gd name="T36" fmla="*/ 2147483646 w 3164"/>
              <a:gd name="T37" fmla="*/ 2147483646 h 1810"/>
              <a:gd name="T38" fmla="*/ 2147483646 w 3164"/>
              <a:gd name="T39" fmla="*/ 2147483646 h 1810"/>
              <a:gd name="T40" fmla="*/ 2147483646 w 3164"/>
              <a:gd name="T41" fmla="*/ 2147483646 h 1810"/>
              <a:gd name="T42" fmla="*/ 2147483646 w 3164"/>
              <a:gd name="T43" fmla="*/ 2147483646 h 1810"/>
              <a:gd name="T44" fmla="*/ 2147483646 w 3164"/>
              <a:gd name="T45" fmla="*/ 2147483646 h 1810"/>
              <a:gd name="T46" fmla="*/ 2147483646 w 3164"/>
              <a:gd name="T47" fmla="*/ 2147483646 h 1810"/>
              <a:gd name="T48" fmla="*/ 2147483646 w 3164"/>
              <a:gd name="T49" fmla="*/ 2147483646 h 1810"/>
              <a:gd name="T50" fmla="*/ 2147483646 w 3164"/>
              <a:gd name="T51" fmla="*/ 2147483646 h 1810"/>
              <a:gd name="T52" fmla="*/ 2147483646 w 3164"/>
              <a:gd name="T53" fmla="*/ 2147483646 h 1810"/>
              <a:gd name="T54" fmla="*/ 2147483646 w 3164"/>
              <a:gd name="T55" fmla="*/ 2147483646 h 1810"/>
              <a:gd name="T56" fmla="*/ 2147483646 w 3164"/>
              <a:gd name="T57" fmla="*/ 2147483646 h 1810"/>
              <a:gd name="T58" fmla="*/ 2147483646 w 3164"/>
              <a:gd name="T59" fmla="*/ 2147483646 h 1810"/>
              <a:gd name="T60" fmla="*/ 2147483646 w 3164"/>
              <a:gd name="T61" fmla="*/ 2147483646 h 1810"/>
              <a:gd name="T62" fmla="*/ 2147483646 w 3164"/>
              <a:gd name="T63" fmla="*/ 2147483646 h 1810"/>
              <a:gd name="T64" fmla="*/ 2147483646 w 3164"/>
              <a:gd name="T65" fmla="*/ 2147483646 h 1810"/>
              <a:gd name="T66" fmla="*/ 2147483646 w 3164"/>
              <a:gd name="T67" fmla="*/ 2147483646 h 1810"/>
              <a:gd name="T68" fmla="*/ 2147483646 w 3164"/>
              <a:gd name="T69" fmla="*/ 2147483646 h 1810"/>
              <a:gd name="T70" fmla="*/ 2147483646 w 3164"/>
              <a:gd name="T71" fmla="*/ 2147483646 h 1810"/>
              <a:gd name="T72" fmla="*/ 2147483646 w 3164"/>
              <a:gd name="T73" fmla="*/ 2147483646 h 1810"/>
              <a:gd name="T74" fmla="*/ 2147483646 w 3164"/>
              <a:gd name="T75" fmla="*/ 2147483646 h 1810"/>
              <a:gd name="T76" fmla="*/ 2147483646 w 3164"/>
              <a:gd name="T77" fmla="*/ 2147483646 h 1810"/>
              <a:gd name="T78" fmla="*/ 2147483646 w 3164"/>
              <a:gd name="T79" fmla="*/ 2147483646 h 1810"/>
              <a:gd name="T80" fmla="*/ 2147483646 w 3164"/>
              <a:gd name="T81" fmla="*/ 2147483646 h 1810"/>
              <a:gd name="T82" fmla="*/ 2147483646 w 3164"/>
              <a:gd name="T83" fmla="*/ 2147483646 h 1810"/>
              <a:gd name="T84" fmla="*/ 2147483646 w 3164"/>
              <a:gd name="T85" fmla="*/ 2147483646 h 1810"/>
              <a:gd name="T86" fmla="*/ 2147483646 w 3164"/>
              <a:gd name="T87" fmla="*/ 2147483646 h 1810"/>
              <a:gd name="T88" fmla="*/ 2147483646 w 3164"/>
              <a:gd name="T89" fmla="*/ 2147483646 h 1810"/>
              <a:gd name="T90" fmla="*/ 2147483646 w 3164"/>
              <a:gd name="T91" fmla="*/ 2147483646 h 1810"/>
              <a:gd name="T92" fmla="*/ 2147483646 w 3164"/>
              <a:gd name="T93" fmla="*/ 2147483646 h 1810"/>
              <a:gd name="T94" fmla="*/ 2147483646 w 3164"/>
              <a:gd name="T95" fmla="*/ 2147483646 h 1810"/>
              <a:gd name="T96" fmla="*/ 2147483646 w 3164"/>
              <a:gd name="T97" fmla="*/ 2147483646 h 1810"/>
              <a:gd name="T98" fmla="*/ 2147483646 w 3164"/>
              <a:gd name="T99" fmla="*/ 2147483646 h 1810"/>
              <a:gd name="T100" fmla="*/ 2147483646 w 3164"/>
              <a:gd name="T101" fmla="*/ 2147483646 h 1810"/>
              <a:gd name="T102" fmla="*/ 2147483646 w 3164"/>
              <a:gd name="T103" fmla="*/ 2147483646 h 1810"/>
              <a:gd name="T104" fmla="*/ 2147483646 w 3164"/>
              <a:gd name="T105" fmla="*/ 2147483646 h 1810"/>
              <a:gd name="T106" fmla="*/ 2147483646 w 3164"/>
              <a:gd name="T107" fmla="*/ 2147483646 h 1810"/>
              <a:gd name="T108" fmla="*/ 2147483646 w 3164"/>
              <a:gd name="T109" fmla="*/ 2147483646 h 1810"/>
              <a:gd name="T110" fmla="*/ 2147483646 w 3164"/>
              <a:gd name="T111" fmla="*/ 2147483646 h 1810"/>
              <a:gd name="T112" fmla="*/ 2147483646 w 3164"/>
              <a:gd name="T113" fmla="*/ 2147483646 h 1810"/>
              <a:gd name="T114" fmla="*/ 2147483646 w 3164"/>
              <a:gd name="T115" fmla="*/ 2147483646 h 18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3164"/>
              <a:gd name="T175" fmla="*/ 0 h 1810"/>
              <a:gd name="T176" fmla="*/ 3164 w 3164"/>
              <a:gd name="T177" fmla="*/ 1810 h 181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3164" h="1810">
                <a:moveTo>
                  <a:pt x="508" y="1470"/>
                </a:moveTo>
                <a:lnTo>
                  <a:pt x="508" y="1470"/>
                </a:lnTo>
                <a:lnTo>
                  <a:pt x="568" y="1470"/>
                </a:lnTo>
                <a:lnTo>
                  <a:pt x="730" y="1468"/>
                </a:lnTo>
                <a:lnTo>
                  <a:pt x="838" y="1466"/>
                </a:lnTo>
                <a:lnTo>
                  <a:pt x="962" y="1462"/>
                </a:lnTo>
                <a:lnTo>
                  <a:pt x="1096" y="1456"/>
                </a:lnTo>
                <a:lnTo>
                  <a:pt x="1236" y="1446"/>
                </a:lnTo>
                <a:lnTo>
                  <a:pt x="1380" y="1432"/>
                </a:lnTo>
                <a:lnTo>
                  <a:pt x="1522" y="1416"/>
                </a:lnTo>
                <a:lnTo>
                  <a:pt x="1592" y="1406"/>
                </a:lnTo>
                <a:lnTo>
                  <a:pt x="1662" y="1394"/>
                </a:lnTo>
                <a:lnTo>
                  <a:pt x="1728" y="1382"/>
                </a:lnTo>
                <a:lnTo>
                  <a:pt x="1792" y="1368"/>
                </a:lnTo>
                <a:lnTo>
                  <a:pt x="1854" y="1352"/>
                </a:lnTo>
                <a:lnTo>
                  <a:pt x="1912" y="1336"/>
                </a:lnTo>
                <a:lnTo>
                  <a:pt x="1966" y="1318"/>
                </a:lnTo>
                <a:lnTo>
                  <a:pt x="2016" y="1298"/>
                </a:lnTo>
                <a:lnTo>
                  <a:pt x="2060" y="1276"/>
                </a:lnTo>
                <a:lnTo>
                  <a:pt x="2100" y="1254"/>
                </a:lnTo>
                <a:lnTo>
                  <a:pt x="2118" y="1242"/>
                </a:lnTo>
                <a:lnTo>
                  <a:pt x="2136" y="1228"/>
                </a:lnTo>
                <a:lnTo>
                  <a:pt x="2150" y="1216"/>
                </a:lnTo>
                <a:lnTo>
                  <a:pt x="2164" y="1202"/>
                </a:lnTo>
                <a:lnTo>
                  <a:pt x="2182" y="1188"/>
                </a:lnTo>
                <a:lnTo>
                  <a:pt x="2200" y="1168"/>
                </a:lnTo>
                <a:lnTo>
                  <a:pt x="2220" y="1144"/>
                </a:lnTo>
                <a:lnTo>
                  <a:pt x="2230" y="1128"/>
                </a:lnTo>
                <a:lnTo>
                  <a:pt x="2240" y="1112"/>
                </a:lnTo>
                <a:lnTo>
                  <a:pt x="2250" y="1094"/>
                </a:lnTo>
                <a:lnTo>
                  <a:pt x="2258" y="1074"/>
                </a:lnTo>
                <a:lnTo>
                  <a:pt x="2264" y="1052"/>
                </a:lnTo>
                <a:lnTo>
                  <a:pt x="2270" y="1030"/>
                </a:lnTo>
                <a:lnTo>
                  <a:pt x="2272" y="1004"/>
                </a:lnTo>
                <a:lnTo>
                  <a:pt x="2272" y="980"/>
                </a:lnTo>
                <a:lnTo>
                  <a:pt x="2278" y="978"/>
                </a:lnTo>
                <a:lnTo>
                  <a:pt x="2286" y="976"/>
                </a:lnTo>
                <a:lnTo>
                  <a:pt x="2296" y="976"/>
                </a:lnTo>
                <a:lnTo>
                  <a:pt x="2308" y="978"/>
                </a:lnTo>
                <a:lnTo>
                  <a:pt x="2320" y="982"/>
                </a:lnTo>
                <a:lnTo>
                  <a:pt x="2334" y="990"/>
                </a:lnTo>
                <a:lnTo>
                  <a:pt x="2348" y="1004"/>
                </a:lnTo>
                <a:lnTo>
                  <a:pt x="2370" y="992"/>
                </a:lnTo>
                <a:lnTo>
                  <a:pt x="2394" y="978"/>
                </a:lnTo>
                <a:lnTo>
                  <a:pt x="2424" y="958"/>
                </a:lnTo>
                <a:lnTo>
                  <a:pt x="2458" y="934"/>
                </a:lnTo>
                <a:lnTo>
                  <a:pt x="2490" y="906"/>
                </a:lnTo>
                <a:lnTo>
                  <a:pt x="2522" y="876"/>
                </a:lnTo>
                <a:lnTo>
                  <a:pt x="2538" y="862"/>
                </a:lnTo>
                <a:lnTo>
                  <a:pt x="2552" y="844"/>
                </a:lnTo>
                <a:lnTo>
                  <a:pt x="2562" y="828"/>
                </a:lnTo>
                <a:lnTo>
                  <a:pt x="2572" y="812"/>
                </a:lnTo>
                <a:lnTo>
                  <a:pt x="2580" y="796"/>
                </a:lnTo>
                <a:lnTo>
                  <a:pt x="2586" y="778"/>
                </a:lnTo>
                <a:lnTo>
                  <a:pt x="2588" y="762"/>
                </a:lnTo>
                <a:lnTo>
                  <a:pt x="2588" y="744"/>
                </a:lnTo>
                <a:lnTo>
                  <a:pt x="2584" y="728"/>
                </a:lnTo>
                <a:lnTo>
                  <a:pt x="2576" y="712"/>
                </a:lnTo>
                <a:lnTo>
                  <a:pt x="2564" y="696"/>
                </a:lnTo>
                <a:lnTo>
                  <a:pt x="2550" y="682"/>
                </a:lnTo>
                <a:lnTo>
                  <a:pt x="2528" y="666"/>
                </a:lnTo>
                <a:lnTo>
                  <a:pt x="2504" y="652"/>
                </a:lnTo>
                <a:lnTo>
                  <a:pt x="2474" y="638"/>
                </a:lnTo>
                <a:lnTo>
                  <a:pt x="2438" y="626"/>
                </a:lnTo>
                <a:lnTo>
                  <a:pt x="2396" y="614"/>
                </a:lnTo>
                <a:lnTo>
                  <a:pt x="2348" y="604"/>
                </a:lnTo>
                <a:lnTo>
                  <a:pt x="2336" y="604"/>
                </a:lnTo>
                <a:lnTo>
                  <a:pt x="2302" y="606"/>
                </a:lnTo>
                <a:lnTo>
                  <a:pt x="2256" y="612"/>
                </a:lnTo>
                <a:lnTo>
                  <a:pt x="2228" y="618"/>
                </a:lnTo>
                <a:lnTo>
                  <a:pt x="2200" y="624"/>
                </a:lnTo>
                <a:lnTo>
                  <a:pt x="2172" y="634"/>
                </a:lnTo>
                <a:lnTo>
                  <a:pt x="2144" y="646"/>
                </a:lnTo>
                <a:lnTo>
                  <a:pt x="2116" y="662"/>
                </a:lnTo>
                <a:lnTo>
                  <a:pt x="2090" y="680"/>
                </a:lnTo>
                <a:lnTo>
                  <a:pt x="2078" y="690"/>
                </a:lnTo>
                <a:lnTo>
                  <a:pt x="2068" y="700"/>
                </a:lnTo>
                <a:lnTo>
                  <a:pt x="2058" y="712"/>
                </a:lnTo>
                <a:lnTo>
                  <a:pt x="2048" y="726"/>
                </a:lnTo>
                <a:lnTo>
                  <a:pt x="2040" y="740"/>
                </a:lnTo>
                <a:lnTo>
                  <a:pt x="2034" y="754"/>
                </a:lnTo>
                <a:lnTo>
                  <a:pt x="2028" y="772"/>
                </a:lnTo>
                <a:lnTo>
                  <a:pt x="2024" y="788"/>
                </a:lnTo>
                <a:lnTo>
                  <a:pt x="2018" y="760"/>
                </a:lnTo>
                <a:lnTo>
                  <a:pt x="2012" y="732"/>
                </a:lnTo>
                <a:lnTo>
                  <a:pt x="2008" y="698"/>
                </a:lnTo>
                <a:lnTo>
                  <a:pt x="2008" y="662"/>
                </a:lnTo>
                <a:lnTo>
                  <a:pt x="2008" y="644"/>
                </a:lnTo>
                <a:lnTo>
                  <a:pt x="2010" y="628"/>
                </a:lnTo>
                <a:lnTo>
                  <a:pt x="2014" y="612"/>
                </a:lnTo>
                <a:lnTo>
                  <a:pt x="2020" y="598"/>
                </a:lnTo>
                <a:lnTo>
                  <a:pt x="2026" y="588"/>
                </a:lnTo>
                <a:lnTo>
                  <a:pt x="2036" y="578"/>
                </a:lnTo>
                <a:lnTo>
                  <a:pt x="2026" y="584"/>
                </a:lnTo>
                <a:lnTo>
                  <a:pt x="2014" y="590"/>
                </a:lnTo>
                <a:lnTo>
                  <a:pt x="2000" y="600"/>
                </a:lnTo>
                <a:lnTo>
                  <a:pt x="1986" y="612"/>
                </a:lnTo>
                <a:lnTo>
                  <a:pt x="1970" y="630"/>
                </a:lnTo>
                <a:lnTo>
                  <a:pt x="1954" y="650"/>
                </a:lnTo>
                <a:lnTo>
                  <a:pt x="1940" y="674"/>
                </a:lnTo>
                <a:lnTo>
                  <a:pt x="1940" y="660"/>
                </a:lnTo>
                <a:lnTo>
                  <a:pt x="1944" y="626"/>
                </a:lnTo>
                <a:lnTo>
                  <a:pt x="1948" y="602"/>
                </a:lnTo>
                <a:lnTo>
                  <a:pt x="1954" y="576"/>
                </a:lnTo>
                <a:lnTo>
                  <a:pt x="1964" y="548"/>
                </a:lnTo>
                <a:lnTo>
                  <a:pt x="1976" y="518"/>
                </a:lnTo>
                <a:lnTo>
                  <a:pt x="1994" y="488"/>
                </a:lnTo>
                <a:lnTo>
                  <a:pt x="2014" y="456"/>
                </a:lnTo>
                <a:lnTo>
                  <a:pt x="2026" y="442"/>
                </a:lnTo>
                <a:lnTo>
                  <a:pt x="2040" y="428"/>
                </a:lnTo>
                <a:lnTo>
                  <a:pt x="2056" y="414"/>
                </a:lnTo>
                <a:lnTo>
                  <a:pt x="2072" y="400"/>
                </a:lnTo>
                <a:lnTo>
                  <a:pt x="2090" y="388"/>
                </a:lnTo>
                <a:lnTo>
                  <a:pt x="2110" y="374"/>
                </a:lnTo>
                <a:lnTo>
                  <a:pt x="2132" y="364"/>
                </a:lnTo>
                <a:lnTo>
                  <a:pt x="2154" y="354"/>
                </a:lnTo>
                <a:lnTo>
                  <a:pt x="2180" y="344"/>
                </a:lnTo>
                <a:lnTo>
                  <a:pt x="2206" y="336"/>
                </a:lnTo>
                <a:lnTo>
                  <a:pt x="2234" y="330"/>
                </a:lnTo>
                <a:lnTo>
                  <a:pt x="2266" y="324"/>
                </a:lnTo>
                <a:lnTo>
                  <a:pt x="2280" y="322"/>
                </a:lnTo>
                <a:lnTo>
                  <a:pt x="2316" y="314"/>
                </a:lnTo>
                <a:lnTo>
                  <a:pt x="2338" y="308"/>
                </a:lnTo>
                <a:lnTo>
                  <a:pt x="2364" y="302"/>
                </a:lnTo>
                <a:lnTo>
                  <a:pt x="2388" y="292"/>
                </a:lnTo>
                <a:lnTo>
                  <a:pt x="2412" y="282"/>
                </a:lnTo>
                <a:lnTo>
                  <a:pt x="2432" y="270"/>
                </a:lnTo>
                <a:lnTo>
                  <a:pt x="2450" y="256"/>
                </a:lnTo>
                <a:lnTo>
                  <a:pt x="2456" y="248"/>
                </a:lnTo>
                <a:lnTo>
                  <a:pt x="2462" y="240"/>
                </a:lnTo>
                <a:lnTo>
                  <a:pt x="2464" y="232"/>
                </a:lnTo>
                <a:lnTo>
                  <a:pt x="2466" y="222"/>
                </a:lnTo>
                <a:lnTo>
                  <a:pt x="2466" y="212"/>
                </a:lnTo>
                <a:lnTo>
                  <a:pt x="2464" y="202"/>
                </a:lnTo>
                <a:lnTo>
                  <a:pt x="2460" y="190"/>
                </a:lnTo>
                <a:lnTo>
                  <a:pt x="2454" y="178"/>
                </a:lnTo>
                <a:lnTo>
                  <a:pt x="2444" y="166"/>
                </a:lnTo>
                <a:lnTo>
                  <a:pt x="2432" y="154"/>
                </a:lnTo>
                <a:lnTo>
                  <a:pt x="2418" y="140"/>
                </a:lnTo>
                <a:lnTo>
                  <a:pt x="2400" y="126"/>
                </a:lnTo>
                <a:lnTo>
                  <a:pt x="2396" y="124"/>
                </a:lnTo>
                <a:lnTo>
                  <a:pt x="2386" y="114"/>
                </a:lnTo>
                <a:lnTo>
                  <a:pt x="2368" y="104"/>
                </a:lnTo>
                <a:lnTo>
                  <a:pt x="2356" y="98"/>
                </a:lnTo>
                <a:lnTo>
                  <a:pt x="2342" y="94"/>
                </a:lnTo>
                <a:lnTo>
                  <a:pt x="2326" y="90"/>
                </a:lnTo>
                <a:lnTo>
                  <a:pt x="2308" y="86"/>
                </a:lnTo>
                <a:lnTo>
                  <a:pt x="2288" y="86"/>
                </a:lnTo>
                <a:lnTo>
                  <a:pt x="2264" y="86"/>
                </a:lnTo>
                <a:lnTo>
                  <a:pt x="2240" y="88"/>
                </a:lnTo>
                <a:lnTo>
                  <a:pt x="2212" y="94"/>
                </a:lnTo>
                <a:lnTo>
                  <a:pt x="2184" y="102"/>
                </a:lnTo>
                <a:lnTo>
                  <a:pt x="2150" y="114"/>
                </a:lnTo>
                <a:lnTo>
                  <a:pt x="2162" y="104"/>
                </a:lnTo>
                <a:lnTo>
                  <a:pt x="2190" y="80"/>
                </a:lnTo>
                <a:lnTo>
                  <a:pt x="2212" y="66"/>
                </a:lnTo>
                <a:lnTo>
                  <a:pt x="2238" y="52"/>
                </a:lnTo>
                <a:lnTo>
                  <a:pt x="2270" y="36"/>
                </a:lnTo>
                <a:lnTo>
                  <a:pt x="2304" y="22"/>
                </a:lnTo>
                <a:lnTo>
                  <a:pt x="2342" y="12"/>
                </a:lnTo>
                <a:lnTo>
                  <a:pt x="2384" y="4"/>
                </a:lnTo>
                <a:lnTo>
                  <a:pt x="2406" y="2"/>
                </a:lnTo>
                <a:lnTo>
                  <a:pt x="2430" y="0"/>
                </a:lnTo>
                <a:lnTo>
                  <a:pt x="2454" y="0"/>
                </a:lnTo>
                <a:lnTo>
                  <a:pt x="2478" y="0"/>
                </a:lnTo>
                <a:lnTo>
                  <a:pt x="2504" y="4"/>
                </a:lnTo>
                <a:lnTo>
                  <a:pt x="2530" y="8"/>
                </a:lnTo>
                <a:lnTo>
                  <a:pt x="2558" y="14"/>
                </a:lnTo>
                <a:lnTo>
                  <a:pt x="2586" y="22"/>
                </a:lnTo>
                <a:lnTo>
                  <a:pt x="2614" y="32"/>
                </a:lnTo>
                <a:lnTo>
                  <a:pt x="2644" y="44"/>
                </a:lnTo>
                <a:lnTo>
                  <a:pt x="2674" y="58"/>
                </a:lnTo>
                <a:lnTo>
                  <a:pt x="2704" y="76"/>
                </a:lnTo>
                <a:lnTo>
                  <a:pt x="2734" y="76"/>
                </a:lnTo>
                <a:lnTo>
                  <a:pt x="2766" y="76"/>
                </a:lnTo>
                <a:lnTo>
                  <a:pt x="2804" y="82"/>
                </a:lnTo>
                <a:lnTo>
                  <a:pt x="2824" y="84"/>
                </a:lnTo>
                <a:lnTo>
                  <a:pt x="2844" y="90"/>
                </a:lnTo>
                <a:lnTo>
                  <a:pt x="2864" y="96"/>
                </a:lnTo>
                <a:lnTo>
                  <a:pt x="2882" y="106"/>
                </a:lnTo>
                <a:lnTo>
                  <a:pt x="2900" y="116"/>
                </a:lnTo>
                <a:lnTo>
                  <a:pt x="2916" y="128"/>
                </a:lnTo>
                <a:lnTo>
                  <a:pt x="2930" y="142"/>
                </a:lnTo>
                <a:lnTo>
                  <a:pt x="2940" y="158"/>
                </a:lnTo>
                <a:lnTo>
                  <a:pt x="2966" y="158"/>
                </a:lnTo>
                <a:lnTo>
                  <a:pt x="2992" y="162"/>
                </a:lnTo>
                <a:lnTo>
                  <a:pt x="3020" y="168"/>
                </a:lnTo>
                <a:lnTo>
                  <a:pt x="3034" y="172"/>
                </a:lnTo>
                <a:lnTo>
                  <a:pt x="3048" y="178"/>
                </a:lnTo>
                <a:lnTo>
                  <a:pt x="3062" y="184"/>
                </a:lnTo>
                <a:lnTo>
                  <a:pt x="3072" y="194"/>
                </a:lnTo>
                <a:lnTo>
                  <a:pt x="3080" y="204"/>
                </a:lnTo>
                <a:lnTo>
                  <a:pt x="3086" y="216"/>
                </a:lnTo>
                <a:lnTo>
                  <a:pt x="3088" y="230"/>
                </a:lnTo>
                <a:lnTo>
                  <a:pt x="3086" y="248"/>
                </a:lnTo>
                <a:lnTo>
                  <a:pt x="3088" y="256"/>
                </a:lnTo>
                <a:lnTo>
                  <a:pt x="3094" y="276"/>
                </a:lnTo>
                <a:lnTo>
                  <a:pt x="3096" y="292"/>
                </a:lnTo>
                <a:lnTo>
                  <a:pt x="3096" y="310"/>
                </a:lnTo>
                <a:lnTo>
                  <a:pt x="3096" y="332"/>
                </a:lnTo>
                <a:lnTo>
                  <a:pt x="3094" y="354"/>
                </a:lnTo>
                <a:lnTo>
                  <a:pt x="3090" y="380"/>
                </a:lnTo>
                <a:lnTo>
                  <a:pt x="3084" y="406"/>
                </a:lnTo>
                <a:lnTo>
                  <a:pt x="3074" y="436"/>
                </a:lnTo>
                <a:lnTo>
                  <a:pt x="3060" y="464"/>
                </a:lnTo>
                <a:lnTo>
                  <a:pt x="3042" y="496"/>
                </a:lnTo>
                <a:lnTo>
                  <a:pt x="3020" y="526"/>
                </a:lnTo>
                <a:lnTo>
                  <a:pt x="2992" y="558"/>
                </a:lnTo>
                <a:lnTo>
                  <a:pt x="2960" y="592"/>
                </a:lnTo>
                <a:lnTo>
                  <a:pt x="2968" y="588"/>
                </a:lnTo>
                <a:lnTo>
                  <a:pt x="2990" y="582"/>
                </a:lnTo>
                <a:lnTo>
                  <a:pt x="3006" y="578"/>
                </a:lnTo>
                <a:lnTo>
                  <a:pt x="3020" y="578"/>
                </a:lnTo>
                <a:lnTo>
                  <a:pt x="3036" y="578"/>
                </a:lnTo>
                <a:lnTo>
                  <a:pt x="3050" y="580"/>
                </a:lnTo>
                <a:lnTo>
                  <a:pt x="3062" y="586"/>
                </a:lnTo>
                <a:lnTo>
                  <a:pt x="3068" y="592"/>
                </a:lnTo>
                <a:lnTo>
                  <a:pt x="3074" y="598"/>
                </a:lnTo>
                <a:lnTo>
                  <a:pt x="3078" y="604"/>
                </a:lnTo>
                <a:lnTo>
                  <a:pt x="3080" y="612"/>
                </a:lnTo>
                <a:lnTo>
                  <a:pt x="3082" y="620"/>
                </a:lnTo>
                <a:lnTo>
                  <a:pt x="3082" y="632"/>
                </a:lnTo>
                <a:lnTo>
                  <a:pt x="3082" y="644"/>
                </a:lnTo>
                <a:lnTo>
                  <a:pt x="3080" y="658"/>
                </a:lnTo>
                <a:lnTo>
                  <a:pt x="3072" y="690"/>
                </a:lnTo>
                <a:lnTo>
                  <a:pt x="3058" y="728"/>
                </a:lnTo>
                <a:lnTo>
                  <a:pt x="3036" y="776"/>
                </a:lnTo>
                <a:lnTo>
                  <a:pt x="3020" y="810"/>
                </a:lnTo>
                <a:lnTo>
                  <a:pt x="2980" y="888"/>
                </a:lnTo>
                <a:lnTo>
                  <a:pt x="2956" y="932"/>
                </a:lnTo>
                <a:lnTo>
                  <a:pt x="2930" y="972"/>
                </a:lnTo>
                <a:lnTo>
                  <a:pt x="2908" y="1004"/>
                </a:lnTo>
                <a:lnTo>
                  <a:pt x="2898" y="1016"/>
                </a:lnTo>
                <a:lnTo>
                  <a:pt x="2890" y="1024"/>
                </a:lnTo>
                <a:lnTo>
                  <a:pt x="2876" y="1034"/>
                </a:lnTo>
                <a:lnTo>
                  <a:pt x="2866" y="1038"/>
                </a:lnTo>
                <a:lnTo>
                  <a:pt x="2862" y="1038"/>
                </a:lnTo>
                <a:lnTo>
                  <a:pt x="2860" y="1036"/>
                </a:lnTo>
                <a:lnTo>
                  <a:pt x="2860" y="1032"/>
                </a:lnTo>
                <a:lnTo>
                  <a:pt x="2862" y="1028"/>
                </a:lnTo>
                <a:lnTo>
                  <a:pt x="2864" y="1024"/>
                </a:lnTo>
                <a:lnTo>
                  <a:pt x="2888" y="1026"/>
                </a:lnTo>
                <a:lnTo>
                  <a:pt x="2912" y="1030"/>
                </a:lnTo>
                <a:lnTo>
                  <a:pt x="2938" y="1036"/>
                </a:lnTo>
                <a:lnTo>
                  <a:pt x="2952" y="1042"/>
                </a:lnTo>
                <a:lnTo>
                  <a:pt x="2964" y="1048"/>
                </a:lnTo>
                <a:lnTo>
                  <a:pt x="2974" y="1058"/>
                </a:lnTo>
                <a:lnTo>
                  <a:pt x="2982" y="1066"/>
                </a:lnTo>
                <a:lnTo>
                  <a:pt x="2988" y="1078"/>
                </a:lnTo>
                <a:lnTo>
                  <a:pt x="2990" y="1092"/>
                </a:lnTo>
                <a:lnTo>
                  <a:pt x="2990" y="1108"/>
                </a:lnTo>
                <a:lnTo>
                  <a:pt x="2984" y="1126"/>
                </a:lnTo>
                <a:lnTo>
                  <a:pt x="2966" y="1202"/>
                </a:lnTo>
                <a:lnTo>
                  <a:pt x="2978" y="1194"/>
                </a:lnTo>
                <a:lnTo>
                  <a:pt x="2990" y="1186"/>
                </a:lnTo>
                <a:lnTo>
                  <a:pt x="3004" y="1180"/>
                </a:lnTo>
                <a:lnTo>
                  <a:pt x="3022" y="1174"/>
                </a:lnTo>
                <a:lnTo>
                  <a:pt x="3030" y="1172"/>
                </a:lnTo>
                <a:lnTo>
                  <a:pt x="3038" y="1172"/>
                </a:lnTo>
                <a:lnTo>
                  <a:pt x="3046" y="1174"/>
                </a:lnTo>
                <a:lnTo>
                  <a:pt x="3054" y="1178"/>
                </a:lnTo>
                <a:lnTo>
                  <a:pt x="3062" y="1182"/>
                </a:lnTo>
                <a:lnTo>
                  <a:pt x="3068" y="1190"/>
                </a:lnTo>
                <a:lnTo>
                  <a:pt x="3082" y="1182"/>
                </a:lnTo>
                <a:lnTo>
                  <a:pt x="3096" y="1174"/>
                </a:lnTo>
                <a:lnTo>
                  <a:pt x="3112" y="1166"/>
                </a:lnTo>
                <a:lnTo>
                  <a:pt x="3130" y="1162"/>
                </a:lnTo>
                <a:lnTo>
                  <a:pt x="3138" y="1160"/>
                </a:lnTo>
                <a:lnTo>
                  <a:pt x="3146" y="1160"/>
                </a:lnTo>
                <a:lnTo>
                  <a:pt x="3152" y="1162"/>
                </a:lnTo>
                <a:lnTo>
                  <a:pt x="3158" y="1164"/>
                </a:lnTo>
                <a:lnTo>
                  <a:pt x="3160" y="1170"/>
                </a:lnTo>
                <a:lnTo>
                  <a:pt x="3162" y="1176"/>
                </a:lnTo>
                <a:lnTo>
                  <a:pt x="3164" y="1184"/>
                </a:lnTo>
                <a:lnTo>
                  <a:pt x="3164" y="1206"/>
                </a:lnTo>
                <a:lnTo>
                  <a:pt x="3160" y="1220"/>
                </a:lnTo>
                <a:lnTo>
                  <a:pt x="3156" y="1238"/>
                </a:lnTo>
                <a:lnTo>
                  <a:pt x="3150" y="1260"/>
                </a:lnTo>
                <a:lnTo>
                  <a:pt x="3138" y="1282"/>
                </a:lnTo>
                <a:lnTo>
                  <a:pt x="3124" y="1306"/>
                </a:lnTo>
                <a:lnTo>
                  <a:pt x="3106" y="1332"/>
                </a:lnTo>
                <a:lnTo>
                  <a:pt x="3082" y="1360"/>
                </a:lnTo>
                <a:lnTo>
                  <a:pt x="3052" y="1388"/>
                </a:lnTo>
                <a:lnTo>
                  <a:pt x="3016" y="1418"/>
                </a:lnTo>
                <a:lnTo>
                  <a:pt x="2972" y="1448"/>
                </a:lnTo>
                <a:lnTo>
                  <a:pt x="2922" y="1478"/>
                </a:lnTo>
                <a:lnTo>
                  <a:pt x="2864" y="1508"/>
                </a:lnTo>
                <a:lnTo>
                  <a:pt x="2796" y="1540"/>
                </a:lnTo>
                <a:lnTo>
                  <a:pt x="2720" y="1570"/>
                </a:lnTo>
                <a:lnTo>
                  <a:pt x="2634" y="1598"/>
                </a:lnTo>
                <a:lnTo>
                  <a:pt x="2538" y="1628"/>
                </a:lnTo>
                <a:lnTo>
                  <a:pt x="2430" y="1654"/>
                </a:lnTo>
                <a:lnTo>
                  <a:pt x="2310" y="1680"/>
                </a:lnTo>
                <a:lnTo>
                  <a:pt x="2180" y="1704"/>
                </a:lnTo>
                <a:lnTo>
                  <a:pt x="2036" y="1728"/>
                </a:lnTo>
                <a:lnTo>
                  <a:pt x="1878" y="1748"/>
                </a:lnTo>
                <a:lnTo>
                  <a:pt x="1706" y="1766"/>
                </a:lnTo>
                <a:lnTo>
                  <a:pt x="1520" y="1780"/>
                </a:lnTo>
                <a:lnTo>
                  <a:pt x="1318" y="1792"/>
                </a:lnTo>
                <a:lnTo>
                  <a:pt x="1102" y="1802"/>
                </a:lnTo>
                <a:lnTo>
                  <a:pt x="868" y="1808"/>
                </a:lnTo>
                <a:lnTo>
                  <a:pt x="618" y="1810"/>
                </a:lnTo>
                <a:lnTo>
                  <a:pt x="350" y="1806"/>
                </a:lnTo>
                <a:lnTo>
                  <a:pt x="426" y="1810"/>
                </a:lnTo>
                <a:lnTo>
                  <a:pt x="514" y="1810"/>
                </a:lnTo>
                <a:lnTo>
                  <a:pt x="630" y="1810"/>
                </a:lnTo>
                <a:lnTo>
                  <a:pt x="770" y="1808"/>
                </a:lnTo>
                <a:lnTo>
                  <a:pt x="930" y="1802"/>
                </a:lnTo>
                <a:lnTo>
                  <a:pt x="1106" y="1792"/>
                </a:lnTo>
                <a:lnTo>
                  <a:pt x="1200" y="1786"/>
                </a:lnTo>
                <a:lnTo>
                  <a:pt x="1294" y="1776"/>
                </a:lnTo>
                <a:lnTo>
                  <a:pt x="1392" y="1766"/>
                </a:lnTo>
                <a:lnTo>
                  <a:pt x="1490" y="1754"/>
                </a:lnTo>
                <a:lnTo>
                  <a:pt x="1590" y="1740"/>
                </a:lnTo>
                <a:lnTo>
                  <a:pt x="1688" y="1724"/>
                </a:lnTo>
                <a:lnTo>
                  <a:pt x="1788" y="1706"/>
                </a:lnTo>
                <a:lnTo>
                  <a:pt x="1886" y="1684"/>
                </a:lnTo>
                <a:lnTo>
                  <a:pt x="1984" y="1662"/>
                </a:lnTo>
                <a:lnTo>
                  <a:pt x="2078" y="1636"/>
                </a:lnTo>
                <a:lnTo>
                  <a:pt x="2172" y="1606"/>
                </a:lnTo>
                <a:lnTo>
                  <a:pt x="2262" y="1574"/>
                </a:lnTo>
                <a:lnTo>
                  <a:pt x="2350" y="1540"/>
                </a:lnTo>
                <a:lnTo>
                  <a:pt x="2432" y="1502"/>
                </a:lnTo>
                <a:lnTo>
                  <a:pt x="2472" y="1482"/>
                </a:lnTo>
                <a:lnTo>
                  <a:pt x="2512" y="1462"/>
                </a:lnTo>
                <a:lnTo>
                  <a:pt x="2550" y="1440"/>
                </a:lnTo>
                <a:lnTo>
                  <a:pt x="2586" y="1416"/>
                </a:lnTo>
                <a:lnTo>
                  <a:pt x="2620" y="1394"/>
                </a:lnTo>
                <a:lnTo>
                  <a:pt x="2654" y="1368"/>
                </a:lnTo>
                <a:lnTo>
                  <a:pt x="2686" y="1344"/>
                </a:lnTo>
                <a:lnTo>
                  <a:pt x="2718" y="1316"/>
                </a:lnTo>
                <a:lnTo>
                  <a:pt x="2674" y="1344"/>
                </a:lnTo>
                <a:lnTo>
                  <a:pt x="2618" y="1372"/>
                </a:lnTo>
                <a:lnTo>
                  <a:pt x="2542" y="1410"/>
                </a:lnTo>
                <a:lnTo>
                  <a:pt x="2446" y="1454"/>
                </a:lnTo>
                <a:lnTo>
                  <a:pt x="2388" y="1478"/>
                </a:lnTo>
                <a:lnTo>
                  <a:pt x="2326" y="1502"/>
                </a:lnTo>
                <a:lnTo>
                  <a:pt x="2260" y="1526"/>
                </a:lnTo>
                <a:lnTo>
                  <a:pt x="2186" y="1550"/>
                </a:lnTo>
                <a:lnTo>
                  <a:pt x="2108" y="1574"/>
                </a:lnTo>
                <a:lnTo>
                  <a:pt x="2026" y="1598"/>
                </a:lnTo>
                <a:lnTo>
                  <a:pt x="1938" y="1620"/>
                </a:lnTo>
                <a:lnTo>
                  <a:pt x="1844" y="1642"/>
                </a:lnTo>
                <a:lnTo>
                  <a:pt x="1746" y="1664"/>
                </a:lnTo>
                <a:lnTo>
                  <a:pt x="1642" y="1682"/>
                </a:lnTo>
                <a:lnTo>
                  <a:pt x="1534" y="1700"/>
                </a:lnTo>
                <a:lnTo>
                  <a:pt x="1420" y="1716"/>
                </a:lnTo>
                <a:lnTo>
                  <a:pt x="1302" y="1728"/>
                </a:lnTo>
                <a:lnTo>
                  <a:pt x="1178" y="1738"/>
                </a:lnTo>
                <a:lnTo>
                  <a:pt x="1050" y="1746"/>
                </a:lnTo>
                <a:lnTo>
                  <a:pt x="916" y="1750"/>
                </a:lnTo>
                <a:lnTo>
                  <a:pt x="778" y="1750"/>
                </a:lnTo>
                <a:lnTo>
                  <a:pt x="634" y="1748"/>
                </a:lnTo>
                <a:lnTo>
                  <a:pt x="486" y="1740"/>
                </a:lnTo>
                <a:lnTo>
                  <a:pt x="334" y="1730"/>
                </a:lnTo>
                <a:lnTo>
                  <a:pt x="174" y="1714"/>
                </a:lnTo>
                <a:lnTo>
                  <a:pt x="12" y="1692"/>
                </a:lnTo>
                <a:lnTo>
                  <a:pt x="104" y="1700"/>
                </a:lnTo>
                <a:lnTo>
                  <a:pt x="210" y="1706"/>
                </a:lnTo>
                <a:lnTo>
                  <a:pt x="350" y="1712"/>
                </a:lnTo>
                <a:lnTo>
                  <a:pt x="516" y="1718"/>
                </a:lnTo>
                <a:lnTo>
                  <a:pt x="706" y="1720"/>
                </a:lnTo>
                <a:lnTo>
                  <a:pt x="808" y="1718"/>
                </a:lnTo>
                <a:lnTo>
                  <a:pt x="912" y="1716"/>
                </a:lnTo>
                <a:lnTo>
                  <a:pt x="1020" y="1714"/>
                </a:lnTo>
                <a:lnTo>
                  <a:pt x="1130" y="1708"/>
                </a:lnTo>
                <a:lnTo>
                  <a:pt x="1240" y="1702"/>
                </a:lnTo>
                <a:lnTo>
                  <a:pt x="1352" y="1692"/>
                </a:lnTo>
                <a:lnTo>
                  <a:pt x="1464" y="1682"/>
                </a:lnTo>
                <a:lnTo>
                  <a:pt x="1574" y="1668"/>
                </a:lnTo>
                <a:lnTo>
                  <a:pt x="1684" y="1652"/>
                </a:lnTo>
                <a:lnTo>
                  <a:pt x="1792" y="1632"/>
                </a:lnTo>
                <a:lnTo>
                  <a:pt x="1898" y="1610"/>
                </a:lnTo>
                <a:lnTo>
                  <a:pt x="2000" y="1584"/>
                </a:lnTo>
                <a:lnTo>
                  <a:pt x="2096" y="1556"/>
                </a:lnTo>
                <a:lnTo>
                  <a:pt x="2144" y="1540"/>
                </a:lnTo>
                <a:lnTo>
                  <a:pt x="2190" y="1524"/>
                </a:lnTo>
                <a:lnTo>
                  <a:pt x="2234" y="1506"/>
                </a:lnTo>
                <a:lnTo>
                  <a:pt x="2278" y="1488"/>
                </a:lnTo>
                <a:lnTo>
                  <a:pt x="2318" y="1470"/>
                </a:lnTo>
                <a:lnTo>
                  <a:pt x="2358" y="1448"/>
                </a:lnTo>
                <a:lnTo>
                  <a:pt x="2396" y="1428"/>
                </a:lnTo>
                <a:lnTo>
                  <a:pt x="2434" y="1404"/>
                </a:lnTo>
                <a:lnTo>
                  <a:pt x="2468" y="1382"/>
                </a:lnTo>
                <a:lnTo>
                  <a:pt x="2500" y="1356"/>
                </a:lnTo>
                <a:lnTo>
                  <a:pt x="2530" y="1330"/>
                </a:lnTo>
                <a:lnTo>
                  <a:pt x="2560" y="1304"/>
                </a:lnTo>
                <a:lnTo>
                  <a:pt x="2586" y="1276"/>
                </a:lnTo>
                <a:lnTo>
                  <a:pt x="2610" y="1246"/>
                </a:lnTo>
                <a:lnTo>
                  <a:pt x="2612" y="1228"/>
                </a:lnTo>
                <a:lnTo>
                  <a:pt x="2612" y="1210"/>
                </a:lnTo>
                <a:lnTo>
                  <a:pt x="2610" y="1190"/>
                </a:lnTo>
                <a:lnTo>
                  <a:pt x="2610" y="1182"/>
                </a:lnTo>
                <a:lnTo>
                  <a:pt x="2606" y="1174"/>
                </a:lnTo>
                <a:lnTo>
                  <a:pt x="2604" y="1168"/>
                </a:lnTo>
                <a:lnTo>
                  <a:pt x="2598" y="1164"/>
                </a:lnTo>
                <a:lnTo>
                  <a:pt x="2592" y="1162"/>
                </a:lnTo>
                <a:lnTo>
                  <a:pt x="2584" y="1164"/>
                </a:lnTo>
                <a:lnTo>
                  <a:pt x="2576" y="1168"/>
                </a:lnTo>
                <a:lnTo>
                  <a:pt x="2564" y="1176"/>
                </a:lnTo>
                <a:lnTo>
                  <a:pt x="2560" y="1184"/>
                </a:lnTo>
                <a:lnTo>
                  <a:pt x="2548" y="1204"/>
                </a:lnTo>
                <a:lnTo>
                  <a:pt x="2524" y="1236"/>
                </a:lnTo>
                <a:lnTo>
                  <a:pt x="2506" y="1254"/>
                </a:lnTo>
                <a:lnTo>
                  <a:pt x="2484" y="1274"/>
                </a:lnTo>
                <a:lnTo>
                  <a:pt x="2458" y="1298"/>
                </a:lnTo>
                <a:lnTo>
                  <a:pt x="2428" y="1320"/>
                </a:lnTo>
                <a:lnTo>
                  <a:pt x="2394" y="1344"/>
                </a:lnTo>
                <a:lnTo>
                  <a:pt x="2354" y="1370"/>
                </a:lnTo>
                <a:lnTo>
                  <a:pt x="2308" y="1396"/>
                </a:lnTo>
                <a:lnTo>
                  <a:pt x="2258" y="1420"/>
                </a:lnTo>
                <a:lnTo>
                  <a:pt x="2200" y="1446"/>
                </a:lnTo>
                <a:lnTo>
                  <a:pt x="2136" y="1470"/>
                </a:lnTo>
                <a:lnTo>
                  <a:pt x="2066" y="1494"/>
                </a:lnTo>
                <a:lnTo>
                  <a:pt x="1990" y="1516"/>
                </a:lnTo>
                <a:lnTo>
                  <a:pt x="1904" y="1538"/>
                </a:lnTo>
                <a:lnTo>
                  <a:pt x="1812" y="1558"/>
                </a:lnTo>
                <a:lnTo>
                  <a:pt x="1712" y="1576"/>
                </a:lnTo>
                <a:lnTo>
                  <a:pt x="1604" y="1592"/>
                </a:lnTo>
                <a:lnTo>
                  <a:pt x="1488" y="1604"/>
                </a:lnTo>
                <a:lnTo>
                  <a:pt x="1362" y="1614"/>
                </a:lnTo>
                <a:lnTo>
                  <a:pt x="1226" y="1622"/>
                </a:lnTo>
                <a:lnTo>
                  <a:pt x="1082" y="1626"/>
                </a:lnTo>
                <a:lnTo>
                  <a:pt x="928" y="1624"/>
                </a:lnTo>
                <a:lnTo>
                  <a:pt x="764" y="1620"/>
                </a:lnTo>
                <a:lnTo>
                  <a:pt x="590" y="1612"/>
                </a:lnTo>
                <a:lnTo>
                  <a:pt x="404" y="1600"/>
                </a:lnTo>
                <a:lnTo>
                  <a:pt x="208" y="1582"/>
                </a:lnTo>
                <a:lnTo>
                  <a:pt x="0" y="1558"/>
                </a:lnTo>
                <a:lnTo>
                  <a:pt x="86" y="1568"/>
                </a:lnTo>
                <a:lnTo>
                  <a:pt x="184" y="1576"/>
                </a:lnTo>
                <a:lnTo>
                  <a:pt x="316" y="1586"/>
                </a:lnTo>
                <a:lnTo>
                  <a:pt x="472" y="1596"/>
                </a:lnTo>
                <a:lnTo>
                  <a:pt x="650" y="1602"/>
                </a:lnTo>
                <a:lnTo>
                  <a:pt x="746" y="1606"/>
                </a:lnTo>
                <a:lnTo>
                  <a:pt x="846" y="1606"/>
                </a:lnTo>
                <a:lnTo>
                  <a:pt x="946" y="1606"/>
                </a:lnTo>
                <a:lnTo>
                  <a:pt x="1050" y="1604"/>
                </a:lnTo>
                <a:lnTo>
                  <a:pt x="1156" y="1600"/>
                </a:lnTo>
                <a:lnTo>
                  <a:pt x="1262" y="1594"/>
                </a:lnTo>
                <a:lnTo>
                  <a:pt x="1368" y="1586"/>
                </a:lnTo>
                <a:lnTo>
                  <a:pt x="1474" y="1574"/>
                </a:lnTo>
                <a:lnTo>
                  <a:pt x="1580" y="1562"/>
                </a:lnTo>
                <a:lnTo>
                  <a:pt x="1682" y="1546"/>
                </a:lnTo>
                <a:lnTo>
                  <a:pt x="1784" y="1528"/>
                </a:lnTo>
                <a:lnTo>
                  <a:pt x="1882" y="1504"/>
                </a:lnTo>
                <a:lnTo>
                  <a:pt x="1976" y="1480"/>
                </a:lnTo>
                <a:lnTo>
                  <a:pt x="2022" y="1466"/>
                </a:lnTo>
                <a:lnTo>
                  <a:pt x="2068" y="1450"/>
                </a:lnTo>
                <a:lnTo>
                  <a:pt x="2110" y="1434"/>
                </a:lnTo>
                <a:lnTo>
                  <a:pt x="2152" y="1418"/>
                </a:lnTo>
                <a:lnTo>
                  <a:pt x="2194" y="1400"/>
                </a:lnTo>
                <a:lnTo>
                  <a:pt x="2234" y="1380"/>
                </a:lnTo>
                <a:lnTo>
                  <a:pt x="2272" y="1360"/>
                </a:lnTo>
                <a:lnTo>
                  <a:pt x="2308" y="1340"/>
                </a:lnTo>
                <a:lnTo>
                  <a:pt x="2342" y="1318"/>
                </a:lnTo>
                <a:lnTo>
                  <a:pt x="2376" y="1294"/>
                </a:lnTo>
                <a:lnTo>
                  <a:pt x="2406" y="1270"/>
                </a:lnTo>
                <a:lnTo>
                  <a:pt x="2436" y="1244"/>
                </a:lnTo>
                <a:lnTo>
                  <a:pt x="2464" y="1218"/>
                </a:lnTo>
                <a:lnTo>
                  <a:pt x="2488" y="1190"/>
                </a:lnTo>
                <a:lnTo>
                  <a:pt x="2494" y="1182"/>
                </a:lnTo>
                <a:lnTo>
                  <a:pt x="2504" y="1162"/>
                </a:lnTo>
                <a:lnTo>
                  <a:pt x="2508" y="1150"/>
                </a:lnTo>
                <a:lnTo>
                  <a:pt x="2510" y="1140"/>
                </a:lnTo>
                <a:lnTo>
                  <a:pt x="2512" y="1130"/>
                </a:lnTo>
                <a:lnTo>
                  <a:pt x="2510" y="1126"/>
                </a:lnTo>
                <a:lnTo>
                  <a:pt x="2508" y="1122"/>
                </a:lnTo>
                <a:lnTo>
                  <a:pt x="2506" y="1120"/>
                </a:lnTo>
                <a:lnTo>
                  <a:pt x="2500" y="1118"/>
                </a:lnTo>
                <a:lnTo>
                  <a:pt x="2496" y="1116"/>
                </a:lnTo>
                <a:lnTo>
                  <a:pt x="2488" y="1118"/>
                </a:lnTo>
                <a:lnTo>
                  <a:pt x="2468" y="1122"/>
                </a:lnTo>
                <a:lnTo>
                  <a:pt x="2442" y="1134"/>
                </a:lnTo>
                <a:lnTo>
                  <a:pt x="2408" y="1152"/>
                </a:lnTo>
                <a:lnTo>
                  <a:pt x="2364" y="1178"/>
                </a:lnTo>
                <a:lnTo>
                  <a:pt x="2310" y="1214"/>
                </a:lnTo>
                <a:lnTo>
                  <a:pt x="2246" y="1260"/>
                </a:lnTo>
                <a:lnTo>
                  <a:pt x="2214" y="1274"/>
                </a:lnTo>
                <a:lnTo>
                  <a:pt x="2174" y="1292"/>
                </a:lnTo>
                <a:lnTo>
                  <a:pt x="2120" y="1312"/>
                </a:lnTo>
                <a:lnTo>
                  <a:pt x="2052" y="1338"/>
                </a:lnTo>
                <a:lnTo>
                  <a:pt x="1968" y="1364"/>
                </a:lnTo>
                <a:lnTo>
                  <a:pt x="1872" y="1392"/>
                </a:lnTo>
                <a:lnTo>
                  <a:pt x="1764" y="1420"/>
                </a:lnTo>
                <a:lnTo>
                  <a:pt x="1706" y="1432"/>
                </a:lnTo>
                <a:lnTo>
                  <a:pt x="1644" y="1444"/>
                </a:lnTo>
                <a:lnTo>
                  <a:pt x="1580" y="1456"/>
                </a:lnTo>
                <a:lnTo>
                  <a:pt x="1512" y="1468"/>
                </a:lnTo>
                <a:lnTo>
                  <a:pt x="1442" y="1478"/>
                </a:lnTo>
                <a:lnTo>
                  <a:pt x="1368" y="1486"/>
                </a:lnTo>
                <a:lnTo>
                  <a:pt x="1294" y="1492"/>
                </a:lnTo>
                <a:lnTo>
                  <a:pt x="1216" y="1498"/>
                </a:lnTo>
                <a:lnTo>
                  <a:pt x="1134" y="1502"/>
                </a:lnTo>
                <a:lnTo>
                  <a:pt x="1052" y="1504"/>
                </a:lnTo>
                <a:lnTo>
                  <a:pt x="966" y="1504"/>
                </a:lnTo>
                <a:lnTo>
                  <a:pt x="880" y="1502"/>
                </a:lnTo>
                <a:lnTo>
                  <a:pt x="790" y="1498"/>
                </a:lnTo>
                <a:lnTo>
                  <a:pt x="698" y="1492"/>
                </a:lnTo>
                <a:lnTo>
                  <a:pt x="604" y="1482"/>
                </a:lnTo>
                <a:lnTo>
                  <a:pt x="508" y="1470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51"/>
          <p:cNvSpPr>
            <a:spLocks/>
          </p:cNvSpPr>
          <p:nvPr/>
        </p:nvSpPr>
        <p:spPr bwMode="auto">
          <a:xfrm>
            <a:off x="3571875" y="2813050"/>
            <a:ext cx="4797425" cy="2447925"/>
          </a:xfrm>
          <a:custGeom>
            <a:avLst/>
            <a:gdLst>
              <a:gd name="T0" fmla="*/ 2147483646 w 3022"/>
              <a:gd name="T1" fmla="*/ 2147483646 h 1542"/>
              <a:gd name="T2" fmla="*/ 2147483646 w 3022"/>
              <a:gd name="T3" fmla="*/ 2147483646 h 1542"/>
              <a:gd name="T4" fmla="*/ 2147483646 w 3022"/>
              <a:gd name="T5" fmla="*/ 2147483646 h 1542"/>
              <a:gd name="T6" fmla="*/ 2147483646 w 3022"/>
              <a:gd name="T7" fmla="*/ 2147483646 h 1542"/>
              <a:gd name="T8" fmla="*/ 2147483646 w 3022"/>
              <a:gd name="T9" fmla="*/ 2147483646 h 1542"/>
              <a:gd name="T10" fmla="*/ 2147483646 w 3022"/>
              <a:gd name="T11" fmla="*/ 2147483646 h 1542"/>
              <a:gd name="T12" fmla="*/ 2147483646 w 3022"/>
              <a:gd name="T13" fmla="*/ 2147483646 h 1542"/>
              <a:gd name="T14" fmla="*/ 2147483646 w 3022"/>
              <a:gd name="T15" fmla="*/ 2147483646 h 1542"/>
              <a:gd name="T16" fmla="*/ 2147483646 w 3022"/>
              <a:gd name="T17" fmla="*/ 2147483646 h 1542"/>
              <a:gd name="T18" fmla="*/ 2147483646 w 3022"/>
              <a:gd name="T19" fmla="*/ 2147483646 h 1542"/>
              <a:gd name="T20" fmla="*/ 2147483646 w 3022"/>
              <a:gd name="T21" fmla="*/ 2147483646 h 1542"/>
              <a:gd name="T22" fmla="*/ 2147483646 w 3022"/>
              <a:gd name="T23" fmla="*/ 2147483646 h 1542"/>
              <a:gd name="T24" fmla="*/ 2147483646 w 3022"/>
              <a:gd name="T25" fmla="*/ 2147483646 h 1542"/>
              <a:gd name="T26" fmla="*/ 2147483646 w 3022"/>
              <a:gd name="T27" fmla="*/ 2147483646 h 1542"/>
              <a:gd name="T28" fmla="*/ 2147483646 w 3022"/>
              <a:gd name="T29" fmla="*/ 2147483646 h 1542"/>
              <a:gd name="T30" fmla="*/ 2147483646 w 3022"/>
              <a:gd name="T31" fmla="*/ 2147483646 h 1542"/>
              <a:gd name="T32" fmla="*/ 2147483646 w 3022"/>
              <a:gd name="T33" fmla="*/ 2147483646 h 1542"/>
              <a:gd name="T34" fmla="*/ 2147483646 w 3022"/>
              <a:gd name="T35" fmla="*/ 2147483646 h 1542"/>
              <a:gd name="T36" fmla="*/ 2147483646 w 3022"/>
              <a:gd name="T37" fmla="*/ 2147483646 h 1542"/>
              <a:gd name="T38" fmla="*/ 2147483646 w 3022"/>
              <a:gd name="T39" fmla="*/ 0 h 1542"/>
              <a:gd name="T40" fmla="*/ 2147483646 w 3022"/>
              <a:gd name="T41" fmla="*/ 2147483646 h 1542"/>
              <a:gd name="T42" fmla="*/ 2147483646 w 3022"/>
              <a:gd name="T43" fmla="*/ 2147483646 h 1542"/>
              <a:gd name="T44" fmla="*/ 2147483646 w 3022"/>
              <a:gd name="T45" fmla="*/ 2147483646 h 1542"/>
              <a:gd name="T46" fmla="*/ 2147483646 w 3022"/>
              <a:gd name="T47" fmla="*/ 2147483646 h 1542"/>
              <a:gd name="T48" fmla="*/ 2147483646 w 3022"/>
              <a:gd name="T49" fmla="*/ 2147483646 h 1542"/>
              <a:gd name="T50" fmla="*/ 2147483646 w 3022"/>
              <a:gd name="T51" fmla="*/ 2147483646 h 1542"/>
              <a:gd name="T52" fmla="*/ 2147483646 w 3022"/>
              <a:gd name="T53" fmla="*/ 2147483646 h 1542"/>
              <a:gd name="T54" fmla="*/ 2147483646 w 3022"/>
              <a:gd name="T55" fmla="*/ 2147483646 h 1542"/>
              <a:gd name="T56" fmla="*/ 2147483646 w 3022"/>
              <a:gd name="T57" fmla="*/ 2147483646 h 1542"/>
              <a:gd name="T58" fmla="*/ 2147483646 w 3022"/>
              <a:gd name="T59" fmla="*/ 2147483646 h 1542"/>
              <a:gd name="T60" fmla="*/ 2147483646 w 3022"/>
              <a:gd name="T61" fmla="*/ 2147483646 h 1542"/>
              <a:gd name="T62" fmla="*/ 2147483646 w 3022"/>
              <a:gd name="T63" fmla="*/ 2147483646 h 1542"/>
              <a:gd name="T64" fmla="*/ 2147483646 w 3022"/>
              <a:gd name="T65" fmla="*/ 2147483646 h 1542"/>
              <a:gd name="T66" fmla="*/ 2147483646 w 3022"/>
              <a:gd name="T67" fmla="*/ 2147483646 h 1542"/>
              <a:gd name="T68" fmla="*/ 2147483646 w 3022"/>
              <a:gd name="T69" fmla="*/ 2147483646 h 1542"/>
              <a:gd name="T70" fmla="*/ 2147483646 w 3022"/>
              <a:gd name="T71" fmla="*/ 2147483646 h 1542"/>
              <a:gd name="T72" fmla="*/ 2147483646 w 3022"/>
              <a:gd name="T73" fmla="*/ 2147483646 h 1542"/>
              <a:gd name="T74" fmla="*/ 2147483646 w 3022"/>
              <a:gd name="T75" fmla="*/ 2147483646 h 1542"/>
              <a:gd name="T76" fmla="*/ 2147483646 w 3022"/>
              <a:gd name="T77" fmla="*/ 2147483646 h 1542"/>
              <a:gd name="T78" fmla="*/ 2147483646 w 3022"/>
              <a:gd name="T79" fmla="*/ 2147483646 h 1542"/>
              <a:gd name="T80" fmla="*/ 2147483646 w 3022"/>
              <a:gd name="T81" fmla="*/ 2147483646 h 1542"/>
              <a:gd name="T82" fmla="*/ 2147483646 w 3022"/>
              <a:gd name="T83" fmla="*/ 2147483646 h 1542"/>
              <a:gd name="T84" fmla="*/ 2147483646 w 3022"/>
              <a:gd name="T85" fmla="*/ 2147483646 h 1542"/>
              <a:gd name="T86" fmla="*/ 2147483646 w 3022"/>
              <a:gd name="T87" fmla="*/ 2147483646 h 1542"/>
              <a:gd name="T88" fmla="*/ 2147483646 w 3022"/>
              <a:gd name="T89" fmla="*/ 2147483646 h 1542"/>
              <a:gd name="T90" fmla="*/ 2147483646 w 3022"/>
              <a:gd name="T91" fmla="*/ 2147483646 h 1542"/>
              <a:gd name="T92" fmla="*/ 2147483646 w 3022"/>
              <a:gd name="T93" fmla="*/ 2147483646 h 1542"/>
              <a:gd name="T94" fmla="*/ 2147483646 w 3022"/>
              <a:gd name="T95" fmla="*/ 2147483646 h 1542"/>
              <a:gd name="T96" fmla="*/ 2147483646 w 3022"/>
              <a:gd name="T97" fmla="*/ 2147483646 h 1542"/>
              <a:gd name="T98" fmla="*/ 2147483646 w 3022"/>
              <a:gd name="T99" fmla="*/ 2147483646 h 1542"/>
              <a:gd name="T100" fmla="*/ 2147483646 w 3022"/>
              <a:gd name="T101" fmla="*/ 2147483646 h 1542"/>
              <a:gd name="T102" fmla="*/ 2147483646 w 3022"/>
              <a:gd name="T103" fmla="*/ 2147483646 h 1542"/>
              <a:gd name="T104" fmla="*/ 2147483646 w 3022"/>
              <a:gd name="T105" fmla="*/ 2147483646 h 1542"/>
              <a:gd name="T106" fmla="*/ 2147483646 w 3022"/>
              <a:gd name="T107" fmla="*/ 2147483646 h 1542"/>
              <a:gd name="T108" fmla="*/ 2147483646 w 3022"/>
              <a:gd name="T109" fmla="*/ 2147483646 h 1542"/>
              <a:gd name="T110" fmla="*/ 2147483646 w 3022"/>
              <a:gd name="T111" fmla="*/ 2147483646 h 1542"/>
              <a:gd name="T112" fmla="*/ 2147483646 w 3022"/>
              <a:gd name="T113" fmla="*/ 2147483646 h 1542"/>
              <a:gd name="T114" fmla="*/ 2147483646 w 3022"/>
              <a:gd name="T115" fmla="*/ 2147483646 h 1542"/>
              <a:gd name="T116" fmla="*/ 2147483646 w 3022"/>
              <a:gd name="T117" fmla="*/ 2147483646 h 1542"/>
              <a:gd name="T118" fmla="*/ 2147483646 w 3022"/>
              <a:gd name="T119" fmla="*/ 2147483646 h 1542"/>
              <a:gd name="T120" fmla="*/ 2147483646 w 3022"/>
              <a:gd name="T121" fmla="*/ 2147483646 h 1542"/>
              <a:gd name="T122" fmla="*/ 2147483646 w 3022"/>
              <a:gd name="T123" fmla="*/ 2147483646 h 1542"/>
              <a:gd name="T124" fmla="*/ 2147483646 w 3022"/>
              <a:gd name="T125" fmla="*/ 2147483646 h 154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3022"/>
              <a:gd name="T190" fmla="*/ 0 h 1542"/>
              <a:gd name="T191" fmla="*/ 3022 w 3022"/>
              <a:gd name="T192" fmla="*/ 1542 h 1542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3022" h="1542">
                <a:moveTo>
                  <a:pt x="120" y="1312"/>
                </a:moveTo>
                <a:lnTo>
                  <a:pt x="120" y="1312"/>
                </a:lnTo>
                <a:lnTo>
                  <a:pt x="206" y="1304"/>
                </a:lnTo>
                <a:lnTo>
                  <a:pt x="302" y="1296"/>
                </a:lnTo>
                <a:lnTo>
                  <a:pt x="424" y="1282"/>
                </a:lnTo>
                <a:lnTo>
                  <a:pt x="570" y="1264"/>
                </a:lnTo>
                <a:lnTo>
                  <a:pt x="728" y="1240"/>
                </a:lnTo>
                <a:lnTo>
                  <a:pt x="894" y="1214"/>
                </a:lnTo>
                <a:lnTo>
                  <a:pt x="978" y="1200"/>
                </a:lnTo>
                <a:lnTo>
                  <a:pt x="1062" y="1182"/>
                </a:lnTo>
                <a:lnTo>
                  <a:pt x="1144" y="1166"/>
                </a:lnTo>
                <a:lnTo>
                  <a:pt x="1224" y="1146"/>
                </a:lnTo>
                <a:lnTo>
                  <a:pt x="1300" y="1126"/>
                </a:lnTo>
                <a:lnTo>
                  <a:pt x="1374" y="1106"/>
                </a:lnTo>
                <a:lnTo>
                  <a:pt x="1442" y="1084"/>
                </a:lnTo>
                <a:lnTo>
                  <a:pt x="1506" y="1060"/>
                </a:lnTo>
                <a:lnTo>
                  <a:pt x="1564" y="1036"/>
                </a:lnTo>
                <a:lnTo>
                  <a:pt x="1614" y="1010"/>
                </a:lnTo>
                <a:lnTo>
                  <a:pt x="1636" y="996"/>
                </a:lnTo>
                <a:lnTo>
                  <a:pt x="1656" y="982"/>
                </a:lnTo>
                <a:lnTo>
                  <a:pt x="1674" y="968"/>
                </a:lnTo>
                <a:lnTo>
                  <a:pt x="1690" y="952"/>
                </a:lnTo>
                <a:lnTo>
                  <a:pt x="1704" y="938"/>
                </a:lnTo>
                <a:lnTo>
                  <a:pt x="1714" y="922"/>
                </a:lnTo>
                <a:lnTo>
                  <a:pt x="1724" y="908"/>
                </a:lnTo>
                <a:lnTo>
                  <a:pt x="1728" y="892"/>
                </a:lnTo>
                <a:lnTo>
                  <a:pt x="1732" y="876"/>
                </a:lnTo>
                <a:lnTo>
                  <a:pt x="1732" y="858"/>
                </a:lnTo>
                <a:lnTo>
                  <a:pt x="1730" y="842"/>
                </a:lnTo>
                <a:lnTo>
                  <a:pt x="1724" y="824"/>
                </a:lnTo>
                <a:lnTo>
                  <a:pt x="1714" y="808"/>
                </a:lnTo>
                <a:lnTo>
                  <a:pt x="1702" y="790"/>
                </a:lnTo>
                <a:lnTo>
                  <a:pt x="1686" y="770"/>
                </a:lnTo>
                <a:lnTo>
                  <a:pt x="1668" y="752"/>
                </a:lnTo>
                <a:lnTo>
                  <a:pt x="1642" y="724"/>
                </a:lnTo>
                <a:lnTo>
                  <a:pt x="1622" y="696"/>
                </a:lnTo>
                <a:lnTo>
                  <a:pt x="1610" y="680"/>
                </a:lnTo>
                <a:lnTo>
                  <a:pt x="1602" y="664"/>
                </a:lnTo>
                <a:lnTo>
                  <a:pt x="1596" y="650"/>
                </a:lnTo>
                <a:lnTo>
                  <a:pt x="1592" y="636"/>
                </a:lnTo>
                <a:lnTo>
                  <a:pt x="1592" y="622"/>
                </a:lnTo>
                <a:lnTo>
                  <a:pt x="1594" y="618"/>
                </a:lnTo>
                <a:lnTo>
                  <a:pt x="1598" y="612"/>
                </a:lnTo>
                <a:lnTo>
                  <a:pt x="1602" y="608"/>
                </a:lnTo>
                <a:lnTo>
                  <a:pt x="1608" y="606"/>
                </a:lnTo>
                <a:lnTo>
                  <a:pt x="1616" y="602"/>
                </a:lnTo>
                <a:lnTo>
                  <a:pt x="1624" y="602"/>
                </a:lnTo>
                <a:lnTo>
                  <a:pt x="1648" y="602"/>
                </a:lnTo>
                <a:lnTo>
                  <a:pt x="1680" y="606"/>
                </a:lnTo>
                <a:lnTo>
                  <a:pt x="1688" y="602"/>
                </a:lnTo>
                <a:lnTo>
                  <a:pt x="1710" y="590"/>
                </a:lnTo>
                <a:lnTo>
                  <a:pt x="1722" y="582"/>
                </a:lnTo>
                <a:lnTo>
                  <a:pt x="1736" y="570"/>
                </a:lnTo>
                <a:lnTo>
                  <a:pt x="1748" y="558"/>
                </a:lnTo>
                <a:lnTo>
                  <a:pt x="1758" y="544"/>
                </a:lnTo>
                <a:lnTo>
                  <a:pt x="1768" y="530"/>
                </a:lnTo>
                <a:lnTo>
                  <a:pt x="1772" y="512"/>
                </a:lnTo>
                <a:lnTo>
                  <a:pt x="1774" y="504"/>
                </a:lnTo>
                <a:lnTo>
                  <a:pt x="1774" y="494"/>
                </a:lnTo>
                <a:lnTo>
                  <a:pt x="1772" y="484"/>
                </a:lnTo>
                <a:lnTo>
                  <a:pt x="1768" y="474"/>
                </a:lnTo>
                <a:lnTo>
                  <a:pt x="1764" y="464"/>
                </a:lnTo>
                <a:lnTo>
                  <a:pt x="1758" y="454"/>
                </a:lnTo>
                <a:lnTo>
                  <a:pt x="1750" y="442"/>
                </a:lnTo>
                <a:lnTo>
                  <a:pt x="1740" y="432"/>
                </a:lnTo>
                <a:lnTo>
                  <a:pt x="1728" y="420"/>
                </a:lnTo>
                <a:lnTo>
                  <a:pt x="1714" y="408"/>
                </a:lnTo>
                <a:lnTo>
                  <a:pt x="1680" y="384"/>
                </a:lnTo>
                <a:lnTo>
                  <a:pt x="1676" y="358"/>
                </a:lnTo>
                <a:lnTo>
                  <a:pt x="1676" y="334"/>
                </a:lnTo>
                <a:lnTo>
                  <a:pt x="1676" y="322"/>
                </a:lnTo>
                <a:lnTo>
                  <a:pt x="1680" y="312"/>
                </a:lnTo>
                <a:lnTo>
                  <a:pt x="1684" y="302"/>
                </a:lnTo>
                <a:lnTo>
                  <a:pt x="1690" y="296"/>
                </a:lnTo>
                <a:lnTo>
                  <a:pt x="1698" y="292"/>
                </a:lnTo>
                <a:lnTo>
                  <a:pt x="1710" y="292"/>
                </a:lnTo>
                <a:lnTo>
                  <a:pt x="1724" y="296"/>
                </a:lnTo>
                <a:lnTo>
                  <a:pt x="1742" y="306"/>
                </a:lnTo>
                <a:lnTo>
                  <a:pt x="1762" y="322"/>
                </a:lnTo>
                <a:lnTo>
                  <a:pt x="1788" y="344"/>
                </a:lnTo>
                <a:lnTo>
                  <a:pt x="1806" y="360"/>
                </a:lnTo>
                <a:lnTo>
                  <a:pt x="1852" y="396"/>
                </a:lnTo>
                <a:lnTo>
                  <a:pt x="1880" y="416"/>
                </a:lnTo>
                <a:lnTo>
                  <a:pt x="1910" y="436"/>
                </a:lnTo>
                <a:lnTo>
                  <a:pt x="1940" y="454"/>
                </a:lnTo>
                <a:lnTo>
                  <a:pt x="1968" y="468"/>
                </a:lnTo>
                <a:lnTo>
                  <a:pt x="1980" y="472"/>
                </a:lnTo>
                <a:lnTo>
                  <a:pt x="1992" y="476"/>
                </a:lnTo>
                <a:lnTo>
                  <a:pt x="2002" y="476"/>
                </a:lnTo>
                <a:lnTo>
                  <a:pt x="2012" y="476"/>
                </a:lnTo>
                <a:lnTo>
                  <a:pt x="2018" y="472"/>
                </a:lnTo>
                <a:lnTo>
                  <a:pt x="2024" y="466"/>
                </a:lnTo>
                <a:lnTo>
                  <a:pt x="2026" y="456"/>
                </a:lnTo>
                <a:lnTo>
                  <a:pt x="2028" y="444"/>
                </a:lnTo>
                <a:lnTo>
                  <a:pt x="2026" y="428"/>
                </a:lnTo>
                <a:lnTo>
                  <a:pt x="2020" y="410"/>
                </a:lnTo>
                <a:lnTo>
                  <a:pt x="2014" y="386"/>
                </a:lnTo>
                <a:lnTo>
                  <a:pt x="2002" y="358"/>
                </a:lnTo>
                <a:lnTo>
                  <a:pt x="1988" y="328"/>
                </a:lnTo>
                <a:lnTo>
                  <a:pt x="1970" y="292"/>
                </a:lnTo>
                <a:lnTo>
                  <a:pt x="1922" y="204"/>
                </a:lnTo>
                <a:lnTo>
                  <a:pt x="1912" y="192"/>
                </a:lnTo>
                <a:lnTo>
                  <a:pt x="1890" y="160"/>
                </a:lnTo>
                <a:lnTo>
                  <a:pt x="1862" y="116"/>
                </a:lnTo>
                <a:lnTo>
                  <a:pt x="1848" y="92"/>
                </a:lnTo>
                <a:lnTo>
                  <a:pt x="1838" y="68"/>
                </a:lnTo>
                <a:lnTo>
                  <a:pt x="1830" y="48"/>
                </a:lnTo>
                <a:lnTo>
                  <a:pt x="1826" y="28"/>
                </a:lnTo>
                <a:lnTo>
                  <a:pt x="1826" y="20"/>
                </a:lnTo>
                <a:lnTo>
                  <a:pt x="1828" y="14"/>
                </a:lnTo>
                <a:lnTo>
                  <a:pt x="1832" y="8"/>
                </a:lnTo>
                <a:lnTo>
                  <a:pt x="1836" y="4"/>
                </a:lnTo>
                <a:lnTo>
                  <a:pt x="1842" y="0"/>
                </a:lnTo>
                <a:lnTo>
                  <a:pt x="1852" y="0"/>
                </a:lnTo>
                <a:lnTo>
                  <a:pt x="1862" y="0"/>
                </a:lnTo>
                <a:lnTo>
                  <a:pt x="1876" y="2"/>
                </a:lnTo>
                <a:lnTo>
                  <a:pt x="1892" y="6"/>
                </a:lnTo>
                <a:lnTo>
                  <a:pt x="1910" y="12"/>
                </a:lnTo>
                <a:lnTo>
                  <a:pt x="1954" y="34"/>
                </a:lnTo>
                <a:lnTo>
                  <a:pt x="1962" y="36"/>
                </a:lnTo>
                <a:lnTo>
                  <a:pt x="1986" y="46"/>
                </a:lnTo>
                <a:lnTo>
                  <a:pt x="2020" y="64"/>
                </a:lnTo>
                <a:lnTo>
                  <a:pt x="2040" y="76"/>
                </a:lnTo>
                <a:lnTo>
                  <a:pt x="2060" y="92"/>
                </a:lnTo>
                <a:lnTo>
                  <a:pt x="2082" y="110"/>
                </a:lnTo>
                <a:lnTo>
                  <a:pt x="2102" y="132"/>
                </a:lnTo>
                <a:lnTo>
                  <a:pt x="2122" y="156"/>
                </a:lnTo>
                <a:lnTo>
                  <a:pt x="2142" y="184"/>
                </a:lnTo>
                <a:lnTo>
                  <a:pt x="2160" y="214"/>
                </a:lnTo>
                <a:lnTo>
                  <a:pt x="2174" y="250"/>
                </a:lnTo>
                <a:lnTo>
                  <a:pt x="2186" y="288"/>
                </a:lnTo>
                <a:lnTo>
                  <a:pt x="2196" y="332"/>
                </a:lnTo>
                <a:lnTo>
                  <a:pt x="2198" y="342"/>
                </a:lnTo>
                <a:lnTo>
                  <a:pt x="2206" y="364"/>
                </a:lnTo>
                <a:lnTo>
                  <a:pt x="2216" y="392"/>
                </a:lnTo>
                <a:lnTo>
                  <a:pt x="2224" y="406"/>
                </a:lnTo>
                <a:lnTo>
                  <a:pt x="2234" y="416"/>
                </a:lnTo>
                <a:lnTo>
                  <a:pt x="2242" y="426"/>
                </a:lnTo>
                <a:lnTo>
                  <a:pt x="2254" y="430"/>
                </a:lnTo>
                <a:lnTo>
                  <a:pt x="2260" y="430"/>
                </a:lnTo>
                <a:lnTo>
                  <a:pt x="2266" y="430"/>
                </a:lnTo>
                <a:lnTo>
                  <a:pt x="2272" y="428"/>
                </a:lnTo>
                <a:lnTo>
                  <a:pt x="2278" y="424"/>
                </a:lnTo>
                <a:lnTo>
                  <a:pt x="2286" y="418"/>
                </a:lnTo>
                <a:lnTo>
                  <a:pt x="2294" y="410"/>
                </a:lnTo>
                <a:lnTo>
                  <a:pt x="2308" y="390"/>
                </a:lnTo>
                <a:lnTo>
                  <a:pt x="2324" y="360"/>
                </a:lnTo>
                <a:lnTo>
                  <a:pt x="2342" y="320"/>
                </a:lnTo>
                <a:lnTo>
                  <a:pt x="2350" y="290"/>
                </a:lnTo>
                <a:lnTo>
                  <a:pt x="2360" y="262"/>
                </a:lnTo>
                <a:lnTo>
                  <a:pt x="2370" y="232"/>
                </a:lnTo>
                <a:lnTo>
                  <a:pt x="2382" y="208"/>
                </a:lnTo>
                <a:lnTo>
                  <a:pt x="2388" y="200"/>
                </a:lnTo>
                <a:lnTo>
                  <a:pt x="2394" y="196"/>
                </a:lnTo>
                <a:lnTo>
                  <a:pt x="2396" y="196"/>
                </a:lnTo>
                <a:lnTo>
                  <a:pt x="2398" y="196"/>
                </a:lnTo>
                <a:lnTo>
                  <a:pt x="2404" y="202"/>
                </a:lnTo>
                <a:lnTo>
                  <a:pt x="2408" y="212"/>
                </a:lnTo>
                <a:lnTo>
                  <a:pt x="2412" y="230"/>
                </a:lnTo>
                <a:lnTo>
                  <a:pt x="2416" y="244"/>
                </a:lnTo>
                <a:lnTo>
                  <a:pt x="2424" y="280"/>
                </a:lnTo>
                <a:lnTo>
                  <a:pt x="2428" y="306"/>
                </a:lnTo>
                <a:lnTo>
                  <a:pt x="2430" y="336"/>
                </a:lnTo>
                <a:lnTo>
                  <a:pt x="2432" y="368"/>
                </a:lnTo>
                <a:lnTo>
                  <a:pt x="2432" y="402"/>
                </a:lnTo>
                <a:lnTo>
                  <a:pt x="2434" y="404"/>
                </a:lnTo>
                <a:lnTo>
                  <a:pt x="2444" y="408"/>
                </a:lnTo>
                <a:lnTo>
                  <a:pt x="2450" y="408"/>
                </a:lnTo>
                <a:lnTo>
                  <a:pt x="2456" y="408"/>
                </a:lnTo>
                <a:lnTo>
                  <a:pt x="2464" y="404"/>
                </a:lnTo>
                <a:lnTo>
                  <a:pt x="2474" y="396"/>
                </a:lnTo>
                <a:lnTo>
                  <a:pt x="2482" y="386"/>
                </a:lnTo>
                <a:lnTo>
                  <a:pt x="2494" y="370"/>
                </a:lnTo>
                <a:lnTo>
                  <a:pt x="2504" y="350"/>
                </a:lnTo>
                <a:lnTo>
                  <a:pt x="2514" y="324"/>
                </a:lnTo>
                <a:lnTo>
                  <a:pt x="2526" y="292"/>
                </a:lnTo>
                <a:lnTo>
                  <a:pt x="2536" y="252"/>
                </a:lnTo>
                <a:lnTo>
                  <a:pt x="2548" y="204"/>
                </a:lnTo>
                <a:lnTo>
                  <a:pt x="2558" y="148"/>
                </a:lnTo>
                <a:lnTo>
                  <a:pt x="2564" y="130"/>
                </a:lnTo>
                <a:lnTo>
                  <a:pt x="2572" y="112"/>
                </a:lnTo>
                <a:lnTo>
                  <a:pt x="2584" y="92"/>
                </a:lnTo>
                <a:lnTo>
                  <a:pt x="2598" y="74"/>
                </a:lnTo>
                <a:lnTo>
                  <a:pt x="2608" y="66"/>
                </a:lnTo>
                <a:lnTo>
                  <a:pt x="2618" y="58"/>
                </a:lnTo>
                <a:lnTo>
                  <a:pt x="2628" y="54"/>
                </a:lnTo>
                <a:lnTo>
                  <a:pt x="2640" y="50"/>
                </a:lnTo>
                <a:lnTo>
                  <a:pt x="2652" y="50"/>
                </a:lnTo>
                <a:lnTo>
                  <a:pt x="2666" y="52"/>
                </a:lnTo>
                <a:lnTo>
                  <a:pt x="2676" y="58"/>
                </a:lnTo>
                <a:lnTo>
                  <a:pt x="2686" y="64"/>
                </a:lnTo>
                <a:lnTo>
                  <a:pt x="2698" y="76"/>
                </a:lnTo>
                <a:lnTo>
                  <a:pt x="2710" y="90"/>
                </a:lnTo>
                <a:lnTo>
                  <a:pt x="2720" y="108"/>
                </a:lnTo>
                <a:lnTo>
                  <a:pt x="2724" y="120"/>
                </a:lnTo>
                <a:lnTo>
                  <a:pt x="2728" y="132"/>
                </a:lnTo>
                <a:lnTo>
                  <a:pt x="2730" y="146"/>
                </a:lnTo>
                <a:lnTo>
                  <a:pt x="2730" y="160"/>
                </a:lnTo>
                <a:lnTo>
                  <a:pt x="2752" y="136"/>
                </a:lnTo>
                <a:lnTo>
                  <a:pt x="2778" y="112"/>
                </a:lnTo>
                <a:lnTo>
                  <a:pt x="2792" y="102"/>
                </a:lnTo>
                <a:lnTo>
                  <a:pt x="2808" y="90"/>
                </a:lnTo>
                <a:lnTo>
                  <a:pt x="2824" y="80"/>
                </a:lnTo>
                <a:lnTo>
                  <a:pt x="2842" y="70"/>
                </a:lnTo>
                <a:lnTo>
                  <a:pt x="2860" y="64"/>
                </a:lnTo>
                <a:lnTo>
                  <a:pt x="2878" y="60"/>
                </a:lnTo>
                <a:lnTo>
                  <a:pt x="2896" y="62"/>
                </a:lnTo>
                <a:lnTo>
                  <a:pt x="2914" y="66"/>
                </a:lnTo>
                <a:lnTo>
                  <a:pt x="2922" y="70"/>
                </a:lnTo>
                <a:lnTo>
                  <a:pt x="2930" y="76"/>
                </a:lnTo>
                <a:lnTo>
                  <a:pt x="2938" y="82"/>
                </a:lnTo>
                <a:lnTo>
                  <a:pt x="2946" y="90"/>
                </a:lnTo>
                <a:lnTo>
                  <a:pt x="2952" y="92"/>
                </a:lnTo>
                <a:lnTo>
                  <a:pt x="2962" y="102"/>
                </a:lnTo>
                <a:lnTo>
                  <a:pt x="2978" y="118"/>
                </a:lnTo>
                <a:lnTo>
                  <a:pt x="2986" y="130"/>
                </a:lnTo>
                <a:lnTo>
                  <a:pt x="2994" y="144"/>
                </a:lnTo>
                <a:lnTo>
                  <a:pt x="3002" y="160"/>
                </a:lnTo>
                <a:lnTo>
                  <a:pt x="3008" y="180"/>
                </a:lnTo>
                <a:lnTo>
                  <a:pt x="3014" y="202"/>
                </a:lnTo>
                <a:lnTo>
                  <a:pt x="3020" y="228"/>
                </a:lnTo>
                <a:lnTo>
                  <a:pt x="3022" y="256"/>
                </a:lnTo>
                <a:lnTo>
                  <a:pt x="3022" y="288"/>
                </a:lnTo>
                <a:lnTo>
                  <a:pt x="3022" y="324"/>
                </a:lnTo>
                <a:lnTo>
                  <a:pt x="3016" y="364"/>
                </a:lnTo>
                <a:lnTo>
                  <a:pt x="3018" y="372"/>
                </a:lnTo>
                <a:lnTo>
                  <a:pt x="3022" y="394"/>
                </a:lnTo>
                <a:lnTo>
                  <a:pt x="3022" y="410"/>
                </a:lnTo>
                <a:lnTo>
                  <a:pt x="3022" y="430"/>
                </a:lnTo>
                <a:lnTo>
                  <a:pt x="3020" y="452"/>
                </a:lnTo>
                <a:lnTo>
                  <a:pt x="3016" y="478"/>
                </a:lnTo>
                <a:lnTo>
                  <a:pt x="3008" y="504"/>
                </a:lnTo>
                <a:lnTo>
                  <a:pt x="2998" y="534"/>
                </a:lnTo>
                <a:lnTo>
                  <a:pt x="2984" y="566"/>
                </a:lnTo>
                <a:lnTo>
                  <a:pt x="2966" y="600"/>
                </a:lnTo>
                <a:lnTo>
                  <a:pt x="2942" y="636"/>
                </a:lnTo>
                <a:lnTo>
                  <a:pt x="2912" y="674"/>
                </a:lnTo>
                <a:lnTo>
                  <a:pt x="2878" y="712"/>
                </a:lnTo>
                <a:lnTo>
                  <a:pt x="2838" y="752"/>
                </a:lnTo>
                <a:lnTo>
                  <a:pt x="2790" y="794"/>
                </a:lnTo>
                <a:lnTo>
                  <a:pt x="2734" y="836"/>
                </a:lnTo>
                <a:lnTo>
                  <a:pt x="2670" y="878"/>
                </a:lnTo>
                <a:lnTo>
                  <a:pt x="2598" y="922"/>
                </a:lnTo>
                <a:lnTo>
                  <a:pt x="2518" y="964"/>
                </a:lnTo>
                <a:lnTo>
                  <a:pt x="2428" y="1008"/>
                </a:lnTo>
                <a:lnTo>
                  <a:pt x="2328" y="1052"/>
                </a:lnTo>
                <a:lnTo>
                  <a:pt x="2216" y="1094"/>
                </a:lnTo>
                <a:lnTo>
                  <a:pt x="2094" y="1138"/>
                </a:lnTo>
                <a:lnTo>
                  <a:pt x="1962" y="1180"/>
                </a:lnTo>
                <a:lnTo>
                  <a:pt x="1816" y="1220"/>
                </a:lnTo>
                <a:lnTo>
                  <a:pt x="1658" y="1260"/>
                </a:lnTo>
                <a:lnTo>
                  <a:pt x="1488" y="1300"/>
                </a:lnTo>
                <a:lnTo>
                  <a:pt x="1302" y="1338"/>
                </a:lnTo>
                <a:lnTo>
                  <a:pt x="1104" y="1374"/>
                </a:lnTo>
                <a:lnTo>
                  <a:pt x="890" y="1408"/>
                </a:lnTo>
                <a:lnTo>
                  <a:pt x="0" y="1542"/>
                </a:lnTo>
                <a:lnTo>
                  <a:pt x="72" y="1532"/>
                </a:lnTo>
                <a:lnTo>
                  <a:pt x="264" y="1502"/>
                </a:lnTo>
                <a:lnTo>
                  <a:pt x="396" y="1480"/>
                </a:lnTo>
                <a:lnTo>
                  <a:pt x="544" y="1454"/>
                </a:lnTo>
                <a:lnTo>
                  <a:pt x="706" y="1424"/>
                </a:lnTo>
                <a:lnTo>
                  <a:pt x="876" y="1390"/>
                </a:lnTo>
                <a:lnTo>
                  <a:pt x="1050" y="1352"/>
                </a:lnTo>
                <a:lnTo>
                  <a:pt x="1226" y="1312"/>
                </a:lnTo>
                <a:lnTo>
                  <a:pt x="1396" y="1268"/>
                </a:lnTo>
                <a:lnTo>
                  <a:pt x="1480" y="1246"/>
                </a:lnTo>
                <a:lnTo>
                  <a:pt x="1560" y="1222"/>
                </a:lnTo>
                <a:lnTo>
                  <a:pt x="1636" y="1198"/>
                </a:lnTo>
                <a:lnTo>
                  <a:pt x="1710" y="1174"/>
                </a:lnTo>
                <a:lnTo>
                  <a:pt x="1780" y="1148"/>
                </a:lnTo>
                <a:lnTo>
                  <a:pt x="1844" y="1122"/>
                </a:lnTo>
                <a:lnTo>
                  <a:pt x="1902" y="1096"/>
                </a:lnTo>
                <a:lnTo>
                  <a:pt x="1956" y="1068"/>
                </a:lnTo>
                <a:lnTo>
                  <a:pt x="2002" y="1042"/>
                </a:lnTo>
                <a:lnTo>
                  <a:pt x="2042" y="1014"/>
                </a:lnTo>
                <a:lnTo>
                  <a:pt x="2034" y="1020"/>
                </a:lnTo>
                <a:lnTo>
                  <a:pt x="2016" y="1030"/>
                </a:lnTo>
                <a:lnTo>
                  <a:pt x="1986" y="1042"/>
                </a:lnTo>
                <a:lnTo>
                  <a:pt x="1936" y="1062"/>
                </a:lnTo>
                <a:lnTo>
                  <a:pt x="1866" y="1086"/>
                </a:lnTo>
                <a:lnTo>
                  <a:pt x="1768" y="1116"/>
                </a:lnTo>
                <a:lnTo>
                  <a:pt x="1642" y="1154"/>
                </a:lnTo>
                <a:lnTo>
                  <a:pt x="1614" y="1164"/>
                </a:lnTo>
                <a:lnTo>
                  <a:pt x="1528" y="1188"/>
                </a:lnTo>
                <a:lnTo>
                  <a:pt x="1466" y="1206"/>
                </a:lnTo>
                <a:lnTo>
                  <a:pt x="1392" y="1226"/>
                </a:lnTo>
                <a:lnTo>
                  <a:pt x="1304" y="1248"/>
                </a:lnTo>
                <a:lnTo>
                  <a:pt x="1204" y="1270"/>
                </a:lnTo>
                <a:lnTo>
                  <a:pt x="1092" y="1292"/>
                </a:lnTo>
                <a:lnTo>
                  <a:pt x="968" y="1314"/>
                </a:lnTo>
                <a:lnTo>
                  <a:pt x="834" y="1336"/>
                </a:lnTo>
                <a:lnTo>
                  <a:pt x="688" y="1358"/>
                </a:lnTo>
                <a:lnTo>
                  <a:pt x="532" y="1376"/>
                </a:lnTo>
                <a:lnTo>
                  <a:pt x="366" y="1392"/>
                </a:lnTo>
                <a:lnTo>
                  <a:pt x="192" y="1406"/>
                </a:lnTo>
                <a:lnTo>
                  <a:pt x="6" y="1414"/>
                </a:lnTo>
                <a:lnTo>
                  <a:pt x="80" y="1406"/>
                </a:lnTo>
                <a:lnTo>
                  <a:pt x="280" y="1382"/>
                </a:lnTo>
                <a:lnTo>
                  <a:pt x="414" y="1364"/>
                </a:lnTo>
                <a:lnTo>
                  <a:pt x="566" y="1342"/>
                </a:lnTo>
                <a:lnTo>
                  <a:pt x="730" y="1316"/>
                </a:lnTo>
                <a:lnTo>
                  <a:pt x="904" y="1288"/>
                </a:lnTo>
                <a:lnTo>
                  <a:pt x="1080" y="1254"/>
                </a:lnTo>
                <a:lnTo>
                  <a:pt x="1256" y="1218"/>
                </a:lnTo>
                <a:lnTo>
                  <a:pt x="1342" y="1198"/>
                </a:lnTo>
                <a:lnTo>
                  <a:pt x="1426" y="1178"/>
                </a:lnTo>
                <a:lnTo>
                  <a:pt x="1506" y="1158"/>
                </a:lnTo>
                <a:lnTo>
                  <a:pt x="1586" y="1136"/>
                </a:lnTo>
                <a:lnTo>
                  <a:pt x="1660" y="1112"/>
                </a:lnTo>
                <a:lnTo>
                  <a:pt x="1730" y="1088"/>
                </a:lnTo>
                <a:lnTo>
                  <a:pt x="1796" y="1064"/>
                </a:lnTo>
                <a:lnTo>
                  <a:pt x="1856" y="1040"/>
                </a:lnTo>
                <a:lnTo>
                  <a:pt x="1910" y="1014"/>
                </a:lnTo>
                <a:lnTo>
                  <a:pt x="1958" y="986"/>
                </a:lnTo>
                <a:lnTo>
                  <a:pt x="1978" y="972"/>
                </a:lnTo>
                <a:lnTo>
                  <a:pt x="1998" y="958"/>
                </a:lnTo>
                <a:lnTo>
                  <a:pt x="2014" y="944"/>
                </a:lnTo>
                <a:lnTo>
                  <a:pt x="2030" y="930"/>
                </a:lnTo>
                <a:lnTo>
                  <a:pt x="2046" y="918"/>
                </a:lnTo>
                <a:lnTo>
                  <a:pt x="2084" y="890"/>
                </a:lnTo>
                <a:lnTo>
                  <a:pt x="2128" y="852"/>
                </a:lnTo>
                <a:lnTo>
                  <a:pt x="2148" y="832"/>
                </a:lnTo>
                <a:lnTo>
                  <a:pt x="2164" y="814"/>
                </a:lnTo>
                <a:lnTo>
                  <a:pt x="2174" y="800"/>
                </a:lnTo>
                <a:lnTo>
                  <a:pt x="2176" y="792"/>
                </a:lnTo>
                <a:lnTo>
                  <a:pt x="2176" y="788"/>
                </a:lnTo>
                <a:lnTo>
                  <a:pt x="2174" y="784"/>
                </a:lnTo>
                <a:lnTo>
                  <a:pt x="2168" y="780"/>
                </a:lnTo>
                <a:lnTo>
                  <a:pt x="2160" y="780"/>
                </a:lnTo>
                <a:lnTo>
                  <a:pt x="2148" y="780"/>
                </a:lnTo>
                <a:lnTo>
                  <a:pt x="2134" y="782"/>
                </a:lnTo>
                <a:lnTo>
                  <a:pt x="2116" y="786"/>
                </a:lnTo>
                <a:lnTo>
                  <a:pt x="2066" y="802"/>
                </a:lnTo>
                <a:lnTo>
                  <a:pt x="2000" y="826"/>
                </a:lnTo>
                <a:lnTo>
                  <a:pt x="1916" y="860"/>
                </a:lnTo>
                <a:lnTo>
                  <a:pt x="1906" y="874"/>
                </a:lnTo>
                <a:lnTo>
                  <a:pt x="1890" y="892"/>
                </a:lnTo>
                <a:lnTo>
                  <a:pt x="1864" y="914"/>
                </a:lnTo>
                <a:lnTo>
                  <a:pt x="1830" y="940"/>
                </a:lnTo>
                <a:lnTo>
                  <a:pt x="1782" y="970"/>
                </a:lnTo>
                <a:lnTo>
                  <a:pt x="1752" y="986"/>
                </a:lnTo>
                <a:lnTo>
                  <a:pt x="1720" y="1004"/>
                </a:lnTo>
                <a:lnTo>
                  <a:pt x="1684" y="1020"/>
                </a:lnTo>
                <a:lnTo>
                  <a:pt x="1642" y="1038"/>
                </a:lnTo>
                <a:lnTo>
                  <a:pt x="1598" y="1058"/>
                </a:lnTo>
                <a:lnTo>
                  <a:pt x="1548" y="1076"/>
                </a:lnTo>
                <a:lnTo>
                  <a:pt x="1494" y="1094"/>
                </a:lnTo>
                <a:lnTo>
                  <a:pt x="1434" y="1114"/>
                </a:lnTo>
                <a:lnTo>
                  <a:pt x="1370" y="1132"/>
                </a:lnTo>
                <a:lnTo>
                  <a:pt x="1300" y="1152"/>
                </a:lnTo>
                <a:lnTo>
                  <a:pt x="1226" y="1170"/>
                </a:lnTo>
                <a:lnTo>
                  <a:pt x="1144" y="1188"/>
                </a:lnTo>
                <a:lnTo>
                  <a:pt x="1058" y="1206"/>
                </a:lnTo>
                <a:lnTo>
                  <a:pt x="966" y="1224"/>
                </a:lnTo>
                <a:lnTo>
                  <a:pt x="866" y="1240"/>
                </a:lnTo>
                <a:lnTo>
                  <a:pt x="760" y="1256"/>
                </a:lnTo>
                <a:lnTo>
                  <a:pt x="648" y="1272"/>
                </a:lnTo>
                <a:lnTo>
                  <a:pt x="528" y="1286"/>
                </a:lnTo>
                <a:lnTo>
                  <a:pt x="402" y="1300"/>
                </a:lnTo>
                <a:lnTo>
                  <a:pt x="266" y="1312"/>
                </a:lnTo>
                <a:lnTo>
                  <a:pt x="120" y="1312"/>
                </a:lnTo>
                <a:close/>
              </a:path>
            </a:pathLst>
          </a:custGeom>
          <a:noFill/>
          <a:ln w="8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1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56BDD1"/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4980000" scaled="0"/>
            <a:tileRect/>
          </a:gradFill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7171" name="Freeform 412"/>
          <p:cNvSpPr>
            <a:spLocks/>
          </p:cNvSpPr>
          <p:nvPr/>
        </p:nvSpPr>
        <p:spPr bwMode="auto">
          <a:xfrm>
            <a:off x="4467225" y="1866900"/>
            <a:ext cx="4549775" cy="3810000"/>
          </a:xfrm>
          <a:custGeom>
            <a:avLst/>
            <a:gdLst>
              <a:gd name="T0" fmla="*/ 2147483646 w 2866"/>
              <a:gd name="T1" fmla="*/ 2147483646 h 2400"/>
              <a:gd name="T2" fmla="*/ 2147483646 w 2866"/>
              <a:gd name="T3" fmla="*/ 2147483646 h 2400"/>
              <a:gd name="T4" fmla="*/ 2147483646 w 2866"/>
              <a:gd name="T5" fmla="*/ 2147483646 h 2400"/>
              <a:gd name="T6" fmla="*/ 2147483646 w 2866"/>
              <a:gd name="T7" fmla="*/ 2147483646 h 2400"/>
              <a:gd name="T8" fmla="*/ 2147483646 w 2866"/>
              <a:gd name="T9" fmla="*/ 2147483646 h 2400"/>
              <a:gd name="T10" fmla="*/ 2147483646 w 2866"/>
              <a:gd name="T11" fmla="*/ 2147483646 h 2400"/>
              <a:gd name="T12" fmla="*/ 2147483646 w 2866"/>
              <a:gd name="T13" fmla="*/ 2147483646 h 2400"/>
              <a:gd name="T14" fmla="*/ 2147483646 w 2866"/>
              <a:gd name="T15" fmla="*/ 2147483646 h 2400"/>
              <a:gd name="T16" fmla="*/ 2147483646 w 2866"/>
              <a:gd name="T17" fmla="*/ 2147483646 h 2400"/>
              <a:gd name="T18" fmla="*/ 2147483646 w 2866"/>
              <a:gd name="T19" fmla="*/ 2147483646 h 2400"/>
              <a:gd name="T20" fmla="*/ 2147483646 w 2866"/>
              <a:gd name="T21" fmla="*/ 2147483646 h 2400"/>
              <a:gd name="T22" fmla="*/ 2147483646 w 2866"/>
              <a:gd name="T23" fmla="*/ 2147483646 h 2400"/>
              <a:gd name="T24" fmla="*/ 2147483646 w 2866"/>
              <a:gd name="T25" fmla="*/ 2147483646 h 2400"/>
              <a:gd name="T26" fmla="*/ 2147483646 w 2866"/>
              <a:gd name="T27" fmla="*/ 2147483646 h 2400"/>
              <a:gd name="T28" fmla="*/ 2147483646 w 2866"/>
              <a:gd name="T29" fmla="*/ 2147483646 h 2400"/>
              <a:gd name="T30" fmla="*/ 2147483646 w 2866"/>
              <a:gd name="T31" fmla="*/ 2147483646 h 2400"/>
              <a:gd name="T32" fmla="*/ 2147483646 w 2866"/>
              <a:gd name="T33" fmla="*/ 2147483646 h 2400"/>
              <a:gd name="T34" fmla="*/ 2147483646 w 2866"/>
              <a:gd name="T35" fmla="*/ 2147483646 h 2400"/>
              <a:gd name="T36" fmla="*/ 2147483646 w 2866"/>
              <a:gd name="T37" fmla="*/ 2147483646 h 2400"/>
              <a:gd name="T38" fmla="*/ 2147483646 w 2866"/>
              <a:gd name="T39" fmla="*/ 2147483646 h 2400"/>
              <a:gd name="T40" fmla="*/ 2147483646 w 2866"/>
              <a:gd name="T41" fmla="*/ 2147483646 h 2400"/>
              <a:gd name="T42" fmla="*/ 2147483646 w 2866"/>
              <a:gd name="T43" fmla="*/ 2147483646 h 2400"/>
              <a:gd name="T44" fmla="*/ 2147483646 w 2866"/>
              <a:gd name="T45" fmla="*/ 2147483646 h 2400"/>
              <a:gd name="T46" fmla="*/ 2147483646 w 2866"/>
              <a:gd name="T47" fmla="*/ 2147483646 h 2400"/>
              <a:gd name="T48" fmla="*/ 2147483646 w 2866"/>
              <a:gd name="T49" fmla="*/ 2147483646 h 2400"/>
              <a:gd name="T50" fmla="*/ 2147483646 w 2866"/>
              <a:gd name="T51" fmla="*/ 2147483646 h 2400"/>
              <a:gd name="T52" fmla="*/ 2147483646 w 2866"/>
              <a:gd name="T53" fmla="*/ 2147483646 h 2400"/>
              <a:gd name="T54" fmla="*/ 2147483646 w 2866"/>
              <a:gd name="T55" fmla="*/ 2147483646 h 2400"/>
              <a:gd name="T56" fmla="*/ 2147483646 w 2866"/>
              <a:gd name="T57" fmla="*/ 2147483646 h 2400"/>
              <a:gd name="T58" fmla="*/ 2147483646 w 2866"/>
              <a:gd name="T59" fmla="*/ 2147483646 h 2400"/>
              <a:gd name="T60" fmla="*/ 2147483646 w 2866"/>
              <a:gd name="T61" fmla="*/ 2147483646 h 2400"/>
              <a:gd name="T62" fmla="*/ 2147483646 w 2866"/>
              <a:gd name="T63" fmla="*/ 2147483646 h 2400"/>
              <a:gd name="T64" fmla="*/ 2147483646 w 2866"/>
              <a:gd name="T65" fmla="*/ 2147483646 h 2400"/>
              <a:gd name="T66" fmla="*/ 2147483646 w 2866"/>
              <a:gd name="T67" fmla="*/ 2147483646 h 2400"/>
              <a:gd name="T68" fmla="*/ 2147483646 w 2866"/>
              <a:gd name="T69" fmla="*/ 2147483646 h 2400"/>
              <a:gd name="T70" fmla="*/ 2147483646 w 2866"/>
              <a:gd name="T71" fmla="*/ 2147483646 h 2400"/>
              <a:gd name="T72" fmla="*/ 2147483646 w 2866"/>
              <a:gd name="T73" fmla="*/ 2147483646 h 2400"/>
              <a:gd name="T74" fmla="*/ 2147483646 w 2866"/>
              <a:gd name="T75" fmla="*/ 2147483646 h 2400"/>
              <a:gd name="T76" fmla="*/ 2147483646 w 2866"/>
              <a:gd name="T77" fmla="*/ 2147483646 h 2400"/>
              <a:gd name="T78" fmla="*/ 2147483646 w 2866"/>
              <a:gd name="T79" fmla="*/ 2147483646 h 2400"/>
              <a:gd name="T80" fmla="*/ 2147483646 w 2866"/>
              <a:gd name="T81" fmla="*/ 2147483646 h 2400"/>
              <a:gd name="T82" fmla="*/ 2147483646 w 2866"/>
              <a:gd name="T83" fmla="*/ 2147483646 h 2400"/>
              <a:gd name="T84" fmla="*/ 2147483646 w 2866"/>
              <a:gd name="T85" fmla="*/ 2147483646 h 2400"/>
              <a:gd name="T86" fmla="*/ 2147483646 w 2866"/>
              <a:gd name="T87" fmla="*/ 2147483646 h 2400"/>
              <a:gd name="T88" fmla="*/ 2147483646 w 2866"/>
              <a:gd name="T89" fmla="*/ 2147483646 h 2400"/>
              <a:gd name="T90" fmla="*/ 2147483646 w 2866"/>
              <a:gd name="T91" fmla="*/ 2147483646 h 2400"/>
              <a:gd name="T92" fmla="*/ 2147483646 w 2866"/>
              <a:gd name="T93" fmla="*/ 2147483646 h 2400"/>
              <a:gd name="T94" fmla="*/ 2147483646 w 2866"/>
              <a:gd name="T95" fmla="*/ 2147483646 h 2400"/>
              <a:gd name="T96" fmla="*/ 2147483646 w 2866"/>
              <a:gd name="T97" fmla="*/ 2147483646 h 2400"/>
              <a:gd name="T98" fmla="*/ 2147483646 w 2866"/>
              <a:gd name="T99" fmla="*/ 2147483646 h 2400"/>
              <a:gd name="T100" fmla="*/ 2147483646 w 2866"/>
              <a:gd name="T101" fmla="*/ 2147483646 h 2400"/>
              <a:gd name="T102" fmla="*/ 2147483646 w 2866"/>
              <a:gd name="T103" fmla="*/ 2147483646 h 2400"/>
              <a:gd name="T104" fmla="*/ 2147483646 w 2866"/>
              <a:gd name="T105" fmla="*/ 2147483646 h 2400"/>
              <a:gd name="T106" fmla="*/ 2147483646 w 2866"/>
              <a:gd name="T107" fmla="*/ 2147483646 h 2400"/>
              <a:gd name="T108" fmla="*/ 2147483646 w 2866"/>
              <a:gd name="T109" fmla="*/ 2147483646 h 2400"/>
              <a:gd name="T110" fmla="*/ 2147483646 w 2866"/>
              <a:gd name="T111" fmla="*/ 2147483646 h 2400"/>
              <a:gd name="T112" fmla="*/ 2147483646 w 2866"/>
              <a:gd name="T113" fmla="*/ 2147483646 h 2400"/>
              <a:gd name="T114" fmla="*/ 2147483646 w 2866"/>
              <a:gd name="T115" fmla="*/ 2147483646 h 2400"/>
              <a:gd name="T116" fmla="*/ 2147483646 w 2866"/>
              <a:gd name="T117" fmla="*/ 2147483646 h 2400"/>
              <a:gd name="T118" fmla="*/ 2147483646 w 2866"/>
              <a:gd name="T119" fmla="*/ 2147483646 h 2400"/>
              <a:gd name="T120" fmla="*/ 2147483646 w 2866"/>
              <a:gd name="T121" fmla="*/ 2147483646 h 2400"/>
              <a:gd name="T122" fmla="*/ 2147483646 w 2866"/>
              <a:gd name="T123" fmla="*/ 2147483646 h 2400"/>
              <a:gd name="T124" fmla="*/ 2147483646 w 2866"/>
              <a:gd name="T125" fmla="*/ 2147483646 h 2400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866"/>
              <a:gd name="T190" fmla="*/ 0 h 2400"/>
              <a:gd name="T191" fmla="*/ 2866 w 2866"/>
              <a:gd name="T192" fmla="*/ 2400 h 2400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866" h="2400">
                <a:moveTo>
                  <a:pt x="2864" y="2004"/>
                </a:moveTo>
                <a:lnTo>
                  <a:pt x="2864" y="2004"/>
                </a:lnTo>
                <a:lnTo>
                  <a:pt x="2866" y="1992"/>
                </a:lnTo>
                <a:lnTo>
                  <a:pt x="2864" y="1980"/>
                </a:lnTo>
                <a:lnTo>
                  <a:pt x="2862" y="1968"/>
                </a:lnTo>
                <a:lnTo>
                  <a:pt x="2858" y="1958"/>
                </a:lnTo>
                <a:lnTo>
                  <a:pt x="2852" y="1948"/>
                </a:lnTo>
                <a:lnTo>
                  <a:pt x="2846" y="1938"/>
                </a:lnTo>
                <a:lnTo>
                  <a:pt x="2832" y="1922"/>
                </a:lnTo>
                <a:lnTo>
                  <a:pt x="2814" y="1908"/>
                </a:lnTo>
                <a:lnTo>
                  <a:pt x="2794" y="1896"/>
                </a:lnTo>
                <a:lnTo>
                  <a:pt x="2772" y="1886"/>
                </a:lnTo>
                <a:lnTo>
                  <a:pt x="2750" y="1878"/>
                </a:lnTo>
                <a:lnTo>
                  <a:pt x="2726" y="1872"/>
                </a:lnTo>
                <a:lnTo>
                  <a:pt x="2704" y="1866"/>
                </a:lnTo>
                <a:lnTo>
                  <a:pt x="2666" y="1860"/>
                </a:lnTo>
                <a:lnTo>
                  <a:pt x="2638" y="1858"/>
                </a:lnTo>
                <a:lnTo>
                  <a:pt x="2628" y="1856"/>
                </a:lnTo>
                <a:lnTo>
                  <a:pt x="2640" y="1840"/>
                </a:lnTo>
                <a:lnTo>
                  <a:pt x="2650" y="1826"/>
                </a:lnTo>
                <a:lnTo>
                  <a:pt x="2654" y="1812"/>
                </a:lnTo>
                <a:lnTo>
                  <a:pt x="2656" y="1802"/>
                </a:lnTo>
                <a:lnTo>
                  <a:pt x="2654" y="1792"/>
                </a:lnTo>
                <a:lnTo>
                  <a:pt x="2650" y="1784"/>
                </a:lnTo>
                <a:lnTo>
                  <a:pt x="2642" y="1778"/>
                </a:lnTo>
                <a:lnTo>
                  <a:pt x="2634" y="1774"/>
                </a:lnTo>
                <a:lnTo>
                  <a:pt x="2616" y="1768"/>
                </a:lnTo>
                <a:lnTo>
                  <a:pt x="2598" y="1764"/>
                </a:lnTo>
                <a:lnTo>
                  <a:pt x="2578" y="1764"/>
                </a:lnTo>
                <a:lnTo>
                  <a:pt x="2584" y="1746"/>
                </a:lnTo>
                <a:lnTo>
                  <a:pt x="2586" y="1732"/>
                </a:lnTo>
                <a:lnTo>
                  <a:pt x="2584" y="1718"/>
                </a:lnTo>
                <a:lnTo>
                  <a:pt x="2580" y="1708"/>
                </a:lnTo>
                <a:lnTo>
                  <a:pt x="2572" y="1700"/>
                </a:lnTo>
                <a:lnTo>
                  <a:pt x="2564" y="1692"/>
                </a:lnTo>
                <a:lnTo>
                  <a:pt x="2554" y="1686"/>
                </a:lnTo>
                <a:lnTo>
                  <a:pt x="2542" y="1682"/>
                </a:lnTo>
                <a:lnTo>
                  <a:pt x="2520" y="1676"/>
                </a:lnTo>
                <a:lnTo>
                  <a:pt x="2498" y="1674"/>
                </a:lnTo>
                <a:lnTo>
                  <a:pt x="2476" y="1674"/>
                </a:lnTo>
                <a:lnTo>
                  <a:pt x="2428" y="1684"/>
                </a:lnTo>
                <a:lnTo>
                  <a:pt x="2414" y="1674"/>
                </a:lnTo>
                <a:lnTo>
                  <a:pt x="2398" y="1666"/>
                </a:lnTo>
                <a:lnTo>
                  <a:pt x="2380" y="1658"/>
                </a:lnTo>
                <a:lnTo>
                  <a:pt x="2378" y="1646"/>
                </a:lnTo>
                <a:lnTo>
                  <a:pt x="2372" y="1636"/>
                </a:lnTo>
                <a:lnTo>
                  <a:pt x="2366" y="1630"/>
                </a:lnTo>
                <a:lnTo>
                  <a:pt x="2358" y="1624"/>
                </a:lnTo>
                <a:lnTo>
                  <a:pt x="2342" y="1616"/>
                </a:lnTo>
                <a:lnTo>
                  <a:pt x="2334" y="1616"/>
                </a:lnTo>
                <a:lnTo>
                  <a:pt x="2338" y="1606"/>
                </a:lnTo>
                <a:lnTo>
                  <a:pt x="2338" y="1598"/>
                </a:lnTo>
                <a:lnTo>
                  <a:pt x="2338" y="1590"/>
                </a:lnTo>
                <a:lnTo>
                  <a:pt x="2336" y="1582"/>
                </a:lnTo>
                <a:lnTo>
                  <a:pt x="2332" y="1576"/>
                </a:lnTo>
                <a:lnTo>
                  <a:pt x="2328" y="1572"/>
                </a:lnTo>
                <a:lnTo>
                  <a:pt x="2318" y="1562"/>
                </a:lnTo>
                <a:lnTo>
                  <a:pt x="2306" y="1556"/>
                </a:lnTo>
                <a:lnTo>
                  <a:pt x="2294" y="1552"/>
                </a:lnTo>
                <a:lnTo>
                  <a:pt x="2284" y="1550"/>
                </a:lnTo>
                <a:lnTo>
                  <a:pt x="2290" y="1526"/>
                </a:lnTo>
                <a:lnTo>
                  <a:pt x="2292" y="1506"/>
                </a:lnTo>
                <a:lnTo>
                  <a:pt x="2292" y="1486"/>
                </a:lnTo>
                <a:lnTo>
                  <a:pt x="2288" y="1468"/>
                </a:lnTo>
                <a:lnTo>
                  <a:pt x="2284" y="1452"/>
                </a:lnTo>
                <a:lnTo>
                  <a:pt x="2276" y="1438"/>
                </a:lnTo>
                <a:lnTo>
                  <a:pt x="2268" y="1424"/>
                </a:lnTo>
                <a:lnTo>
                  <a:pt x="2258" y="1414"/>
                </a:lnTo>
                <a:lnTo>
                  <a:pt x="2250" y="1404"/>
                </a:lnTo>
                <a:lnTo>
                  <a:pt x="2240" y="1394"/>
                </a:lnTo>
                <a:lnTo>
                  <a:pt x="2222" y="1382"/>
                </a:lnTo>
                <a:lnTo>
                  <a:pt x="2208" y="1374"/>
                </a:lnTo>
                <a:lnTo>
                  <a:pt x="2204" y="1372"/>
                </a:lnTo>
                <a:lnTo>
                  <a:pt x="2202" y="1360"/>
                </a:lnTo>
                <a:lnTo>
                  <a:pt x="2202" y="1348"/>
                </a:lnTo>
                <a:lnTo>
                  <a:pt x="2198" y="1338"/>
                </a:lnTo>
                <a:lnTo>
                  <a:pt x="2196" y="1330"/>
                </a:lnTo>
                <a:lnTo>
                  <a:pt x="2186" y="1316"/>
                </a:lnTo>
                <a:lnTo>
                  <a:pt x="2176" y="1306"/>
                </a:lnTo>
                <a:lnTo>
                  <a:pt x="2166" y="1300"/>
                </a:lnTo>
                <a:lnTo>
                  <a:pt x="2156" y="1296"/>
                </a:lnTo>
                <a:lnTo>
                  <a:pt x="2148" y="1294"/>
                </a:lnTo>
                <a:lnTo>
                  <a:pt x="2156" y="1280"/>
                </a:lnTo>
                <a:lnTo>
                  <a:pt x="2160" y="1266"/>
                </a:lnTo>
                <a:lnTo>
                  <a:pt x="2162" y="1252"/>
                </a:lnTo>
                <a:lnTo>
                  <a:pt x="2160" y="1242"/>
                </a:lnTo>
                <a:lnTo>
                  <a:pt x="2156" y="1232"/>
                </a:lnTo>
                <a:lnTo>
                  <a:pt x="2152" y="1224"/>
                </a:lnTo>
                <a:lnTo>
                  <a:pt x="2146" y="1218"/>
                </a:lnTo>
                <a:lnTo>
                  <a:pt x="2138" y="1212"/>
                </a:lnTo>
                <a:lnTo>
                  <a:pt x="2122" y="1204"/>
                </a:lnTo>
                <a:lnTo>
                  <a:pt x="2108" y="1200"/>
                </a:lnTo>
                <a:lnTo>
                  <a:pt x="2092" y="1196"/>
                </a:lnTo>
                <a:lnTo>
                  <a:pt x="2094" y="1188"/>
                </a:lnTo>
                <a:lnTo>
                  <a:pt x="2094" y="1178"/>
                </a:lnTo>
                <a:lnTo>
                  <a:pt x="2090" y="1170"/>
                </a:lnTo>
                <a:lnTo>
                  <a:pt x="2084" y="1162"/>
                </a:lnTo>
                <a:lnTo>
                  <a:pt x="2074" y="1148"/>
                </a:lnTo>
                <a:lnTo>
                  <a:pt x="2068" y="1142"/>
                </a:lnTo>
                <a:lnTo>
                  <a:pt x="2074" y="1132"/>
                </a:lnTo>
                <a:lnTo>
                  <a:pt x="2078" y="1124"/>
                </a:lnTo>
                <a:lnTo>
                  <a:pt x="2080" y="1114"/>
                </a:lnTo>
                <a:lnTo>
                  <a:pt x="2080" y="1106"/>
                </a:lnTo>
                <a:lnTo>
                  <a:pt x="2080" y="1100"/>
                </a:lnTo>
                <a:lnTo>
                  <a:pt x="2078" y="1092"/>
                </a:lnTo>
                <a:lnTo>
                  <a:pt x="2070" y="1082"/>
                </a:lnTo>
                <a:lnTo>
                  <a:pt x="2060" y="1074"/>
                </a:lnTo>
                <a:lnTo>
                  <a:pt x="2050" y="1068"/>
                </a:lnTo>
                <a:lnTo>
                  <a:pt x="2040" y="1064"/>
                </a:lnTo>
                <a:lnTo>
                  <a:pt x="2044" y="1054"/>
                </a:lnTo>
                <a:lnTo>
                  <a:pt x="2044" y="1046"/>
                </a:lnTo>
                <a:lnTo>
                  <a:pt x="2042" y="1040"/>
                </a:lnTo>
                <a:lnTo>
                  <a:pt x="2036" y="1034"/>
                </a:lnTo>
                <a:lnTo>
                  <a:pt x="2028" y="1024"/>
                </a:lnTo>
                <a:lnTo>
                  <a:pt x="2022" y="1022"/>
                </a:lnTo>
                <a:lnTo>
                  <a:pt x="2032" y="1020"/>
                </a:lnTo>
                <a:lnTo>
                  <a:pt x="2042" y="1016"/>
                </a:lnTo>
                <a:lnTo>
                  <a:pt x="2048" y="1012"/>
                </a:lnTo>
                <a:lnTo>
                  <a:pt x="2050" y="1008"/>
                </a:lnTo>
                <a:lnTo>
                  <a:pt x="2052" y="1004"/>
                </a:lnTo>
                <a:lnTo>
                  <a:pt x="2054" y="1000"/>
                </a:lnTo>
                <a:lnTo>
                  <a:pt x="2052" y="992"/>
                </a:lnTo>
                <a:lnTo>
                  <a:pt x="2046" y="984"/>
                </a:lnTo>
                <a:lnTo>
                  <a:pt x="2040" y="978"/>
                </a:lnTo>
                <a:lnTo>
                  <a:pt x="2032" y="970"/>
                </a:lnTo>
                <a:lnTo>
                  <a:pt x="2036" y="962"/>
                </a:lnTo>
                <a:lnTo>
                  <a:pt x="2036" y="954"/>
                </a:lnTo>
                <a:lnTo>
                  <a:pt x="2034" y="944"/>
                </a:lnTo>
                <a:lnTo>
                  <a:pt x="2030" y="936"/>
                </a:lnTo>
                <a:lnTo>
                  <a:pt x="2020" y="922"/>
                </a:lnTo>
                <a:lnTo>
                  <a:pt x="2016" y="916"/>
                </a:lnTo>
                <a:lnTo>
                  <a:pt x="2016" y="904"/>
                </a:lnTo>
                <a:lnTo>
                  <a:pt x="2012" y="894"/>
                </a:lnTo>
                <a:lnTo>
                  <a:pt x="2006" y="886"/>
                </a:lnTo>
                <a:lnTo>
                  <a:pt x="2000" y="878"/>
                </a:lnTo>
                <a:lnTo>
                  <a:pt x="1986" y="870"/>
                </a:lnTo>
                <a:lnTo>
                  <a:pt x="1980" y="866"/>
                </a:lnTo>
                <a:lnTo>
                  <a:pt x="1980" y="860"/>
                </a:lnTo>
                <a:lnTo>
                  <a:pt x="1980" y="856"/>
                </a:lnTo>
                <a:lnTo>
                  <a:pt x="1972" y="844"/>
                </a:lnTo>
                <a:lnTo>
                  <a:pt x="1964" y="836"/>
                </a:lnTo>
                <a:lnTo>
                  <a:pt x="1960" y="832"/>
                </a:lnTo>
                <a:lnTo>
                  <a:pt x="1958" y="826"/>
                </a:lnTo>
                <a:lnTo>
                  <a:pt x="1956" y="820"/>
                </a:lnTo>
                <a:lnTo>
                  <a:pt x="1952" y="816"/>
                </a:lnTo>
                <a:lnTo>
                  <a:pt x="1948" y="814"/>
                </a:lnTo>
                <a:lnTo>
                  <a:pt x="1938" y="812"/>
                </a:lnTo>
                <a:lnTo>
                  <a:pt x="1926" y="812"/>
                </a:lnTo>
                <a:lnTo>
                  <a:pt x="1916" y="814"/>
                </a:lnTo>
                <a:lnTo>
                  <a:pt x="1906" y="816"/>
                </a:lnTo>
                <a:lnTo>
                  <a:pt x="1898" y="820"/>
                </a:lnTo>
                <a:lnTo>
                  <a:pt x="1884" y="822"/>
                </a:lnTo>
                <a:lnTo>
                  <a:pt x="1874" y="826"/>
                </a:lnTo>
                <a:lnTo>
                  <a:pt x="1866" y="834"/>
                </a:lnTo>
                <a:lnTo>
                  <a:pt x="1862" y="844"/>
                </a:lnTo>
                <a:lnTo>
                  <a:pt x="1858" y="852"/>
                </a:lnTo>
                <a:lnTo>
                  <a:pt x="1856" y="860"/>
                </a:lnTo>
                <a:lnTo>
                  <a:pt x="1854" y="868"/>
                </a:lnTo>
                <a:lnTo>
                  <a:pt x="1854" y="864"/>
                </a:lnTo>
                <a:lnTo>
                  <a:pt x="1850" y="864"/>
                </a:lnTo>
                <a:lnTo>
                  <a:pt x="1844" y="864"/>
                </a:lnTo>
                <a:lnTo>
                  <a:pt x="1836" y="868"/>
                </a:lnTo>
                <a:lnTo>
                  <a:pt x="1832" y="856"/>
                </a:lnTo>
                <a:lnTo>
                  <a:pt x="1828" y="848"/>
                </a:lnTo>
                <a:lnTo>
                  <a:pt x="1822" y="844"/>
                </a:lnTo>
                <a:lnTo>
                  <a:pt x="1814" y="842"/>
                </a:lnTo>
                <a:lnTo>
                  <a:pt x="1808" y="840"/>
                </a:lnTo>
                <a:lnTo>
                  <a:pt x="1802" y="840"/>
                </a:lnTo>
                <a:lnTo>
                  <a:pt x="1796" y="840"/>
                </a:lnTo>
                <a:lnTo>
                  <a:pt x="1788" y="840"/>
                </a:lnTo>
                <a:lnTo>
                  <a:pt x="1782" y="840"/>
                </a:lnTo>
                <a:lnTo>
                  <a:pt x="1776" y="844"/>
                </a:lnTo>
                <a:lnTo>
                  <a:pt x="1774" y="848"/>
                </a:lnTo>
                <a:lnTo>
                  <a:pt x="1772" y="856"/>
                </a:lnTo>
                <a:lnTo>
                  <a:pt x="1772" y="860"/>
                </a:lnTo>
                <a:lnTo>
                  <a:pt x="1768" y="854"/>
                </a:lnTo>
                <a:lnTo>
                  <a:pt x="1762" y="850"/>
                </a:lnTo>
                <a:lnTo>
                  <a:pt x="1754" y="848"/>
                </a:lnTo>
                <a:lnTo>
                  <a:pt x="1746" y="846"/>
                </a:lnTo>
                <a:lnTo>
                  <a:pt x="1732" y="846"/>
                </a:lnTo>
                <a:lnTo>
                  <a:pt x="1724" y="848"/>
                </a:lnTo>
                <a:lnTo>
                  <a:pt x="1728" y="840"/>
                </a:lnTo>
                <a:lnTo>
                  <a:pt x="1728" y="832"/>
                </a:lnTo>
                <a:lnTo>
                  <a:pt x="1728" y="818"/>
                </a:lnTo>
                <a:lnTo>
                  <a:pt x="1726" y="800"/>
                </a:lnTo>
                <a:lnTo>
                  <a:pt x="1720" y="786"/>
                </a:lnTo>
                <a:lnTo>
                  <a:pt x="1708" y="760"/>
                </a:lnTo>
                <a:lnTo>
                  <a:pt x="1704" y="750"/>
                </a:lnTo>
                <a:lnTo>
                  <a:pt x="1710" y="740"/>
                </a:lnTo>
                <a:lnTo>
                  <a:pt x="1716" y="730"/>
                </a:lnTo>
                <a:lnTo>
                  <a:pt x="1718" y="722"/>
                </a:lnTo>
                <a:lnTo>
                  <a:pt x="1720" y="714"/>
                </a:lnTo>
                <a:lnTo>
                  <a:pt x="1720" y="700"/>
                </a:lnTo>
                <a:lnTo>
                  <a:pt x="1718" y="696"/>
                </a:lnTo>
                <a:lnTo>
                  <a:pt x="1718" y="686"/>
                </a:lnTo>
                <a:lnTo>
                  <a:pt x="1716" y="680"/>
                </a:lnTo>
                <a:lnTo>
                  <a:pt x="1714" y="674"/>
                </a:lnTo>
                <a:lnTo>
                  <a:pt x="1708" y="670"/>
                </a:lnTo>
                <a:lnTo>
                  <a:pt x="1700" y="666"/>
                </a:lnTo>
                <a:lnTo>
                  <a:pt x="1694" y="664"/>
                </a:lnTo>
                <a:lnTo>
                  <a:pt x="1694" y="640"/>
                </a:lnTo>
                <a:lnTo>
                  <a:pt x="1694" y="634"/>
                </a:lnTo>
                <a:lnTo>
                  <a:pt x="1692" y="628"/>
                </a:lnTo>
                <a:lnTo>
                  <a:pt x="1688" y="616"/>
                </a:lnTo>
                <a:lnTo>
                  <a:pt x="1680" y="606"/>
                </a:lnTo>
                <a:lnTo>
                  <a:pt x="1670" y="598"/>
                </a:lnTo>
                <a:lnTo>
                  <a:pt x="1652" y="586"/>
                </a:lnTo>
                <a:lnTo>
                  <a:pt x="1642" y="582"/>
                </a:lnTo>
                <a:lnTo>
                  <a:pt x="1644" y="574"/>
                </a:lnTo>
                <a:lnTo>
                  <a:pt x="1644" y="568"/>
                </a:lnTo>
                <a:lnTo>
                  <a:pt x="1650" y="560"/>
                </a:lnTo>
                <a:lnTo>
                  <a:pt x="1656" y="554"/>
                </a:lnTo>
                <a:lnTo>
                  <a:pt x="1658" y="552"/>
                </a:lnTo>
                <a:lnTo>
                  <a:pt x="1664" y="556"/>
                </a:lnTo>
                <a:lnTo>
                  <a:pt x="1670" y="560"/>
                </a:lnTo>
                <a:lnTo>
                  <a:pt x="1676" y="560"/>
                </a:lnTo>
                <a:lnTo>
                  <a:pt x="1680" y="560"/>
                </a:lnTo>
                <a:lnTo>
                  <a:pt x="1688" y="556"/>
                </a:lnTo>
                <a:lnTo>
                  <a:pt x="1696" y="550"/>
                </a:lnTo>
                <a:lnTo>
                  <a:pt x="1700" y="542"/>
                </a:lnTo>
                <a:lnTo>
                  <a:pt x="1702" y="534"/>
                </a:lnTo>
                <a:lnTo>
                  <a:pt x="1706" y="524"/>
                </a:lnTo>
                <a:lnTo>
                  <a:pt x="1714" y="516"/>
                </a:lnTo>
                <a:lnTo>
                  <a:pt x="1718" y="508"/>
                </a:lnTo>
                <a:lnTo>
                  <a:pt x="1718" y="502"/>
                </a:lnTo>
                <a:lnTo>
                  <a:pt x="1716" y="496"/>
                </a:lnTo>
                <a:lnTo>
                  <a:pt x="1712" y="492"/>
                </a:lnTo>
                <a:lnTo>
                  <a:pt x="1706" y="488"/>
                </a:lnTo>
                <a:lnTo>
                  <a:pt x="1702" y="484"/>
                </a:lnTo>
                <a:lnTo>
                  <a:pt x="1708" y="480"/>
                </a:lnTo>
                <a:lnTo>
                  <a:pt x="1710" y="476"/>
                </a:lnTo>
                <a:lnTo>
                  <a:pt x="1712" y="468"/>
                </a:lnTo>
                <a:lnTo>
                  <a:pt x="1710" y="456"/>
                </a:lnTo>
                <a:lnTo>
                  <a:pt x="1704" y="448"/>
                </a:lnTo>
                <a:lnTo>
                  <a:pt x="1698" y="444"/>
                </a:lnTo>
                <a:lnTo>
                  <a:pt x="1690" y="442"/>
                </a:lnTo>
                <a:lnTo>
                  <a:pt x="1682" y="442"/>
                </a:lnTo>
                <a:lnTo>
                  <a:pt x="1676" y="444"/>
                </a:lnTo>
                <a:lnTo>
                  <a:pt x="1670" y="446"/>
                </a:lnTo>
                <a:lnTo>
                  <a:pt x="1670" y="440"/>
                </a:lnTo>
                <a:lnTo>
                  <a:pt x="1668" y="436"/>
                </a:lnTo>
                <a:lnTo>
                  <a:pt x="1664" y="432"/>
                </a:lnTo>
                <a:lnTo>
                  <a:pt x="1660" y="430"/>
                </a:lnTo>
                <a:lnTo>
                  <a:pt x="1654" y="428"/>
                </a:lnTo>
                <a:lnTo>
                  <a:pt x="1650" y="428"/>
                </a:lnTo>
                <a:lnTo>
                  <a:pt x="1658" y="426"/>
                </a:lnTo>
                <a:lnTo>
                  <a:pt x="1666" y="424"/>
                </a:lnTo>
                <a:lnTo>
                  <a:pt x="1670" y="420"/>
                </a:lnTo>
                <a:lnTo>
                  <a:pt x="1674" y="414"/>
                </a:lnTo>
                <a:lnTo>
                  <a:pt x="1678" y="404"/>
                </a:lnTo>
                <a:lnTo>
                  <a:pt x="1680" y="400"/>
                </a:lnTo>
                <a:lnTo>
                  <a:pt x="1684" y="398"/>
                </a:lnTo>
                <a:lnTo>
                  <a:pt x="1686" y="394"/>
                </a:lnTo>
                <a:lnTo>
                  <a:pt x="1688" y="386"/>
                </a:lnTo>
                <a:lnTo>
                  <a:pt x="1690" y="372"/>
                </a:lnTo>
                <a:lnTo>
                  <a:pt x="1698" y="370"/>
                </a:lnTo>
                <a:lnTo>
                  <a:pt x="1704" y="366"/>
                </a:lnTo>
                <a:lnTo>
                  <a:pt x="1708" y="358"/>
                </a:lnTo>
                <a:lnTo>
                  <a:pt x="1710" y="350"/>
                </a:lnTo>
                <a:lnTo>
                  <a:pt x="1710" y="334"/>
                </a:lnTo>
                <a:lnTo>
                  <a:pt x="1710" y="328"/>
                </a:lnTo>
                <a:lnTo>
                  <a:pt x="1718" y="322"/>
                </a:lnTo>
                <a:lnTo>
                  <a:pt x="1722" y="314"/>
                </a:lnTo>
                <a:lnTo>
                  <a:pt x="1724" y="308"/>
                </a:lnTo>
                <a:lnTo>
                  <a:pt x="1724" y="302"/>
                </a:lnTo>
                <a:lnTo>
                  <a:pt x="1720" y="294"/>
                </a:lnTo>
                <a:lnTo>
                  <a:pt x="1718" y="290"/>
                </a:lnTo>
                <a:lnTo>
                  <a:pt x="1722" y="282"/>
                </a:lnTo>
                <a:lnTo>
                  <a:pt x="1722" y="276"/>
                </a:lnTo>
                <a:lnTo>
                  <a:pt x="1722" y="266"/>
                </a:lnTo>
                <a:lnTo>
                  <a:pt x="1718" y="260"/>
                </a:lnTo>
                <a:lnTo>
                  <a:pt x="1718" y="258"/>
                </a:lnTo>
                <a:lnTo>
                  <a:pt x="1712" y="252"/>
                </a:lnTo>
                <a:lnTo>
                  <a:pt x="1708" y="252"/>
                </a:lnTo>
                <a:lnTo>
                  <a:pt x="1704" y="252"/>
                </a:lnTo>
                <a:lnTo>
                  <a:pt x="1706" y="244"/>
                </a:lnTo>
                <a:lnTo>
                  <a:pt x="1708" y="238"/>
                </a:lnTo>
                <a:lnTo>
                  <a:pt x="1706" y="232"/>
                </a:lnTo>
                <a:lnTo>
                  <a:pt x="1702" y="226"/>
                </a:lnTo>
                <a:lnTo>
                  <a:pt x="1696" y="220"/>
                </a:lnTo>
                <a:lnTo>
                  <a:pt x="1692" y="218"/>
                </a:lnTo>
                <a:lnTo>
                  <a:pt x="1698" y="210"/>
                </a:lnTo>
                <a:lnTo>
                  <a:pt x="1700" y="200"/>
                </a:lnTo>
                <a:lnTo>
                  <a:pt x="1700" y="192"/>
                </a:lnTo>
                <a:lnTo>
                  <a:pt x="1698" y="184"/>
                </a:lnTo>
                <a:lnTo>
                  <a:pt x="1692" y="172"/>
                </a:lnTo>
                <a:lnTo>
                  <a:pt x="1688" y="168"/>
                </a:lnTo>
                <a:lnTo>
                  <a:pt x="1692" y="162"/>
                </a:lnTo>
                <a:lnTo>
                  <a:pt x="1694" y="156"/>
                </a:lnTo>
                <a:lnTo>
                  <a:pt x="1692" y="152"/>
                </a:lnTo>
                <a:lnTo>
                  <a:pt x="1690" y="146"/>
                </a:lnTo>
                <a:lnTo>
                  <a:pt x="1686" y="140"/>
                </a:lnTo>
                <a:lnTo>
                  <a:pt x="1682" y="138"/>
                </a:lnTo>
                <a:lnTo>
                  <a:pt x="1690" y="132"/>
                </a:lnTo>
                <a:lnTo>
                  <a:pt x="1692" y="126"/>
                </a:lnTo>
                <a:lnTo>
                  <a:pt x="1694" y="116"/>
                </a:lnTo>
                <a:lnTo>
                  <a:pt x="1698" y="100"/>
                </a:lnTo>
                <a:lnTo>
                  <a:pt x="1700" y="94"/>
                </a:lnTo>
                <a:lnTo>
                  <a:pt x="1698" y="86"/>
                </a:lnTo>
                <a:lnTo>
                  <a:pt x="1694" y="80"/>
                </a:lnTo>
                <a:lnTo>
                  <a:pt x="1688" y="76"/>
                </a:lnTo>
                <a:lnTo>
                  <a:pt x="1680" y="74"/>
                </a:lnTo>
                <a:lnTo>
                  <a:pt x="1666" y="72"/>
                </a:lnTo>
                <a:lnTo>
                  <a:pt x="1658" y="72"/>
                </a:lnTo>
                <a:lnTo>
                  <a:pt x="1652" y="70"/>
                </a:lnTo>
                <a:lnTo>
                  <a:pt x="1646" y="70"/>
                </a:lnTo>
                <a:lnTo>
                  <a:pt x="1638" y="74"/>
                </a:lnTo>
                <a:lnTo>
                  <a:pt x="1632" y="80"/>
                </a:lnTo>
                <a:lnTo>
                  <a:pt x="1630" y="82"/>
                </a:lnTo>
                <a:lnTo>
                  <a:pt x="1626" y="82"/>
                </a:lnTo>
                <a:lnTo>
                  <a:pt x="1622" y="84"/>
                </a:lnTo>
                <a:lnTo>
                  <a:pt x="1618" y="90"/>
                </a:lnTo>
                <a:lnTo>
                  <a:pt x="1614" y="98"/>
                </a:lnTo>
                <a:lnTo>
                  <a:pt x="1606" y="90"/>
                </a:lnTo>
                <a:lnTo>
                  <a:pt x="1598" y="86"/>
                </a:lnTo>
                <a:lnTo>
                  <a:pt x="1588" y="82"/>
                </a:lnTo>
                <a:lnTo>
                  <a:pt x="1588" y="74"/>
                </a:lnTo>
                <a:lnTo>
                  <a:pt x="1586" y="68"/>
                </a:lnTo>
                <a:lnTo>
                  <a:pt x="1584" y="62"/>
                </a:lnTo>
                <a:lnTo>
                  <a:pt x="1580" y="58"/>
                </a:lnTo>
                <a:lnTo>
                  <a:pt x="1572" y="52"/>
                </a:lnTo>
                <a:lnTo>
                  <a:pt x="1568" y="50"/>
                </a:lnTo>
                <a:lnTo>
                  <a:pt x="1568" y="44"/>
                </a:lnTo>
                <a:lnTo>
                  <a:pt x="1566" y="40"/>
                </a:lnTo>
                <a:lnTo>
                  <a:pt x="1560" y="32"/>
                </a:lnTo>
                <a:lnTo>
                  <a:pt x="1552" y="26"/>
                </a:lnTo>
                <a:lnTo>
                  <a:pt x="1548" y="24"/>
                </a:lnTo>
                <a:lnTo>
                  <a:pt x="1540" y="12"/>
                </a:lnTo>
                <a:lnTo>
                  <a:pt x="1530" y="6"/>
                </a:lnTo>
                <a:lnTo>
                  <a:pt x="1520" y="2"/>
                </a:lnTo>
                <a:lnTo>
                  <a:pt x="1512" y="2"/>
                </a:lnTo>
                <a:lnTo>
                  <a:pt x="1504" y="2"/>
                </a:lnTo>
                <a:lnTo>
                  <a:pt x="1498" y="4"/>
                </a:lnTo>
                <a:lnTo>
                  <a:pt x="1492" y="8"/>
                </a:lnTo>
                <a:lnTo>
                  <a:pt x="1488" y="2"/>
                </a:lnTo>
                <a:lnTo>
                  <a:pt x="1482" y="0"/>
                </a:lnTo>
                <a:lnTo>
                  <a:pt x="1476" y="2"/>
                </a:lnTo>
                <a:lnTo>
                  <a:pt x="1470" y="4"/>
                </a:lnTo>
                <a:lnTo>
                  <a:pt x="1460" y="10"/>
                </a:lnTo>
                <a:lnTo>
                  <a:pt x="1456" y="12"/>
                </a:lnTo>
                <a:lnTo>
                  <a:pt x="1454" y="12"/>
                </a:lnTo>
                <a:lnTo>
                  <a:pt x="1450" y="12"/>
                </a:lnTo>
                <a:lnTo>
                  <a:pt x="1440" y="14"/>
                </a:lnTo>
                <a:lnTo>
                  <a:pt x="1432" y="18"/>
                </a:lnTo>
                <a:lnTo>
                  <a:pt x="1424" y="24"/>
                </a:lnTo>
                <a:lnTo>
                  <a:pt x="1420" y="30"/>
                </a:lnTo>
                <a:lnTo>
                  <a:pt x="1420" y="36"/>
                </a:lnTo>
                <a:lnTo>
                  <a:pt x="1420" y="42"/>
                </a:lnTo>
                <a:lnTo>
                  <a:pt x="1424" y="52"/>
                </a:lnTo>
                <a:lnTo>
                  <a:pt x="1426" y="54"/>
                </a:lnTo>
                <a:lnTo>
                  <a:pt x="1422" y="56"/>
                </a:lnTo>
                <a:lnTo>
                  <a:pt x="1420" y="58"/>
                </a:lnTo>
                <a:lnTo>
                  <a:pt x="1416" y="66"/>
                </a:lnTo>
                <a:lnTo>
                  <a:pt x="1412" y="76"/>
                </a:lnTo>
                <a:lnTo>
                  <a:pt x="1406" y="70"/>
                </a:lnTo>
                <a:lnTo>
                  <a:pt x="1400" y="66"/>
                </a:lnTo>
                <a:lnTo>
                  <a:pt x="1386" y="62"/>
                </a:lnTo>
                <a:lnTo>
                  <a:pt x="1376" y="60"/>
                </a:lnTo>
                <a:lnTo>
                  <a:pt x="1372" y="60"/>
                </a:lnTo>
                <a:lnTo>
                  <a:pt x="1362" y="62"/>
                </a:lnTo>
                <a:lnTo>
                  <a:pt x="1352" y="64"/>
                </a:lnTo>
                <a:lnTo>
                  <a:pt x="1344" y="68"/>
                </a:lnTo>
                <a:lnTo>
                  <a:pt x="1338" y="72"/>
                </a:lnTo>
                <a:lnTo>
                  <a:pt x="1328" y="82"/>
                </a:lnTo>
                <a:lnTo>
                  <a:pt x="1322" y="92"/>
                </a:lnTo>
                <a:lnTo>
                  <a:pt x="1320" y="104"/>
                </a:lnTo>
                <a:lnTo>
                  <a:pt x="1320" y="114"/>
                </a:lnTo>
                <a:lnTo>
                  <a:pt x="1320" y="122"/>
                </a:lnTo>
                <a:lnTo>
                  <a:pt x="1316" y="118"/>
                </a:lnTo>
                <a:lnTo>
                  <a:pt x="1310" y="116"/>
                </a:lnTo>
                <a:lnTo>
                  <a:pt x="1306" y="116"/>
                </a:lnTo>
                <a:lnTo>
                  <a:pt x="1300" y="116"/>
                </a:lnTo>
                <a:lnTo>
                  <a:pt x="1294" y="122"/>
                </a:lnTo>
                <a:lnTo>
                  <a:pt x="1290" y="124"/>
                </a:lnTo>
                <a:lnTo>
                  <a:pt x="1282" y="120"/>
                </a:lnTo>
                <a:lnTo>
                  <a:pt x="1276" y="120"/>
                </a:lnTo>
                <a:lnTo>
                  <a:pt x="1270" y="120"/>
                </a:lnTo>
                <a:lnTo>
                  <a:pt x="1264" y="124"/>
                </a:lnTo>
                <a:lnTo>
                  <a:pt x="1258" y="130"/>
                </a:lnTo>
                <a:lnTo>
                  <a:pt x="1256" y="134"/>
                </a:lnTo>
                <a:lnTo>
                  <a:pt x="1248" y="134"/>
                </a:lnTo>
                <a:lnTo>
                  <a:pt x="1242" y="136"/>
                </a:lnTo>
                <a:lnTo>
                  <a:pt x="1238" y="138"/>
                </a:lnTo>
                <a:lnTo>
                  <a:pt x="1234" y="142"/>
                </a:lnTo>
                <a:lnTo>
                  <a:pt x="1232" y="150"/>
                </a:lnTo>
                <a:lnTo>
                  <a:pt x="1232" y="154"/>
                </a:lnTo>
                <a:lnTo>
                  <a:pt x="1228" y="146"/>
                </a:lnTo>
                <a:lnTo>
                  <a:pt x="1224" y="140"/>
                </a:lnTo>
                <a:lnTo>
                  <a:pt x="1214" y="132"/>
                </a:lnTo>
                <a:lnTo>
                  <a:pt x="1204" y="128"/>
                </a:lnTo>
                <a:lnTo>
                  <a:pt x="1200" y="126"/>
                </a:lnTo>
                <a:lnTo>
                  <a:pt x="1194" y="124"/>
                </a:lnTo>
                <a:lnTo>
                  <a:pt x="1188" y="124"/>
                </a:lnTo>
                <a:lnTo>
                  <a:pt x="1176" y="126"/>
                </a:lnTo>
                <a:lnTo>
                  <a:pt x="1166" y="132"/>
                </a:lnTo>
                <a:lnTo>
                  <a:pt x="1158" y="138"/>
                </a:lnTo>
                <a:lnTo>
                  <a:pt x="1152" y="146"/>
                </a:lnTo>
                <a:lnTo>
                  <a:pt x="1148" y="154"/>
                </a:lnTo>
                <a:lnTo>
                  <a:pt x="1144" y="162"/>
                </a:lnTo>
                <a:lnTo>
                  <a:pt x="1138" y="158"/>
                </a:lnTo>
                <a:lnTo>
                  <a:pt x="1132" y="156"/>
                </a:lnTo>
                <a:lnTo>
                  <a:pt x="1122" y="156"/>
                </a:lnTo>
                <a:lnTo>
                  <a:pt x="1112" y="160"/>
                </a:lnTo>
                <a:lnTo>
                  <a:pt x="1104" y="166"/>
                </a:lnTo>
                <a:lnTo>
                  <a:pt x="1098" y="174"/>
                </a:lnTo>
                <a:lnTo>
                  <a:pt x="1094" y="180"/>
                </a:lnTo>
                <a:lnTo>
                  <a:pt x="1092" y="186"/>
                </a:lnTo>
                <a:lnTo>
                  <a:pt x="1080" y="182"/>
                </a:lnTo>
                <a:lnTo>
                  <a:pt x="1070" y="182"/>
                </a:lnTo>
                <a:lnTo>
                  <a:pt x="1062" y="184"/>
                </a:lnTo>
                <a:lnTo>
                  <a:pt x="1056" y="188"/>
                </a:lnTo>
                <a:lnTo>
                  <a:pt x="1052" y="194"/>
                </a:lnTo>
                <a:lnTo>
                  <a:pt x="1050" y="200"/>
                </a:lnTo>
                <a:lnTo>
                  <a:pt x="1048" y="206"/>
                </a:lnTo>
                <a:lnTo>
                  <a:pt x="1038" y="208"/>
                </a:lnTo>
                <a:lnTo>
                  <a:pt x="1032" y="210"/>
                </a:lnTo>
                <a:lnTo>
                  <a:pt x="1026" y="214"/>
                </a:lnTo>
                <a:lnTo>
                  <a:pt x="1022" y="218"/>
                </a:lnTo>
                <a:lnTo>
                  <a:pt x="1018" y="228"/>
                </a:lnTo>
                <a:lnTo>
                  <a:pt x="1016" y="238"/>
                </a:lnTo>
                <a:lnTo>
                  <a:pt x="1016" y="248"/>
                </a:lnTo>
                <a:lnTo>
                  <a:pt x="1018" y="256"/>
                </a:lnTo>
                <a:lnTo>
                  <a:pt x="1020" y="264"/>
                </a:lnTo>
                <a:lnTo>
                  <a:pt x="1012" y="268"/>
                </a:lnTo>
                <a:lnTo>
                  <a:pt x="1006" y="274"/>
                </a:lnTo>
                <a:lnTo>
                  <a:pt x="1004" y="280"/>
                </a:lnTo>
                <a:lnTo>
                  <a:pt x="1002" y="288"/>
                </a:lnTo>
                <a:lnTo>
                  <a:pt x="1004" y="300"/>
                </a:lnTo>
                <a:lnTo>
                  <a:pt x="1004" y="304"/>
                </a:lnTo>
                <a:lnTo>
                  <a:pt x="994" y="308"/>
                </a:lnTo>
                <a:lnTo>
                  <a:pt x="986" y="312"/>
                </a:lnTo>
                <a:lnTo>
                  <a:pt x="980" y="318"/>
                </a:lnTo>
                <a:lnTo>
                  <a:pt x="974" y="324"/>
                </a:lnTo>
                <a:lnTo>
                  <a:pt x="972" y="330"/>
                </a:lnTo>
                <a:lnTo>
                  <a:pt x="970" y="336"/>
                </a:lnTo>
                <a:lnTo>
                  <a:pt x="968" y="350"/>
                </a:lnTo>
                <a:lnTo>
                  <a:pt x="970" y="364"/>
                </a:lnTo>
                <a:lnTo>
                  <a:pt x="974" y="374"/>
                </a:lnTo>
                <a:lnTo>
                  <a:pt x="978" y="384"/>
                </a:lnTo>
                <a:lnTo>
                  <a:pt x="970" y="384"/>
                </a:lnTo>
                <a:lnTo>
                  <a:pt x="960" y="382"/>
                </a:lnTo>
                <a:lnTo>
                  <a:pt x="954" y="384"/>
                </a:lnTo>
                <a:lnTo>
                  <a:pt x="946" y="386"/>
                </a:lnTo>
                <a:lnTo>
                  <a:pt x="936" y="392"/>
                </a:lnTo>
                <a:lnTo>
                  <a:pt x="928" y="400"/>
                </a:lnTo>
                <a:lnTo>
                  <a:pt x="922" y="410"/>
                </a:lnTo>
                <a:lnTo>
                  <a:pt x="918" y="418"/>
                </a:lnTo>
                <a:lnTo>
                  <a:pt x="914" y="426"/>
                </a:lnTo>
                <a:lnTo>
                  <a:pt x="906" y="424"/>
                </a:lnTo>
                <a:lnTo>
                  <a:pt x="900" y="424"/>
                </a:lnTo>
                <a:lnTo>
                  <a:pt x="892" y="426"/>
                </a:lnTo>
                <a:lnTo>
                  <a:pt x="886" y="430"/>
                </a:lnTo>
                <a:lnTo>
                  <a:pt x="876" y="438"/>
                </a:lnTo>
                <a:lnTo>
                  <a:pt x="872" y="442"/>
                </a:lnTo>
                <a:lnTo>
                  <a:pt x="872" y="432"/>
                </a:lnTo>
                <a:lnTo>
                  <a:pt x="870" y="426"/>
                </a:lnTo>
                <a:lnTo>
                  <a:pt x="866" y="420"/>
                </a:lnTo>
                <a:lnTo>
                  <a:pt x="860" y="418"/>
                </a:lnTo>
                <a:lnTo>
                  <a:pt x="848" y="414"/>
                </a:lnTo>
                <a:lnTo>
                  <a:pt x="842" y="414"/>
                </a:lnTo>
                <a:lnTo>
                  <a:pt x="844" y="408"/>
                </a:lnTo>
                <a:lnTo>
                  <a:pt x="842" y="402"/>
                </a:lnTo>
                <a:lnTo>
                  <a:pt x="840" y="396"/>
                </a:lnTo>
                <a:lnTo>
                  <a:pt x="838" y="392"/>
                </a:lnTo>
                <a:lnTo>
                  <a:pt x="830" y="386"/>
                </a:lnTo>
                <a:lnTo>
                  <a:pt x="820" y="382"/>
                </a:lnTo>
                <a:lnTo>
                  <a:pt x="812" y="380"/>
                </a:lnTo>
                <a:lnTo>
                  <a:pt x="802" y="380"/>
                </a:lnTo>
                <a:lnTo>
                  <a:pt x="794" y="380"/>
                </a:lnTo>
                <a:lnTo>
                  <a:pt x="784" y="372"/>
                </a:lnTo>
                <a:lnTo>
                  <a:pt x="776" y="372"/>
                </a:lnTo>
                <a:lnTo>
                  <a:pt x="766" y="372"/>
                </a:lnTo>
                <a:lnTo>
                  <a:pt x="758" y="376"/>
                </a:lnTo>
                <a:lnTo>
                  <a:pt x="752" y="382"/>
                </a:lnTo>
                <a:lnTo>
                  <a:pt x="748" y="388"/>
                </a:lnTo>
                <a:lnTo>
                  <a:pt x="744" y="392"/>
                </a:lnTo>
                <a:lnTo>
                  <a:pt x="742" y="386"/>
                </a:lnTo>
                <a:lnTo>
                  <a:pt x="738" y="380"/>
                </a:lnTo>
                <a:lnTo>
                  <a:pt x="732" y="376"/>
                </a:lnTo>
                <a:lnTo>
                  <a:pt x="726" y="374"/>
                </a:lnTo>
                <a:lnTo>
                  <a:pt x="714" y="370"/>
                </a:lnTo>
                <a:lnTo>
                  <a:pt x="710" y="370"/>
                </a:lnTo>
                <a:lnTo>
                  <a:pt x="694" y="366"/>
                </a:lnTo>
                <a:lnTo>
                  <a:pt x="682" y="368"/>
                </a:lnTo>
                <a:lnTo>
                  <a:pt x="674" y="374"/>
                </a:lnTo>
                <a:lnTo>
                  <a:pt x="666" y="380"/>
                </a:lnTo>
                <a:lnTo>
                  <a:pt x="662" y="386"/>
                </a:lnTo>
                <a:lnTo>
                  <a:pt x="660" y="392"/>
                </a:lnTo>
                <a:lnTo>
                  <a:pt x="658" y="400"/>
                </a:lnTo>
                <a:lnTo>
                  <a:pt x="646" y="392"/>
                </a:lnTo>
                <a:lnTo>
                  <a:pt x="634" y="390"/>
                </a:lnTo>
                <a:lnTo>
                  <a:pt x="624" y="390"/>
                </a:lnTo>
                <a:lnTo>
                  <a:pt x="616" y="392"/>
                </a:lnTo>
                <a:lnTo>
                  <a:pt x="610" y="396"/>
                </a:lnTo>
                <a:lnTo>
                  <a:pt x="604" y="400"/>
                </a:lnTo>
                <a:lnTo>
                  <a:pt x="600" y="404"/>
                </a:lnTo>
                <a:lnTo>
                  <a:pt x="590" y="402"/>
                </a:lnTo>
                <a:lnTo>
                  <a:pt x="582" y="402"/>
                </a:lnTo>
                <a:lnTo>
                  <a:pt x="574" y="406"/>
                </a:lnTo>
                <a:lnTo>
                  <a:pt x="570" y="412"/>
                </a:lnTo>
                <a:lnTo>
                  <a:pt x="568" y="416"/>
                </a:lnTo>
                <a:lnTo>
                  <a:pt x="566" y="422"/>
                </a:lnTo>
                <a:lnTo>
                  <a:pt x="564" y="428"/>
                </a:lnTo>
                <a:lnTo>
                  <a:pt x="556" y="438"/>
                </a:lnTo>
                <a:lnTo>
                  <a:pt x="554" y="442"/>
                </a:lnTo>
                <a:lnTo>
                  <a:pt x="552" y="446"/>
                </a:lnTo>
                <a:lnTo>
                  <a:pt x="554" y="454"/>
                </a:lnTo>
                <a:lnTo>
                  <a:pt x="558" y="462"/>
                </a:lnTo>
                <a:lnTo>
                  <a:pt x="564" y="466"/>
                </a:lnTo>
                <a:lnTo>
                  <a:pt x="570" y="470"/>
                </a:lnTo>
                <a:lnTo>
                  <a:pt x="578" y="474"/>
                </a:lnTo>
                <a:lnTo>
                  <a:pt x="594" y="484"/>
                </a:lnTo>
                <a:lnTo>
                  <a:pt x="604" y="494"/>
                </a:lnTo>
                <a:lnTo>
                  <a:pt x="608" y="502"/>
                </a:lnTo>
                <a:lnTo>
                  <a:pt x="610" y="510"/>
                </a:lnTo>
                <a:lnTo>
                  <a:pt x="608" y="516"/>
                </a:lnTo>
                <a:lnTo>
                  <a:pt x="604" y="522"/>
                </a:lnTo>
                <a:lnTo>
                  <a:pt x="600" y="526"/>
                </a:lnTo>
                <a:lnTo>
                  <a:pt x="596" y="530"/>
                </a:lnTo>
                <a:lnTo>
                  <a:pt x="592" y="536"/>
                </a:lnTo>
                <a:lnTo>
                  <a:pt x="586" y="546"/>
                </a:lnTo>
                <a:lnTo>
                  <a:pt x="586" y="556"/>
                </a:lnTo>
                <a:lnTo>
                  <a:pt x="588" y="566"/>
                </a:lnTo>
                <a:lnTo>
                  <a:pt x="592" y="576"/>
                </a:lnTo>
                <a:lnTo>
                  <a:pt x="598" y="582"/>
                </a:lnTo>
                <a:lnTo>
                  <a:pt x="602" y="590"/>
                </a:lnTo>
                <a:lnTo>
                  <a:pt x="598" y="596"/>
                </a:lnTo>
                <a:lnTo>
                  <a:pt x="596" y="602"/>
                </a:lnTo>
                <a:lnTo>
                  <a:pt x="596" y="610"/>
                </a:lnTo>
                <a:lnTo>
                  <a:pt x="596" y="616"/>
                </a:lnTo>
                <a:lnTo>
                  <a:pt x="600" y="628"/>
                </a:lnTo>
                <a:lnTo>
                  <a:pt x="608" y="638"/>
                </a:lnTo>
                <a:lnTo>
                  <a:pt x="618" y="646"/>
                </a:lnTo>
                <a:lnTo>
                  <a:pt x="626" y="652"/>
                </a:lnTo>
                <a:lnTo>
                  <a:pt x="636" y="658"/>
                </a:lnTo>
                <a:lnTo>
                  <a:pt x="628" y="658"/>
                </a:lnTo>
                <a:lnTo>
                  <a:pt x="624" y="660"/>
                </a:lnTo>
                <a:lnTo>
                  <a:pt x="618" y="664"/>
                </a:lnTo>
                <a:lnTo>
                  <a:pt x="616" y="668"/>
                </a:lnTo>
                <a:lnTo>
                  <a:pt x="612" y="678"/>
                </a:lnTo>
                <a:lnTo>
                  <a:pt x="612" y="690"/>
                </a:lnTo>
                <a:lnTo>
                  <a:pt x="612" y="702"/>
                </a:lnTo>
                <a:lnTo>
                  <a:pt x="614" y="712"/>
                </a:lnTo>
                <a:lnTo>
                  <a:pt x="616" y="722"/>
                </a:lnTo>
                <a:lnTo>
                  <a:pt x="608" y="716"/>
                </a:lnTo>
                <a:lnTo>
                  <a:pt x="600" y="712"/>
                </a:lnTo>
                <a:lnTo>
                  <a:pt x="592" y="710"/>
                </a:lnTo>
                <a:lnTo>
                  <a:pt x="584" y="708"/>
                </a:lnTo>
                <a:lnTo>
                  <a:pt x="572" y="710"/>
                </a:lnTo>
                <a:lnTo>
                  <a:pt x="560" y="714"/>
                </a:lnTo>
                <a:lnTo>
                  <a:pt x="552" y="720"/>
                </a:lnTo>
                <a:lnTo>
                  <a:pt x="546" y="726"/>
                </a:lnTo>
                <a:lnTo>
                  <a:pt x="540" y="732"/>
                </a:lnTo>
                <a:lnTo>
                  <a:pt x="528" y="736"/>
                </a:lnTo>
                <a:lnTo>
                  <a:pt x="516" y="742"/>
                </a:lnTo>
                <a:lnTo>
                  <a:pt x="508" y="748"/>
                </a:lnTo>
                <a:lnTo>
                  <a:pt x="500" y="754"/>
                </a:lnTo>
                <a:lnTo>
                  <a:pt x="496" y="760"/>
                </a:lnTo>
                <a:lnTo>
                  <a:pt x="492" y="766"/>
                </a:lnTo>
                <a:lnTo>
                  <a:pt x="490" y="774"/>
                </a:lnTo>
                <a:lnTo>
                  <a:pt x="490" y="780"/>
                </a:lnTo>
                <a:lnTo>
                  <a:pt x="492" y="794"/>
                </a:lnTo>
                <a:lnTo>
                  <a:pt x="494" y="804"/>
                </a:lnTo>
                <a:lnTo>
                  <a:pt x="500" y="814"/>
                </a:lnTo>
                <a:lnTo>
                  <a:pt x="496" y="826"/>
                </a:lnTo>
                <a:lnTo>
                  <a:pt x="494" y="838"/>
                </a:lnTo>
                <a:lnTo>
                  <a:pt x="494" y="848"/>
                </a:lnTo>
                <a:lnTo>
                  <a:pt x="494" y="858"/>
                </a:lnTo>
                <a:lnTo>
                  <a:pt x="498" y="868"/>
                </a:lnTo>
                <a:lnTo>
                  <a:pt x="502" y="878"/>
                </a:lnTo>
                <a:lnTo>
                  <a:pt x="514" y="894"/>
                </a:lnTo>
                <a:lnTo>
                  <a:pt x="526" y="908"/>
                </a:lnTo>
                <a:lnTo>
                  <a:pt x="536" y="918"/>
                </a:lnTo>
                <a:lnTo>
                  <a:pt x="548" y="928"/>
                </a:lnTo>
                <a:lnTo>
                  <a:pt x="558" y="936"/>
                </a:lnTo>
                <a:lnTo>
                  <a:pt x="570" y="944"/>
                </a:lnTo>
                <a:lnTo>
                  <a:pt x="594" y="958"/>
                </a:lnTo>
                <a:lnTo>
                  <a:pt x="620" y="968"/>
                </a:lnTo>
                <a:lnTo>
                  <a:pt x="644" y="976"/>
                </a:lnTo>
                <a:lnTo>
                  <a:pt x="666" y="980"/>
                </a:lnTo>
                <a:lnTo>
                  <a:pt x="684" y="982"/>
                </a:lnTo>
                <a:lnTo>
                  <a:pt x="700" y="984"/>
                </a:lnTo>
                <a:lnTo>
                  <a:pt x="730" y="1000"/>
                </a:lnTo>
                <a:lnTo>
                  <a:pt x="754" y="1008"/>
                </a:lnTo>
                <a:lnTo>
                  <a:pt x="772" y="1014"/>
                </a:lnTo>
                <a:lnTo>
                  <a:pt x="786" y="1016"/>
                </a:lnTo>
                <a:lnTo>
                  <a:pt x="782" y="1022"/>
                </a:lnTo>
                <a:lnTo>
                  <a:pt x="782" y="1026"/>
                </a:lnTo>
                <a:lnTo>
                  <a:pt x="774" y="1028"/>
                </a:lnTo>
                <a:lnTo>
                  <a:pt x="770" y="1030"/>
                </a:lnTo>
                <a:lnTo>
                  <a:pt x="766" y="1036"/>
                </a:lnTo>
                <a:lnTo>
                  <a:pt x="764" y="1040"/>
                </a:lnTo>
                <a:lnTo>
                  <a:pt x="762" y="1048"/>
                </a:lnTo>
                <a:lnTo>
                  <a:pt x="762" y="1052"/>
                </a:lnTo>
                <a:lnTo>
                  <a:pt x="754" y="1058"/>
                </a:lnTo>
                <a:lnTo>
                  <a:pt x="750" y="1066"/>
                </a:lnTo>
                <a:lnTo>
                  <a:pt x="750" y="1072"/>
                </a:lnTo>
                <a:lnTo>
                  <a:pt x="750" y="1080"/>
                </a:lnTo>
                <a:lnTo>
                  <a:pt x="754" y="1092"/>
                </a:lnTo>
                <a:lnTo>
                  <a:pt x="756" y="1096"/>
                </a:lnTo>
                <a:lnTo>
                  <a:pt x="754" y="1104"/>
                </a:lnTo>
                <a:lnTo>
                  <a:pt x="750" y="1108"/>
                </a:lnTo>
                <a:lnTo>
                  <a:pt x="748" y="1112"/>
                </a:lnTo>
                <a:lnTo>
                  <a:pt x="744" y="1114"/>
                </a:lnTo>
                <a:lnTo>
                  <a:pt x="738" y="1116"/>
                </a:lnTo>
                <a:lnTo>
                  <a:pt x="734" y="1116"/>
                </a:lnTo>
                <a:lnTo>
                  <a:pt x="734" y="1104"/>
                </a:lnTo>
                <a:lnTo>
                  <a:pt x="734" y="1092"/>
                </a:lnTo>
                <a:lnTo>
                  <a:pt x="728" y="1074"/>
                </a:lnTo>
                <a:lnTo>
                  <a:pt x="722" y="1062"/>
                </a:lnTo>
                <a:lnTo>
                  <a:pt x="712" y="1052"/>
                </a:lnTo>
                <a:lnTo>
                  <a:pt x="704" y="1044"/>
                </a:lnTo>
                <a:lnTo>
                  <a:pt x="696" y="1040"/>
                </a:lnTo>
                <a:lnTo>
                  <a:pt x="688" y="1038"/>
                </a:lnTo>
                <a:lnTo>
                  <a:pt x="684" y="1036"/>
                </a:lnTo>
                <a:lnTo>
                  <a:pt x="680" y="1034"/>
                </a:lnTo>
                <a:lnTo>
                  <a:pt x="676" y="1036"/>
                </a:lnTo>
                <a:lnTo>
                  <a:pt x="672" y="1036"/>
                </a:lnTo>
                <a:lnTo>
                  <a:pt x="666" y="1042"/>
                </a:lnTo>
                <a:lnTo>
                  <a:pt x="662" y="1052"/>
                </a:lnTo>
                <a:lnTo>
                  <a:pt x="654" y="1070"/>
                </a:lnTo>
                <a:lnTo>
                  <a:pt x="652" y="1078"/>
                </a:lnTo>
                <a:lnTo>
                  <a:pt x="646" y="1082"/>
                </a:lnTo>
                <a:lnTo>
                  <a:pt x="640" y="1086"/>
                </a:lnTo>
                <a:lnTo>
                  <a:pt x="636" y="1092"/>
                </a:lnTo>
                <a:lnTo>
                  <a:pt x="632" y="1098"/>
                </a:lnTo>
                <a:lnTo>
                  <a:pt x="632" y="1110"/>
                </a:lnTo>
                <a:lnTo>
                  <a:pt x="632" y="1122"/>
                </a:lnTo>
                <a:lnTo>
                  <a:pt x="636" y="1134"/>
                </a:lnTo>
                <a:lnTo>
                  <a:pt x="642" y="1144"/>
                </a:lnTo>
                <a:lnTo>
                  <a:pt x="646" y="1154"/>
                </a:lnTo>
                <a:lnTo>
                  <a:pt x="644" y="1164"/>
                </a:lnTo>
                <a:lnTo>
                  <a:pt x="644" y="1172"/>
                </a:lnTo>
                <a:lnTo>
                  <a:pt x="646" y="1180"/>
                </a:lnTo>
                <a:lnTo>
                  <a:pt x="648" y="1188"/>
                </a:lnTo>
                <a:lnTo>
                  <a:pt x="656" y="1198"/>
                </a:lnTo>
                <a:lnTo>
                  <a:pt x="658" y="1200"/>
                </a:lnTo>
                <a:lnTo>
                  <a:pt x="650" y="1202"/>
                </a:lnTo>
                <a:lnTo>
                  <a:pt x="642" y="1208"/>
                </a:lnTo>
                <a:lnTo>
                  <a:pt x="634" y="1214"/>
                </a:lnTo>
                <a:lnTo>
                  <a:pt x="628" y="1222"/>
                </a:lnTo>
                <a:lnTo>
                  <a:pt x="620" y="1236"/>
                </a:lnTo>
                <a:lnTo>
                  <a:pt x="618" y="1242"/>
                </a:lnTo>
                <a:lnTo>
                  <a:pt x="612" y="1232"/>
                </a:lnTo>
                <a:lnTo>
                  <a:pt x="606" y="1226"/>
                </a:lnTo>
                <a:lnTo>
                  <a:pt x="598" y="1222"/>
                </a:lnTo>
                <a:lnTo>
                  <a:pt x="592" y="1222"/>
                </a:lnTo>
                <a:lnTo>
                  <a:pt x="578" y="1222"/>
                </a:lnTo>
                <a:lnTo>
                  <a:pt x="574" y="1224"/>
                </a:lnTo>
                <a:lnTo>
                  <a:pt x="576" y="1214"/>
                </a:lnTo>
                <a:lnTo>
                  <a:pt x="572" y="1206"/>
                </a:lnTo>
                <a:lnTo>
                  <a:pt x="566" y="1200"/>
                </a:lnTo>
                <a:lnTo>
                  <a:pt x="560" y="1196"/>
                </a:lnTo>
                <a:lnTo>
                  <a:pt x="544" y="1192"/>
                </a:lnTo>
                <a:lnTo>
                  <a:pt x="538" y="1190"/>
                </a:lnTo>
                <a:lnTo>
                  <a:pt x="532" y="1188"/>
                </a:lnTo>
                <a:lnTo>
                  <a:pt x="524" y="1186"/>
                </a:lnTo>
                <a:lnTo>
                  <a:pt x="518" y="1188"/>
                </a:lnTo>
                <a:lnTo>
                  <a:pt x="510" y="1190"/>
                </a:lnTo>
                <a:lnTo>
                  <a:pt x="498" y="1198"/>
                </a:lnTo>
                <a:lnTo>
                  <a:pt x="494" y="1200"/>
                </a:lnTo>
                <a:lnTo>
                  <a:pt x="488" y="1194"/>
                </a:lnTo>
                <a:lnTo>
                  <a:pt x="482" y="1188"/>
                </a:lnTo>
                <a:lnTo>
                  <a:pt x="476" y="1186"/>
                </a:lnTo>
                <a:lnTo>
                  <a:pt x="468" y="1184"/>
                </a:lnTo>
                <a:lnTo>
                  <a:pt x="458" y="1184"/>
                </a:lnTo>
                <a:lnTo>
                  <a:pt x="452" y="1184"/>
                </a:lnTo>
                <a:lnTo>
                  <a:pt x="442" y="1188"/>
                </a:lnTo>
                <a:lnTo>
                  <a:pt x="434" y="1194"/>
                </a:lnTo>
                <a:lnTo>
                  <a:pt x="428" y="1202"/>
                </a:lnTo>
                <a:lnTo>
                  <a:pt x="424" y="1212"/>
                </a:lnTo>
                <a:lnTo>
                  <a:pt x="420" y="1230"/>
                </a:lnTo>
                <a:lnTo>
                  <a:pt x="420" y="1238"/>
                </a:lnTo>
                <a:lnTo>
                  <a:pt x="410" y="1254"/>
                </a:lnTo>
                <a:lnTo>
                  <a:pt x="404" y="1270"/>
                </a:lnTo>
                <a:lnTo>
                  <a:pt x="402" y="1284"/>
                </a:lnTo>
                <a:lnTo>
                  <a:pt x="402" y="1300"/>
                </a:lnTo>
                <a:lnTo>
                  <a:pt x="406" y="1312"/>
                </a:lnTo>
                <a:lnTo>
                  <a:pt x="410" y="1324"/>
                </a:lnTo>
                <a:lnTo>
                  <a:pt x="416" y="1336"/>
                </a:lnTo>
                <a:lnTo>
                  <a:pt x="422" y="1346"/>
                </a:lnTo>
                <a:lnTo>
                  <a:pt x="438" y="1364"/>
                </a:lnTo>
                <a:lnTo>
                  <a:pt x="452" y="1376"/>
                </a:lnTo>
                <a:lnTo>
                  <a:pt x="468" y="1388"/>
                </a:lnTo>
                <a:lnTo>
                  <a:pt x="462" y="1400"/>
                </a:lnTo>
                <a:lnTo>
                  <a:pt x="458" y="1412"/>
                </a:lnTo>
                <a:lnTo>
                  <a:pt x="456" y="1424"/>
                </a:lnTo>
                <a:lnTo>
                  <a:pt x="454" y="1434"/>
                </a:lnTo>
                <a:lnTo>
                  <a:pt x="456" y="1444"/>
                </a:lnTo>
                <a:lnTo>
                  <a:pt x="458" y="1454"/>
                </a:lnTo>
                <a:lnTo>
                  <a:pt x="466" y="1470"/>
                </a:lnTo>
                <a:lnTo>
                  <a:pt x="476" y="1484"/>
                </a:lnTo>
                <a:lnTo>
                  <a:pt x="486" y="1492"/>
                </a:lnTo>
                <a:lnTo>
                  <a:pt x="496" y="1500"/>
                </a:lnTo>
                <a:lnTo>
                  <a:pt x="496" y="1520"/>
                </a:lnTo>
                <a:lnTo>
                  <a:pt x="498" y="1536"/>
                </a:lnTo>
                <a:lnTo>
                  <a:pt x="504" y="1550"/>
                </a:lnTo>
                <a:lnTo>
                  <a:pt x="512" y="1562"/>
                </a:lnTo>
                <a:lnTo>
                  <a:pt x="518" y="1570"/>
                </a:lnTo>
                <a:lnTo>
                  <a:pt x="526" y="1576"/>
                </a:lnTo>
                <a:lnTo>
                  <a:pt x="532" y="1580"/>
                </a:lnTo>
                <a:lnTo>
                  <a:pt x="530" y="1594"/>
                </a:lnTo>
                <a:lnTo>
                  <a:pt x="528" y="1604"/>
                </a:lnTo>
                <a:lnTo>
                  <a:pt x="530" y="1616"/>
                </a:lnTo>
                <a:lnTo>
                  <a:pt x="534" y="1626"/>
                </a:lnTo>
                <a:lnTo>
                  <a:pt x="520" y="1622"/>
                </a:lnTo>
                <a:lnTo>
                  <a:pt x="508" y="1618"/>
                </a:lnTo>
                <a:lnTo>
                  <a:pt x="492" y="1610"/>
                </a:lnTo>
                <a:lnTo>
                  <a:pt x="482" y="1604"/>
                </a:lnTo>
                <a:lnTo>
                  <a:pt x="478" y="1600"/>
                </a:lnTo>
                <a:lnTo>
                  <a:pt x="476" y="1596"/>
                </a:lnTo>
                <a:lnTo>
                  <a:pt x="472" y="1590"/>
                </a:lnTo>
                <a:lnTo>
                  <a:pt x="460" y="1584"/>
                </a:lnTo>
                <a:lnTo>
                  <a:pt x="444" y="1580"/>
                </a:lnTo>
                <a:lnTo>
                  <a:pt x="426" y="1576"/>
                </a:lnTo>
                <a:lnTo>
                  <a:pt x="396" y="1574"/>
                </a:lnTo>
                <a:lnTo>
                  <a:pt x="382" y="1574"/>
                </a:lnTo>
                <a:lnTo>
                  <a:pt x="376" y="1568"/>
                </a:lnTo>
                <a:lnTo>
                  <a:pt x="370" y="1564"/>
                </a:lnTo>
                <a:lnTo>
                  <a:pt x="366" y="1560"/>
                </a:lnTo>
                <a:lnTo>
                  <a:pt x="360" y="1560"/>
                </a:lnTo>
                <a:lnTo>
                  <a:pt x="354" y="1560"/>
                </a:lnTo>
                <a:lnTo>
                  <a:pt x="350" y="1562"/>
                </a:lnTo>
                <a:lnTo>
                  <a:pt x="340" y="1568"/>
                </a:lnTo>
                <a:lnTo>
                  <a:pt x="330" y="1576"/>
                </a:lnTo>
                <a:lnTo>
                  <a:pt x="324" y="1586"/>
                </a:lnTo>
                <a:lnTo>
                  <a:pt x="318" y="1594"/>
                </a:lnTo>
                <a:lnTo>
                  <a:pt x="306" y="1586"/>
                </a:lnTo>
                <a:lnTo>
                  <a:pt x="294" y="1580"/>
                </a:lnTo>
                <a:lnTo>
                  <a:pt x="280" y="1580"/>
                </a:lnTo>
                <a:lnTo>
                  <a:pt x="268" y="1582"/>
                </a:lnTo>
                <a:lnTo>
                  <a:pt x="256" y="1588"/>
                </a:lnTo>
                <a:lnTo>
                  <a:pt x="244" y="1594"/>
                </a:lnTo>
                <a:lnTo>
                  <a:pt x="232" y="1604"/>
                </a:lnTo>
                <a:lnTo>
                  <a:pt x="222" y="1614"/>
                </a:lnTo>
                <a:lnTo>
                  <a:pt x="202" y="1636"/>
                </a:lnTo>
                <a:lnTo>
                  <a:pt x="186" y="1656"/>
                </a:lnTo>
                <a:lnTo>
                  <a:pt x="172" y="1678"/>
                </a:lnTo>
                <a:lnTo>
                  <a:pt x="162" y="1676"/>
                </a:lnTo>
                <a:lnTo>
                  <a:pt x="152" y="1678"/>
                </a:lnTo>
                <a:lnTo>
                  <a:pt x="142" y="1684"/>
                </a:lnTo>
                <a:lnTo>
                  <a:pt x="134" y="1690"/>
                </a:lnTo>
                <a:lnTo>
                  <a:pt x="126" y="1698"/>
                </a:lnTo>
                <a:lnTo>
                  <a:pt x="118" y="1706"/>
                </a:lnTo>
                <a:lnTo>
                  <a:pt x="106" y="1726"/>
                </a:lnTo>
                <a:lnTo>
                  <a:pt x="96" y="1746"/>
                </a:lnTo>
                <a:lnTo>
                  <a:pt x="90" y="1766"/>
                </a:lnTo>
                <a:lnTo>
                  <a:pt x="84" y="1782"/>
                </a:lnTo>
                <a:lnTo>
                  <a:pt x="66" y="1780"/>
                </a:lnTo>
                <a:lnTo>
                  <a:pt x="50" y="1780"/>
                </a:lnTo>
                <a:lnTo>
                  <a:pt x="38" y="1782"/>
                </a:lnTo>
                <a:lnTo>
                  <a:pt x="28" y="1786"/>
                </a:lnTo>
                <a:lnTo>
                  <a:pt x="18" y="1792"/>
                </a:lnTo>
                <a:lnTo>
                  <a:pt x="12" y="1800"/>
                </a:lnTo>
                <a:lnTo>
                  <a:pt x="8" y="1808"/>
                </a:lnTo>
                <a:lnTo>
                  <a:pt x="4" y="1816"/>
                </a:lnTo>
                <a:lnTo>
                  <a:pt x="0" y="1834"/>
                </a:lnTo>
                <a:lnTo>
                  <a:pt x="0" y="1850"/>
                </a:lnTo>
                <a:lnTo>
                  <a:pt x="4" y="1866"/>
                </a:lnTo>
                <a:lnTo>
                  <a:pt x="4" y="1874"/>
                </a:lnTo>
                <a:lnTo>
                  <a:pt x="6" y="1882"/>
                </a:lnTo>
                <a:lnTo>
                  <a:pt x="12" y="1896"/>
                </a:lnTo>
                <a:lnTo>
                  <a:pt x="24" y="1910"/>
                </a:lnTo>
                <a:lnTo>
                  <a:pt x="36" y="1924"/>
                </a:lnTo>
                <a:lnTo>
                  <a:pt x="62" y="1944"/>
                </a:lnTo>
                <a:lnTo>
                  <a:pt x="72" y="1952"/>
                </a:lnTo>
                <a:lnTo>
                  <a:pt x="70" y="1964"/>
                </a:lnTo>
                <a:lnTo>
                  <a:pt x="70" y="1976"/>
                </a:lnTo>
                <a:lnTo>
                  <a:pt x="74" y="1984"/>
                </a:lnTo>
                <a:lnTo>
                  <a:pt x="78" y="1992"/>
                </a:lnTo>
                <a:lnTo>
                  <a:pt x="84" y="1998"/>
                </a:lnTo>
                <a:lnTo>
                  <a:pt x="90" y="2004"/>
                </a:lnTo>
                <a:lnTo>
                  <a:pt x="106" y="2014"/>
                </a:lnTo>
                <a:lnTo>
                  <a:pt x="124" y="2018"/>
                </a:lnTo>
                <a:lnTo>
                  <a:pt x="140" y="2022"/>
                </a:lnTo>
                <a:lnTo>
                  <a:pt x="154" y="2024"/>
                </a:lnTo>
                <a:lnTo>
                  <a:pt x="176" y="2054"/>
                </a:lnTo>
                <a:lnTo>
                  <a:pt x="196" y="2078"/>
                </a:lnTo>
                <a:lnTo>
                  <a:pt x="218" y="2098"/>
                </a:lnTo>
                <a:lnTo>
                  <a:pt x="236" y="2116"/>
                </a:lnTo>
                <a:lnTo>
                  <a:pt x="254" y="2128"/>
                </a:lnTo>
                <a:lnTo>
                  <a:pt x="266" y="2136"/>
                </a:lnTo>
                <a:lnTo>
                  <a:pt x="278" y="2142"/>
                </a:lnTo>
                <a:lnTo>
                  <a:pt x="274" y="2160"/>
                </a:lnTo>
                <a:lnTo>
                  <a:pt x="274" y="2178"/>
                </a:lnTo>
                <a:lnTo>
                  <a:pt x="276" y="2192"/>
                </a:lnTo>
                <a:lnTo>
                  <a:pt x="282" y="2206"/>
                </a:lnTo>
                <a:lnTo>
                  <a:pt x="288" y="2218"/>
                </a:lnTo>
                <a:lnTo>
                  <a:pt x="298" y="2228"/>
                </a:lnTo>
                <a:lnTo>
                  <a:pt x="308" y="2236"/>
                </a:lnTo>
                <a:lnTo>
                  <a:pt x="320" y="2244"/>
                </a:lnTo>
                <a:lnTo>
                  <a:pt x="344" y="2256"/>
                </a:lnTo>
                <a:lnTo>
                  <a:pt x="366" y="2262"/>
                </a:lnTo>
                <a:lnTo>
                  <a:pt x="388" y="2266"/>
                </a:lnTo>
                <a:lnTo>
                  <a:pt x="390" y="2284"/>
                </a:lnTo>
                <a:lnTo>
                  <a:pt x="396" y="2296"/>
                </a:lnTo>
                <a:lnTo>
                  <a:pt x="402" y="2306"/>
                </a:lnTo>
                <a:lnTo>
                  <a:pt x="410" y="2314"/>
                </a:lnTo>
                <a:lnTo>
                  <a:pt x="420" y="2320"/>
                </a:lnTo>
                <a:lnTo>
                  <a:pt x="430" y="2322"/>
                </a:lnTo>
                <a:lnTo>
                  <a:pt x="440" y="2324"/>
                </a:lnTo>
                <a:lnTo>
                  <a:pt x="450" y="2324"/>
                </a:lnTo>
                <a:lnTo>
                  <a:pt x="470" y="2320"/>
                </a:lnTo>
                <a:lnTo>
                  <a:pt x="486" y="2316"/>
                </a:lnTo>
                <a:lnTo>
                  <a:pt x="502" y="2308"/>
                </a:lnTo>
                <a:lnTo>
                  <a:pt x="542" y="2316"/>
                </a:lnTo>
                <a:lnTo>
                  <a:pt x="584" y="2322"/>
                </a:lnTo>
                <a:lnTo>
                  <a:pt x="626" y="2326"/>
                </a:lnTo>
                <a:lnTo>
                  <a:pt x="668" y="2330"/>
                </a:lnTo>
                <a:lnTo>
                  <a:pt x="754" y="2332"/>
                </a:lnTo>
                <a:lnTo>
                  <a:pt x="834" y="2330"/>
                </a:lnTo>
                <a:lnTo>
                  <a:pt x="904" y="2326"/>
                </a:lnTo>
                <a:lnTo>
                  <a:pt x="960" y="2320"/>
                </a:lnTo>
                <a:lnTo>
                  <a:pt x="1010" y="2314"/>
                </a:lnTo>
                <a:lnTo>
                  <a:pt x="1052" y="2336"/>
                </a:lnTo>
                <a:lnTo>
                  <a:pt x="1094" y="2352"/>
                </a:lnTo>
                <a:lnTo>
                  <a:pt x="1136" y="2366"/>
                </a:lnTo>
                <a:lnTo>
                  <a:pt x="1178" y="2376"/>
                </a:lnTo>
                <a:lnTo>
                  <a:pt x="1222" y="2384"/>
                </a:lnTo>
                <a:lnTo>
                  <a:pt x="1264" y="2390"/>
                </a:lnTo>
                <a:lnTo>
                  <a:pt x="1304" y="2392"/>
                </a:lnTo>
                <a:lnTo>
                  <a:pt x="1342" y="2394"/>
                </a:lnTo>
                <a:lnTo>
                  <a:pt x="1410" y="2394"/>
                </a:lnTo>
                <a:lnTo>
                  <a:pt x="1464" y="2392"/>
                </a:lnTo>
                <a:lnTo>
                  <a:pt x="1500" y="2388"/>
                </a:lnTo>
                <a:lnTo>
                  <a:pt x="1514" y="2386"/>
                </a:lnTo>
                <a:lnTo>
                  <a:pt x="1546" y="2392"/>
                </a:lnTo>
                <a:lnTo>
                  <a:pt x="1576" y="2396"/>
                </a:lnTo>
                <a:lnTo>
                  <a:pt x="1606" y="2396"/>
                </a:lnTo>
                <a:lnTo>
                  <a:pt x="1632" y="2398"/>
                </a:lnTo>
                <a:lnTo>
                  <a:pt x="1658" y="2396"/>
                </a:lnTo>
                <a:lnTo>
                  <a:pt x="1682" y="2394"/>
                </a:lnTo>
                <a:lnTo>
                  <a:pt x="1722" y="2386"/>
                </a:lnTo>
                <a:lnTo>
                  <a:pt x="1756" y="2376"/>
                </a:lnTo>
                <a:lnTo>
                  <a:pt x="1780" y="2366"/>
                </a:lnTo>
                <a:lnTo>
                  <a:pt x="1800" y="2356"/>
                </a:lnTo>
                <a:lnTo>
                  <a:pt x="1816" y="2364"/>
                </a:lnTo>
                <a:lnTo>
                  <a:pt x="1834" y="2372"/>
                </a:lnTo>
                <a:lnTo>
                  <a:pt x="1868" y="2384"/>
                </a:lnTo>
                <a:lnTo>
                  <a:pt x="1906" y="2392"/>
                </a:lnTo>
                <a:lnTo>
                  <a:pt x="1946" y="2396"/>
                </a:lnTo>
                <a:lnTo>
                  <a:pt x="1986" y="2400"/>
                </a:lnTo>
                <a:lnTo>
                  <a:pt x="2026" y="2400"/>
                </a:lnTo>
                <a:lnTo>
                  <a:pt x="2066" y="2398"/>
                </a:lnTo>
                <a:lnTo>
                  <a:pt x="2104" y="2394"/>
                </a:lnTo>
                <a:lnTo>
                  <a:pt x="2142" y="2390"/>
                </a:lnTo>
                <a:lnTo>
                  <a:pt x="2178" y="2386"/>
                </a:lnTo>
                <a:lnTo>
                  <a:pt x="2242" y="2374"/>
                </a:lnTo>
                <a:lnTo>
                  <a:pt x="2290" y="2362"/>
                </a:lnTo>
                <a:lnTo>
                  <a:pt x="2318" y="2354"/>
                </a:lnTo>
                <a:lnTo>
                  <a:pt x="2334" y="2354"/>
                </a:lnTo>
                <a:lnTo>
                  <a:pt x="2374" y="2348"/>
                </a:lnTo>
                <a:lnTo>
                  <a:pt x="2410" y="2342"/>
                </a:lnTo>
                <a:lnTo>
                  <a:pt x="2440" y="2334"/>
                </a:lnTo>
                <a:lnTo>
                  <a:pt x="2466" y="2326"/>
                </a:lnTo>
                <a:lnTo>
                  <a:pt x="2488" y="2318"/>
                </a:lnTo>
                <a:lnTo>
                  <a:pt x="2506" y="2308"/>
                </a:lnTo>
                <a:lnTo>
                  <a:pt x="2522" y="2300"/>
                </a:lnTo>
                <a:lnTo>
                  <a:pt x="2534" y="2290"/>
                </a:lnTo>
                <a:lnTo>
                  <a:pt x="2542" y="2282"/>
                </a:lnTo>
                <a:lnTo>
                  <a:pt x="2548" y="2274"/>
                </a:lnTo>
                <a:lnTo>
                  <a:pt x="2556" y="2260"/>
                </a:lnTo>
                <a:lnTo>
                  <a:pt x="2558" y="2252"/>
                </a:lnTo>
                <a:lnTo>
                  <a:pt x="2558" y="2248"/>
                </a:lnTo>
                <a:lnTo>
                  <a:pt x="2592" y="2234"/>
                </a:lnTo>
                <a:lnTo>
                  <a:pt x="2620" y="2220"/>
                </a:lnTo>
                <a:lnTo>
                  <a:pt x="2642" y="2206"/>
                </a:lnTo>
                <a:lnTo>
                  <a:pt x="2660" y="2190"/>
                </a:lnTo>
                <a:lnTo>
                  <a:pt x="2674" y="2178"/>
                </a:lnTo>
                <a:lnTo>
                  <a:pt x="2684" y="2164"/>
                </a:lnTo>
                <a:lnTo>
                  <a:pt x="2690" y="2150"/>
                </a:lnTo>
                <a:lnTo>
                  <a:pt x="2694" y="2138"/>
                </a:lnTo>
                <a:lnTo>
                  <a:pt x="2694" y="2126"/>
                </a:lnTo>
                <a:lnTo>
                  <a:pt x="2694" y="2116"/>
                </a:lnTo>
                <a:lnTo>
                  <a:pt x="2690" y="2108"/>
                </a:lnTo>
                <a:lnTo>
                  <a:pt x="2688" y="2100"/>
                </a:lnTo>
                <a:lnTo>
                  <a:pt x="2682" y="2088"/>
                </a:lnTo>
                <a:lnTo>
                  <a:pt x="2678" y="2084"/>
                </a:lnTo>
                <a:lnTo>
                  <a:pt x="2704" y="2084"/>
                </a:lnTo>
                <a:lnTo>
                  <a:pt x="2726" y="2082"/>
                </a:lnTo>
                <a:lnTo>
                  <a:pt x="2746" y="2078"/>
                </a:lnTo>
                <a:lnTo>
                  <a:pt x="2764" y="2074"/>
                </a:lnTo>
                <a:lnTo>
                  <a:pt x="2782" y="2068"/>
                </a:lnTo>
                <a:lnTo>
                  <a:pt x="2796" y="2060"/>
                </a:lnTo>
                <a:lnTo>
                  <a:pt x="2822" y="2046"/>
                </a:lnTo>
                <a:lnTo>
                  <a:pt x="2842" y="2030"/>
                </a:lnTo>
                <a:lnTo>
                  <a:pt x="2854" y="2018"/>
                </a:lnTo>
                <a:lnTo>
                  <a:pt x="2864" y="2004"/>
                </a:lnTo>
                <a:close/>
              </a:path>
            </a:pathLst>
          </a:custGeom>
          <a:solidFill>
            <a:srgbClr val="E1DF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413"/>
          <p:cNvSpPr>
            <a:spLocks/>
          </p:cNvSpPr>
          <p:nvPr/>
        </p:nvSpPr>
        <p:spPr bwMode="auto">
          <a:xfrm>
            <a:off x="6229350" y="2609850"/>
            <a:ext cx="1393825" cy="1622425"/>
          </a:xfrm>
          <a:custGeom>
            <a:avLst/>
            <a:gdLst>
              <a:gd name="T0" fmla="*/ 2147483646 w 878"/>
              <a:gd name="T1" fmla="*/ 2147483646 h 1022"/>
              <a:gd name="T2" fmla="*/ 2147483646 w 878"/>
              <a:gd name="T3" fmla="*/ 2147483646 h 1022"/>
              <a:gd name="T4" fmla="*/ 2147483646 w 878"/>
              <a:gd name="T5" fmla="*/ 2147483646 h 1022"/>
              <a:gd name="T6" fmla="*/ 2147483646 w 878"/>
              <a:gd name="T7" fmla="*/ 2147483646 h 1022"/>
              <a:gd name="T8" fmla="*/ 2147483646 w 878"/>
              <a:gd name="T9" fmla="*/ 2147483646 h 1022"/>
              <a:gd name="T10" fmla="*/ 2147483646 w 878"/>
              <a:gd name="T11" fmla="*/ 2147483646 h 1022"/>
              <a:gd name="T12" fmla="*/ 2147483646 w 878"/>
              <a:gd name="T13" fmla="*/ 2147483646 h 1022"/>
              <a:gd name="T14" fmla="*/ 2147483646 w 878"/>
              <a:gd name="T15" fmla="*/ 2147483646 h 1022"/>
              <a:gd name="T16" fmla="*/ 2147483646 w 878"/>
              <a:gd name="T17" fmla="*/ 2147483646 h 1022"/>
              <a:gd name="T18" fmla="*/ 2147483646 w 878"/>
              <a:gd name="T19" fmla="*/ 2147483646 h 1022"/>
              <a:gd name="T20" fmla="*/ 2147483646 w 878"/>
              <a:gd name="T21" fmla="*/ 2147483646 h 1022"/>
              <a:gd name="T22" fmla="*/ 2147483646 w 878"/>
              <a:gd name="T23" fmla="*/ 2147483646 h 1022"/>
              <a:gd name="T24" fmla="*/ 2147483646 w 878"/>
              <a:gd name="T25" fmla="*/ 2147483646 h 1022"/>
              <a:gd name="T26" fmla="*/ 2147483646 w 878"/>
              <a:gd name="T27" fmla="*/ 2147483646 h 1022"/>
              <a:gd name="T28" fmla="*/ 2147483646 w 878"/>
              <a:gd name="T29" fmla="*/ 2147483646 h 1022"/>
              <a:gd name="T30" fmla="*/ 2147483646 w 878"/>
              <a:gd name="T31" fmla="*/ 2147483646 h 1022"/>
              <a:gd name="T32" fmla="*/ 2147483646 w 878"/>
              <a:gd name="T33" fmla="*/ 2147483646 h 1022"/>
              <a:gd name="T34" fmla="*/ 2147483646 w 878"/>
              <a:gd name="T35" fmla="*/ 2147483646 h 1022"/>
              <a:gd name="T36" fmla="*/ 2147483646 w 878"/>
              <a:gd name="T37" fmla="*/ 2147483646 h 1022"/>
              <a:gd name="T38" fmla="*/ 2147483646 w 878"/>
              <a:gd name="T39" fmla="*/ 2147483646 h 1022"/>
              <a:gd name="T40" fmla="*/ 2147483646 w 878"/>
              <a:gd name="T41" fmla="*/ 2147483646 h 1022"/>
              <a:gd name="T42" fmla="*/ 2147483646 w 878"/>
              <a:gd name="T43" fmla="*/ 2147483646 h 1022"/>
              <a:gd name="T44" fmla="*/ 2147483646 w 878"/>
              <a:gd name="T45" fmla="*/ 2147483646 h 1022"/>
              <a:gd name="T46" fmla="*/ 2147483646 w 878"/>
              <a:gd name="T47" fmla="*/ 2147483646 h 1022"/>
              <a:gd name="T48" fmla="*/ 2147483646 w 878"/>
              <a:gd name="T49" fmla="*/ 2147483646 h 1022"/>
              <a:gd name="T50" fmla="*/ 2147483646 w 878"/>
              <a:gd name="T51" fmla="*/ 2147483646 h 1022"/>
              <a:gd name="T52" fmla="*/ 2147483646 w 878"/>
              <a:gd name="T53" fmla="*/ 2147483646 h 1022"/>
              <a:gd name="T54" fmla="*/ 2147483646 w 878"/>
              <a:gd name="T55" fmla="*/ 2147483646 h 1022"/>
              <a:gd name="T56" fmla="*/ 2147483646 w 878"/>
              <a:gd name="T57" fmla="*/ 2147483646 h 1022"/>
              <a:gd name="T58" fmla="*/ 2147483646 w 878"/>
              <a:gd name="T59" fmla="*/ 2147483646 h 1022"/>
              <a:gd name="T60" fmla="*/ 2147483646 w 878"/>
              <a:gd name="T61" fmla="*/ 2147483646 h 1022"/>
              <a:gd name="T62" fmla="*/ 2147483646 w 878"/>
              <a:gd name="T63" fmla="*/ 2147483646 h 1022"/>
              <a:gd name="T64" fmla="*/ 2147483646 w 878"/>
              <a:gd name="T65" fmla="*/ 2147483646 h 1022"/>
              <a:gd name="T66" fmla="*/ 2147483646 w 878"/>
              <a:gd name="T67" fmla="*/ 2147483646 h 1022"/>
              <a:gd name="T68" fmla="*/ 2147483646 w 878"/>
              <a:gd name="T69" fmla="*/ 2147483646 h 1022"/>
              <a:gd name="T70" fmla="*/ 2147483646 w 878"/>
              <a:gd name="T71" fmla="*/ 2147483646 h 1022"/>
              <a:gd name="T72" fmla="*/ 2147483646 w 878"/>
              <a:gd name="T73" fmla="*/ 2147483646 h 1022"/>
              <a:gd name="T74" fmla="*/ 2147483646 w 878"/>
              <a:gd name="T75" fmla="*/ 2147483646 h 1022"/>
              <a:gd name="T76" fmla="*/ 2147483646 w 878"/>
              <a:gd name="T77" fmla="*/ 2147483646 h 1022"/>
              <a:gd name="T78" fmla="*/ 2147483646 w 878"/>
              <a:gd name="T79" fmla="*/ 2147483646 h 1022"/>
              <a:gd name="T80" fmla="*/ 2147483646 w 878"/>
              <a:gd name="T81" fmla="*/ 2147483646 h 1022"/>
              <a:gd name="T82" fmla="*/ 2147483646 w 878"/>
              <a:gd name="T83" fmla="*/ 2147483646 h 1022"/>
              <a:gd name="T84" fmla="*/ 2147483646 w 878"/>
              <a:gd name="T85" fmla="*/ 2147483646 h 1022"/>
              <a:gd name="T86" fmla="*/ 2147483646 w 878"/>
              <a:gd name="T87" fmla="*/ 2147483646 h 1022"/>
              <a:gd name="T88" fmla="*/ 2147483646 w 878"/>
              <a:gd name="T89" fmla="*/ 2147483646 h 1022"/>
              <a:gd name="T90" fmla="*/ 2147483646 w 878"/>
              <a:gd name="T91" fmla="*/ 2147483646 h 1022"/>
              <a:gd name="T92" fmla="*/ 2147483646 w 878"/>
              <a:gd name="T93" fmla="*/ 2147483646 h 1022"/>
              <a:gd name="T94" fmla="*/ 2147483646 w 878"/>
              <a:gd name="T95" fmla="*/ 2147483646 h 1022"/>
              <a:gd name="T96" fmla="*/ 2147483646 w 878"/>
              <a:gd name="T97" fmla="*/ 2147483646 h 1022"/>
              <a:gd name="T98" fmla="*/ 2147483646 w 878"/>
              <a:gd name="T99" fmla="*/ 2147483646 h 1022"/>
              <a:gd name="T100" fmla="*/ 2147483646 w 878"/>
              <a:gd name="T101" fmla="*/ 2147483646 h 1022"/>
              <a:gd name="T102" fmla="*/ 2147483646 w 878"/>
              <a:gd name="T103" fmla="*/ 2147483646 h 1022"/>
              <a:gd name="T104" fmla="*/ 2147483646 w 878"/>
              <a:gd name="T105" fmla="*/ 2147483646 h 1022"/>
              <a:gd name="T106" fmla="*/ 2147483646 w 878"/>
              <a:gd name="T107" fmla="*/ 2147483646 h 1022"/>
              <a:gd name="T108" fmla="*/ 2147483646 w 878"/>
              <a:gd name="T109" fmla="*/ 2147483646 h 1022"/>
              <a:gd name="T110" fmla="*/ 2147483646 w 878"/>
              <a:gd name="T111" fmla="*/ 2147483646 h 1022"/>
              <a:gd name="T112" fmla="*/ 2147483646 w 878"/>
              <a:gd name="T113" fmla="*/ 2147483646 h 1022"/>
              <a:gd name="T114" fmla="*/ 2147483646 w 878"/>
              <a:gd name="T115" fmla="*/ 2147483646 h 1022"/>
              <a:gd name="T116" fmla="*/ 2147483646 w 878"/>
              <a:gd name="T117" fmla="*/ 2147483646 h 1022"/>
              <a:gd name="T118" fmla="*/ 2147483646 w 878"/>
              <a:gd name="T119" fmla="*/ 2147483646 h 1022"/>
              <a:gd name="T120" fmla="*/ 2147483646 w 878"/>
              <a:gd name="T121" fmla="*/ 2147483646 h 102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78"/>
              <a:gd name="T184" fmla="*/ 0 h 1022"/>
              <a:gd name="T185" fmla="*/ 878 w 878"/>
              <a:gd name="T186" fmla="*/ 1022 h 102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78" h="1022">
                <a:moveTo>
                  <a:pt x="134" y="458"/>
                </a:moveTo>
                <a:lnTo>
                  <a:pt x="134" y="458"/>
                </a:lnTo>
                <a:lnTo>
                  <a:pt x="120" y="466"/>
                </a:lnTo>
                <a:lnTo>
                  <a:pt x="104" y="470"/>
                </a:lnTo>
                <a:lnTo>
                  <a:pt x="88" y="474"/>
                </a:lnTo>
                <a:lnTo>
                  <a:pt x="80" y="474"/>
                </a:lnTo>
                <a:lnTo>
                  <a:pt x="72" y="472"/>
                </a:lnTo>
                <a:lnTo>
                  <a:pt x="64" y="470"/>
                </a:lnTo>
                <a:lnTo>
                  <a:pt x="56" y="464"/>
                </a:lnTo>
                <a:lnTo>
                  <a:pt x="50" y="458"/>
                </a:lnTo>
                <a:lnTo>
                  <a:pt x="46" y="448"/>
                </a:lnTo>
                <a:lnTo>
                  <a:pt x="44" y="436"/>
                </a:lnTo>
                <a:lnTo>
                  <a:pt x="42" y="420"/>
                </a:lnTo>
                <a:lnTo>
                  <a:pt x="34" y="416"/>
                </a:lnTo>
                <a:lnTo>
                  <a:pt x="26" y="412"/>
                </a:lnTo>
                <a:lnTo>
                  <a:pt x="16" y="406"/>
                </a:lnTo>
                <a:lnTo>
                  <a:pt x="10" y="400"/>
                </a:lnTo>
                <a:lnTo>
                  <a:pt x="8" y="394"/>
                </a:lnTo>
                <a:lnTo>
                  <a:pt x="6" y="390"/>
                </a:lnTo>
                <a:lnTo>
                  <a:pt x="6" y="384"/>
                </a:lnTo>
                <a:lnTo>
                  <a:pt x="8" y="378"/>
                </a:lnTo>
                <a:lnTo>
                  <a:pt x="10" y="370"/>
                </a:lnTo>
                <a:lnTo>
                  <a:pt x="16" y="362"/>
                </a:lnTo>
                <a:lnTo>
                  <a:pt x="8" y="344"/>
                </a:lnTo>
                <a:lnTo>
                  <a:pt x="2" y="326"/>
                </a:lnTo>
                <a:lnTo>
                  <a:pt x="2" y="316"/>
                </a:lnTo>
                <a:lnTo>
                  <a:pt x="0" y="304"/>
                </a:lnTo>
                <a:lnTo>
                  <a:pt x="2" y="294"/>
                </a:lnTo>
                <a:lnTo>
                  <a:pt x="4" y="282"/>
                </a:lnTo>
                <a:lnTo>
                  <a:pt x="8" y="272"/>
                </a:lnTo>
                <a:lnTo>
                  <a:pt x="16" y="262"/>
                </a:lnTo>
                <a:lnTo>
                  <a:pt x="26" y="254"/>
                </a:lnTo>
                <a:lnTo>
                  <a:pt x="38" y="248"/>
                </a:lnTo>
                <a:lnTo>
                  <a:pt x="54" y="244"/>
                </a:lnTo>
                <a:lnTo>
                  <a:pt x="76" y="240"/>
                </a:lnTo>
                <a:lnTo>
                  <a:pt x="74" y="232"/>
                </a:lnTo>
                <a:lnTo>
                  <a:pt x="76" y="224"/>
                </a:lnTo>
                <a:lnTo>
                  <a:pt x="76" y="216"/>
                </a:lnTo>
                <a:lnTo>
                  <a:pt x="80" y="210"/>
                </a:lnTo>
                <a:lnTo>
                  <a:pt x="88" y="204"/>
                </a:lnTo>
                <a:lnTo>
                  <a:pt x="92" y="202"/>
                </a:lnTo>
                <a:lnTo>
                  <a:pt x="98" y="202"/>
                </a:lnTo>
                <a:lnTo>
                  <a:pt x="112" y="206"/>
                </a:lnTo>
                <a:lnTo>
                  <a:pt x="118" y="202"/>
                </a:lnTo>
                <a:lnTo>
                  <a:pt x="134" y="194"/>
                </a:lnTo>
                <a:lnTo>
                  <a:pt x="144" y="190"/>
                </a:lnTo>
                <a:lnTo>
                  <a:pt x="156" y="190"/>
                </a:lnTo>
                <a:lnTo>
                  <a:pt x="168" y="192"/>
                </a:lnTo>
                <a:lnTo>
                  <a:pt x="178" y="198"/>
                </a:lnTo>
                <a:lnTo>
                  <a:pt x="184" y="194"/>
                </a:lnTo>
                <a:lnTo>
                  <a:pt x="190" y="188"/>
                </a:lnTo>
                <a:lnTo>
                  <a:pt x="198" y="184"/>
                </a:lnTo>
                <a:lnTo>
                  <a:pt x="208" y="180"/>
                </a:lnTo>
                <a:lnTo>
                  <a:pt x="218" y="180"/>
                </a:lnTo>
                <a:lnTo>
                  <a:pt x="228" y="184"/>
                </a:lnTo>
                <a:lnTo>
                  <a:pt x="234" y="186"/>
                </a:lnTo>
                <a:lnTo>
                  <a:pt x="240" y="192"/>
                </a:lnTo>
                <a:lnTo>
                  <a:pt x="244" y="186"/>
                </a:lnTo>
                <a:lnTo>
                  <a:pt x="252" y="170"/>
                </a:lnTo>
                <a:lnTo>
                  <a:pt x="260" y="164"/>
                </a:lnTo>
                <a:lnTo>
                  <a:pt x="266" y="158"/>
                </a:lnTo>
                <a:lnTo>
                  <a:pt x="272" y="154"/>
                </a:lnTo>
                <a:lnTo>
                  <a:pt x="278" y="156"/>
                </a:lnTo>
                <a:lnTo>
                  <a:pt x="268" y="148"/>
                </a:lnTo>
                <a:lnTo>
                  <a:pt x="258" y="140"/>
                </a:lnTo>
                <a:lnTo>
                  <a:pt x="250" y="128"/>
                </a:lnTo>
                <a:lnTo>
                  <a:pt x="246" y="120"/>
                </a:lnTo>
                <a:lnTo>
                  <a:pt x="244" y="112"/>
                </a:lnTo>
                <a:lnTo>
                  <a:pt x="244" y="104"/>
                </a:lnTo>
                <a:lnTo>
                  <a:pt x="246" y="94"/>
                </a:lnTo>
                <a:lnTo>
                  <a:pt x="250" y="84"/>
                </a:lnTo>
                <a:lnTo>
                  <a:pt x="256" y="72"/>
                </a:lnTo>
                <a:lnTo>
                  <a:pt x="266" y="62"/>
                </a:lnTo>
                <a:lnTo>
                  <a:pt x="278" y="48"/>
                </a:lnTo>
                <a:lnTo>
                  <a:pt x="278" y="42"/>
                </a:lnTo>
                <a:lnTo>
                  <a:pt x="280" y="34"/>
                </a:lnTo>
                <a:lnTo>
                  <a:pt x="282" y="26"/>
                </a:lnTo>
                <a:lnTo>
                  <a:pt x="286" y="20"/>
                </a:lnTo>
                <a:lnTo>
                  <a:pt x="292" y="16"/>
                </a:lnTo>
                <a:lnTo>
                  <a:pt x="296" y="14"/>
                </a:lnTo>
                <a:lnTo>
                  <a:pt x="302" y="14"/>
                </a:lnTo>
                <a:lnTo>
                  <a:pt x="316" y="20"/>
                </a:lnTo>
                <a:lnTo>
                  <a:pt x="318" y="14"/>
                </a:lnTo>
                <a:lnTo>
                  <a:pt x="320" y="10"/>
                </a:lnTo>
                <a:lnTo>
                  <a:pt x="326" y="6"/>
                </a:lnTo>
                <a:lnTo>
                  <a:pt x="332" y="2"/>
                </a:lnTo>
                <a:lnTo>
                  <a:pt x="340" y="0"/>
                </a:lnTo>
                <a:lnTo>
                  <a:pt x="348" y="2"/>
                </a:lnTo>
                <a:lnTo>
                  <a:pt x="360" y="8"/>
                </a:lnTo>
                <a:lnTo>
                  <a:pt x="372" y="6"/>
                </a:lnTo>
                <a:lnTo>
                  <a:pt x="382" y="4"/>
                </a:lnTo>
                <a:lnTo>
                  <a:pt x="396" y="2"/>
                </a:lnTo>
                <a:lnTo>
                  <a:pt x="410" y="4"/>
                </a:lnTo>
                <a:lnTo>
                  <a:pt x="416" y="6"/>
                </a:lnTo>
                <a:lnTo>
                  <a:pt x="422" y="10"/>
                </a:lnTo>
                <a:lnTo>
                  <a:pt x="428" y="14"/>
                </a:lnTo>
                <a:lnTo>
                  <a:pt x="432" y="22"/>
                </a:lnTo>
                <a:lnTo>
                  <a:pt x="436" y="28"/>
                </a:lnTo>
                <a:lnTo>
                  <a:pt x="438" y="38"/>
                </a:lnTo>
                <a:lnTo>
                  <a:pt x="444" y="34"/>
                </a:lnTo>
                <a:lnTo>
                  <a:pt x="456" y="22"/>
                </a:lnTo>
                <a:lnTo>
                  <a:pt x="466" y="18"/>
                </a:lnTo>
                <a:lnTo>
                  <a:pt x="474" y="18"/>
                </a:lnTo>
                <a:lnTo>
                  <a:pt x="480" y="18"/>
                </a:lnTo>
                <a:lnTo>
                  <a:pt x="484" y="20"/>
                </a:lnTo>
                <a:lnTo>
                  <a:pt x="488" y="24"/>
                </a:lnTo>
                <a:lnTo>
                  <a:pt x="498" y="24"/>
                </a:lnTo>
                <a:lnTo>
                  <a:pt x="510" y="26"/>
                </a:lnTo>
                <a:lnTo>
                  <a:pt x="522" y="28"/>
                </a:lnTo>
                <a:lnTo>
                  <a:pt x="534" y="34"/>
                </a:lnTo>
                <a:lnTo>
                  <a:pt x="540" y="40"/>
                </a:lnTo>
                <a:lnTo>
                  <a:pt x="544" y="46"/>
                </a:lnTo>
                <a:lnTo>
                  <a:pt x="548" y="52"/>
                </a:lnTo>
                <a:lnTo>
                  <a:pt x="550" y="60"/>
                </a:lnTo>
                <a:lnTo>
                  <a:pt x="552" y="70"/>
                </a:lnTo>
                <a:lnTo>
                  <a:pt x="552" y="80"/>
                </a:lnTo>
                <a:lnTo>
                  <a:pt x="558" y="84"/>
                </a:lnTo>
                <a:lnTo>
                  <a:pt x="564" y="88"/>
                </a:lnTo>
                <a:lnTo>
                  <a:pt x="572" y="96"/>
                </a:lnTo>
                <a:lnTo>
                  <a:pt x="578" y="104"/>
                </a:lnTo>
                <a:lnTo>
                  <a:pt x="582" y="114"/>
                </a:lnTo>
                <a:lnTo>
                  <a:pt x="582" y="126"/>
                </a:lnTo>
                <a:lnTo>
                  <a:pt x="576" y="142"/>
                </a:lnTo>
                <a:lnTo>
                  <a:pt x="594" y="144"/>
                </a:lnTo>
                <a:lnTo>
                  <a:pt x="610" y="148"/>
                </a:lnTo>
                <a:lnTo>
                  <a:pt x="630" y="156"/>
                </a:lnTo>
                <a:lnTo>
                  <a:pt x="638" y="162"/>
                </a:lnTo>
                <a:lnTo>
                  <a:pt x="648" y="168"/>
                </a:lnTo>
                <a:lnTo>
                  <a:pt x="654" y="176"/>
                </a:lnTo>
                <a:lnTo>
                  <a:pt x="662" y="186"/>
                </a:lnTo>
                <a:lnTo>
                  <a:pt x="666" y="196"/>
                </a:lnTo>
                <a:lnTo>
                  <a:pt x="668" y="208"/>
                </a:lnTo>
                <a:lnTo>
                  <a:pt x="668" y="222"/>
                </a:lnTo>
                <a:lnTo>
                  <a:pt x="664" y="238"/>
                </a:lnTo>
                <a:lnTo>
                  <a:pt x="672" y="238"/>
                </a:lnTo>
                <a:lnTo>
                  <a:pt x="684" y="240"/>
                </a:lnTo>
                <a:lnTo>
                  <a:pt x="690" y="244"/>
                </a:lnTo>
                <a:lnTo>
                  <a:pt x="694" y="248"/>
                </a:lnTo>
                <a:lnTo>
                  <a:pt x="694" y="254"/>
                </a:lnTo>
                <a:lnTo>
                  <a:pt x="688" y="264"/>
                </a:lnTo>
                <a:lnTo>
                  <a:pt x="690" y="270"/>
                </a:lnTo>
                <a:lnTo>
                  <a:pt x="690" y="278"/>
                </a:lnTo>
                <a:lnTo>
                  <a:pt x="690" y="286"/>
                </a:lnTo>
                <a:lnTo>
                  <a:pt x="690" y="294"/>
                </a:lnTo>
                <a:lnTo>
                  <a:pt x="686" y="302"/>
                </a:lnTo>
                <a:lnTo>
                  <a:pt x="678" y="308"/>
                </a:lnTo>
                <a:lnTo>
                  <a:pt x="666" y="310"/>
                </a:lnTo>
                <a:lnTo>
                  <a:pt x="674" y="322"/>
                </a:lnTo>
                <a:lnTo>
                  <a:pt x="688" y="352"/>
                </a:lnTo>
                <a:lnTo>
                  <a:pt x="694" y="370"/>
                </a:lnTo>
                <a:lnTo>
                  <a:pt x="696" y="386"/>
                </a:lnTo>
                <a:lnTo>
                  <a:pt x="696" y="402"/>
                </a:lnTo>
                <a:lnTo>
                  <a:pt x="694" y="410"/>
                </a:lnTo>
                <a:lnTo>
                  <a:pt x="692" y="416"/>
                </a:lnTo>
                <a:lnTo>
                  <a:pt x="686" y="420"/>
                </a:lnTo>
                <a:lnTo>
                  <a:pt x="678" y="426"/>
                </a:lnTo>
                <a:lnTo>
                  <a:pt x="676" y="430"/>
                </a:lnTo>
                <a:lnTo>
                  <a:pt x="678" y="432"/>
                </a:lnTo>
                <a:lnTo>
                  <a:pt x="684" y="434"/>
                </a:lnTo>
                <a:lnTo>
                  <a:pt x="694" y="436"/>
                </a:lnTo>
                <a:lnTo>
                  <a:pt x="708" y="436"/>
                </a:lnTo>
                <a:lnTo>
                  <a:pt x="720" y="440"/>
                </a:lnTo>
                <a:lnTo>
                  <a:pt x="732" y="444"/>
                </a:lnTo>
                <a:lnTo>
                  <a:pt x="736" y="448"/>
                </a:lnTo>
                <a:lnTo>
                  <a:pt x="738" y="452"/>
                </a:lnTo>
                <a:lnTo>
                  <a:pt x="752" y="452"/>
                </a:lnTo>
                <a:lnTo>
                  <a:pt x="764" y="452"/>
                </a:lnTo>
                <a:lnTo>
                  <a:pt x="778" y="456"/>
                </a:lnTo>
                <a:lnTo>
                  <a:pt x="790" y="462"/>
                </a:lnTo>
                <a:lnTo>
                  <a:pt x="794" y="466"/>
                </a:lnTo>
                <a:lnTo>
                  <a:pt x="798" y="470"/>
                </a:lnTo>
                <a:lnTo>
                  <a:pt x="800" y="476"/>
                </a:lnTo>
                <a:lnTo>
                  <a:pt x="800" y="484"/>
                </a:lnTo>
                <a:lnTo>
                  <a:pt x="798" y="492"/>
                </a:lnTo>
                <a:lnTo>
                  <a:pt x="794" y="502"/>
                </a:lnTo>
                <a:lnTo>
                  <a:pt x="804" y="502"/>
                </a:lnTo>
                <a:lnTo>
                  <a:pt x="814" y="504"/>
                </a:lnTo>
                <a:lnTo>
                  <a:pt x="826" y="508"/>
                </a:lnTo>
                <a:lnTo>
                  <a:pt x="836" y="512"/>
                </a:lnTo>
                <a:lnTo>
                  <a:pt x="844" y="520"/>
                </a:lnTo>
                <a:lnTo>
                  <a:pt x="846" y="526"/>
                </a:lnTo>
                <a:lnTo>
                  <a:pt x="848" y="530"/>
                </a:lnTo>
                <a:lnTo>
                  <a:pt x="848" y="536"/>
                </a:lnTo>
                <a:lnTo>
                  <a:pt x="846" y="544"/>
                </a:lnTo>
                <a:lnTo>
                  <a:pt x="858" y="552"/>
                </a:lnTo>
                <a:lnTo>
                  <a:pt x="866" y="560"/>
                </a:lnTo>
                <a:lnTo>
                  <a:pt x="876" y="570"/>
                </a:lnTo>
                <a:lnTo>
                  <a:pt x="878" y="576"/>
                </a:lnTo>
                <a:lnTo>
                  <a:pt x="878" y="584"/>
                </a:lnTo>
                <a:lnTo>
                  <a:pt x="878" y="590"/>
                </a:lnTo>
                <a:lnTo>
                  <a:pt x="876" y="598"/>
                </a:lnTo>
                <a:lnTo>
                  <a:pt x="870" y="606"/>
                </a:lnTo>
                <a:lnTo>
                  <a:pt x="862" y="614"/>
                </a:lnTo>
                <a:lnTo>
                  <a:pt x="850" y="622"/>
                </a:lnTo>
                <a:lnTo>
                  <a:pt x="834" y="630"/>
                </a:lnTo>
                <a:lnTo>
                  <a:pt x="824" y="632"/>
                </a:lnTo>
                <a:lnTo>
                  <a:pt x="798" y="634"/>
                </a:lnTo>
                <a:lnTo>
                  <a:pt x="780" y="638"/>
                </a:lnTo>
                <a:lnTo>
                  <a:pt x="764" y="644"/>
                </a:lnTo>
                <a:lnTo>
                  <a:pt x="746" y="650"/>
                </a:lnTo>
                <a:lnTo>
                  <a:pt x="730" y="660"/>
                </a:lnTo>
                <a:lnTo>
                  <a:pt x="724" y="660"/>
                </a:lnTo>
                <a:lnTo>
                  <a:pt x="716" y="660"/>
                </a:lnTo>
                <a:lnTo>
                  <a:pt x="708" y="662"/>
                </a:lnTo>
                <a:lnTo>
                  <a:pt x="700" y="666"/>
                </a:lnTo>
                <a:lnTo>
                  <a:pt x="694" y="674"/>
                </a:lnTo>
                <a:lnTo>
                  <a:pt x="692" y="684"/>
                </a:lnTo>
                <a:lnTo>
                  <a:pt x="694" y="698"/>
                </a:lnTo>
                <a:lnTo>
                  <a:pt x="694" y="700"/>
                </a:lnTo>
                <a:lnTo>
                  <a:pt x="692" y="702"/>
                </a:lnTo>
                <a:lnTo>
                  <a:pt x="688" y="704"/>
                </a:lnTo>
                <a:lnTo>
                  <a:pt x="684" y="704"/>
                </a:lnTo>
                <a:lnTo>
                  <a:pt x="676" y="702"/>
                </a:lnTo>
                <a:lnTo>
                  <a:pt x="648" y="696"/>
                </a:lnTo>
                <a:lnTo>
                  <a:pt x="640" y="694"/>
                </a:lnTo>
                <a:lnTo>
                  <a:pt x="630" y="692"/>
                </a:lnTo>
                <a:lnTo>
                  <a:pt x="620" y="692"/>
                </a:lnTo>
                <a:lnTo>
                  <a:pt x="608" y="694"/>
                </a:lnTo>
                <a:lnTo>
                  <a:pt x="596" y="700"/>
                </a:lnTo>
                <a:lnTo>
                  <a:pt x="584" y="708"/>
                </a:lnTo>
                <a:lnTo>
                  <a:pt x="580" y="714"/>
                </a:lnTo>
                <a:lnTo>
                  <a:pt x="574" y="722"/>
                </a:lnTo>
                <a:lnTo>
                  <a:pt x="566" y="720"/>
                </a:lnTo>
                <a:lnTo>
                  <a:pt x="556" y="718"/>
                </a:lnTo>
                <a:lnTo>
                  <a:pt x="546" y="720"/>
                </a:lnTo>
                <a:lnTo>
                  <a:pt x="534" y="724"/>
                </a:lnTo>
                <a:lnTo>
                  <a:pt x="530" y="728"/>
                </a:lnTo>
                <a:lnTo>
                  <a:pt x="524" y="734"/>
                </a:lnTo>
                <a:lnTo>
                  <a:pt x="522" y="740"/>
                </a:lnTo>
                <a:lnTo>
                  <a:pt x="518" y="748"/>
                </a:lnTo>
                <a:lnTo>
                  <a:pt x="516" y="758"/>
                </a:lnTo>
                <a:lnTo>
                  <a:pt x="516" y="770"/>
                </a:lnTo>
                <a:lnTo>
                  <a:pt x="516" y="778"/>
                </a:lnTo>
                <a:lnTo>
                  <a:pt x="506" y="774"/>
                </a:lnTo>
                <a:lnTo>
                  <a:pt x="498" y="772"/>
                </a:lnTo>
                <a:lnTo>
                  <a:pt x="486" y="770"/>
                </a:lnTo>
                <a:lnTo>
                  <a:pt x="474" y="770"/>
                </a:lnTo>
                <a:lnTo>
                  <a:pt x="462" y="774"/>
                </a:lnTo>
                <a:lnTo>
                  <a:pt x="456" y="776"/>
                </a:lnTo>
                <a:lnTo>
                  <a:pt x="452" y="782"/>
                </a:lnTo>
                <a:lnTo>
                  <a:pt x="446" y="788"/>
                </a:lnTo>
                <a:lnTo>
                  <a:pt x="442" y="794"/>
                </a:lnTo>
                <a:lnTo>
                  <a:pt x="436" y="796"/>
                </a:lnTo>
                <a:lnTo>
                  <a:pt x="430" y="800"/>
                </a:lnTo>
                <a:lnTo>
                  <a:pt x="422" y="804"/>
                </a:lnTo>
                <a:lnTo>
                  <a:pt x="418" y="810"/>
                </a:lnTo>
                <a:lnTo>
                  <a:pt x="416" y="816"/>
                </a:lnTo>
                <a:lnTo>
                  <a:pt x="416" y="822"/>
                </a:lnTo>
                <a:lnTo>
                  <a:pt x="418" y="826"/>
                </a:lnTo>
                <a:lnTo>
                  <a:pt x="426" y="836"/>
                </a:lnTo>
                <a:lnTo>
                  <a:pt x="420" y="842"/>
                </a:lnTo>
                <a:lnTo>
                  <a:pt x="416" y="850"/>
                </a:lnTo>
                <a:lnTo>
                  <a:pt x="412" y="858"/>
                </a:lnTo>
                <a:lnTo>
                  <a:pt x="410" y="866"/>
                </a:lnTo>
                <a:lnTo>
                  <a:pt x="412" y="870"/>
                </a:lnTo>
                <a:lnTo>
                  <a:pt x="414" y="874"/>
                </a:lnTo>
                <a:lnTo>
                  <a:pt x="418" y="876"/>
                </a:lnTo>
                <a:lnTo>
                  <a:pt x="424" y="880"/>
                </a:lnTo>
                <a:lnTo>
                  <a:pt x="432" y="884"/>
                </a:lnTo>
                <a:lnTo>
                  <a:pt x="440" y="886"/>
                </a:lnTo>
                <a:lnTo>
                  <a:pt x="440" y="892"/>
                </a:lnTo>
                <a:lnTo>
                  <a:pt x="442" y="898"/>
                </a:lnTo>
                <a:lnTo>
                  <a:pt x="446" y="904"/>
                </a:lnTo>
                <a:lnTo>
                  <a:pt x="452" y="910"/>
                </a:lnTo>
                <a:lnTo>
                  <a:pt x="460" y="914"/>
                </a:lnTo>
                <a:lnTo>
                  <a:pt x="474" y="916"/>
                </a:lnTo>
                <a:lnTo>
                  <a:pt x="494" y="912"/>
                </a:lnTo>
                <a:lnTo>
                  <a:pt x="490" y="920"/>
                </a:lnTo>
                <a:lnTo>
                  <a:pt x="486" y="928"/>
                </a:lnTo>
                <a:lnTo>
                  <a:pt x="484" y="938"/>
                </a:lnTo>
                <a:lnTo>
                  <a:pt x="484" y="948"/>
                </a:lnTo>
                <a:lnTo>
                  <a:pt x="486" y="952"/>
                </a:lnTo>
                <a:lnTo>
                  <a:pt x="490" y="958"/>
                </a:lnTo>
                <a:lnTo>
                  <a:pt x="494" y="962"/>
                </a:lnTo>
                <a:lnTo>
                  <a:pt x="500" y="966"/>
                </a:lnTo>
                <a:lnTo>
                  <a:pt x="508" y="968"/>
                </a:lnTo>
                <a:lnTo>
                  <a:pt x="518" y="970"/>
                </a:lnTo>
                <a:lnTo>
                  <a:pt x="526" y="978"/>
                </a:lnTo>
                <a:lnTo>
                  <a:pt x="536" y="986"/>
                </a:lnTo>
                <a:lnTo>
                  <a:pt x="550" y="994"/>
                </a:lnTo>
                <a:lnTo>
                  <a:pt x="564" y="1000"/>
                </a:lnTo>
                <a:lnTo>
                  <a:pt x="574" y="1002"/>
                </a:lnTo>
                <a:lnTo>
                  <a:pt x="582" y="1002"/>
                </a:lnTo>
                <a:lnTo>
                  <a:pt x="592" y="1000"/>
                </a:lnTo>
                <a:lnTo>
                  <a:pt x="602" y="998"/>
                </a:lnTo>
                <a:lnTo>
                  <a:pt x="612" y="994"/>
                </a:lnTo>
                <a:lnTo>
                  <a:pt x="622" y="988"/>
                </a:lnTo>
                <a:lnTo>
                  <a:pt x="606" y="998"/>
                </a:lnTo>
                <a:lnTo>
                  <a:pt x="588" y="1006"/>
                </a:lnTo>
                <a:lnTo>
                  <a:pt x="568" y="1014"/>
                </a:lnTo>
                <a:lnTo>
                  <a:pt x="544" y="1020"/>
                </a:lnTo>
                <a:lnTo>
                  <a:pt x="534" y="1022"/>
                </a:lnTo>
                <a:lnTo>
                  <a:pt x="524" y="1022"/>
                </a:lnTo>
                <a:lnTo>
                  <a:pt x="514" y="1020"/>
                </a:lnTo>
                <a:lnTo>
                  <a:pt x="506" y="1018"/>
                </a:lnTo>
                <a:lnTo>
                  <a:pt x="500" y="1012"/>
                </a:lnTo>
                <a:lnTo>
                  <a:pt x="494" y="1004"/>
                </a:lnTo>
                <a:lnTo>
                  <a:pt x="496" y="998"/>
                </a:lnTo>
                <a:lnTo>
                  <a:pt x="496" y="990"/>
                </a:lnTo>
                <a:lnTo>
                  <a:pt x="494" y="982"/>
                </a:lnTo>
                <a:lnTo>
                  <a:pt x="490" y="972"/>
                </a:lnTo>
                <a:lnTo>
                  <a:pt x="482" y="964"/>
                </a:lnTo>
                <a:lnTo>
                  <a:pt x="470" y="956"/>
                </a:lnTo>
                <a:lnTo>
                  <a:pt x="450" y="950"/>
                </a:lnTo>
                <a:lnTo>
                  <a:pt x="450" y="942"/>
                </a:lnTo>
                <a:lnTo>
                  <a:pt x="446" y="934"/>
                </a:lnTo>
                <a:lnTo>
                  <a:pt x="442" y="924"/>
                </a:lnTo>
                <a:lnTo>
                  <a:pt x="434" y="918"/>
                </a:lnTo>
                <a:lnTo>
                  <a:pt x="426" y="912"/>
                </a:lnTo>
                <a:lnTo>
                  <a:pt x="420" y="910"/>
                </a:lnTo>
                <a:lnTo>
                  <a:pt x="412" y="910"/>
                </a:lnTo>
                <a:lnTo>
                  <a:pt x="404" y="910"/>
                </a:lnTo>
                <a:lnTo>
                  <a:pt x="396" y="914"/>
                </a:lnTo>
                <a:lnTo>
                  <a:pt x="400" y="906"/>
                </a:lnTo>
                <a:lnTo>
                  <a:pt x="400" y="898"/>
                </a:lnTo>
                <a:lnTo>
                  <a:pt x="400" y="888"/>
                </a:lnTo>
                <a:lnTo>
                  <a:pt x="398" y="880"/>
                </a:lnTo>
                <a:lnTo>
                  <a:pt x="392" y="870"/>
                </a:lnTo>
                <a:lnTo>
                  <a:pt x="386" y="868"/>
                </a:lnTo>
                <a:lnTo>
                  <a:pt x="380" y="864"/>
                </a:lnTo>
                <a:lnTo>
                  <a:pt x="372" y="862"/>
                </a:lnTo>
                <a:lnTo>
                  <a:pt x="362" y="860"/>
                </a:lnTo>
                <a:lnTo>
                  <a:pt x="356" y="852"/>
                </a:lnTo>
                <a:lnTo>
                  <a:pt x="350" y="846"/>
                </a:lnTo>
                <a:lnTo>
                  <a:pt x="342" y="838"/>
                </a:lnTo>
                <a:lnTo>
                  <a:pt x="332" y="834"/>
                </a:lnTo>
                <a:lnTo>
                  <a:pt x="328" y="832"/>
                </a:lnTo>
                <a:lnTo>
                  <a:pt x="322" y="832"/>
                </a:lnTo>
                <a:lnTo>
                  <a:pt x="316" y="834"/>
                </a:lnTo>
                <a:lnTo>
                  <a:pt x="310" y="836"/>
                </a:lnTo>
                <a:lnTo>
                  <a:pt x="304" y="842"/>
                </a:lnTo>
                <a:lnTo>
                  <a:pt x="298" y="848"/>
                </a:lnTo>
                <a:lnTo>
                  <a:pt x="302" y="848"/>
                </a:lnTo>
                <a:lnTo>
                  <a:pt x="306" y="844"/>
                </a:lnTo>
                <a:lnTo>
                  <a:pt x="310" y="840"/>
                </a:lnTo>
                <a:lnTo>
                  <a:pt x="314" y="832"/>
                </a:lnTo>
                <a:lnTo>
                  <a:pt x="316" y="822"/>
                </a:lnTo>
                <a:lnTo>
                  <a:pt x="316" y="808"/>
                </a:lnTo>
                <a:lnTo>
                  <a:pt x="312" y="792"/>
                </a:lnTo>
                <a:lnTo>
                  <a:pt x="304" y="780"/>
                </a:lnTo>
                <a:lnTo>
                  <a:pt x="298" y="770"/>
                </a:lnTo>
                <a:lnTo>
                  <a:pt x="290" y="764"/>
                </a:lnTo>
                <a:lnTo>
                  <a:pt x="294" y="754"/>
                </a:lnTo>
                <a:lnTo>
                  <a:pt x="302" y="734"/>
                </a:lnTo>
                <a:lnTo>
                  <a:pt x="304" y="722"/>
                </a:lnTo>
                <a:lnTo>
                  <a:pt x="306" y="710"/>
                </a:lnTo>
                <a:lnTo>
                  <a:pt x="304" y="700"/>
                </a:lnTo>
                <a:lnTo>
                  <a:pt x="300" y="696"/>
                </a:lnTo>
                <a:lnTo>
                  <a:pt x="298" y="694"/>
                </a:lnTo>
                <a:lnTo>
                  <a:pt x="294" y="686"/>
                </a:lnTo>
                <a:lnTo>
                  <a:pt x="292" y="678"/>
                </a:lnTo>
                <a:lnTo>
                  <a:pt x="286" y="670"/>
                </a:lnTo>
                <a:lnTo>
                  <a:pt x="280" y="660"/>
                </a:lnTo>
                <a:lnTo>
                  <a:pt x="270" y="654"/>
                </a:lnTo>
                <a:lnTo>
                  <a:pt x="256" y="652"/>
                </a:lnTo>
                <a:lnTo>
                  <a:pt x="250" y="652"/>
                </a:lnTo>
                <a:lnTo>
                  <a:pt x="240" y="654"/>
                </a:lnTo>
                <a:lnTo>
                  <a:pt x="250" y="646"/>
                </a:lnTo>
                <a:lnTo>
                  <a:pt x="260" y="636"/>
                </a:lnTo>
                <a:lnTo>
                  <a:pt x="268" y="624"/>
                </a:lnTo>
                <a:lnTo>
                  <a:pt x="276" y="610"/>
                </a:lnTo>
                <a:lnTo>
                  <a:pt x="278" y="602"/>
                </a:lnTo>
                <a:lnTo>
                  <a:pt x="278" y="594"/>
                </a:lnTo>
                <a:lnTo>
                  <a:pt x="276" y="586"/>
                </a:lnTo>
                <a:lnTo>
                  <a:pt x="274" y="578"/>
                </a:lnTo>
                <a:lnTo>
                  <a:pt x="270" y="568"/>
                </a:lnTo>
                <a:lnTo>
                  <a:pt x="262" y="560"/>
                </a:lnTo>
                <a:lnTo>
                  <a:pt x="254" y="556"/>
                </a:lnTo>
                <a:lnTo>
                  <a:pt x="244" y="550"/>
                </a:lnTo>
                <a:lnTo>
                  <a:pt x="234" y="542"/>
                </a:lnTo>
                <a:lnTo>
                  <a:pt x="222" y="534"/>
                </a:lnTo>
                <a:lnTo>
                  <a:pt x="214" y="522"/>
                </a:lnTo>
                <a:lnTo>
                  <a:pt x="208" y="508"/>
                </a:lnTo>
                <a:lnTo>
                  <a:pt x="206" y="502"/>
                </a:lnTo>
                <a:lnTo>
                  <a:pt x="204" y="494"/>
                </a:lnTo>
                <a:lnTo>
                  <a:pt x="198" y="496"/>
                </a:lnTo>
                <a:lnTo>
                  <a:pt x="188" y="498"/>
                </a:lnTo>
                <a:lnTo>
                  <a:pt x="178" y="498"/>
                </a:lnTo>
                <a:lnTo>
                  <a:pt x="168" y="494"/>
                </a:lnTo>
                <a:lnTo>
                  <a:pt x="156" y="488"/>
                </a:lnTo>
                <a:lnTo>
                  <a:pt x="144" y="476"/>
                </a:lnTo>
                <a:lnTo>
                  <a:pt x="138" y="468"/>
                </a:lnTo>
                <a:lnTo>
                  <a:pt x="134" y="458"/>
                </a:lnTo>
                <a:close/>
              </a:path>
            </a:pathLst>
          </a:custGeom>
          <a:solidFill>
            <a:srgbClr val="CDCFD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414"/>
          <p:cNvSpPr>
            <a:spLocks/>
          </p:cNvSpPr>
          <p:nvPr/>
        </p:nvSpPr>
        <p:spPr bwMode="auto">
          <a:xfrm>
            <a:off x="5518150" y="3565525"/>
            <a:ext cx="1501775" cy="857250"/>
          </a:xfrm>
          <a:custGeom>
            <a:avLst/>
            <a:gdLst>
              <a:gd name="T0" fmla="*/ 2147483646 w 946"/>
              <a:gd name="T1" fmla="*/ 2147483646 h 540"/>
              <a:gd name="T2" fmla="*/ 2147483646 w 946"/>
              <a:gd name="T3" fmla="*/ 2147483646 h 540"/>
              <a:gd name="T4" fmla="*/ 2147483646 w 946"/>
              <a:gd name="T5" fmla="*/ 2147483646 h 540"/>
              <a:gd name="T6" fmla="*/ 2147483646 w 946"/>
              <a:gd name="T7" fmla="*/ 2147483646 h 540"/>
              <a:gd name="T8" fmla="*/ 2147483646 w 946"/>
              <a:gd name="T9" fmla="*/ 2147483646 h 540"/>
              <a:gd name="T10" fmla="*/ 2147483646 w 946"/>
              <a:gd name="T11" fmla="*/ 2147483646 h 540"/>
              <a:gd name="T12" fmla="*/ 2147483646 w 946"/>
              <a:gd name="T13" fmla="*/ 2147483646 h 540"/>
              <a:gd name="T14" fmla="*/ 2147483646 w 946"/>
              <a:gd name="T15" fmla="*/ 2147483646 h 540"/>
              <a:gd name="T16" fmla="*/ 2147483646 w 946"/>
              <a:gd name="T17" fmla="*/ 2147483646 h 540"/>
              <a:gd name="T18" fmla="*/ 2147483646 w 946"/>
              <a:gd name="T19" fmla="*/ 2147483646 h 540"/>
              <a:gd name="T20" fmla="*/ 2147483646 w 946"/>
              <a:gd name="T21" fmla="*/ 2147483646 h 540"/>
              <a:gd name="T22" fmla="*/ 2147483646 w 946"/>
              <a:gd name="T23" fmla="*/ 2147483646 h 540"/>
              <a:gd name="T24" fmla="*/ 2147483646 w 946"/>
              <a:gd name="T25" fmla="*/ 2147483646 h 540"/>
              <a:gd name="T26" fmla="*/ 2147483646 w 946"/>
              <a:gd name="T27" fmla="*/ 2147483646 h 540"/>
              <a:gd name="T28" fmla="*/ 2147483646 w 946"/>
              <a:gd name="T29" fmla="*/ 2147483646 h 540"/>
              <a:gd name="T30" fmla="*/ 2147483646 w 946"/>
              <a:gd name="T31" fmla="*/ 2147483646 h 540"/>
              <a:gd name="T32" fmla="*/ 2147483646 w 946"/>
              <a:gd name="T33" fmla="*/ 2147483646 h 540"/>
              <a:gd name="T34" fmla="*/ 2147483646 w 946"/>
              <a:gd name="T35" fmla="*/ 2147483646 h 540"/>
              <a:gd name="T36" fmla="*/ 2147483646 w 946"/>
              <a:gd name="T37" fmla="*/ 2147483646 h 540"/>
              <a:gd name="T38" fmla="*/ 2147483646 w 946"/>
              <a:gd name="T39" fmla="*/ 2147483646 h 540"/>
              <a:gd name="T40" fmla="*/ 2147483646 w 946"/>
              <a:gd name="T41" fmla="*/ 2147483646 h 540"/>
              <a:gd name="T42" fmla="*/ 2147483646 w 946"/>
              <a:gd name="T43" fmla="*/ 2147483646 h 540"/>
              <a:gd name="T44" fmla="*/ 2147483646 w 946"/>
              <a:gd name="T45" fmla="*/ 2147483646 h 540"/>
              <a:gd name="T46" fmla="*/ 2147483646 w 946"/>
              <a:gd name="T47" fmla="*/ 2147483646 h 540"/>
              <a:gd name="T48" fmla="*/ 2147483646 w 946"/>
              <a:gd name="T49" fmla="*/ 2147483646 h 540"/>
              <a:gd name="T50" fmla="*/ 2147483646 w 946"/>
              <a:gd name="T51" fmla="*/ 2147483646 h 540"/>
              <a:gd name="T52" fmla="*/ 2147483646 w 946"/>
              <a:gd name="T53" fmla="*/ 2147483646 h 540"/>
              <a:gd name="T54" fmla="*/ 2147483646 w 946"/>
              <a:gd name="T55" fmla="*/ 2147483646 h 540"/>
              <a:gd name="T56" fmla="*/ 2147483646 w 946"/>
              <a:gd name="T57" fmla="*/ 2147483646 h 540"/>
              <a:gd name="T58" fmla="*/ 2147483646 w 946"/>
              <a:gd name="T59" fmla="*/ 2147483646 h 540"/>
              <a:gd name="T60" fmla="*/ 2147483646 w 946"/>
              <a:gd name="T61" fmla="*/ 2147483646 h 540"/>
              <a:gd name="T62" fmla="*/ 2147483646 w 946"/>
              <a:gd name="T63" fmla="*/ 2147483646 h 540"/>
              <a:gd name="T64" fmla="*/ 2147483646 w 946"/>
              <a:gd name="T65" fmla="*/ 2147483646 h 540"/>
              <a:gd name="T66" fmla="*/ 2147483646 w 946"/>
              <a:gd name="T67" fmla="*/ 2147483646 h 540"/>
              <a:gd name="T68" fmla="*/ 2147483646 w 946"/>
              <a:gd name="T69" fmla="*/ 2147483646 h 540"/>
              <a:gd name="T70" fmla="*/ 2147483646 w 946"/>
              <a:gd name="T71" fmla="*/ 2147483646 h 540"/>
              <a:gd name="T72" fmla="*/ 2147483646 w 946"/>
              <a:gd name="T73" fmla="*/ 2147483646 h 540"/>
              <a:gd name="T74" fmla="*/ 2147483646 w 946"/>
              <a:gd name="T75" fmla="*/ 2147483646 h 540"/>
              <a:gd name="T76" fmla="*/ 2147483646 w 946"/>
              <a:gd name="T77" fmla="*/ 2147483646 h 540"/>
              <a:gd name="T78" fmla="*/ 2147483646 w 946"/>
              <a:gd name="T79" fmla="*/ 2147483646 h 540"/>
              <a:gd name="T80" fmla="*/ 2147483646 w 946"/>
              <a:gd name="T81" fmla="*/ 2147483646 h 540"/>
              <a:gd name="T82" fmla="*/ 2147483646 w 946"/>
              <a:gd name="T83" fmla="*/ 2147483646 h 540"/>
              <a:gd name="T84" fmla="*/ 2147483646 w 946"/>
              <a:gd name="T85" fmla="*/ 2147483646 h 540"/>
              <a:gd name="T86" fmla="*/ 2147483646 w 946"/>
              <a:gd name="T87" fmla="*/ 2147483646 h 540"/>
              <a:gd name="T88" fmla="*/ 2147483646 w 946"/>
              <a:gd name="T89" fmla="*/ 2147483646 h 540"/>
              <a:gd name="T90" fmla="*/ 2147483646 w 946"/>
              <a:gd name="T91" fmla="*/ 2147483646 h 540"/>
              <a:gd name="T92" fmla="*/ 2147483646 w 946"/>
              <a:gd name="T93" fmla="*/ 2147483646 h 540"/>
              <a:gd name="T94" fmla="*/ 2147483646 w 946"/>
              <a:gd name="T95" fmla="*/ 2147483646 h 540"/>
              <a:gd name="T96" fmla="*/ 2147483646 w 946"/>
              <a:gd name="T97" fmla="*/ 2147483646 h 540"/>
              <a:gd name="T98" fmla="*/ 2147483646 w 946"/>
              <a:gd name="T99" fmla="*/ 2147483646 h 540"/>
              <a:gd name="T100" fmla="*/ 2147483646 w 946"/>
              <a:gd name="T101" fmla="*/ 2147483646 h 540"/>
              <a:gd name="T102" fmla="*/ 2147483646 w 946"/>
              <a:gd name="T103" fmla="*/ 2147483646 h 540"/>
              <a:gd name="T104" fmla="*/ 2147483646 w 946"/>
              <a:gd name="T105" fmla="*/ 2147483646 h 540"/>
              <a:gd name="T106" fmla="*/ 2147483646 w 946"/>
              <a:gd name="T107" fmla="*/ 2147483646 h 540"/>
              <a:gd name="T108" fmla="*/ 2147483646 w 946"/>
              <a:gd name="T109" fmla="*/ 2147483646 h 540"/>
              <a:gd name="T110" fmla="*/ 2147483646 w 946"/>
              <a:gd name="T111" fmla="*/ 2147483646 h 54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w 946"/>
              <a:gd name="T169" fmla="*/ 0 h 540"/>
              <a:gd name="T170" fmla="*/ 946 w 946"/>
              <a:gd name="T171" fmla="*/ 540 h 540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T168" t="T169" r="T170" b="T171"/>
            <a:pathLst>
              <a:path w="946" h="540">
                <a:moveTo>
                  <a:pt x="192" y="2"/>
                </a:moveTo>
                <a:lnTo>
                  <a:pt x="192" y="2"/>
                </a:lnTo>
                <a:lnTo>
                  <a:pt x="196" y="2"/>
                </a:lnTo>
                <a:lnTo>
                  <a:pt x="206" y="10"/>
                </a:lnTo>
                <a:lnTo>
                  <a:pt x="210" y="14"/>
                </a:lnTo>
                <a:lnTo>
                  <a:pt x="214" y="22"/>
                </a:lnTo>
                <a:lnTo>
                  <a:pt x="216" y="32"/>
                </a:lnTo>
                <a:lnTo>
                  <a:pt x="216" y="44"/>
                </a:lnTo>
                <a:lnTo>
                  <a:pt x="216" y="40"/>
                </a:lnTo>
                <a:lnTo>
                  <a:pt x="218" y="28"/>
                </a:lnTo>
                <a:lnTo>
                  <a:pt x="220" y="22"/>
                </a:lnTo>
                <a:lnTo>
                  <a:pt x="224" y="16"/>
                </a:lnTo>
                <a:lnTo>
                  <a:pt x="228" y="12"/>
                </a:lnTo>
                <a:lnTo>
                  <a:pt x="236" y="8"/>
                </a:lnTo>
                <a:lnTo>
                  <a:pt x="244" y="6"/>
                </a:lnTo>
                <a:lnTo>
                  <a:pt x="260" y="0"/>
                </a:lnTo>
                <a:lnTo>
                  <a:pt x="270" y="0"/>
                </a:lnTo>
                <a:lnTo>
                  <a:pt x="278" y="0"/>
                </a:lnTo>
                <a:lnTo>
                  <a:pt x="284" y="4"/>
                </a:lnTo>
                <a:lnTo>
                  <a:pt x="288" y="6"/>
                </a:lnTo>
                <a:lnTo>
                  <a:pt x="288" y="10"/>
                </a:lnTo>
                <a:lnTo>
                  <a:pt x="292" y="16"/>
                </a:lnTo>
                <a:lnTo>
                  <a:pt x="300" y="28"/>
                </a:lnTo>
                <a:lnTo>
                  <a:pt x="304" y="36"/>
                </a:lnTo>
                <a:lnTo>
                  <a:pt x="304" y="44"/>
                </a:lnTo>
                <a:lnTo>
                  <a:pt x="304" y="52"/>
                </a:lnTo>
                <a:lnTo>
                  <a:pt x="298" y="58"/>
                </a:lnTo>
                <a:lnTo>
                  <a:pt x="302" y="52"/>
                </a:lnTo>
                <a:lnTo>
                  <a:pt x="308" y="40"/>
                </a:lnTo>
                <a:lnTo>
                  <a:pt x="314" y="32"/>
                </a:lnTo>
                <a:lnTo>
                  <a:pt x="320" y="28"/>
                </a:lnTo>
                <a:lnTo>
                  <a:pt x="328" y="26"/>
                </a:lnTo>
                <a:lnTo>
                  <a:pt x="336" y="28"/>
                </a:lnTo>
                <a:lnTo>
                  <a:pt x="342" y="24"/>
                </a:lnTo>
                <a:lnTo>
                  <a:pt x="356" y="14"/>
                </a:lnTo>
                <a:lnTo>
                  <a:pt x="364" y="12"/>
                </a:lnTo>
                <a:lnTo>
                  <a:pt x="374" y="10"/>
                </a:lnTo>
                <a:lnTo>
                  <a:pt x="380" y="14"/>
                </a:lnTo>
                <a:lnTo>
                  <a:pt x="384" y="16"/>
                </a:lnTo>
                <a:lnTo>
                  <a:pt x="386" y="20"/>
                </a:lnTo>
                <a:lnTo>
                  <a:pt x="392" y="22"/>
                </a:lnTo>
                <a:lnTo>
                  <a:pt x="404" y="32"/>
                </a:lnTo>
                <a:lnTo>
                  <a:pt x="408" y="38"/>
                </a:lnTo>
                <a:lnTo>
                  <a:pt x="412" y="46"/>
                </a:lnTo>
                <a:lnTo>
                  <a:pt x="414" y="54"/>
                </a:lnTo>
                <a:lnTo>
                  <a:pt x="412" y="66"/>
                </a:lnTo>
                <a:lnTo>
                  <a:pt x="418" y="66"/>
                </a:lnTo>
                <a:lnTo>
                  <a:pt x="430" y="70"/>
                </a:lnTo>
                <a:lnTo>
                  <a:pt x="436" y="74"/>
                </a:lnTo>
                <a:lnTo>
                  <a:pt x="442" y="78"/>
                </a:lnTo>
                <a:lnTo>
                  <a:pt x="446" y="86"/>
                </a:lnTo>
                <a:lnTo>
                  <a:pt x="446" y="96"/>
                </a:lnTo>
                <a:lnTo>
                  <a:pt x="446" y="94"/>
                </a:lnTo>
                <a:lnTo>
                  <a:pt x="448" y="84"/>
                </a:lnTo>
                <a:lnTo>
                  <a:pt x="450" y="80"/>
                </a:lnTo>
                <a:lnTo>
                  <a:pt x="452" y="76"/>
                </a:lnTo>
                <a:lnTo>
                  <a:pt x="458" y="72"/>
                </a:lnTo>
                <a:lnTo>
                  <a:pt x="464" y="70"/>
                </a:lnTo>
                <a:lnTo>
                  <a:pt x="464" y="66"/>
                </a:lnTo>
                <a:lnTo>
                  <a:pt x="466" y="52"/>
                </a:lnTo>
                <a:lnTo>
                  <a:pt x="468" y="46"/>
                </a:lnTo>
                <a:lnTo>
                  <a:pt x="472" y="40"/>
                </a:lnTo>
                <a:lnTo>
                  <a:pt x="478" y="34"/>
                </a:lnTo>
                <a:lnTo>
                  <a:pt x="486" y="30"/>
                </a:lnTo>
                <a:lnTo>
                  <a:pt x="490" y="24"/>
                </a:lnTo>
                <a:lnTo>
                  <a:pt x="496" y="18"/>
                </a:lnTo>
                <a:lnTo>
                  <a:pt x="504" y="12"/>
                </a:lnTo>
                <a:lnTo>
                  <a:pt x="514" y="8"/>
                </a:lnTo>
                <a:lnTo>
                  <a:pt x="524" y="6"/>
                </a:lnTo>
                <a:lnTo>
                  <a:pt x="530" y="8"/>
                </a:lnTo>
                <a:lnTo>
                  <a:pt x="536" y="10"/>
                </a:lnTo>
                <a:lnTo>
                  <a:pt x="542" y="14"/>
                </a:lnTo>
                <a:lnTo>
                  <a:pt x="548" y="20"/>
                </a:lnTo>
                <a:lnTo>
                  <a:pt x="556" y="18"/>
                </a:lnTo>
                <a:lnTo>
                  <a:pt x="564" y="18"/>
                </a:lnTo>
                <a:lnTo>
                  <a:pt x="574" y="20"/>
                </a:lnTo>
                <a:lnTo>
                  <a:pt x="582" y="22"/>
                </a:lnTo>
                <a:lnTo>
                  <a:pt x="590" y="28"/>
                </a:lnTo>
                <a:lnTo>
                  <a:pt x="592" y="32"/>
                </a:lnTo>
                <a:lnTo>
                  <a:pt x="594" y="36"/>
                </a:lnTo>
                <a:lnTo>
                  <a:pt x="594" y="42"/>
                </a:lnTo>
                <a:lnTo>
                  <a:pt x="592" y="50"/>
                </a:lnTo>
                <a:lnTo>
                  <a:pt x="600" y="46"/>
                </a:lnTo>
                <a:lnTo>
                  <a:pt x="608" y="44"/>
                </a:lnTo>
                <a:lnTo>
                  <a:pt x="616" y="42"/>
                </a:lnTo>
                <a:lnTo>
                  <a:pt x="626" y="42"/>
                </a:lnTo>
                <a:lnTo>
                  <a:pt x="636" y="44"/>
                </a:lnTo>
                <a:lnTo>
                  <a:pt x="644" y="50"/>
                </a:lnTo>
                <a:lnTo>
                  <a:pt x="650" y="60"/>
                </a:lnTo>
                <a:lnTo>
                  <a:pt x="658" y="58"/>
                </a:lnTo>
                <a:lnTo>
                  <a:pt x="668" y="58"/>
                </a:lnTo>
                <a:lnTo>
                  <a:pt x="678" y="58"/>
                </a:lnTo>
                <a:lnTo>
                  <a:pt x="690" y="60"/>
                </a:lnTo>
                <a:lnTo>
                  <a:pt x="702" y="64"/>
                </a:lnTo>
                <a:lnTo>
                  <a:pt x="714" y="74"/>
                </a:lnTo>
                <a:lnTo>
                  <a:pt x="724" y="86"/>
                </a:lnTo>
                <a:lnTo>
                  <a:pt x="726" y="100"/>
                </a:lnTo>
                <a:lnTo>
                  <a:pt x="730" y="112"/>
                </a:lnTo>
                <a:lnTo>
                  <a:pt x="732" y="130"/>
                </a:lnTo>
                <a:lnTo>
                  <a:pt x="732" y="148"/>
                </a:lnTo>
                <a:lnTo>
                  <a:pt x="730" y="166"/>
                </a:lnTo>
                <a:lnTo>
                  <a:pt x="724" y="182"/>
                </a:lnTo>
                <a:lnTo>
                  <a:pt x="720" y="188"/>
                </a:lnTo>
                <a:lnTo>
                  <a:pt x="716" y="194"/>
                </a:lnTo>
                <a:lnTo>
                  <a:pt x="722" y="202"/>
                </a:lnTo>
                <a:lnTo>
                  <a:pt x="726" y="210"/>
                </a:lnTo>
                <a:lnTo>
                  <a:pt x="732" y="220"/>
                </a:lnTo>
                <a:lnTo>
                  <a:pt x="734" y="232"/>
                </a:lnTo>
                <a:lnTo>
                  <a:pt x="734" y="242"/>
                </a:lnTo>
                <a:lnTo>
                  <a:pt x="732" y="248"/>
                </a:lnTo>
                <a:lnTo>
                  <a:pt x="730" y="254"/>
                </a:lnTo>
                <a:lnTo>
                  <a:pt x="724" y="260"/>
                </a:lnTo>
                <a:lnTo>
                  <a:pt x="718" y="264"/>
                </a:lnTo>
                <a:lnTo>
                  <a:pt x="680" y="288"/>
                </a:lnTo>
                <a:lnTo>
                  <a:pt x="692" y="282"/>
                </a:lnTo>
                <a:lnTo>
                  <a:pt x="702" y="276"/>
                </a:lnTo>
                <a:lnTo>
                  <a:pt x="716" y="270"/>
                </a:lnTo>
                <a:lnTo>
                  <a:pt x="730" y="266"/>
                </a:lnTo>
                <a:lnTo>
                  <a:pt x="744" y="266"/>
                </a:lnTo>
                <a:lnTo>
                  <a:pt x="750" y="266"/>
                </a:lnTo>
                <a:lnTo>
                  <a:pt x="756" y="268"/>
                </a:lnTo>
                <a:lnTo>
                  <a:pt x="762" y="272"/>
                </a:lnTo>
                <a:lnTo>
                  <a:pt x="764" y="278"/>
                </a:lnTo>
                <a:lnTo>
                  <a:pt x="768" y="274"/>
                </a:lnTo>
                <a:lnTo>
                  <a:pt x="770" y="270"/>
                </a:lnTo>
                <a:lnTo>
                  <a:pt x="774" y="266"/>
                </a:lnTo>
                <a:lnTo>
                  <a:pt x="780" y="264"/>
                </a:lnTo>
                <a:lnTo>
                  <a:pt x="786" y="264"/>
                </a:lnTo>
                <a:lnTo>
                  <a:pt x="794" y="270"/>
                </a:lnTo>
                <a:lnTo>
                  <a:pt x="802" y="278"/>
                </a:lnTo>
                <a:lnTo>
                  <a:pt x="810" y="278"/>
                </a:lnTo>
                <a:lnTo>
                  <a:pt x="818" y="280"/>
                </a:lnTo>
                <a:lnTo>
                  <a:pt x="826" y="284"/>
                </a:lnTo>
                <a:lnTo>
                  <a:pt x="832" y="292"/>
                </a:lnTo>
                <a:lnTo>
                  <a:pt x="834" y="296"/>
                </a:lnTo>
                <a:lnTo>
                  <a:pt x="834" y="300"/>
                </a:lnTo>
                <a:lnTo>
                  <a:pt x="834" y="308"/>
                </a:lnTo>
                <a:lnTo>
                  <a:pt x="830" y="314"/>
                </a:lnTo>
                <a:lnTo>
                  <a:pt x="826" y="322"/>
                </a:lnTo>
                <a:lnTo>
                  <a:pt x="820" y="332"/>
                </a:lnTo>
                <a:lnTo>
                  <a:pt x="828" y="330"/>
                </a:lnTo>
                <a:lnTo>
                  <a:pt x="836" y="328"/>
                </a:lnTo>
                <a:lnTo>
                  <a:pt x="844" y="326"/>
                </a:lnTo>
                <a:lnTo>
                  <a:pt x="854" y="328"/>
                </a:lnTo>
                <a:lnTo>
                  <a:pt x="862" y="332"/>
                </a:lnTo>
                <a:lnTo>
                  <a:pt x="866" y="334"/>
                </a:lnTo>
                <a:lnTo>
                  <a:pt x="868" y="340"/>
                </a:lnTo>
                <a:lnTo>
                  <a:pt x="870" y="346"/>
                </a:lnTo>
                <a:lnTo>
                  <a:pt x="870" y="354"/>
                </a:lnTo>
                <a:lnTo>
                  <a:pt x="882" y="354"/>
                </a:lnTo>
                <a:lnTo>
                  <a:pt x="894" y="358"/>
                </a:lnTo>
                <a:lnTo>
                  <a:pt x="906" y="362"/>
                </a:lnTo>
                <a:lnTo>
                  <a:pt x="918" y="370"/>
                </a:lnTo>
                <a:lnTo>
                  <a:pt x="922" y="376"/>
                </a:lnTo>
                <a:lnTo>
                  <a:pt x="926" y="382"/>
                </a:lnTo>
                <a:lnTo>
                  <a:pt x="928" y="388"/>
                </a:lnTo>
                <a:lnTo>
                  <a:pt x="930" y="396"/>
                </a:lnTo>
                <a:lnTo>
                  <a:pt x="928" y="406"/>
                </a:lnTo>
                <a:lnTo>
                  <a:pt x="926" y="416"/>
                </a:lnTo>
                <a:lnTo>
                  <a:pt x="930" y="420"/>
                </a:lnTo>
                <a:lnTo>
                  <a:pt x="936" y="424"/>
                </a:lnTo>
                <a:lnTo>
                  <a:pt x="940" y="430"/>
                </a:lnTo>
                <a:lnTo>
                  <a:pt x="944" y="440"/>
                </a:lnTo>
                <a:lnTo>
                  <a:pt x="946" y="448"/>
                </a:lnTo>
                <a:lnTo>
                  <a:pt x="944" y="460"/>
                </a:lnTo>
                <a:lnTo>
                  <a:pt x="938" y="474"/>
                </a:lnTo>
                <a:lnTo>
                  <a:pt x="938" y="482"/>
                </a:lnTo>
                <a:lnTo>
                  <a:pt x="936" y="492"/>
                </a:lnTo>
                <a:lnTo>
                  <a:pt x="932" y="504"/>
                </a:lnTo>
                <a:lnTo>
                  <a:pt x="924" y="516"/>
                </a:lnTo>
                <a:lnTo>
                  <a:pt x="914" y="526"/>
                </a:lnTo>
                <a:lnTo>
                  <a:pt x="906" y="530"/>
                </a:lnTo>
                <a:lnTo>
                  <a:pt x="898" y="534"/>
                </a:lnTo>
                <a:lnTo>
                  <a:pt x="890" y="538"/>
                </a:lnTo>
                <a:lnTo>
                  <a:pt x="880" y="540"/>
                </a:lnTo>
                <a:lnTo>
                  <a:pt x="864" y="538"/>
                </a:lnTo>
                <a:lnTo>
                  <a:pt x="850" y="536"/>
                </a:lnTo>
                <a:lnTo>
                  <a:pt x="832" y="532"/>
                </a:lnTo>
                <a:lnTo>
                  <a:pt x="814" y="526"/>
                </a:lnTo>
                <a:lnTo>
                  <a:pt x="796" y="516"/>
                </a:lnTo>
                <a:lnTo>
                  <a:pt x="790" y="510"/>
                </a:lnTo>
                <a:lnTo>
                  <a:pt x="784" y="502"/>
                </a:lnTo>
                <a:lnTo>
                  <a:pt x="778" y="494"/>
                </a:lnTo>
                <a:lnTo>
                  <a:pt x="774" y="484"/>
                </a:lnTo>
                <a:lnTo>
                  <a:pt x="774" y="480"/>
                </a:lnTo>
                <a:lnTo>
                  <a:pt x="768" y="474"/>
                </a:lnTo>
                <a:lnTo>
                  <a:pt x="764" y="472"/>
                </a:lnTo>
                <a:lnTo>
                  <a:pt x="756" y="472"/>
                </a:lnTo>
                <a:lnTo>
                  <a:pt x="748" y="474"/>
                </a:lnTo>
                <a:lnTo>
                  <a:pt x="738" y="478"/>
                </a:lnTo>
                <a:lnTo>
                  <a:pt x="734" y="484"/>
                </a:lnTo>
                <a:lnTo>
                  <a:pt x="724" y="490"/>
                </a:lnTo>
                <a:lnTo>
                  <a:pt x="718" y="494"/>
                </a:lnTo>
                <a:lnTo>
                  <a:pt x="712" y="492"/>
                </a:lnTo>
                <a:lnTo>
                  <a:pt x="708" y="488"/>
                </a:lnTo>
                <a:lnTo>
                  <a:pt x="704" y="478"/>
                </a:lnTo>
                <a:lnTo>
                  <a:pt x="702" y="472"/>
                </a:lnTo>
                <a:lnTo>
                  <a:pt x="698" y="460"/>
                </a:lnTo>
                <a:lnTo>
                  <a:pt x="694" y="454"/>
                </a:lnTo>
                <a:lnTo>
                  <a:pt x="688" y="448"/>
                </a:lnTo>
                <a:lnTo>
                  <a:pt x="680" y="446"/>
                </a:lnTo>
                <a:lnTo>
                  <a:pt x="670" y="446"/>
                </a:lnTo>
                <a:lnTo>
                  <a:pt x="664" y="442"/>
                </a:lnTo>
                <a:lnTo>
                  <a:pt x="656" y="438"/>
                </a:lnTo>
                <a:lnTo>
                  <a:pt x="648" y="434"/>
                </a:lnTo>
                <a:lnTo>
                  <a:pt x="640" y="434"/>
                </a:lnTo>
                <a:lnTo>
                  <a:pt x="630" y="434"/>
                </a:lnTo>
                <a:lnTo>
                  <a:pt x="622" y="440"/>
                </a:lnTo>
                <a:lnTo>
                  <a:pt x="614" y="448"/>
                </a:lnTo>
                <a:lnTo>
                  <a:pt x="610" y="448"/>
                </a:lnTo>
                <a:lnTo>
                  <a:pt x="598" y="448"/>
                </a:lnTo>
                <a:lnTo>
                  <a:pt x="592" y="450"/>
                </a:lnTo>
                <a:lnTo>
                  <a:pt x="588" y="454"/>
                </a:lnTo>
                <a:lnTo>
                  <a:pt x="584" y="462"/>
                </a:lnTo>
                <a:lnTo>
                  <a:pt x="584" y="472"/>
                </a:lnTo>
                <a:lnTo>
                  <a:pt x="582" y="470"/>
                </a:lnTo>
                <a:lnTo>
                  <a:pt x="572" y="470"/>
                </a:lnTo>
                <a:lnTo>
                  <a:pt x="568" y="472"/>
                </a:lnTo>
                <a:lnTo>
                  <a:pt x="560" y="476"/>
                </a:lnTo>
                <a:lnTo>
                  <a:pt x="552" y="482"/>
                </a:lnTo>
                <a:lnTo>
                  <a:pt x="546" y="490"/>
                </a:lnTo>
                <a:lnTo>
                  <a:pt x="544" y="488"/>
                </a:lnTo>
                <a:lnTo>
                  <a:pt x="542" y="486"/>
                </a:lnTo>
                <a:lnTo>
                  <a:pt x="538" y="486"/>
                </a:lnTo>
                <a:lnTo>
                  <a:pt x="532" y="486"/>
                </a:lnTo>
                <a:lnTo>
                  <a:pt x="522" y="486"/>
                </a:lnTo>
                <a:lnTo>
                  <a:pt x="510" y="490"/>
                </a:lnTo>
                <a:lnTo>
                  <a:pt x="496" y="496"/>
                </a:lnTo>
                <a:lnTo>
                  <a:pt x="490" y="502"/>
                </a:lnTo>
                <a:lnTo>
                  <a:pt x="482" y="508"/>
                </a:lnTo>
                <a:lnTo>
                  <a:pt x="472" y="514"/>
                </a:lnTo>
                <a:lnTo>
                  <a:pt x="458" y="520"/>
                </a:lnTo>
                <a:lnTo>
                  <a:pt x="440" y="524"/>
                </a:lnTo>
                <a:lnTo>
                  <a:pt x="420" y="526"/>
                </a:lnTo>
                <a:lnTo>
                  <a:pt x="394" y="522"/>
                </a:lnTo>
                <a:lnTo>
                  <a:pt x="384" y="518"/>
                </a:lnTo>
                <a:lnTo>
                  <a:pt x="372" y="512"/>
                </a:lnTo>
                <a:lnTo>
                  <a:pt x="360" y="506"/>
                </a:lnTo>
                <a:lnTo>
                  <a:pt x="348" y="496"/>
                </a:lnTo>
                <a:lnTo>
                  <a:pt x="338" y="486"/>
                </a:lnTo>
                <a:lnTo>
                  <a:pt x="336" y="480"/>
                </a:lnTo>
                <a:lnTo>
                  <a:pt x="334" y="474"/>
                </a:lnTo>
                <a:lnTo>
                  <a:pt x="332" y="468"/>
                </a:lnTo>
                <a:lnTo>
                  <a:pt x="334" y="462"/>
                </a:lnTo>
                <a:lnTo>
                  <a:pt x="338" y="454"/>
                </a:lnTo>
                <a:lnTo>
                  <a:pt x="340" y="446"/>
                </a:lnTo>
                <a:lnTo>
                  <a:pt x="342" y="436"/>
                </a:lnTo>
                <a:lnTo>
                  <a:pt x="342" y="426"/>
                </a:lnTo>
                <a:lnTo>
                  <a:pt x="338" y="418"/>
                </a:lnTo>
                <a:lnTo>
                  <a:pt x="334" y="414"/>
                </a:lnTo>
                <a:lnTo>
                  <a:pt x="330" y="410"/>
                </a:lnTo>
                <a:lnTo>
                  <a:pt x="322" y="408"/>
                </a:lnTo>
                <a:lnTo>
                  <a:pt x="316" y="408"/>
                </a:lnTo>
                <a:lnTo>
                  <a:pt x="318" y="396"/>
                </a:lnTo>
                <a:lnTo>
                  <a:pt x="318" y="384"/>
                </a:lnTo>
                <a:lnTo>
                  <a:pt x="318" y="372"/>
                </a:lnTo>
                <a:lnTo>
                  <a:pt x="318" y="360"/>
                </a:lnTo>
                <a:lnTo>
                  <a:pt x="314" y="350"/>
                </a:lnTo>
                <a:lnTo>
                  <a:pt x="310" y="346"/>
                </a:lnTo>
                <a:lnTo>
                  <a:pt x="306" y="344"/>
                </a:lnTo>
                <a:lnTo>
                  <a:pt x="300" y="344"/>
                </a:lnTo>
                <a:lnTo>
                  <a:pt x="294" y="344"/>
                </a:lnTo>
                <a:lnTo>
                  <a:pt x="290" y="338"/>
                </a:lnTo>
                <a:lnTo>
                  <a:pt x="282" y="326"/>
                </a:lnTo>
                <a:lnTo>
                  <a:pt x="276" y="320"/>
                </a:lnTo>
                <a:lnTo>
                  <a:pt x="268" y="316"/>
                </a:lnTo>
                <a:lnTo>
                  <a:pt x="260" y="316"/>
                </a:lnTo>
                <a:lnTo>
                  <a:pt x="250" y="322"/>
                </a:lnTo>
                <a:lnTo>
                  <a:pt x="252" y="314"/>
                </a:lnTo>
                <a:lnTo>
                  <a:pt x="252" y="308"/>
                </a:lnTo>
                <a:lnTo>
                  <a:pt x="254" y="300"/>
                </a:lnTo>
                <a:lnTo>
                  <a:pt x="252" y="292"/>
                </a:lnTo>
                <a:lnTo>
                  <a:pt x="248" y="284"/>
                </a:lnTo>
                <a:lnTo>
                  <a:pt x="240" y="280"/>
                </a:lnTo>
                <a:lnTo>
                  <a:pt x="230" y="278"/>
                </a:lnTo>
                <a:lnTo>
                  <a:pt x="228" y="270"/>
                </a:lnTo>
                <a:lnTo>
                  <a:pt x="224" y="264"/>
                </a:lnTo>
                <a:lnTo>
                  <a:pt x="220" y="256"/>
                </a:lnTo>
                <a:lnTo>
                  <a:pt x="212" y="250"/>
                </a:lnTo>
                <a:lnTo>
                  <a:pt x="204" y="246"/>
                </a:lnTo>
                <a:lnTo>
                  <a:pt x="190" y="246"/>
                </a:lnTo>
                <a:lnTo>
                  <a:pt x="174" y="250"/>
                </a:lnTo>
                <a:lnTo>
                  <a:pt x="168" y="246"/>
                </a:lnTo>
                <a:lnTo>
                  <a:pt x="156" y="238"/>
                </a:lnTo>
                <a:lnTo>
                  <a:pt x="148" y="234"/>
                </a:lnTo>
                <a:lnTo>
                  <a:pt x="140" y="234"/>
                </a:lnTo>
                <a:lnTo>
                  <a:pt x="132" y="238"/>
                </a:lnTo>
                <a:lnTo>
                  <a:pt x="124" y="246"/>
                </a:lnTo>
                <a:lnTo>
                  <a:pt x="120" y="246"/>
                </a:lnTo>
                <a:lnTo>
                  <a:pt x="116" y="246"/>
                </a:lnTo>
                <a:lnTo>
                  <a:pt x="112" y="246"/>
                </a:lnTo>
                <a:lnTo>
                  <a:pt x="106" y="250"/>
                </a:lnTo>
                <a:lnTo>
                  <a:pt x="102" y="256"/>
                </a:lnTo>
                <a:lnTo>
                  <a:pt x="96" y="266"/>
                </a:lnTo>
                <a:lnTo>
                  <a:pt x="94" y="280"/>
                </a:lnTo>
                <a:lnTo>
                  <a:pt x="84" y="274"/>
                </a:lnTo>
                <a:lnTo>
                  <a:pt x="62" y="260"/>
                </a:lnTo>
                <a:lnTo>
                  <a:pt x="48" y="254"/>
                </a:lnTo>
                <a:lnTo>
                  <a:pt x="32" y="248"/>
                </a:lnTo>
                <a:lnTo>
                  <a:pt x="18" y="248"/>
                </a:lnTo>
                <a:lnTo>
                  <a:pt x="10" y="248"/>
                </a:lnTo>
                <a:lnTo>
                  <a:pt x="4" y="250"/>
                </a:lnTo>
                <a:lnTo>
                  <a:pt x="2" y="242"/>
                </a:lnTo>
                <a:lnTo>
                  <a:pt x="0" y="234"/>
                </a:lnTo>
                <a:lnTo>
                  <a:pt x="0" y="226"/>
                </a:lnTo>
                <a:lnTo>
                  <a:pt x="4" y="218"/>
                </a:lnTo>
                <a:lnTo>
                  <a:pt x="6" y="214"/>
                </a:lnTo>
                <a:lnTo>
                  <a:pt x="10" y="212"/>
                </a:lnTo>
                <a:lnTo>
                  <a:pt x="14" y="210"/>
                </a:lnTo>
                <a:lnTo>
                  <a:pt x="20" y="208"/>
                </a:lnTo>
                <a:lnTo>
                  <a:pt x="26" y="208"/>
                </a:lnTo>
                <a:lnTo>
                  <a:pt x="36" y="208"/>
                </a:lnTo>
                <a:lnTo>
                  <a:pt x="36" y="200"/>
                </a:lnTo>
                <a:lnTo>
                  <a:pt x="40" y="192"/>
                </a:lnTo>
                <a:lnTo>
                  <a:pt x="42" y="182"/>
                </a:lnTo>
                <a:lnTo>
                  <a:pt x="48" y="172"/>
                </a:lnTo>
                <a:lnTo>
                  <a:pt x="58" y="164"/>
                </a:lnTo>
                <a:lnTo>
                  <a:pt x="62" y="160"/>
                </a:lnTo>
                <a:lnTo>
                  <a:pt x="68" y="158"/>
                </a:lnTo>
                <a:lnTo>
                  <a:pt x="76" y="158"/>
                </a:lnTo>
                <a:lnTo>
                  <a:pt x="84" y="158"/>
                </a:lnTo>
                <a:lnTo>
                  <a:pt x="84" y="150"/>
                </a:lnTo>
                <a:lnTo>
                  <a:pt x="86" y="142"/>
                </a:lnTo>
                <a:lnTo>
                  <a:pt x="88" y="134"/>
                </a:lnTo>
                <a:lnTo>
                  <a:pt x="94" y="124"/>
                </a:lnTo>
                <a:lnTo>
                  <a:pt x="102" y="118"/>
                </a:lnTo>
                <a:lnTo>
                  <a:pt x="114" y="112"/>
                </a:lnTo>
                <a:lnTo>
                  <a:pt x="128" y="110"/>
                </a:lnTo>
                <a:lnTo>
                  <a:pt x="136" y="108"/>
                </a:lnTo>
                <a:lnTo>
                  <a:pt x="144" y="104"/>
                </a:lnTo>
                <a:lnTo>
                  <a:pt x="152" y="98"/>
                </a:lnTo>
                <a:lnTo>
                  <a:pt x="158" y="88"/>
                </a:lnTo>
                <a:lnTo>
                  <a:pt x="160" y="84"/>
                </a:lnTo>
                <a:lnTo>
                  <a:pt x="160" y="78"/>
                </a:lnTo>
                <a:lnTo>
                  <a:pt x="160" y="72"/>
                </a:lnTo>
                <a:lnTo>
                  <a:pt x="158" y="64"/>
                </a:lnTo>
                <a:lnTo>
                  <a:pt x="154" y="56"/>
                </a:lnTo>
                <a:lnTo>
                  <a:pt x="148" y="46"/>
                </a:lnTo>
                <a:lnTo>
                  <a:pt x="148" y="40"/>
                </a:lnTo>
                <a:lnTo>
                  <a:pt x="150" y="32"/>
                </a:lnTo>
                <a:lnTo>
                  <a:pt x="152" y="24"/>
                </a:lnTo>
                <a:lnTo>
                  <a:pt x="158" y="16"/>
                </a:lnTo>
                <a:lnTo>
                  <a:pt x="164" y="10"/>
                </a:lnTo>
                <a:lnTo>
                  <a:pt x="176" y="4"/>
                </a:lnTo>
                <a:lnTo>
                  <a:pt x="192" y="2"/>
                </a:lnTo>
                <a:close/>
              </a:path>
            </a:pathLst>
          </a:custGeom>
          <a:solidFill>
            <a:srgbClr val="B2B6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415"/>
          <p:cNvSpPr>
            <a:spLocks/>
          </p:cNvSpPr>
          <p:nvPr/>
        </p:nvSpPr>
        <p:spPr bwMode="auto">
          <a:xfrm>
            <a:off x="4927600" y="3276600"/>
            <a:ext cx="3733800" cy="2035175"/>
          </a:xfrm>
          <a:custGeom>
            <a:avLst/>
            <a:gdLst>
              <a:gd name="T0" fmla="*/ 2147483646 w 2178"/>
              <a:gd name="T1" fmla="*/ 0 h 1232"/>
              <a:gd name="T2" fmla="*/ 2147483646 w 2178"/>
              <a:gd name="T3" fmla="*/ 2147483646 h 1232"/>
              <a:gd name="T4" fmla="*/ 2147483646 w 2178"/>
              <a:gd name="T5" fmla="*/ 2147483646 h 1232"/>
              <a:gd name="T6" fmla="*/ 2147483646 w 2178"/>
              <a:gd name="T7" fmla="*/ 2147483646 h 1232"/>
              <a:gd name="T8" fmla="*/ 2147483646 w 2178"/>
              <a:gd name="T9" fmla="*/ 2147483646 h 1232"/>
              <a:gd name="T10" fmla="*/ 2147483646 w 2178"/>
              <a:gd name="T11" fmla="*/ 2147483646 h 1232"/>
              <a:gd name="T12" fmla="*/ 2147483646 w 2178"/>
              <a:gd name="T13" fmla="*/ 2147483646 h 1232"/>
              <a:gd name="T14" fmla="*/ 2147483646 w 2178"/>
              <a:gd name="T15" fmla="*/ 2147483646 h 1232"/>
              <a:gd name="T16" fmla="*/ 2147483646 w 2178"/>
              <a:gd name="T17" fmla="*/ 2147483646 h 1232"/>
              <a:gd name="T18" fmla="*/ 2147483646 w 2178"/>
              <a:gd name="T19" fmla="*/ 2147483646 h 1232"/>
              <a:gd name="T20" fmla="*/ 2147483646 w 2178"/>
              <a:gd name="T21" fmla="*/ 2147483646 h 1232"/>
              <a:gd name="T22" fmla="*/ 2147483646 w 2178"/>
              <a:gd name="T23" fmla="*/ 2147483646 h 1232"/>
              <a:gd name="T24" fmla="*/ 2147483646 w 2178"/>
              <a:gd name="T25" fmla="*/ 2147483646 h 1232"/>
              <a:gd name="T26" fmla="*/ 2147483646 w 2178"/>
              <a:gd name="T27" fmla="*/ 2147483646 h 1232"/>
              <a:gd name="T28" fmla="*/ 2147483646 w 2178"/>
              <a:gd name="T29" fmla="*/ 2147483646 h 1232"/>
              <a:gd name="T30" fmla="*/ 2147483646 w 2178"/>
              <a:gd name="T31" fmla="*/ 2147483646 h 1232"/>
              <a:gd name="T32" fmla="*/ 2147483646 w 2178"/>
              <a:gd name="T33" fmla="*/ 2147483646 h 1232"/>
              <a:gd name="T34" fmla="*/ 2147483646 w 2178"/>
              <a:gd name="T35" fmla="*/ 2147483646 h 1232"/>
              <a:gd name="T36" fmla="*/ 2147483646 w 2178"/>
              <a:gd name="T37" fmla="*/ 2147483646 h 1232"/>
              <a:gd name="T38" fmla="*/ 2147483646 w 2178"/>
              <a:gd name="T39" fmla="*/ 2147483646 h 1232"/>
              <a:gd name="T40" fmla="*/ 2147483646 w 2178"/>
              <a:gd name="T41" fmla="*/ 2147483646 h 1232"/>
              <a:gd name="T42" fmla="*/ 2147483646 w 2178"/>
              <a:gd name="T43" fmla="*/ 2147483646 h 1232"/>
              <a:gd name="T44" fmla="*/ 2147483646 w 2178"/>
              <a:gd name="T45" fmla="*/ 2147483646 h 1232"/>
              <a:gd name="T46" fmla="*/ 2147483646 w 2178"/>
              <a:gd name="T47" fmla="*/ 2147483646 h 1232"/>
              <a:gd name="T48" fmla="*/ 2147483646 w 2178"/>
              <a:gd name="T49" fmla="*/ 2147483646 h 1232"/>
              <a:gd name="T50" fmla="*/ 2147483646 w 2178"/>
              <a:gd name="T51" fmla="*/ 2147483646 h 1232"/>
              <a:gd name="T52" fmla="*/ 2147483646 w 2178"/>
              <a:gd name="T53" fmla="*/ 2147483646 h 1232"/>
              <a:gd name="T54" fmla="*/ 2147483646 w 2178"/>
              <a:gd name="T55" fmla="*/ 2147483646 h 1232"/>
              <a:gd name="T56" fmla="*/ 2147483646 w 2178"/>
              <a:gd name="T57" fmla="*/ 2147483646 h 1232"/>
              <a:gd name="T58" fmla="*/ 2147483646 w 2178"/>
              <a:gd name="T59" fmla="*/ 2147483646 h 1232"/>
              <a:gd name="T60" fmla="*/ 2147483646 w 2178"/>
              <a:gd name="T61" fmla="*/ 2147483646 h 1232"/>
              <a:gd name="T62" fmla="*/ 2147483646 w 2178"/>
              <a:gd name="T63" fmla="*/ 2147483646 h 1232"/>
              <a:gd name="T64" fmla="*/ 2147483646 w 2178"/>
              <a:gd name="T65" fmla="*/ 2147483646 h 1232"/>
              <a:gd name="T66" fmla="*/ 2147483646 w 2178"/>
              <a:gd name="T67" fmla="*/ 2147483646 h 1232"/>
              <a:gd name="T68" fmla="*/ 0 w 2178"/>
              <a:gd name="T69" fmla="*/ 2147483646 h 1232"/>
              <a:gd name="T70" fmla="*/ 2147483646 w 2178"/>
              <a:gd name="T71" fmla="*/ 2147483646 h 1232"/>
              <a:gd name="T72" fmla="*/ 2147483646 w 2178"/>
              <a:gd name="T73" fmla="*/ 2147483646 h 1232"/>
              <a:gd name="T74" fmla="*/ 2147483646 w 2178"/>
              <a:gd name="T75" fmla="*/ 2147483646 h 1232"/>
              <a:gd name="T76" fmla="*/ 2147483646 w 2178"/>
              <a:gd name="T77" fmla="*/ 2147483646 h 1232"/>
              <a:gd name="T78" fmla="*/ 2147483646 w 2178"/>
              <a:gd name="T79" fmla="*/ 2147483646 h 1232"/>
              <a:gd name="T80" fmla="*/ 2147483646 w 2178"/>
              <a:gd name="T81" fmla="*/ 2147483646 h 1232"/>
              <a:gd name="T82" fmla="*/ 2147483646 w 2178"/>
              <a:gd name="T83" fmla="*/ 2147483646 h 1232"/>
              <a:gd name="T84" fmla="*/ 2147483646 w 2178"/>
              <a:gd name="T85" fmla="*/ 2147483646 h 1232"/>
              <a:gd name="T86" fmla="*/ 2147483646 w 2178"/>
              <a:gd name="T87" fmla="*/ 2147483646 h 1232"/>
              <a:gd name="T88" fmla="*/ 2147483646 w 2178"/>
              <a:gd name="T89" fmla="*/ 2147483646 h 1232"/>
              <a:gd name="T90" fmla="*/ 2147483646 w 2178"/>
              <a:gd name="T91" fmla="*/ 2147483646 h 1232"/>
              <a:gd name="T92" fmla="*/ 2147483646 w 2178"/>
              <a:gd name="T93" fmla="*/ 2147483646 h 1232"/>
              <a:gd name="T94" fmla="*/ 2147483646 w 2178"/>
              <a:gd name="T95" fmla="*/ 2147483646 h 1232"/>
              <a:gd name="T96" fmla="*/ 2147483646 w 2178"/>
              <a:gd name="T97" fmla="*/ 2147483646 h 1232"/>
              <a:gd name="T98" fmla="*/ 2147483646 w 2178"/>
              <a:gd name="T99" fmla="*/ 2147483646 h 1232"/>
              <a:gd name="T100" fmla="*/ 2147483646 w 2178"/>
              <a:gd name="T101" fmla="*/ 2147483646 h 1232"/>
              <a:gd name="T102" fmla="*/ 2147483646 w 2178"/>
              <a:gd name="T103" fmla="*/ 2147483646 h 1232"/>
              <a:gd name="T104" fmla="*/ 2147483646 w 2178"/>
              <a:gd name="T105" fmla="*/ 2147483646 h 1232"/>
              <a:gd name="T106" fmla="*/ 2147483646 w 2178"/>
              <a:gd name="T107" fmla="*/ 2147483646 h 1232"/>
              <a:gd name="T108" fmla="*/ 2147483646 w 2178"/>
              <a:gd name="T109" fmla="*/ 2147483646 h 1232"/>
              <a:gd name="T110" fmla="*/ 2147483646 w 2178"/>
              <a:gd name="T111" fmla="*/ 2147483646 h 1232"/>
              <a:gd name="T112" fmla="*/ 2147483646 w 2178"/>
              <a:gd name="T113" fmla="*/ 2147483646 h 1232"/>
              <a:gd name="T114" fmla="*/ 2147483646 w 2178"/>
              <a:gd name="T115" fmla="*/ 2147483646 h 1232"/>
              <a:gd name="T116" fmla="*/ 2147483646 w 2178"/>
              <a:gd name="T117" fmla="*/ 2147483646 h 1232"/>
              <a:gd name="T118" fmla="*/ 2147483646 w 2178"/>
              <a:gd name="T119" fmla="*/ 2147483646 h 123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2178"/>
              <a:gd name="T181" fmla="*/ 0 h 1232"/>
              <a:gd name="T182" fmla="*/ 2178 w 2178"/>
              <a:gd name="T183" fmla="*/ 1232 h 1232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2178" h="1232">
                <a:moveTo>
                  <a:pt x="1568" y="70"/>
                </a:moveTo>
                <a:lnTo>
                  <a:pt x="1568" y="70"/>
                </a:lnTo>
                <a:lnTo>
                  <a:pt x="1568" y="58"/>
                </a:lnTo>
                <a:lnTo>
                  <a:pt x="1568" y="44"/>
                </a:lnTo>
                <a:lnTo>
                  <a:pt x="1568" y="30"/>
                </a:lnTo>
                <a:lnTo>
                  <a:pt x="1574" y="18"/>
                </a:lnTo>
                <a:lnTo>
                  <a:pt x="1576" y="12"/>
                </a:lnTo>
                <a:lnTo>
                  <a:pt x="1582" y="6"/>
                </a:lnTo>
                <a:lnTo>
                  <a:pt x="1588" y="2"/>
                </a:lnTo>
                <a:lnTo>
                  <a:pt x="1594" y="0"/>
                </a:lnTo>
                <a:lnTo>
                  <a:pt x="1604" y="0"/>
                </a:lnTo>
                <a:lnTo>
                  <a:pt x="1614" y="0"/>
                </a:lnTo>
                <a:lnTo>
                  <a:pt x="1622" y="0"/>
                </a:lnTo>
                <a:lnTo>
                  <a:pt x="1632" y="0"/>
                </a:lnTo>
                <a:lnTo>
                  <a:pt x="1642" y="2"/>
                </a:lnTo>
                <a:lnTo>
                  <a:pt x="1654" y="6"/>
                </a:lnTo>
                <a:lnTo>
                  <a:pt x="1664" y="12"/>
                </a:lnTo>
                <a:lnTo>
                  <a:pt x="1668" y="18"/>
                </a:lnTo>
                <a:lnTo>
                  <a:pt x="1670" y="24"/>
                </a:lnTo>
                <a:lnTo>
                  <a:pt x="1674" y="30"/>
                </a:lnTo>
                <a:lnTo>
                  <a:pt x="1674" y="40"/>
                </a:lnTo>
                <a:lnTo>
                  <a:pt x="1682" y="42"/>
                </a:lnTo>
                <a:lnTo>
                  <a:pt x="1690" y="44"/>
                </a:lnTo>
                <a:lnTo>
                  <a:pt x="1698" y="50"/>
                </a:lnTo>
                <a:lnTo>
                  <a:pt x="1706" y="58"/>
                </a:lnTo>
                <a:lnTo>
                  <a:pt x="1712" y="70"/>
                </a:lnTo>
                <a:lnTo>
                  <a:pt x="1716" y="86"/>
                </a:lnTo>
                <a:lnTo>
                  <a:pt x="1716" y="106"/>
                </a:lnTo>
                <a:lnTo>
                  <a:pt x="1724" y="118"/>
                </a:lnTo>
                <a:lnTo>
                  <a:pt x="1730" y="130"/>
                </a:lnTo>
                <a:lnTo>
                  <a:pt x="1734" y="144"/>
                </a:lnTo>
                <a:lnTo>
                  <a:pt x="1736" y="156"/>
                </a:lnTo>
                <a:lnTo>
                  <a:pt x="1736" y="162"/>
                </a:lnTo>
                <a:lnTo>
                  <a:pt x="1732" y="168"/>
                </a:lnTo>
                <a:lnTo>
                  <a:pt x="1728" y="172"/>
                </a:lnTo>
                <a:lnTo>
                  <a:pt x="1722" y="174"/>
                </a:lnTo>
                <a:lnTo>
                  <a:pt x="1712" y="176"/>
                </a:lnTo>
                <a:lnTo>
                  <a:pt x="1702" y="174"/>
                </a:lnTo>
                <a:lnTo>
                  <a:pt x="1712" y="182"/>
                </a:lnTo>
                <a:lnTo>
                  <a:pt x="1724" y="190"/>
                </a:lnTo>
                <a:lnTo>
                  <a:pt x="1734" y="200"/>
                </a:lnTo>
                <a:lnTo>
                  <a:pt x="1742" y="210"/>
                </a:lnTo>
                <a:lnTo>
                  <a:pt x="1744" y="214"/>
                </a:lnTo>
                <a:lnTo>
                  <a:pt x="1744" y="220"/>
                </a:lnTo>
                <a:lnTo>
                  <a:pt x="1742" y="224"/>
                </a:lnTo>
                <a:lnTo>
                  <a:pt x="1738" y="230"/>
                </a:lnTo>
                <a:lnTo>
                  <a:pt x="1732" y="234"/>
                </a:lnTo>
                <a:lnTo>
                  <a:pt x="1722" y="236"/>
                </a:lnTo>
                <a:lnTo>
                  <a:pt x="1734" y="238"/>
                </a:lnTo>
                <a:lnTo>
                  <a:pt x="1746" y="242"/>
                </a:lnTo>
                <a:lnTo>
                  <a:pt x="1760" y="248"/>
                </a:lnTo>
                <a:lnTo>
                  <a:pt x="1766" y="252"/>
                </a:lnTo>
                <a:lnTo>
                  <a:pt x="1770" y="256"/>
                </a:lnTo>
                <a:lnTo>
                  <a:pt x="1774" y="262"/>
                </a:lnTo>
                <a:lnTo>
                  <a:pt x="1776" y="268"/>
                </a:lnTo>
                <a:lnTo>
                  <a:pt x="1776" y="276"/>
                </a:lnTo>
                <a:lnTo>
                  <a:pt x="1774" y="286"/>
                </a:lnTo>
                <a:lnTo>
                  <a:pt x="1770" y="296"/>
                </a:lnTo>
                <a:lnTo>
                  <a:pt x="1762" y="308"/>
                </a:lnTo>
                <a:lnTo>
                  <a:pt x="1768" y="314"/>
                </a:lnTo>
                <a:lnTo>
                  <a:pt x="1776" y="328"/>
                </a:lnTo>
                <a:lnTo>
                  <a:pt x="1780" y="338"/>
                </a:lnTo>
                <a:lnTo>
                  <a:pt x="1782" y="348"/>
                </a:lnTo>
                <a:lnTo>
                  <a:pt x="1782" y="362"/>
                </a:lnTo>
                <a:lnTo>
                  <a:pt x="1776" y="374"/>
                </a:lnTo>
                <a:lnTo>
                  <a:pt x="1790" y="380"/>
                </a:lnTo>
                <a:lnTo>
                  <a:pt x="1804" y="388"/>
                </a:lnTo>
                <a:lnTo>
                  <a:pt x="1818" y="398"/>
                </a:lnTo>
                <a:lnTo>
                  <a:pt x="1832" y="412"/>
                </a:lnTo>
                <a:lnTo>
                  <a:pt x="1836" y="420"/>
                </a:lnTo>
                <a:lnTo>
                  <a:pt x="1840" y="428"/>
                </a:lnTo>
                <a:lnTo>
                  <a:pt x="1842" y="438"/>
                </a:lnTo>
                <a:lnTo>
                  <a:pt x="1842" y="448"/>
                </a:lnTo>
                <a:lnTo>
                  <a:pt x="1840" y="460"/>
                </a:lnTo>
                <a:lnTo>
                  <a:pt x="1836" y="472"/>
                </a:lnTo>
                <a:lnTo>
                  <a:pt x="1840" y="474"/>
                </a:lnTo>
                <a:lnTo>
                  <a:pt x="1852" y="486"/>
                </a:lnTo>
                <a:lnTo>
                  <a:pt x="1864" y="502"/>
                </a:lnTo>
                <a:lnTo>
                  <a:pt x="1870" y="514"/>
                </a:lnTo>
                <a:lnTo>
                  <a:pt x="1876" y="526"/>
                </a:lnTo>
                <a:lnTo>
                  <a:pt x="1880" y="538"/>
                </a:lnTo>
                <a:lnTo>
                  <a:pt x="1882" y="554"/>
                </a:lnTo>
                <a:lnTo>
                  <a:pt x="1882" y="570"/>
                </a:lnTo>
                <a:lnTo>
                  <a:pt x="1880" y="586"/>
                </a:lnTo>
                <a:lnTo>
                  <a:pt x="1874" y="604"/>
                </a:lnTo>
                <a:lnTo>
                  <a:pt x="1864" y="624"/>
                </a:lnTo>
                <a:lnTo>
                  <a:pt x="1850" y="644"/>
                </a:lnTo>
                <a:lnTo>
                  <a:pt x="1832" y="664"/>
                </a:lnTo>
                <a:lnTo>
                  <a:pt x="1844" y="660"/>
                </a:lnTo>
                <a:lnTo>
                  <a:pt x="1856" y="654"/>
                </a:lnTo>
                <a:lnTo>
                  <a:pt x="1872" y="652"/>
                </a:lnTo>
                <a:lnTo>
                  <a:pt x="1886" y="654"/>
                </a:lnTo>
                <a:lnTo>
                  <a:pt x="1894" y="656"/>
                </a:lnTo>
                <a:lnTo>
                  <a:pt x="1900" y="660"/>
                </a:lnTo>
                <a:lnTo>
                  <a:pt x="1906" y="664"/>
                </a:lnTo>
                <a:lnTo>
                  <a:pt x="1912" y="672"/>
                </a:lnTo>
                <a:lnTo>
                  <a:pt x="1916" y="682"/>
                </a:lnTo>
                <a:lnTo>
                  <a:pt x="1920" y="694"/>
                </a:lnTo>
                <a:lnTo>
                  <a:pt x="1934" y="698"/>
                </a:lnTo>
                <a:lnTo>
                  <a:pt x="1946" y="700"/>
                </a:lnTo>
                <a:lnTo>
                  <a:pt x="1960" y="708"/>
                </a:lnTo>
                <a:lnTo>
                  <a:pt x="1968" y="712"/>
                </a:lnTo>
                <a:lnTo>
                  <a:pt x="1974" y="718"/>
                </a:lnTo>
                <a:lnTo>
                  <a:pt x="1978" y="724"/>
                </a:lnTo>
                <a:lnTo>
                  <a:pt x="1982" y="732"/>
                </a:lnTo>
                <a:lnTo>
                  <a:pt x="1984" y="742"/>
                </a:lnTo>
                <a:lnTo>
                  <a:pt x="1982" y="752"/>
                </a:lnTo>
                <a:lnTo>
                  <a:pt x="1980" y="764"/>
                </a:lnTo>
                <a:lnTo>
                  <a:pt x="1974" y="776"/>
                </a:lnTo>
                <a:lnTo>
                  <a:pt x="1990" y="770"/>
                </a:lnTo>
                <a:lnTo>
                  <a:pt x="2004" y="764"/>
                </a:lnTo>
                <a:lnTo>
                  <a:pt x="2024" y="758"/>
                </a:lnTo>
                <a:lnTo>
                  <a:pt x="2034" y="758"/>
                </a:lnTo>
                <a:lnTo>
                  <a:pt x="2044" y="758"/>
                </a:lnTo>
                <a:lnTo>
                  <a:pt x="2054" y="760"/>
                </a:lnTo>
                <a:lnTo>
                  <a:pt x="2064" y="762"/>
                </a:lnTo>
                <a:lnTo>
                  <a:pt x="2074" y="768"/>
                </a:lnTo>
                <a:lnTo>
                  <a:pt x="2084" y="776"/>
                </a:lnTo>
                <a:lnTo>
                  <a:pt x="2092" y="786"/>
                </a:lnTo>
                <a:lnTo>
                  <a:pt x="2100" y="800"/>
                </a:lnTo>
                <a:lnTo>
                  <a:pt x="2114" y="798"/>
                </a:lnTo>
                <a:lnTo>
                  <a:pt x="2130" y="800"/>
                </a:lnTo>
                <a:lnTo>
                  <a:pt x="2146" y="802"/>
                </a:lnTo>
                <a:lnTo>
                  <a:pt x="2154" y="806"/>
                </a:lnTo>
                <a:lnTo>
                  <a:pt x="2162" y="810"/>
                </a:lnTo>
                <a:lnTo>
                  <a:pt x="2168" y="816"/>
                </a:lnTo>
                <a:lnTo>
                  <a:pt x="2172" y="824"/>
                </a:lnTo>
                <a:lnTo>
                  <a:pt x="2176" y="832"/>
                </a:lnTo>
                <a:lnTo>
                  <a:pt x="2178" y="844"/>
                </a:lnTo>
                <a:lnTo>
                  <a:pt x="2176" y="858"/>
                </a:lnTo>
                <a:lnTo>
                  <a:pt x="2172" y="874"/>
                </a:lnTo>
                <a:lnTo>
                  <a:pt x="2156" y="882"/>
                </a:lnTo>
                <a:lnTo>
                  <a:pt x="2138" y="892"/>
                </a:lnTo>
                <a:lnTo>
                  <a:pt x="2116" y="900"/>
                </a:lnTo>
                <a:lnTo>
                  <a:pt x="2090" y="908"/>
                </a:lnTo>
                <a:lnTo>
                  <a:pt x="2062" y="914"/>
                </a:lnTo>
                <a:lnTo>
                  <a:pt x="2048" y="914"/>
                </a:lnTo>
                <a:lnTo>
                  <a:pt x="2032" y="912"/>
                </a:lnTo>
                <a:lnTo>
                  <a:pt x="2018" y="910"/>
                </a:lnTo>
                <a:lnTo>
                  <a:pt x="2006" y="906"/>
                </a:lnTo>
                <a:lnTo>
                  <a:pt x="1992" y="900"/>
                </a:lnTo>
                <a:lnTo>
                  <a:pt x="1982" y="898"/>
                </a:lnTo>
                <a:lnTo>
                  <a:pt x="1972" y="898"/>
                </a:lnTo>
                <a:lnTo>
                  <a:pt x="1962" y="898"/>
                </a:lnTo>
                <a:lnTo>
                  <a:pt x="1956" y="900"/>
                </a:lnTo>
                <a:lnTo>
                  <a:pt x="1948" y="904"/>
                </a:lnTo>
                <a:lnTo>
                  <a:pt x="1938" y="912"/>
                </a:lnTo>
                <a:lnTo>
                  <a:pt x="1932" y="922"/>
                </a:lnTo>
                <a:lnTo>
                  <a:pt x="1928" y="932"/>
                </a:lnTo>
                <a:lnTo>
                  <a:pt x="1926" y="942"/>
                </a:lnTo>
                <a:lnTo>
                  <a:pt x="1800" y="916"/>
                </a:lnTo>
                <a:lnTo>
                  <a:pt x="1778" y="914"/>
                </a:lnTo>
                <a:lnTo>
                  <a:pt x="1764" y="912"/>
                </a:lnTo>
                <a:lnTo>
                  <a:pt x="1754" y="914"/>
                </a:lnTo>
                <a:lnTo>
                  <a:pt x="1750" y="918"/>
                </a:lnTo>
                <a:lnTo>
                  <a:pt x="1746" y="920"/>
                </a:lnTo>
                <a:lnTo>
                  <a:pt x="1746" y="924"/>
                </a:lnTo>
                <a:lnTo>
                  <a:pt x="1746" y="928"/>
                </a:lnTo>
                <a:lnTo>
                  <a:pt x="1740" y="922"/>
                </a:lnTo>
                <a:lnTo>
                  <a:pt x="1732" y="916"/>
                </a:lnTo>
                <a:lnTo>
                  <a:pt x="1720" y="910"/>
                </a:lnTo>
                <a:lnTo>
                  <a:pt x="1700" y="904"/>
                </a:lnTo>
                <a:lnTo>
                  <a:pt x="1676" y="900"/>
                </a:lnTo>
                <a:lnTo>
                  <a:pt x="1644" y="898"/>
                </a:lnTo>
                <a:lnTo>
                  <a:pt x="1606" y="900"/>
                </a:lnTo>
                <a:lnTo>
                  <a:pt x="1600" y="900"/>
                </a:lnTo>
                <a:lnTo>
                  <a:pt x="1596" y="904"/>
                </a:lnTo>
                <a:lnTo>
                  <a:pt x="1584" y="910"/>
                </a:lnTo>
                <a:lnTo>
                  <a:pt x="1570" y="920"/>
                </a:lnTo>
                <a:lnTo>
                  <a:pt x="1562" y="924"/>
                </a:lnTo>
                <a:lnTo>
                  <a:pt x="1552" y="926"/>
                </a:lnTo>
                <a:lnTo>
                  <a:pt x="1542" y="928"/>
                </a:lnTo>
                <a:lnTo>
                  <a:pt x="1534" y="928"/>
                </a:lnTo>
                <a:lnTo>
                  <a:pt x="1528" y="926"/>
                </a:lnTo>
                <a:lnTo>
                  <a:pt x="1524" y="924"/>
                </a:lnTo>
                <a:lnTo>
                  <a:pt x="1510" y="918"/>
                </a:lnTo>
                <a:lnTo>
                  <a:pt x="1500" y="918"/>
                </a:lnTo>
                <a:lnTo>
                  <a:pt x="1486" y="918"/>
                </a:lnTo>
                <a:lnTo>
                  <a:pt x="1472" y="920"/>
                </a:lnTo>
                <a:lnTo>
                  <a:pt x="1458" y="926"/>
                </a:lnTo>
                <a:lnTo>
                  <a:pt x="1428" y="944"/>
                </a:lnTo>
                <a:lnTo>
                  <a:pt x="1412" y="952"/>
                </a:lnTo>
                <a:lnTo>
                  <a:pt x="1398" y="958"/>
                </a:lnTo>
                <a:lnTo>
                  <a:pt x="1386" y="962"/>
                </a:lnTo>
                <a:lnTo>
                  <a:pt x="1380" y="964"/>
                </a:lnTo>
                <a:lnTo>
                  <a:pt x="1376" y="962"/>
                </a:lnTo>
                <a:lnTo>
                  <a:pt x="1366" y="962"/>
                </a:lnTo>
                <a:lnTo>
                  <a:pt x="1342" y="964"/>
                </a:lnTo>
                <a:lnTo>
                  <a:pt x="1328" y="968"/>
                </a:lnTo>
                <a:lnTo>
                  <a:pt x="1314" y="974"/>
                </a:lnTo>
                <a:lnTo>
                  <a:pt x="1302" y="982"/>
                </a:lnTo>
                <a:lnTo>
                  <a:pt x="1298" y="988"/>
                </a:lnTo>
                <a:lnTo>
                  <a:pt x="1294" y="994"/>
                </a:lnTo>
                <a:lnTo>
                  <a:pt x="1272" y="1032"/>
                </a:lnTo>
                <a:lnTo>
                  <a:pt x="1246" y="1076"/>
                </a:lnTo>
                <a:lnTo>
                  <a:pt x="1222" y="1110"/>
                </a:lnTo>
                <a:lnTo>
                  <a:pt x="1192" y="1144"/>
                </a:lnTo>
                <a:lnTo>
                  <a:pt x="1178" y="1158"/>
                </a:lnTo>
                <a:lnTo>
                  <a:pt x="1162" y="1172"/>
                </a:lnTo>
                <a:lnTo>
                  <a:pt x="1144" y="1186"/>
                </a:lnTo>
                <a:lnTo>
                  <a:pt x="1126" y="1198"/>
                </a:lnTo>
                <a:lnTo>
                  <a:pt x="1108" y="1206"/>
                </a:lnTo>
                <a:lnTo>
                  <a:pt x="1088" y="1214"/>
                </a:lnTo>
                <a:lnTo>
                  <a:pt x="1068" y="1220"/>
                </a:lnTo>
                <a:lnTo>
                  <a:pt x="1048" y="1224"/>
                </a:lnTo>
                <a:lnTo>
                  <a:pt x="1026" y="1224"/>
                </a:lnTo>
                <a:lnTo>
                  <a:pt x="1004" y="1222"/>
                </a:lnTo>
                <a:lnTo>
                  <a:pt x="980" y="1216"/>
                </a:lnTo>
                <a:lnTo>
                  <a:pt x="956" y="1208"/>
                </a:lnTo>
                <a:lnTo>
                  <a:pt x="946" y="1214"/>
                </a:lnTo>
                <a:lnTo>
                  <a:pt x="932" y="1222"/>
                </a:lnTo>
                <a:lnTo>
                  <a:pt x="912" y="1230"/>
                </a:lnTo>
                <a:lnTo>
                  <a:pt x="902" y="1232"/>
                </a:lnTo>
                <a:lnTo>
                  <a:pt x="890" y="1232"/>
                </a:lnTo>
                <a:lnTo>
                  <a:pt x="862" y="1224"/>
                </a:lnTo>
                <a:lnTo>
                  <a:pt x="832" y="1216"/>
                </a:lnTo>
                <a:lnTo>
                  <a:pt x="816" y="1212"/>
                </a:lnTo>
                <a:lnTo>
                  <a:pt x="802" y="1212"/>
                </a:lnTo>
                <a:lnTo>
                  <a:pt x="796" y="1214"/>
                </a:lnTo>
                <a:lnTo>
                  <a:pt x="788" y="1218"/>
                </a:lnTo>
                <a:lnTo>
                  <a:pt x="772" y="1226"/>
                </a:lnTo>
                <a:lnTo>
                  <a:pt x="766" y="1230"/>
                </a:lnTo>
                <a:lnTo>
                  <a:pt x="760" y="1230"/>
                </a:lnTo>
                <a:lnTo>
                  <a:pt x="756" y="1228"/>
                </a:lnTo>
                <a:lnTo>
                  <a:pt x="752" y="1222"/>
                </a:lnTo>
                <a:lnTo>
                  <a:pt x="744" y="1212"/>
                </a:lnTo>
                <a:lnTo>
                  <a:pt x="736" y="1206"/>
                </a:lnTo>
                <a:lnTo>
                  <a:pt x="726" y="1204"/>
                </a:lnTo>
                <a:lnTo>
                  <a:pt x="718" y="1204"/>
                </a:lnTo>
                <a:lnTo>
                  <a:pt x="696" y="1206"/>
                </a:lnTo>
                <a:lnTo>
                  <a:pt x="686" y="1206"/>
                </a:lnTo>
                <a:lnTo>
                  <a:pt x="676" y="1200"/>
                </a:lnTo>
                <a:lnTo>
                  <a:pt x="664" y="1190"/>
                </a:lnTo>
                <a:lnTo>
                  <a:pt x="652" y="1180"/>
                </a:lnTo>
                <a:lnTo>
                  <a:pt x="646" y="1174"/>
                </a:lnTo>
                <a:lnTo>
                  <a:pt x="644" y="1168"/>
                </a:lnTo>
                <a:lnTo>
                  <a:pt x="638" y="1154"/>
                </a:lnTo>
                <a:lnTo>
                  <a:pt x="634" y="1138"/>
                </a:lnTo>
                <a:lnTo>
                  <a:pt x="626" y="1122"/>
                </a:lnTo>
                <a:lnTo>
                  <a:pt x="616" y="1110"/>
                </a:lnTo>
                <a:lnTo>
                  <a:pt x="604" y="1098"/>
                </a:lnTo>
                <a:lnTo>
                  <a:pt x="590" y="1086"/>
                </a:lnTo>
                <a:lnTo>
                  <a:pt x="586" y="1080"/>
                </a:lnTo>
                <a:lnTo>
                  <a:pt x="582" y="1072"/>
                </a:lnTo>
                <a:lnTo>
                  <a:pt x="582" y="1066"/>
                </a:lnTo>
                <a:lnTo>
                  <a:pt x="584" y="1062"/>
                </a:lnTo>
                <a:lnTo>
                  <a:pt x="582" y="1054"/>
                </a:lnTo>
                <a:lnTo>
                  <a:pt x="580" y="1048"/>
                </a:lnTo>
                <a:lnTo>
                  <a:pt x="574" y="1040"/>
                </a:lnTo>
                <a:lnTo>
                  <a:pt x="564" y="1034"/>
                </a:lnTo>
                <a:lnTo>
                  <a:pt x="550" y="1030"/>
                </a:lnTo>
                <a:lnTo>
                  <a:pt x="516" y="1020"/>
                </a:lnTo>
                <a:lnTo>
                  <a:pt x="498" y="1016"/>
                </a:lnTo>
                <a:lnTo>
                  <a:pt x="490" y="1016"/>
                </a:lnTo>
                <a:lnTo>
                  <a:pt x="482" y="1018"/>
                </a:lnTo>
                <a:lnTo>
                  <a:pt x="474" y="1022"/>
                </a:lnTo>
                <a:lnTo>
                  <a:pt x="462" y="1024"/>
                </a:lnTo>
                <a:lnTo>
                  <a:pt x="452" y="1024"/>
                </a:lnTo>
                <a:lnTo>
                  <a:pt x="442" y="1022"/>
                </a:lnTo>
                <a:lnTo>
                  <a:pt x="438" y="1018"/>
                </a:lnTo>
                <a:lnTo>
                  <a:pt x="436" y="1010"/>
                </a:lnTo>
                <a:lnTo>
                  <a:pt x="430" y="994"/>
                </a:lnTo>
                <a:lnTo>
                  <a:pt x="426" y="978"/>
                </a:lnTo>
                <a:lnTo>
                  <a:pt x="422" y="970"/>
                </a:lnTo>
                <a:lnTo>
                  <a:pt x="418" y="966"/>
                </a:lnTo>
                <a:lnTo>
                  <a:pt x="384" y="946"/>
                </a:lnTo>
                <a:lnTo>
                  <a:pt x="362" y="934"/>
                </a:lnTo>
                <a:lnTo>
                  <a:pt x="352" y="926"/>
                </a:lnTo>
                <a:lnTo>
                  <a:pt x="328" y="914"/>
                </a:lnTo>
                <a:lnTo>
                  <a:pt x="314" y="906"/>
                </a:lnTo>
                <a:lnTo>
                  <a:pt x="296" y="902"/>
                </a:lnTo>
                <a:lnTo>
                  <a:pt x="280" y="900"/>
                </a:lnTo>
                <a:lnTo>
                  <a:pt x="270" y="902"/>
                </a:lnTo>
                <a:lnTo>
                  <a:pt x="262" y="904"/>
                </a:lnTo>
                <a:lnTo>
                  <a:pt x="256" y="904"/>
                </a:lnTo>
                <a:lnTo>
                  <a:pt x="250" y="904"/>
                </a:lnTo>
                <a:lnTo>
                  <a:pt x="240" y="902"/>
                </a:lnTo>
                <a:lnTo>
                  <a:pt x="228" y="894"/>
                </a:lnTo>
                <a:lnTo>
                  <a:pt x="218" y="886"/>
                </a:lnTo>
                <a:lnTo>
                  <a:pt x="210" y="874"/>
                </a:lnTo>
                <a:lnTo>
                  <a:pt x="202" y="864"/>
                </a:lnTo>
                <a:lnTo>
                  <a:pt x="192" y="846"/>
                </a:lnTo>
                <a:lnTo>
                  <a:pt x="174" y="848"/>
                </a:lnTo>
                <a:lnTo>
                  <a:pt x="158" y="848"/>
                </a:lnTo>
                <a:lnTo>
                  <a:pt x="140" y="848"/>
                </a:lnTo>
                <a:lnTo>
                  <a:pt x="122" y="842"/>
                </a:lnTo>
                <a:lnTo>
                  <a:pt x="114" y="838"/>
                </a:lnTo>
                <a:lnTo>
                  <a:pt x="108" y="834"/>
                </a:lnTo>
                <a:lnTo>
                  <a:pt x="102" y="826"/>
                </a:lnTo>
                <a:lnTo>
                  <a:pt x="100" y="818"/>
                </a:lnTo>
                <a:lnTo>
                  <a:pt x="100" y="808"/>
                </a:lnTo>
                <a:lnTo>
                  <a:pt x="102" y="796"/>
                </a:lnTo>
                <a:lnTo>
                  <a:pt x="82" y="792"/>
                </a:lnTo>
                <a:lnTo>
                  <a:pt x="64" y="788"/>
                </a:lnTo>
                <a:lnTo>
                  <a:pt x="46" y="780"/>
                </a:lnTo>
                <a:lnTo>
                  <a:pt x="38" y="774"/>
                </a:lnTo>
                <a:lnTo>
                  <a:pt x="30" y="768"/>
                </a:lnTo>
                <a:lnTo>
                  <a:pt x="26" y="760"/>
                </a:lnTo>
                <a:lnTo>
                  <a:pt x="24" y="752"/>
                </a:lnTo>
                <a:lnTo>
                  <a:pt x="24" y="744"/>
                </a:lnTo>
                <a:lnTo>
                  <a:pt x="28" y="732"/>
                </a:lnTo>
                <a:lnTo>
                  <a:pt x="36" y="720"/>
                </a:lnTo>
                <a:lnTo>
                  <a:pt x="50" y="708"/>
                </a:lnTo>
                <a:lnTo>
                  <a:pt x="34" y="698"/>
                </a:lnTo>
                <a:lnTo>
                  <a:pt x="20" y="686"/>
                </a:lnTo>
                <a:lnTo>
                  <a:pt x="8" y="672"/>
                </a:lnTo>
                <a:lnTo>
                  <a:pt x="4" y="664"/>
                </a:lnTo>
                <a:lnTo>
                  <a:pt x="0" y="656"/>
                </a:lnTo>
                <a:lnTo>
                  <a:pt x="0" y="648"/>
                </a:lnTo>
                <a:lnTo>
                  <a:pt x="0" y="638"/>
                </a:lnTo>
                <a:lnTo>
                  <a:pt x="6" y="630"/>
                </a:lnTo>
                <a:lnTo>
                  <a:pt x="14" y="620"/>
                </a:lnTo>
                <a:lnTo>
                  <a:pt x="26" y="612"/>
                </a:lnTo>
                <a:lnTo>
                  <a:pt x="42" y="602"/>
                </a:lnTo>
                <a:lnTo>
                  <a:pt x="34" y="582"/>
                </a:lnTo>
                <a:lnTo>
                  <a:pt x="30" y="560"/>
                </a:lnTo>
                <a:lnTo>
                  <a:pt x="28" y="548"/>
                </a:lnTo>
                <a:lnTo>
                  <a:pt x="28" y="536"/>
                </a:lnTo>
                <a:lnTo>
                  <a:pt x="28" y="524"/>
                </a:lnTo>
                <a:lnTo>
                  <a:pt x="32" y="512"/>
                </a:lnTo>
                <a:lnTo>
                  <a:pt x="38" y="502"/>
                </a:lnTo>
                <a:lnTo>
                  <a:pt x="46" y="494"/>
                </a:lnTo>
                <a:lnTo>
                  <a:pt x="58" y="486"/>
                </a:lnTo>
                <a:lnTo>
                  <a:pt x="74" y="482"/>
                </a:lnTo>
                <a:lnTo>
                  <a:pt x="92" y="480"/>
                </a:lnTo>
                <a:lnTo>
                  <a:pt x="116" y="480"/>
                </a:lnTo>
                <a:lnTo>
                  <a:pt x="122" y="478"/>
                </a:lnTo>
                <a:lnTo>
                  <a:pt x="136" y="474"/>
                </a:lnTo>
                <a:lnTo>
                  <a:pt x="160" y="468"/>
                </a:lnTo>
                <a:lnTo>
                  <a:pt x="174" y="468"/>
                </a:lnTo>
                <a:lnTo>
                  <a:pt x="190" y="468"/>
                </a:lnTo>
                <a:lnTo>
                  <a:pt x="206" y="470"/>
                </a:lnTo>
                <a:lnTo>
                  <a:pt x="224" y="472"/>
                </a:lnTo>
                <a:lnTo>
                  <a:pt x="244" y="478"/>
                </a:lnTo>
                <a:lnTo>
                  <a:pt x="262" y="486"/>
                </a:lnTo>
                <a:lnTo>
                  <a:pt x="282" y="498"/>
                </a:lnTo>
                <a:lnTo>
                  <a:pt x="304" y="512"/>
                </a:lnTo>
                <a:lnTo>
                  <a:pt x="324" y="530"/>
                </a:lnTo>
                <a:lnTo>
                  <a:pt x="344" y="550"/>
                </a:lnTo>
                <a:lnTo>
                  <a:pt x="346" y="538"/>
                </a:lnTo>
                <a:lnTo>
                  <a:pt x="348" y="524"/>
                </a:lnTo>
                <a:lnTo>
                  <a:pt x="352" y="510"/>
                </a:lnTo>
                <a:lnTo>
                  <a:pt x="358" y="496"/>
                </a:lnTo>
                <a:lnTo>
                  <a:pt x="362" y="490"/>
                </a:lnTo>
                <a:lnTo>
                  <a:pt x="366" y="486"/>
                </a:lnTo>
                <a:lnTo>
                  <a:pt x="370" y="482"/>
                </a:lnTo>
                <a:lnTo>
                  <a:pt x="376" y="480"/>
                </a:lnTo>
                <a:lnTo>
                  <a:pt x="384" y="482"/>
                </a:lnTo>
                <a:lnTo>
                  <a:pt x="392" y="484"/>
                </a:lnTo>
                <a:lnTo>
                  <a:pt x="402" y="476"/>
                </a:lnTo>
                <a:lnTo>
                  <a:pt x="414" y="472"/>
                </a:lnTo>
                <a:lnTo>
                  <a:pt x="428" y="468"/>
                </a:lnTo>
                <a:lnTo>
                  <a:pt x="434" y="468"/>
                </a:lnTo>
                <a:lnTo>
                  <a:pt x="442" y="470"/>
                </a:lnTo>
                <a:lnTo>
                  <a:pt x="448" y="472"/>
                </a:lnTo>
                <a:lnTo>
                  <a:pt x="456" y="476"/>
                </a:lnTo>
                <a:lnTo>
                  <a:pt x="462" y="484"/>
                </a:lnTo>
                <a:lnTo>
                  <a:pt x="468" y="494"/>
                </a:lnTo>
                <a:lnTo>
                  <a:pt x="472" y="506"/>
                </a:lnTo>
                <a:lnTo>
                  <a:pt x="476" y="522"/>
                </a:lnTo>
                <a:lnTo>
                  <a:pt x="486" y="522"/>
                </a:lnTo>
                <a:lnTo>
                  <a:pt x="498" y="522"/>
                </a:lnTo>
                <a:lnTo>
                  <a:pt x="510" y="522"/>
                </a:lnTo>
                <a:lnTo>
                  <a:pt x="522" y="526"/>
                </a:lnTo>
                <a:lnTo>
                  <a:pt x="528" y="530"/>
                </a:lnTo>
                <a:lnTo>
                  <a:pt x="534" y="534"/>
                </a:lnTo>
                <a:lnTo>
                  <a:pt x="538" y="540"/>
                </a:lnTo>
                <a:lnTo>
                  <a:pt x="542" y="546"/>
                </a:lnTo>
                <a:lnTo>
                  <a:pt x="544" y="554"/>
                </a:lnTo>
                <a:lnTo>
                  <a:pt x="544" y="564"/>
                </a:lnTo>
                <a:lnTo>
                  <a:pt x="552" y="570"/>
                </a:lnTo>
                <a:lnTo>
                  <a:pt x="558" y="576"/>
                </a:lnTo>
                <a:lnTo>
                  <a:pt x="564" y="584"/>
                </a:lnTo>
                <a:lnTo>
                  <a:pt x="570" y="596"/>
                </a:lnTo>
                <a:lnTo>
                  <a:pt x="574" y="608"/>
                </a:lnTo>
                <a:lnTo>
                  <a:pt x="574" y="620"/>
                </a:lnTo>
                <a:lnTo>
                  <a:pt x="572" y="628"/>
                </a:lnTo>
                <a:lnTo>
                  <a:pt x="570" y="634"/>
                </a:lnTo>
                <a:lnTo>
                  <a:pt x="566" y="646"/>
                </a:lnTo>
                <a:lnTo>
                  <a:pt x="566" y="658"/>
                </a:lnTo>
                <a:lnTo>
                  <a:pt x="568" y="672"/>
                </a:lnTo>
                <a:lnTo>
                  <a:pt x="570" y="678"/>
                </a:lnTo>
                <a:lnTo>
                  <a:pt x="576" y="686"/>
                </a:lnTo>
                <a:lnTo>
                  <a:pt x="582" y="694"/>
                </a:lnTo>
                <a:lnTo>
                  <a:pt x="592" y="700"/>
                </a:lnTo>
                <a:lnTo>
                  <a:pt x="604" y="706"/>
                </a:lnTo>
                <a:lnTo>
                  <a:pt x="618" y="712"/>
                </a:lnTo>
                <a:lnTo>
                  <a:pt x="634" y="716"/>
                </a:lnTo>
                <a:lnTo>
                  <a:pt x="654" y="720"/>
                </a:lnTo>
                <a:lnTo>
                  <a:pt x="668" y="722"/>
                </a:lnTo>
                <a:lnTo>
                  <a:pt x="680" y="724"/>
                </a:lnTo>
                <a:lnTo>
                  <a:pt x="698" y="722"/>
                </a:lnTo>
                <a:lnTo>
                  <a:pt x="716" y="720"/>
                </a:lnTo>
                <a:lnTo>
                  <a:pt x="736" y="714"/>
                </a:lnTo>
                <a:lnTo>
                  <a:pt x="754" y="704"/>
                </a:lnTo>
                <a:lnTo>
                  <a:pt x="764" y="698"/>
                </a:lnTo>
                <a:lnTo>
                  <a:pt x="772" y="690"/>
                </a:lnTo>
                <a:lnTo>
                  <a:pt x="784" y="684"/>
                </a:lnTo>
                <a:lnTo>
                  <a:pt x="796" y="676"/>
                </a:lnTo>
                <a:lnTo>
                  <a:pt x="812" y="670"/>
                </a:lnTo>
                <a:lnTo>
                  <a:pt x="828" y="666"/>
                </a:lnTo>
                <a:lnTo>
                  <a:pt x="844" y="664"/>
                </a:lnTo>
                <a:lnTo>
                  <a:pt x="850" y="664"/>
                </a:lnTo>
                <a:lnTo>
                  <a:pt x="858" y="666"/>
                </a:lnTo>
                <a:lnTo>
                  <a:pt x="862" y="670"/>
                </a:lnTo>
                <a:lnTo>
                  <a:pt x="868" y="676"/>
                </a:lnTo>
                <a:lnTo>
                  <a:pt x="868" y="666"/>
                </a:lnTo>
                <a:lnTo>
                  <a:pt x="870" y="658"/>
                </a:lnTo>
                <a:lnTo>
                  <a:pt x="874" y="648"/>
                </a:lnTo>
                <a:lnTo>
                  <a:pt x="878" y="640"/>
                </a:lnTo>
                <a:lnTo>
                  <a:pt x="882" y="638"/>
                </a:lnTo>
                <a:lnTo>
                  <a:pt x="886" y="636"/>
                </a:lnTo>
                <a:lnTo>
                  <a:pt x="890" y="636"/>
                </a:lnTo>
                <a:lnTo>
                  <a:pt x="896" y="638"/>
                </a:lnTo>
                <a:lnTo>
                  <a:pt x="902" y="642"/>
                </a:lnTo>
                <a:lnTo>
                  <a:pt x="910" y="648"/>
                </a:lnTo>
                <a:lnTo>
                  <a:pt x="918" y="646"/>
                </a:lnTo>
                <a:lnTo>
                  <a:pt x="924" y="644"/>
                </a:lnTo>
                <a:lnTo>
                  <a:pt x="932" y="644"/>
                </a:lnTo>
                <a:lnTo>
                  <a:pt x="940" y="648"/>
                </a:lnTo>
                <a:lnTo>
                  <a:pt x="946" y="652"/>
                </a:lnTo>
                <a:lnTo>
                  <a:pt x="946" y="658"/>
                </a:lnTo>
                <a:lnTo>
                  <a:pt x="948" y="662"/>
                </a:lnTo>
                <a:lnTo>
                  <a:pt x="944" y="678"/>
                </a:lnTo>
                <a:lnTo>
                  <a:pt x="948" y="684"/>
                </a:lnTo>
                <a:lnTo>
                  <a:pt x="952" y="690"/>
                </a:lnTo>
                <a:lnTo>
                  <a:pt x="958" y="694"/>
                </a:lnTo>
                <a:lnTo>
                  <a:pt x="966" y="698"/>
                </a:lnTo>
                <a:lnTo>
                  <a:pt x="974" y="700"/>
                </a:lnTo>
                <a:lnTo>
                  <a:pt x="986" y="696"/>
                </a:lnTo>
                <a:lnTo>
                  <a:pt x="1000" y="686"/>
                </a:lnTo>
                <a:lnTo>
                  <a:pt x="1006" y="682"/>
                </a:lnTo>
                <a:lnTo>
                  <a:pt x="1012" y="678"/>
                </a:lnTo>
                <a:lnTo>
                  <a:pt x="1018" y="676"/>
                </a:lnTo>
                <a:lnTo>
                  <a:pt x="1024" y="676"/>
                </a:lnTo>
                <a:lnTo>
                  <a:pt x="1026" y="678"/>
                </a:lnTo>
                <a:lnTo>
                  <a:pt x="1028" y="682"/>
                </a:lnTo>
                <a:lnTo>
                  <a:pt x="1032" y="692"/>
                </a:lnTo>
                <a:lnTo>
                  <a:pt x="1032" y="710"/>
                </a:lnTo>
                <a:lnTo>
                  <a:pt x="1038" y="714"/>
                </a:lnTo>
                <a:lnTo>
                  <a:pt x="1054" y="724"/>
                </a:lnTo>
                <a:lnTo>
                  <a:pt x="1080" y="734"/>
                </a:lnTo>
                <a:lnTo>
                  <a:pt x="1094" y="740"/>
                </a:lnTo>
                <a:lnTo>
                  <a:pt x="1108" y="744"/>
                </a:lnTo>
                <a:lnTo>
                  <a:pt x="1126" y="746"/>
                </a:lnTo>
                <a:lnTo>
                  <a:pt x="1142" y="748"/>
                </a:lnTo>
                <a:lnTo>
                  <a:pt x="1158" y="748"/>
                </a:lnTo>
                <a:lnTo>
                  <a:pt x="1174" y="744"/>
                </a:lnTo>
                <a:lnTo>
                  <a:pt x="1190" y="736"/>
                </a:lnTo>
                <a:lnTo>
                  <a:pt x="1204" y="726"/>
                </a:lnTo>
                <a:lnTo>
                  <a:pt x="1218" y="712"/>
                </a:lnTo>
                <a:lnTo>
                  <a:pt x="1230" y="692"/>
                </a:lnTo>
                <a:lnTo>
                  <a:pt x="1232" y="684"/>
                </a:lnTo>
                <a:lnTo>
                  <a:pt x="1236" y="662"/>
                </a:lnTo>
                <a:lnTo>
                  <a:pt x="1236" y="650"/>
                </a:lnTo>
                <a:lnTo>
                  <a:pt x="1236" y="638"/>
                </a:lnTo>
                <a:lnTo>
                  <a:pt x="1232" y="628"/>
                </a:lnTo>
                <a:lnTo>
                  <a:pt x="1226" y="620"/>
                </a:lnTo>
                <a:lnTo>
                  <a:pt x="1242" y="620"/>
                </a:lnTo>
                <a:lnTo>
                  <a:pt x="1258" y="618"/>
                </a:lnTo>
                <a:lnTo>
                  <a:pt x="1278" y="616"/>
                </a:lnTo>
                <a:lnTo>
                  <a:pt x="1298" y="610"/>
                </a:lnTo>
                <a:lnTo>
                  <a:pt x="1320" y="600"/>
                </a:lnTo>
                <a:lnTo>
                  <a:pt x="1332" y="592"/>
                </a:lnTo>
                <a:lnTo>
                  <a:pt x="1342" y="584"/>
                </a:lnTo>
                <a:lnTo>
                  <a:pt x="1350" y="574"/>
                </a:lnTo>
                <a:lnTo>
                  <a:pt x="1358" y="564"/>
                </a:lnTo>
                <a:lnTo>
                  <a:pt x="1340" y="560"/>
                </a:lnTo>
                <a:lnTo>
                  <a:pt x="1322" y="554"/>
                </a:lnTo>
                <a:lnTo>
                  <a:pt x="1314" y="550"/>
                </a:lnTo>
                <a:lnTo>
                  <a:pt x="1304" y="546"/>
                </a:lnTo>
                <a:lnTo>
                  <a:pt x="1298" y="540"/>
                </a:lnTo>
                <a:lnTo>
                  <a:pt x="1292" y="532"/>
                </a:lnTo>
                <a:lnTo>
                  <a:pt x="1288" y="524"/>
                </a:lnTo>
                <a:lnTo>
                  <a:pt x="1288" y="514"/>
                </a:lnTo>
                <a:lnTo>
                  <a:pt x="1290" y="502"/>
                </a:lnTo>
                <a:lnTo>
                  <a:pt x="1296" y="490"/>
                </a:lnTo>
                <a:lnTo>
                  <a:pt x="1306" y="476"/>
                </a:lnTo>
                <a:lnTo>
                  <a:pt x="1320" y="460"/>
                </a:lnTo>
                <a:lnTo>
                  <a:pt x="1312" y="454"/>
                </a:lnTo>
                <a:lnTo>
                  <a:pt x="1304" y="448"/>
                </a:lnTo>
                <a:lnTo>
                  <a:pt x="1296" y="440"/>
                </a:lnTo>
                <a:lnTo>
                  <a:pt x="1290" y="430"/>
                </a:lnTo>
                <a:lnTo>
                  <a:pt x="1288" y="424"/>
                </a:lnTo>
                <a:lnTo>
                  <a:pt x="1288" y="418"/>
                </a:lnTo>
                <a:lnTo>
                  <a:pt x="1288" y="412"/>
                </a:lnTo>
                <a:lnTo>
                  <a:pt x="1292" y="406"/>
                </a:lnTo>
                <a:lnTo>
                  <a:pt x="1296" y="400"/>
                </a:lnTo>
                <a:lnTo>
                  <a:pt x="1302" y="394"/>
                </a:lnTo>
                <a:lnTo>
                  <a:pt x="1298" y="384"/>
                </a:lnTo>
                <a:lnTo>
                  <a:pt x="1298" y="372"/>
                </a:lnTo>
                <a:lnTo>
                  <a:pt x="1298" y="362"/>
                </a:lnTo>
                <a:lnTo>
                  <a:pt x="1300" y="356"/>
                </a:lnTo>
                <a:lnTo>
                  <a:pt x="1302" y="350"/>
                </a:lnTo>
                <a:lnTo>
                  <a:pt x="1306" y="346"/>
                </a:lnTo>
                <a:lnTo>
                  <a:pt x="1310" y="344"/>
                </a:lnTo>
                <a:lnTo>
                  <a:pt x="1318" y="342"/>
                </a:lnTo>
                <a:lnTo>
                  <a:pt x="1326" y="340"/>
                </a:lnTo>
                <a:lnTo>
                  <a:pt x="1338" y="342"/>
                </a:lnTo>
                <a:lnTo>
                  <a:pt x="1350" y="344"/>
                </a:lnTo>
                <a:lnTo>
                  <a:pt x="1354" y="334"/>
                </a:lnTo>
                <a:lnTo>
                  <a:pt x="1358" y="324"/>
                </a:lnTo>
                <a:lnTo>
                  <a:pt x="1366" y="312"/>
                </a:lnTo>
                <a:lnTo>
                  <a:pt x="1376" y="302"/>
                </a:lnTo>
                <a:lnTo>
                  <a:pt x="1382" y="296"/>
                </a:lnTo>
                <a:lnTo>
                  <a:pt x="1390" y="294"/>
                </a:lnTo>
                <a:lnTo>
                  <a:pt x="1398" y="292"/>
                </a:lnTo>
                <a:lnTo>
                  <a:pt x="1408" y="290"/>
                </a:lnTo>
                <a:lnTo>
                  <a:pt x="1418" y="292"/>
                </a:lnTo>
                <a:lnTo>
                  <a:pt x="1428" y="296"/>
                </a:lnTo>
                <a:lnTo>
                  <a:pt x="1434" y="282"/>
                </a:lnTo>
                <a:lnTo>
                  <a:pt x="1442" y="270"/>
                </a:lnTo>
                <a:lnTo>
                  <a:pt x="1454" y="256"/>
                </a:lnTo>
                <a:lnTo>
                  <a:pt x="1462" y="248"/>
                </a:lnTo>
                <a:lnTo>
                  <a:pt x="1472" y="242"/>
                </a:lnTo>
                <a:lnTo>
                  <a:pt x="1482" y="238"/>
                </a:lnTo>
                <a:lnTo>
                  <a:pt x="1496" y="234"/>
                </a:lnTo>
                <a:lnTo>
                  <a:pt x="1510" y="230"/>
                </a:lnTo>
                <a:lnTo>
                  <a:pt x="1526" y="230"/>
                </a:lnTo>
                <a:lnTo>
                  <a:pt x="1544" y="232"/>
                </a:lnTo>
                <a:lnTo>
                  <a:pt x="1564" y="234"/>
                </a:lnTo>
                <a:lnTo>
                  <a:pt x="1576" y="232"/>
                </a:lnTo>
                <a:lnTo>
                  <a:pt x="1586" y="226"/>
                </a:lnTo>
                <a:lnTo>
                  <a:pt x="1596" y="220"/>
                </a:lnTo>
                <a:lnTo>
                  <a:pt x="1608" y="208"/>
                </a:lnTo>
                <a:lnTo>
                  <a:pt x="1612" y="202"/>
                </a:lnTo>
                <a:lnTo>
                  <a:pt x="1614" y="194"/>
                </a:lnTo>
                <a:lnTo>
                  <a:pt x="1616" y="186"/>
                </a:lnTo>
                <a:lnTo>
                  <a:pt x="1618" y="178"/>
                </a:lnTo>
                <a:lnTo>
                  <a:pt x="1616" y="166"/>
                </a:lnTo>
                <a:lnTo>
                  <a:pt x="1614" y="156"/>
                </a:lnTo>
                <a:lnTo>
                  <a:pt x="1606" y="146"/>
                </a:lnTo>
                <a:lnTo>
                  <a:pt x="1590" y="124"/>
                </a:lnTo>
                <a:lnTo>
                  <a:pt x="1582" y="110"/>
                </a:lnTo>
                <a:lnTo>
                  <a:pt x="1574" y="96"/>
                </a:lnTo>
                <a:lnTo>
                  <a:pt x="1570" y="82"/>
                </a:lnTo>
                <a:lnTo>
                  <a:pt x="1568" y="70"/>
                </a:lnTo>
                <a:close/>
              </a:path>
            </a:pathLst>
          </a:custGeom>
          <a:solidFill>
            <a:srgbClr val="A1A3A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416"/>
          <p:cNvSpPr>
            <a:spLocks/>
          </p:cNvSpPr>
          <p:nvPr/>
        </p:nvSpPr>
        <p:spPr bwMode="auto">
          <a:xfrm>
            <a:off x="4419600" y="4337050"/>
            <a:ext cx="4603750" cy="1339850"/>
          </a:xfrm>
          <a:custGeom>
            <a:avLst/>
            <a:gdLst>
              <a:gd name="T0" fmla="*/ 2147483646 w 2872"/>
              <a:gd name="T1" fmla="*/ 2147483646 h 812"/>
              <a:gd name="T2" fmla="*/ 2147483646 w 2872"/>
              <a:gd name="T3" fmla="*/ 2147483646 h 812"/>
              <a:gd name="T4" fmla="*/ 2147483646 w 2872"/>
              <a:gd name="T5" fmla="*/ 2147483646 h 812"/>
              <a:gd name="T6" fmla="*/ 2147483646 w 2872"/>
              <a:gd name="T7" fmla="*/ 2147483646 h 812"/>
              <a:gd name="T8" fmla="*/ 2147483646 w 2872"/>
              <a:gd name="T9" fmla="*/ 2147483646 h 812"/>
              <a:gd name="T10" fmla="*/ 2147483646 w 2872"/>
              <a:gd name="T11" fmla="*/ 2147483646 h 812"/>
              <a:gd name="T12" fmla="*/ 2147483646 w 2872"/>
              <a:gd name="T13" fmla="*/ 2147483646 h 812"/>
              <a:gd name="T14" fmla="*/ 2147483646 w 2872"/>
              <a:gd name="T15" fmla="*/ 2147483646 h 812"/>
              <a:gd name="T16" fmla="*/ 2147483646 w 2872"/>
              <a:gd name="T17" fmla="*/ 2147483646 h 812"/>
              <a:gd name="T18" fmla="*/ 2147483646 w 2872"/>
              <a:gd name="T19" fmla="*/ 2147483646 h 812"/>
              <a:gd name="T20" fmla="*/ 2147483646 w 2872"/>
              <a:gd name="T21" fmla="*/ 2147483646 h 812"/>
              <a:gd name="T22" fmla="*/ 2147483646 w 2872"/>
              <a:gd name="T23" fmla="*/ 2147483646 h 812"/>
              <a:gd name="T24" fmla="*/ 2147483646 w 2872"/>
              <a:gd name="T25" fmla="*/ 2147483646 h 812"/>
              <a:gd name="T26" fmla="*/ 2147483646 w 2872"/>
              <a:gd name="T27" fmla="*/ 2147483646 h 812"/>
              <a:gd name="T28" fmla="*/ 2147483646 w 2872"/>
              <a:gd name="T29" fmla="*/ 2147483646 h 812"/>
              <a:gd name="T30" fmla="*/ 2147483646 w 2872"/>
              <a:gd name="T31" fmla="*/ 2147483646 h 812"/>
              <a:gd name="T32" fmla="*/ 2147483646 w 2872"/>
              <a:gd name="T33" fmla="*/ 2147483646 h 812"/>
              <a:gd name="T34" fmla="*/ 2147483646 w 2872"/>
              <a:gd name="T35" fmla="*/ 2147483646 h 812"/>
              <a:gd name="T36" fmla="*/ 2147483646 w 2872"/>
              <a:gd name="T37" fmla="*/ 2147483646 h 812"/>
              <a:gd name="T38" fmla="*/ 2147483646 w 2872"/>
              <a:gd name="T39" fmla="*/ 2147483646 h 812"/>
              <a:gd name="T40" fmla="*/ 2147483646 w 2872"/>
              <a:gd name="T41" fmla="*/ 2147483646 h 812"/>
              <a:gd name="T42" fmla="*/ 2147483646 w 2872"/>
              <a:gd name="T43" fmla="*/ 2147483646 h 812"/>
              <a:gd name="T44" fmla="*/ 2147483646 w 2872"/>
              <a:gd name="T45" fmla="*/ 2147483646 h 812"/>
              <a:gd name="T46" fmla="*/ 2147483646 w 2872"/>
              <a:gd name="T47" fmla="*/ 2147483646 h 812"/>
              <a:gd name="T48" fmla="*/ 2147483646 w 2872"/>
              <a:gd name="T49" fmla="*/ 2147483646 h 812"/>
              <a:gd name="T50" fmla="*/ 2147483646 w 2872"/>
              <a:gd name="T51" fmla="*/ 2147483646 h 812"/>
              <a:gd name="T52" fmla="*/ 2147483646 w 2872"/>
              <a:gd name="T53" fmla="*/ 2147483646 h 812"/>
              <a:gd name="T54" fmla="*/ 2147483646 w 2872"/>
              <a:gd name="T55" fmla="*/ 2147483646 h 812"/>
              <a:gd name="T56" fmla="*/ 2147483646 w 2872"/>
              <a:gd name="T57" fmla="*/ 2147483646 h 812"/>
              <a:gd name="T58" fmla="*/ 2147483646 w 2872"/>
              <a:gd name="T59" fmla="*/ 2147483646 h 812"/>
              <a:gd name="T60" fmla="*/ 2147483646 w 2872"/>
              <a:gd name="T61" fmla="*/ 2147483646 h 812"/>
              <a:gd name="T62" fmla="*/ 2147483646 w 2872"/>
              <a:gd name="T63" fmla="*/ 2147483646 h 812"/>
              <a:gd name="T64" fmla="*/ 2147483646 w 2872"/>
              <a:gd name="T65" fmla="*/ 2147483646 h 812"/>
              <a:gd name="T66" fmla="*/ 2147483646 w 2872"/>
              <a:gd name="T67" fmla="*/ 2147483646 h 812"/>
              <a:gd name="T68" fmla="*/ 2147483646 w 2872"/>
              <a:gd name="T69" fmla="*/ 2147483646 h 812"/>
              <a:gd name="T70" fmla="*/ 2147483646 w 2872"/>
              <a:gd name="T71" fmla="*/ 2147483646 h 812"/>
              <a:gd name="T72" fmla="*/ 2147483646 w 2872"/>
              <a:gd name="T73" fmla="*/ 2147483646 h 812"/>
              <a:gd name="T74" fmla="*/ 2147483646 w 2872"/>
              <a:gd name="T75" fmla="*/ 2147483646 h 812"/>
              <a:gd name="T76" fmla="*/ 2147483646 w 2872"/>
              <a:gd name="T77" fmla="*/ 2147483646 h 812"/>
              <a:gd name="T78" fmla="*/ 2147483646 w 2872"/>
              <a:gd name="T79" fmla="*/ 2147483646 h 812"/>
              <a:gd name="T80" fmla="*/ 2147483646 w 2872"/>
              <a:gd name="T81" fmla="*/ 2147483646 h 812"/>
              <a:gd name="T82" fmla="*/ 2147483646 w 2872"/>
              <a:gd name="T83" fmla="*/ 2147483646 h 812"/>
              <a:gd name="T84" fmla="*/ 2147483646 w 2872"/>
              <a:gd name="T85" fmla="*/ 2147483646 h 812"/>
              <a:gd name="T86" fmla="*/ 2147483646 w 2872"/>
              <a:gd name="T87" fmla="*/ 2147483646 h 812"/>
              <a:gd name="T88" fmla="*/ 2147483646 w 2872"/>
              <a:gd name="T89" fmla="*/ 2147483646 h 812"/>
              <a:gd name="T90" fmla="*/ 2147483646 w 2872"/>
              <a:gd name="T91" fmla="*/ 2147483646 h 812"/>
              <a:gd name="T92" fmla="*/ 2147483646 w 2872"/>
              <a:gd name="T93" fmla="*/ 2147483646 h 812"/>
              <a:gd name="T94" fmla="*/ 2147483646 w 2872"/>
              <a:gd name="T95" fmla="*/ 2147483646 h 812"/>
              <a:gd name="T96" fmla="*/ 2147483646 w 2872"/>
              <a:gd name="T97" fmla="*/ 2147483646 h 812"/>
              <a:gd name="T98" fmla="*/ 2147483646 w 2872"/>
              <a:gd name="T99" fmla="*/ 2147483646 h 812"/>
              <a:gd name="T100" fmla="*/ 2147483646 w 2872"/>
              <a:gd name="T101" fmla="*/ 2147483646 h 812"/>
              <a:gd name="T102" fmla="*/ 0 w 2872"/>
              <a:gd name="T103" fmla="*/ 2147483646 h 812"/>
              <a:gd name="T104" fmla="*/ 2147483646 w 2872"/>
              <a:gd name="T105" fmla="*/ 2147483646 h 812"/>
              <a:gd name="T106" fmla="*/ 2147483646 w 2872"/>
              <a:gd name="T107" fmla="*/ 2147483646 h 812"/>
              <a:gd name="T108" fmla="*/ 2147483646 w 2872"/>
              <a:gd name="T109" fmla="*/ 2147483646 h 812"/>
              <a:gd name="T110" fmla="*/ 2147483646 w 2872"/>
              <a:gd name="T111" fmla="*/ 2147483646 h 812"/>
              <a:gd name="T112" fmla="*/ 2147483646 w 2872"/>
              <a:gd name="T113" fmla="*/ 2147483646 h 812"/>
              <a:gd name="T114" fmla="*/ 2147483646 w 2872"/>
              <a:gd name="T115" fmla="*/ 2147483646 h 812"/>
              <a:gd name="T116" fmla="*/ 2147483646 w 2872"/>
              <a:gd name="T117" fmla="*/ 2147483646 h 81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2872"/>
              <a:gd name="T178" fmla="*/ 0 h 812"/>
              <a:gd name="T179" fmla="*/ 2872 w 2872"/>
              <a:gd name="T180" fmla="*/ 812 h 81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2872" h="812">
                <a:moveTo>
                  <a:pt x="386" y="80"/>
                </a:moveTo>
                <a:lnTo>
                  <a:pt x="386" y="80"/>
                </a:lnTo>
                <a:lnTo>
                  <a:pt x="398" y="78"/>
                </a:lnTo>
                <a:lnTo>
                  <a:pt x="410" y="76"/>
                </a:lnTo>
                <a:lnTo>
                  <a:pt x="424" y="76"/>
                </a:lnTo>
                <a:lnTo>
                  <a:pt x="432" y="78"/>
                </a:lnTo>
                <a:lnTo>
                  <a:pt x="440" y="80"/>
                </a:lnTo>
                <a:lnTo>
                  <a:pt x="448" y="84"/>
                </a:lnTo>
                <a:lnTo>
                  <a:pt x="456" y="90"/>
                </a:lnTo>
                <a:lnTo>
                  <a:pt x="464" y="98"/>
                </a:lnTo>
                <a:lnTo>
                  <a:pt x="470" y="108"/>
                </a:lnTo>
                <a:lnTo>
                  <a:pt x="476" y="120"/>
                </a:lnTo>
                <a:lnTo>
                  <a:pt x="482" y="134"/>
                </a:lnTo>
                <a:lnTo>
                  <a:pt x="488" y="136"/>
                </a:lnTo>
                <a:lnTo>
                  <a:pt x="508" y="142"/>
                </a:lnTo>
                <a:lnTo>
                  <a:pt x="520" y="142"/>
                </a:lnTo>
                <a:lnTo>
                  <a:pt x="532" y="140"/>
                </a:lnTo>
                <a:lnTo>
                  <a:pt x="544" y="136"/>
                </a:lnTo>
                <a:lnTo>
                  <a:pt x="554" y="128"/>
                </a:lnTo>
                <a:lnTo>
                  <a:pt x="562" y="130"/>
                </a:lnTo>
                <a:lnTo>
                  <a:pt x="572" y="134"/>
                </a:lnTo>
                <a:lnTo>
                  <a:pt x="580" y="140"/>
                </a:lnTo>
                <a:lnTo>
                  <a:pt x="588" y="150"/>
                </a:lnTo>
                <a:lnTo>
                  <a:pt x="590" y="156"/>
                </a:lnTo>
                <a:lnTo>
                  <a:pt x="592" y="162"/>
                </a:lnTo>
                <a:lnTo>
                  <a:pt x="592" y="170"/>
                </a:lnTo>
                <a:lnTo>
                  <a:pt x="592" y="178"/>
                </a:lnTo>
                <a:lnTo>
                  <a:pt x="588" y="186"/>
                </a:lnTo>
                <a:lnTo>
                  <a:pt x="584" y="196"/>
                </a:lnTo>
                <a:lnTo>
                  <a:pt x="598" y="188"/>
                </a:lnTo>
                <a:lnTo>
                  <a:pt x="612" y="180"/>
                </a:lnTo>
                <a:lnTo>
                  <a:pt x="630" y="174"/>
                </a:lnTo>
                <a:lnTo>
                  <a:pt x="652" y="170"/>
                </a:lnTo>
                <a:lnTo>
                  <a:pt x="664" y="170"/>
                </a:lnTo>
                <a:lnTo>
                  <a:pt x="676" y="172"/>
                </a:lnTo>
                <a:lnTo>
                  <a:pt x="686" y="174"/>
                </a:lnTo>
                <a:lnTo>
                  <a:pt x="698" y="180"/>
                </a:lnTo>
                <a:lnTo>
                  <a:pt x="710" y="186"/>
                </a:lnTo>
                <a:lnTo>
                  <a:pt x="720" y="196"/>
                </a:lnTo>
                <a:lnTo>
                  <a:pt x="736" y="204"/>
                </a:lnTo>
                <a:lnTo>
                  <a:pt x="750" y="212"/>
                </a:lnTo>
                <a:lnTo>
                  <a:pt x="766" y="226"/>
                </a:lnTo>
                <a:lnTo>
                  <a:pt x="772" y="234"/>
                </a:lnTo>
                <a:lnTo>
                  <a:pt x="780" y="242"/>
                </a:lnTo>
                <a:lnTo>
                  <a:pt x="784" y="252"/>
                </a:lnTo>
                <a:lnTo>
                  <a:pt x="788" y="262"/>
                </a:lnTo>
                <a:lnTo>
                  <a:pt x="790" y="272"/>
                </a:lnTo>
                <a:lnTo>
                  <a:pt x="788" y="284"/>
                </a:lnTo>
                <a:lnTo>
                  <a:pt x="784" y="298"/>
                </a:lnTo>
                <a:lnTo>
                  <a:pt x="778" y="312"/>
                </a:lnTo>
                <a:lnTo>
                  <a:pt x="784" y="302"/>
                </a:lnTo>
                <a:lnTo>
                  <a:pt x="790" y="294"/>
                </a:lnTo>
                <a:lnTo>
                  <a:pt x="798" y="286"/>
                </a:lnTo>
                <a:lnTo>
                  <a:pt x="808" y="282"/>
                </a:lnTo>
                <a:lnTo>
                  <a:pt x="814" y="280"/>
                </a:lnTo>
                <a:lnTo>
                  <a:pt x="820" y="282"/>
                </a:lnTo>
                <a:lnTo>
                  <a:pt x="828" y="284"/>
                </a:lnTo>
                <a:lnTo>
                  <a:pt x="836" y="288"/>
                </a:lnTo>
                <a:lnTo>
                  <a:pt x="844" y="294"/>
                </a:lnTo>
                <a:lnTo>
                  <a:pt x="852" y="302"/>
                </a:lnTo>
                <a:lnTo>
                  <a:pt x="862" y="296"/>
                </a:lnTo>
                <a:lnTo>
                  <a:pt x="872" y="290"/>
                </a:lnTo>
                <a:lnTo>
                  <a:pt x="884" y="288"/>
                </a:lnTo>
                <a:lnTo>
                  <a:pt x="898" y="288"/>
                </a:lnTo>
                <a:lnTo>
                  <a:pt x="904" y="290"/>
                </a:lnTo>
                <a:lnTo>
                  <a:pt x="910" y="292"/>
                </a:lnTo>
                <a:lnTo>
                  <a:pt x="916" y="298"/>
                </a:lnTo>
                <a:lnTo>
                  <a:pt x="920" y="306"/>
                </a:lnTo>
                <a:lnTo>
                  <a:pt x="924" y="314"/>
                </a:lnTo>
                <a:lnTo>
                  <a:pt x="928" y="326"/>
                </a:lnTo>
                <a:lnTo>
                  <a:pt x="938" y="334"/>
                </a:lnTo>
                <a:lnTo>
                  <a:pt x="948" y="344"/>
                </a:lnTo>
                <a:lnTo>
                  <a:pt x="960" y="358"/>
                </a:lnTo>
                <a:lnTo>
                  <a:pt x="974" y="378"/>
                </a:lnTo>
                <a:lnTo>
                  <a:pt x="988" y="404"/>
                </a:lnTo>
                <a:lnTo>
                  <a:pt x="1000" y="434"/>
                </a:lnTo>
                <a:lnTo>
                  <a:pt x="1004" y="450"/>
                </a:lnTo>
                <a:lnTo>
                  <a:pt x="1010" y="470"/>
                </a:lnTo>
                <a:lnTo>
                  <a:pt x="1018" y="464"/>
                </a:lnTo>
                <a:lnTo>
                  <a:pt x="1026" y="458"/>
                </a:lnTo>
                <a:lnTo>
                  <a:pt x="1038" y="454"/>
                </a:lnTo>
                <a:lnTo>
                  <a:pt x="1054" y="452"/>
                </a:lnTo>
                <a:lnTo>
                  <a:pt x="1070" y="452"/>
                </a:lnTo>
                <a:lnTo>
                  <a:pt x="1078" y="456"/>
                </a:lnTo>
                <a:lnTo>
                  <a:pt x="1088" y="460"/>
                </a:lnTo>
                <a:lnTo>
                  <a:pt x="1096" y="466"/>
                </a:lnTo>
                <a:lnTo>
                  <a:pt x="1106" y="474"/>
                </a:lnTo>
                <a:lnTo>
                  <a:pt x="1120" y="468"/>
                </a:lnTo>
                <a:lnTo>
                  <a:pt x="1134" y="464"/>
                </a:lnTo>
                <a:lnTo>
                  <a:pt x="1152" y="462"/>
                </a:lnTo>
                <a:lnTo>
                  <a:pt x="1174" y="464"/>
                </a:lnTo>
                <a:lnTo>
                  <a:pt x="1184" y="466"/>
                </a:lnTo>
                <a:lnTo>
                  <a:pt x="1194" y="470"/>
                </a:lnTo>
                <a:lnTo>
                  <a:pt x="1204" y="472"/>
                </a:lnTo>
                <a:lnTo>
                  <a:pt x="1216" y="474"/>
                </a:lnTo>
                <a:lnTo>
                  <a:pt x="1230" y="476"/>
                </a:lnTo>
                <a:lnTo>
                  <a:pt x="1246" y="476"/>
                </a:lnTo>
                <a:lnTo>
                  <a:pt x="1264" y="472"/>
                </a:lnTo>
                <a:lnTo>
                  <a:pt x="1282" y="466"/>
                </a:lnTo>
                <a:lnTo>
                  <a:pt x="1300" y="454"/>
                </a:lnTo>
                <a:lnTo>
                  <a:pt x="1308" y="458"/>
                </a:lnTo>
                <a:lnTo>
                  <a:pt x="1328" y="466"/>
                </a:lnTo>
                <a:lnTo>
                  <a:pt x="1340" y="468"/>
                </a:lnTo>
                <a:lnTo>
                  <a:pt x="1356" y="472"/>
                </a:lnTo>
                <a:lnTo>
                  <a:pt x="1374" y="474"/>
                </a:lnTo>
                <a:lnTo>
                  <a:pt x="1394" y="474"/>
                </a:lnTo>
                <a:lnTo>
                  <a:pt x="1414" y="472"/>
                </a:lnTo>
                <a:lnTo>
                  <a:pt x="1438" y="466"/>
                </a:lnTo>
                <a:lnTo>
                  <a:pt x="1460" y="458"/>
                </a:lnTo>
                <a:lnTo>
                  <a:pt x="1484" y="446"/>
                </a:lnTo>
                <a:lnTo>
                  <a:pt x="1508" y="430"/>
                </a:lnTo>
                <a:lnTo>
                  <a:pt x="1532" y="408"/>
                </a:lnTo>
                <a:lnTo>
                  <a:pt x="1556" y="382"/>
                </a:lnTo>
                <a:lnTo>
                  <a:pt x="1580" y="348"/>
                </a:lnTo>
                <a:lnTo>
                  <a:pt x="1590" y="326"/>
                </a:lnTo>
                <a:lnTo>
                  <a:pt x="1600" y="302"/>
                </a:lnTo>
                <a:lnTo>
                  <a:pt x="1616" y="278"/>
                </a:lnTo>
                <a:lnTo>
                  <a:pt x="1626" y="266"/>
                </a:lnTo>
                <a:lnTo>
                  <a:pt x="1636" y="254"/>
                </a:lnTo>
                <a:lnTo>
                  <a:pt x="1648" y="246"/>
                </a:lnTo>
                <a:lnTo>
                  <a:pt x="1660" y="238"/>
                </a:lnTo>
                <a:lnTo>
                  <a:pt x="1674" y="234"/>
                </a:lnTo>
                <a:lnTo>
                  <a:pt x="1688" y="234"/>
                </a:lnTo>
                <a:lnTo>
                  <a:pt x="1704" y="236"/>
                </a:lnTo>
                <a:lnTo>
                  <a:pt x="1720" y="242"/>
                </a:lnTo>
                <a:lnTo>
                  <a:pt x="1734" y="228"/>
                </a:lnTo>
                <a:lnTo>
                  <a:pt x="1750" y="214"/>
                </a:lnTo>
                <a:lnTo>
                  <a:pt x="1770" y="200"/>
                </a:lnTo>
                <a:lnTo>
                  <a:pt x="1780" y="194"/>
                </a:lnTo>
                <a:lnTo>
                  <a:pt x="1792" y="188"/>
                </a:lnTo>
                <a:lnTo>
                  <a:pt x="1804" y="186"/>
                </a:lnTo>
                <a:lnTo>
                  <a:pt x="1818" y="184"/>
                </a:lnTo>
                <a:lnTo>
                  <a:pt x="1830" y="184"/>
                </a:lnTo>
                <a:lnTo>
                  <a:pt x="1844" y="188"/>
                </a:lnTo>
                <a:lnTo>
                  <a:pt x="1856" y="196"/>
                </a:lnTo>
                <a:lnTo>
                  <a:pt x="1868" y="206"/>
                </a:lnTo>
                <a:lnTo>
                  <a:pt x="1876" y="196"/>
                </a:lnTo>
                <a:lnTo>
                  <a:pt x="1884" y="188"/>
                </a:lnTo>
                <a:lnTo>
                  <a:pt x="1894" y="182"/>
                </a:lnTo>
                <a:lnTo>
                  <a:pt x="1906" y="178"/>
                </a:lnTo>
                <a:lnTo>
                  <a:pt x="1914" y="176"/>
                </a:lnTo>
                <a:lnTo>
                  <a:pt x="1920" y="178"/>
                </a:lnTo>
                <a:lnTo>
                  <a:pt x="1926" y="180"/>
                </a:lnTo>
                <a:lnTo>
                  <a:pt x="1934" y="186"/>
                </a:lnTo>
                <a:lnTo>
                  <a:pt x="1940" y="192"/>
                </a:lnTo>
                <a:lnTo>
                  <a:pt x="1948" y="202"/>
                </a:lnTo>
                <a:lnTo>
                  <a:pt x="1960" y="194"/>
                </a:lnTo>
                <a:lnTo>
                  <a:pt x="1972" y="186"/>
                </a:lnTo>
                <a:lnTo>
                  <a:pt x="1988" y="180"/>
                </a:lnTo>
                <a:lnTo>
                  <a:pt x="1996" y="180"/>
                </a:lnTo>
                <a:lnTo>
                  <a:pt x="2006" y="178"/>
                </a:lnTo>
                <a:lnTo>
                  <a:pt x="2016" y="180"/>
                </a:lnTo>
                <a:lnTo>
                  <a:pt x="2024" y="182"/>
                </a:lnTo>
                <a:lnTo>
                  <a:pt x="2034" y="188"/>
                </a:lnTo>
                <a:lnTo>
                  <a:pt x="2044" y="194"/>
                </a:lnTo>
                <a:lnTo>
                  <a:pt x="2052" y="204"/>
                </a:lnTo>
                <a:lnTo>
                  <a:pt x="2060" y="218"/>
                </a:lnTo>
                <a:lnTo>
                  <a:pt x="2066" y="208"/>
                </a:lnTo>
                <a:lnTo>
                  <a:pt x="2074" y="198"/>
                </a:lnTo>
                <a:lnTo>
                  <a:pt x="2080" y="194"/>
                </a:lnTo>
                <a:lnTo>
                  <a:pt x="2086" y="190"/>
                </a:lnTo>
                <a:lnTo>
                  <a:pt x="2094" y="186"/>
                </a:lnTo>
                <a:lnTo>
                  <a:pt x="2102" y="184"/>
                </a:lnTo>
                <a:lnTo>
                  <a:pt x="2112" y="184"/>
                </a:lnTo>
                <a:lnTo>
                  <a:pt x="2124" y="186"/>
                </a:lnTo>
                <a:lnTo>
                  <a:pt x="2138" y="190"/>
                </a:lnTo>
                <a:lnTo>
                  <a:pt x="2152" y="198"/>
                </a:lnTo>
                <a:lnTo>
                  <a:pt x="2168" y="208"/>
                </a:lnTo>
                <a:lnTo>
                  <a:pt x="2184" y="222"/>
                </a:lnTo>
                <a:lnTo>
                  <a:pt x="2194" y="222"/>
                </a:lnTo>
                <a:lnTo>
                  <a:pt x="2206" y="220"/>
                </a:lnTo>
                <a:lnTo>
                  <a:pt x="2220" y="220"/>
                </a:lnTo>
                <a:lnTo>
                  <a:pt x="2236" y="216"/>
                </a:lnTo>
                <a:lnTo>
                  <a:pt x="2256" y="210"/>
                </a:lnTo>
                <a:lnTo>
                  <a:pt x="2274" y="200"/>
                </a:lnTo>
                <a:lnTo>
                  <a:pt x="2294" y="186"/>
                </a:lnTo>
                <a:lnTo>
                  <a:pt x="2304" y="182"/>
                </a:lnTo>
                <a:lnTo>
                  <a:pt x="2314" y="178"/>
                </a:lnTo>
                <a:lnTo>
                  <a:pt x="2328" y="174"/>
                </a:lnTo>
                <a:lnTo>
                  <a:pt x="2344" y="172"/>
                </a:lnTo>
                <a:lnTo>
                  <a:pt x="2360" y="174"/>
                </a:lnTo>
                <a:lnTo>
                  <a:pt x="2370" y="176"/>
                </a:lnTo>
                <a:lnTo>
                  <a:pt x="2378" y="180"/>
                </a:lnTo>
                <a:lnTo>
                  <a:pt x="2388" y="186"/>
                </a:lnTo>
                <a:lnTo>
                  <a:pt x="2398" y="194"/>
                </a:lnTo>
                <a:lnTo>
                  <a:pt x="2394" y="184"/>
                </a:lnTo>
                <a:lnTo>
                  <a:pt x="2390" y="176"/>
                </a:lnTo>
                <a:lnTo>
                  <a:pt x="2390" y="168"/>
                </a:lnTo>
                <a:lnTo>
                  <a:pt x="2390" y="160"/>
                </a:lnTo>
                <a:lnTo>
                  <a:pt x="2392" y="156"/>
                </a:lnTo>
                <a:lnTo>
                  <a:pt x="2396" y="152"/>
                </a:lnTo>
                <a:lnTo>
                  <a:pt x="2400" y="150"/>
                </a:lnTo>
                <a:lnTo>
                  <a:pt x="2406" y="150"/>
                </a:lnTo>
                <a:lnTo>
                  <a:pt x="2412" y="150"/>
                </a:lnTo>
                <a:lnTo>
                  <a:pt x="2422" y="152"/>
                </a:lnTo>
                <a:lnTo>
                  <a:pt x="2430" y="150"/>
                </a:lnTo>
                <a:lnTo>
                  <a:pt x="2446" y="142"/>
                </a:lnTo>
                <a:lnTo>
                  <a:pt x="2454" y="138"/>
                </a:lnTo>
                <a:lnTo>
                  <a:pt x="2460" y="132"/>
                </a:lnTo>
                <a:lnTo>
                  <a:pt x="2464" y="124"/>
                </a:lnTo>
                <a:lnTo>
                  <a:pt x="2464" y="120"/>
                </a:lnTo>
                <a:lnTo>
                  <a:pt x="2462" y="116"/>
                </a:lnTo>
                <a:lnTo>
                  <a:pt x="2482" y="112"/>
                </a:lnTo>
                <a:lnTo>
                  <a:pt x="2504" y="110"/>
                </a:lnTo>
                <a:lnTo>
                  <a:pt x="2526" y="112"/>
                </a:lnTo>
                <a:lnTo>
                  <a:pt x="2538" y="116"/>
                </a:lnTo>
                <a:lnTo>
                  <a:pt x="2550" y="120"/>
                </a:lnTo>
                <a:lnTo>
                  <a:pt x="2560" y="126"/>
                </a:lnTo>
                <a:lnTo>
                  <a:pt x="2570" y="134"/>
                </a:lnTo>
                <a:lnTo>
                  <a:pt x="2576" y="146"/>
                </a:lnTo>
                <a:lnTo>
                  <a:pt x="2582" y="160"/>
                </a:lnTo>
                <a:lnTo>
                  <a:pt x="2584" y="176"/>
                </a:lnTo>
                <a:lnTo>
                  <a:pt x="2584" y="196"/>
                </a:lnTo>
                <a:lnTo>
                  <a:pt x="2604" y="198"/>
                </a:lnTo>
                <a:lnTo>
                  <a:pt x="2622" y="202"/>
                </a:lnTo>
                <a:lnTo>
                  <a:pt x="2640" y="210"/>
                </a:lnTo>
                <a:lnTo>
                  <a:pt x="2648" y="214"/>
                </a:lnTo>
                <a:lnTo>
                  <a:pt x="2654" y="220"/>
                </a:lnTo>
                <a:lnTo>
                  <a:pt x="2658" y="228"/>
                </a:lnTo>
                <a:lnTo>
                  <a:pt x="2660" y="236"/>
                </a:lnTo>
                <a:lnTo>
                  <a:pt x="2658" y="246"/>
                </a:lnTo>
                <a:lnTo>
                  <a:pt x="2654" y="258"/>
                </a:lnTo>
                <a:lnTo>
                  <a:pt x="2646" y="272"/>
                </a:lnTo>
                <a:lnTo>
                  <a:pt x="2632" y="286"/>
                </a:lnTo>
                <a:lnTo>
                  <a:pt x="2644" y="286"/>
                </a:lnTo>
                <a:lnTo>
                  <a:pt x="2672" y="290"/>
                </a:lnTo>
                <a:lnTo>
                  <a:pt x="2710" y="296"/>
                </a:lnTo>
                <a:lnTo>
                  <a:pt x="2732" y="300"/>
                </a:lnTo>
                <a:lnTo>
                  <a:pt x="2756" y="306"/>
                </a:lnTo>
                <a:lnTo>
                  <a:pt x="2778" y="314"/>
                </a:lnTo>
                <a:lnTo>
                  <a:pt x="2800" y="324"/>
                </a:lnTo>
                <a:lnTo>
                  <a:pt x="2820" y="336"/>
                </a:lnTo>
                <a:lnTo>
                  <a:pt x="2838" y="350"/>
                </a:lnTo>
                <a:lnTo>
                  <a:pt x="2852" y="366"/>
                </a:lnTo>
                <a:lnTo>
                  <a:pt x="2858" y="374"/>
                </a:lnTo>
                <a:lnTo>
                  <a:pt x="2864" y="384"/>
                </a:lnTo>
                <a:lnTo>
                  <a:pt x="2868" y="394"/>
                </a:lnTo>
                <a:lnTo>
                  <a:pt x="2870" y="406"/>
                </a:lnTo>
                <a:lnTo>
                  <a:pt x="2872" y="418"/>
                </a:lnTo>
                <a:lnTo>
                  <a:pt x="2870" y="430"/>
                </a:lnTo>
                <a:lnTo>
                  <a:pt x="2862" y="442"/>
                </a:lnTo>
                <a:lnTo>
                  <a:pt x="2850" y="456"/>
                </a:lnTo>
                <a:lnTo>
                  <a:pt x="2830" y="470"/>
                </a:lnTo>
                <a:lnTo>
                  <a:pt x="2818" y="478"/>
                </a:lnTo>
                <a:lnTo>
                  <a:pt x="2806" y="486"/>
                </a:lnTo>
                <a:lnTo>
                  <a:pt x="2790" y="492"/>
                </a:lnTo>
                <a:lnTo>
                  <a:pt x="2772" y="498"/>
                </a:lnTo>
                <a:lnTo>
                  <a:pt x="2754" y="502"/>
                </a:lnTo>
                <a:lnTo>
                  <a:pt x="2732" y="506"/>
                </a:lnTo>
                <a:lnTo>
                  <a:pt x="2710" y="508"/>
                </a:lnTo>
                <a:lnTo>
                  <a:pt x="2684" y="508"/>
                </a:lnTo>
                <a:lnTo>
                  <a:pt x="2688" y="512"/>
                </a:lnTo>
                <a:lnTo>
                  <a:pt x="2694" y="522"/>
                </a:lnTo>
                <a:lnTo>
                  <a:pt x="2698" y="530"/>
                </a:lnTo>
                <a:lnTo>
                  <a:pt x="2700" y="540"/>
                </a:lnTo>
                <a:lnTo>
                  <a:pt x="2702" y="550"/>
                </a:lnTo>
                <a:lnTo>
                  <a:pt x="2702" y="560"/>
                </a:lnTo>
                <a:lnTo>
                  <a:pt x="2698" y="572"/>
                </a:lnTo>
                <a:lnTo>
                  <a:pt x="2692" y="586"/>
                </a:lnTo>
                <a:lnTo>
                  <a:pt x="2682" y="598"/>
                </a:lnTo>
                <a:lnTo>
                  <a:pt x="2670" y="612"/>
                </a:lnTo>
                <a:lnTo>
                  <a:pt x="2652" y="626"/>
                </a:lnTo>
                <a:lnTo>
                  <a:pt x="2628" y="640"/>
                </a:lnTo>
                <a:lnTo>
                  <a:pt x="2598" y="652"/>
                </a:lnTo>
                <a:lnTo>
                  <a:pt x="2562" y="666"/>
                </a:lnTo>
                <a:lnTo>
                  <a:pt x="2562" y="670"/>
                </a:lnTo>
                <a:lnTo>
                  <a:pt x="2562" y="678"/>
                </a:lnTo>
                <a:lnTo>
                  <a:pt x="2558" y="684"/>
                </a:lnTo>
                <a:lnTo>
                  <a:pt x="2554" y="692"/>
                </a:lnTo>
                <a:lnTo>
                  <a:pt x="2548" y="700"/>
                </a:lnTo>
                <a:lnTo>
                  <a:pt x="2540" y="708"/>
                </a:lnTo>
                <a:lnTo>
                  <a:pt x="2528" y="716"/>
                </a:lnTo>
                <a:lnTo>
                  <a:pt x="2512" y="726"/>
                </a:lnTo>
                <a:lnTo>
                  <a:pt x="2492" y="734"/>
                </a:lnTo>
                <a:lnTo>
                  <a:pt x="2468" y="742"/>
                </a:lnTo>
                <a:lnTo>
                  <a:pt x="2440" y="750"/>
                </a:lnTo>
                <a:lnTo>
                  <a:pt x="2408" y="758"/>
                </a:lnTo>
                <a:lnTo>
                  <a:pt x="2368" y="764"/>
                </a:lnTo>
                <a:lnTo>
                  <a:pt x="2324" y="770"/>
                </a:lnTo>
                <a:lnTo>
                  <a:pt x="2308" y="774"/>
                </a:lnTo>
                <a:lnTo>
                  <a:pt x="2270" y="784"/>
                </a:lnTo>
                <a:lnTo>
                  <a:pt x="2212" y="794"/>
                </a:lnTo>
                <a:lnTo>
                  <a:pt x="2138" y="804"/>
                </a:lnTo>
                <a:lnTo>
                  <a:pt x="2098" y="808"/>
                </a:lnTo>
                <a:lnTo>
                  <a:pt x="2056" y="810"/>
                </a:lnTo>
                <a:lnTo>
                  <a:pt x="2012" y="812"/>
                </a:lnTo>
                <a:lnTo>
                  <a:pt x="1968" y="810"/>
                </a:lnTo>
                <a:lnTo>
                  <a:pt x="1926" y="806"/>
                </a:lnTo>
                <a:lnTo>
                  <a:pt x="1882" y="798"/>
                </a:lnTo>
                <a:lnTo>
                  <a:pt x="1842" y="786"/>
                </a:lnTo>
                <a:lnTo>
                  <a:pt x="1822" y="780"/>
                </a:lnTo>
                <a:lnTo>
                  <a:pt x="1804" y="772"/>
                </a:lnTo>
                <a:lnTo>
                  <a:pt x="1718" y="734"/>
                </a:lnTo>
                <a:lnTo>
                  <a:pt x="1712" y="732"/>
                </a:lnTo>
                <a:lnTo>
                  <a:pt x="1724" y="736"/>
                </a:lnTo>
                <a:lnTo>
                  <a:pt x="1792" y="768"/>
                </a:lnTo>
                <a:lnTo>
                  <a:pt x="1790" y="772"/>
                </a:lnTo>
                <a:lnTo>
                  <a:pt x="1778" y="778"/>
                </a:lnTo>
                <a:lnTo>
                  <a:pt x="1758" y="788"/>
                </a:lnTo>
                <a:lnTo>
                  <a:pt x="1730" y="798"/>
                </a:lnTo>
                <a:lnTo>
                  <a:pt x="1714" y="802"/>
                </a:lnTo>
                <a:lnTo>
                  <a:pt x="1692" y="806"/>
                </a:lnTo>
                <a:lnTo>
                  <a:pt x="1670" y="810"/>
                </a:lnTo>
                <a:lnTo>
                  <a:pt x="1644" y="810"/>
                </a:lnTo>
                <a:lnTo>
                  <a:pt x="1616" y="810"/>
                </a:lnTo>
                <a:lnTo>
                  <a:pt x="1586" y="810"/>
                </a:lnTo>
                <a:lnTo>
                  <a:pt x="1552" y="806"/>
                </a:lnTo>
                <a:lnTo>
                  <a:pt x="1514" y="800"/>
                </a:lnTo>
                <a:lnTo>
                  <a:pt x="1470" y="804"/>
                </a:lnTo>
                <a:lnTo>
                  <a:pt x="1420" y="806"/>
                </a:lnTo>
                <a:lnTo>
                  <a:pt x="1354" y="806"/>
                </a:lnTo>
                <a:lnTo>
                  <a:pt x="1318" y="804"/>
                </a:lnTo>
                <a:lnTo>
                  <a:pt x="1278" y="802"/>
                </a:lnTo>
                <a:lnTo>
                  <a:pt x="1238" y="798"/>
                </a:lnTo>
                <a:lnTo>
                  <a:pt x="1194" y="790"/>
                </a:lnTo>
                <a:lnTo>
                  <a:pt x="1152" y="782"/>
                </a:lnTo>
                <a:lnTo>
                  <a:pt x="1106" y="770"/>
                </a:lnTo>
                <a:lnTo>
                  <a:pt x="1062" y="758"/>
                </a:lnTo>
                <a:lnTo>
                  <a:pt x="1018" y="740"/>
                </a:lnTo>
                <a:lnTo>
                  <a:pt x="948" y="746"/>
                </a:lnTo>
                <a:lnTo>
                  <a:pt x="874" y="750"/>
                </a:lnTo>
                <a:lnTo>
                  <a:pt x="788" y="752"/>
                </a:lnTo>
                <a:lnTo>
                  <a:pt x="698" y="754"/>
                </a:lnTo>
                <a:lnTo>
                  <a:pt x="654" y="752"/>
                </a:lnTo>
                <a:lnTo>
                  <a:pt x="612" y="750"/>
                </a:lnTo>
                <a:lnTo>
                  <a:pt x="576" y="746"/>
                </a:lnTo>
                <a:lnTo>
                  <a:pt x="544" y="740"/>
                </a:lnTo>
                <a:lnTo>
                  <a:pt x="518" y="734"/>
                </a:lnTo>
                <a:lnTo>
                  <a:pt x="508" y="730"/>
                </a:lnTo>
                <a:lnTo>
                  <a:pt x="500" y="726"/>
                </a:lnTo>
                <a:lnTo>
                  <a:pt x="484" y="732"/>
                </a:lnTo>
                <a:lnTo>
                  <a:pt x="468" y="738"/>
                </a:lnTo>
                <a:lnTo>
                  <a:pt x="450" y="742"/>
                </a:lnTo>
                <a:lnTo>
                  <a:pt x="440" y="742"/>
                </a:lnTo>
                <a:lnTo>
                  <a:pt x="430" y="742"/>
                </a:lnTo>
                <a:lnTo>
                  <a:pt x="420" y="738"/>
                </a:lnTo>
                <a:lnTo>
                  <a:pt x="410" y="732"/>
                </a:lnTo>
                <a:lnTo>
                  <a:pt x="402" y="726"/>
                </a:lnTo>
                <a:lnTo>
                  <a:pt x="396" y="714"/>
                </a:lnTo>
                <a:lnTo>
                  <a:pt x="390" y="702"/>
                </a:lnTo>
                <a:lnTo>
                  <a:pt x="386" y="684"/>
                </a:lnTo>
                <a:lnTo>
                  <a:pt x="362" y="680"/>
                </a:lnTo>
                <a:lnTo>
                  <a:pt x="340" y="672"/>
                </a:lnTo>
                <a:lnTo>
                  <a:pt x="314" y="660"/>
                </a:lnTo>
                <a:lnTo>
                  <a:pt x="302" y="652"/>
                </a:lnTo>
                <a:lnTo>
                  <a:pt x="292" y="644"/>
                </a:lnTo>
                <a:lnTo>
                  <a:pt x="282" y="634"/>
                </a:lnTo>
                <a:lnTo>
                  <a:pt x="274" y="622"/>
                </a:lnTo>
                <a:lnTo>
                  <a:pt x="270" y="610"/>
                </a:lnTo>
                <a:lnTo>
                  <a:pt x="268" y="596"/>
                </a:lnTo>
                <a:lnTo>
                  <a:pt x="270" y="580"/>
                </a:lnTo>
                <a:lnTo>
                  <a:pt x="276" y="564"/>
                </a:lnTo>
                <a:lnTo>
                  <a:pt x="258" y="552"/>
                </a:lnTo>
                <a:lnTo>
                  <a:pt x="216" y="524"/>
                </a:lnTo>
                <a:lnTo>
                  <a:pt x="194" y="506"/>
                </a:lnTo>
                <a:lnTo>
                  <a:pt x="174" y="486"/>
                </a:lnTo>
                <a:lnTo>
                  <a:pt x="166" y="476"/>
                </a:lnTo>
                <a:lnTo>
                  <a:pt x="158" y="466"/>
                </a:lnTo>
                <a:lnTo>
                  <a:pt x="154" y="458"/>
                </a:lnTo>
                <a:lnTo>
                  <a:pt x="152" y="448"/>
                </a:lnTo>
                <a:lnTo>
                  <a:pt x="138" y="448"/>
                </a:lnTo>
                <a:lnTo>
                  <a:pt x="124" y="446"/>
                </a:lnTo>
                <a:lnTo>
                  <a:pt x="108" y="442"/>
                </a:lnTo>
                <a:lnTo>
                  <a:pt x="94" y="434"/>
                </a:lnTo>
                <a:lnTo>
                  <a:pt x="86" y="428"/>
                </a:lnTo>
                <a:lnTo>
                  <a:pt x="80" y="422"/>
                </a:lnTo>
                <a:lnTo>
                  <a:pt x="76" y="414"/>
                </a:lnTo>
                <a:lnTo>
                  <a:pt x="72" y="404"/>
                </a:lnTo>
                <a:lnTo>
                  <a:pt x="70" y="392"/>
                </a:lnTo>
                <a:lnTo>
                  <a:pt x="70" y="380"/>
                </a:lnTo>
                <a:lnTo>
                  <a:pt x="56" y="372"/>
                </a:lnTo>
                <a:lnTo>
                  <a:pt x="42" y="362"/>
                </a:lnTo>
                <a:lnTo>
                  <a:pt x="26" y="346"/>
                </a:lnTo>
                <a:lnTo>
                  <a:pt x="20" y="336"/>
                </a:lnTo>
                <a:lnTo>
                  <a:pt x="12" y="326"/>
                </a:lnTo>
                <a:lnTo>
                  <a:pt x="8" y="314"/>
                </a:lnTo>
                <a:lnTo>
                  <a:pt x="2" y="300"/>
                </a:lnTo>
                <a:lnTo>
                  <a:pt x="0" y="284"/>
                </a:lnTo>
                <a:lnTo>
                  <a:pt x="0" y="268"/>
                </a:lnTo>
                <a:lnTo>
                  <a:pt x="0" y="250"/>
                </a:lnTo>
                <a:lnTo>
                  <a:pt x="4" y="230"/>
                </a:lnTo>
                <a:lnTo>
                  <a:pt x="10" y="224"/>
                </a:lnTo>
                <a:lnTo>
                  <a:pt x="18" y="218"/>
                </a:lnTo>
                <a:lnTo>
                  <a:pt x="28" y="210"/>
                </a:lnTo>
                <a:lnTo>
                  <a:pt x="40" y="206"/>
                </a:lnTo>
                <a:lnTo>
                  <a:pt x="54" y="204"/>
                </a:lnTo>
                <a:lnTo>
                  <a:pt x="60" y="204"/>
                </a:lnTo>
                <a:lnTo>
                  <a:pt x="68" y="206"/>
                </a:lnTo>
                <a:lnTo>
                  <a:pt x="74" y="210"/>
                </a:lnTo>
                <a:lnTo>
                  <a:pt x="82" y="214"/>
                </a:lnTo>
                <a:lnTo>
                  <a:pt x="86" y="196"/>
                </a:lnTo>
                <a:lnTo>
                  <a:pt x="94" y="178"/>
                </a:lnTo>
                <a:lnTo>
                  <a:pt x="102" y="158"/>
                </a:lnTo>
                <a:lnTo>
                  <a:pt x="114" y="140"/>
                </a:lnTo>
                <a:lnTo>
                  <a:pt x="122" y="130"/>
                </a:lnTo>
                <a:lnTo>
                  <a:pt x="130" y="122"/>
                </a:lnTo>
                <a:lnTo>
                  <a:pt x="138" y="116"/>
                </a:lnTo>
                <a:lnTo>
                  <a:pt x="148" y="112"/>
                </a:lnTo>
                <a:lnTo>
                  <a:pt x="158" y="112"/>
                </a:lnTo>
                <a:lnTo>
                  <a:pt x="170" y="112"/>
                </a:lnTo>
                <a:lnTo>
                  <a:pt x="182" y="92"/>
                </a:lnTo>
                <a:lnTo>
                  <a:pt x="194" y="72"/>
                </a:lnTo>
                <a:lnTo>
                  <a:pt x="212" y="52"/>
                </a:lnTo>
                <a:lnTo>
                  <a:pt x="222" y="42"/>
                </a:lnTo>
                <a:lnTo>
                  <a:pt x="234" y="34"/>
                </a:lnTo>
                <a:lnTo>
                  <a:pt x="246" y="26"/>
                </a:lnTo>
                <a:lnTo>
                  <a:pt x="258" y="22"/>
                </a:lnTo>
                <a:lnTo>
                  <a:pt x="272" y="18"/>
                </a:lnTo>
                <a:lnTo>
                  <a:pt x="286" y="20"/>
                </a:lnTo>
                <a:lnTo>
                  <a:pt x="300" y="24"/>
                </a:lnTo>
                <a:lnTo>
                  <a:pt x="316" y="32"/>
                </a:lnTo>
                <a:lnTo>
                  <a:pt x="322" y="22"/>
                </a:lnTo>
                <a:lnTo>
                  <a:pt x="328" y="16"/>
                </a:lnTo>
                <a:lnTo>
                  <a:pt x="336" y="8"/>
                </a:lnTo>
                <a:lnTo>
                  <a:pt x="346" y="2"/>
                </a:lnTo>
                <a:lnTo>
                  <a:pt x="358" y="0"/>
                </a:lnTo>
                <a:lnTo>
                  <a:pt x="362" y="0"/>
                </a:lnTo>
                <a:lnTo>
                  <a:pt x="368" y="2"/>
                </a:lnTo>
                <a:lnTo>
                  <a:pt x="374" y="6"/>
                </a:lnTo>
                <a:lnTo>
                  <a:pt x="380" y="12"/>
                </a:lnTo>
                <a:lnTo>
                  <a:pt x="386" y="18"/>
                </a:lnTo>
                <a:lnTo>
                  <a:pt x="394" y="24"/>
                </a:lnTo>
                <a:lnTo>
                  <a:pt x="400" y="32"/>
                </a:lnTo>
                <a:lnTo>
                  <a:pt x="404" y="42"/>
                </a:lnTo>
                <a:lnTo>
                  <a:pt x="406" y="48"/>
                </a:lnTo>
                <a:lnTo>
                  <a:pt x="404" y="54"/>
                </a:lnTo>
                <a:lnTo>
                  <a:pt x="404" y="60"/>
                </a:lnTo>
                <a:lnTo>
                  <a:pt x="400" y="66"/>
                </a:lnTo>
                <a:lnTo>
                  <a:pt x="394" y="74"/>
                </a:lnTo>
                <a:lnTo>
                  <a:pt x="386" y="80"/>
                </a:lnTo>
                <a:close/>
              </a:path>
            </a:pathLst>
          </a:custGeom>
          <a:solidFill>
            <a:srgbClr val="948F9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417"/>
          <p:cNvSpPr>
            <a:spLocks/>
          </p:cNvSpPr>
          <p:nvPr/>
        </p:nvSpPr>
        <p:spPr bwMode="auto">
          <a:xfrm>
            <a:off x="5422900" y="2489200"/>
            <a:ext cx="1035050" cy="835025"/>
          </a:xfrm>
          <a:custGeom>
            <a:avLst/>
            <a:gdLst>
              <a:gd name="T0" fmla="*/ 2147483646 w 652"/>
              <a:gd name="T1" fmla="*/ 2147483646 h 526"/>
              <a:gd name="T2" fmla="*/ 2147483646 w 652"/>
              <a:gd name="T3" fmla="*/ 2147483646 h 526"/>
              <a:gd name="T4" fmla="*/ 2147483646 w 652"/>
              <a:gd name="T5" fmla="*/ 2147483646 h 526"/>
              <a:gd name="T6" fmla="*/ 2147483646 w 652"/>
              <a:gd name="T7" fmla="*/ 2147483646 h 526"/>
              <a:gd name="T8" fmla="*/ 2147483646 w 652"/>
              <a:gd name="T9" fmla="*/ 2147483646 h 526"/>
              <a:gd name="T10" fmla="*/ 2147483646 w 652"/>
              <a:gd name="T11" fmla="*/ 2147483646 h 526"/>
              <a:gd name="T12" fmla="*/ 2147483646 w 652"/>
              <a:gd name="T13" fmla="*/ 2147483646 h 526"/>
              <a:gd name="T14" fmla="*/ 2147483646 w 652"/>
              <a:gd name="T15" fmla="*/ 2147483646 h 526"/>
              <a:gd name="T16" fmla="*/ 2147483646 w 652"/>
              <a:gd name="T17" fmla="*/ 2147483646 h 526"/>
              <a:gd name="T18" fmla="*/ 2147483646 w 652"/>
              <a:gd name="T19" fmla="*/ 2147483646 h 526"/>
              <a:gd name="T20" fmla="*/ 2147483646 w 652"/>
              <a:gd name="T21" fmla="*/ 2147483646 h 526"/>
              <a:gd name="T22" fmla="*/ 2147483646 w 652"/>
              <a:gd name="T23" fmla="*/ 0 h 526"/>
              <a:gd name="T24" fmla="*/ 2147483646 w 652"/>
              <a:gd name="T25" fmla="*/ 2147483646 h 526"/>
              <a:gd name="T26" fmla="*/ 2147483646 w 652"/>
              <a:gd name="T27" fmla="*/ 2147483646 h 526"/>
              <a:gd name="T28" fmla="*/ 2147483646 w 652"/>
              <a:gd name="T29" fmla="*/ 2147483646 h 526"/>
              <a:gd name="T30" fmla="*/ 2147483646 w 652"/>
              <a:gd name="T31" fmla="*/ 2147483646 h 526"/>
              <a:gd name="T32" fmla="*/ 2147483646 w 652"/>
              <a:gd name="T33" fmla="*/ 2147483646 h 526"/>
              <a:gd name="T34" fmla="*/ 2147483646 w 652"/>
              <a:gd name="T35" fmla="*/ 2147483646 h 526"/>
              <a:gd name="T36" fmla="*/ 2147483646 w 652"/>
              <a:gd name="T37" fmla="*/ 2147483646 h 526"/>
              <a:gd name="T38" fmla="*/ 2147483646 w 652"/>
              <a:gd name="T39" fmla="*/ 2147483646 h 526"/>
              <a:gd name="T40" fmla="*/ 2147483646 w 652"/>
              <a:gd name="T41" fmla="*/ 2147483646 h 526"/>
              <a:gd name="T42" fmla="*/ 2147483646 w 652"/>
              <a:gd name="T43" fmla="*/ 2147483646 h 526"/>
              <a:gd name="T44" fmla="*/ 2147483646 w 652"/>
              <a:gd name="T45" fmla="*/ 2147483646 h 526"/>
              <a:gd name="T46" fmla="*/ 2147483646 w 652"/>
              <a:gd name="T47" fmla="*/ 2147483646 h 526"/>
              <a:gd name="T48" fmla="*/ 2147483646 w 652"/>
              <a:gd name="T49" fmla="*/ 2147483646 h 526"/>
              <a:gd name="T50" fmla="*/ 2147483646 w 652"/>
              <a:gd name="T51" fmla="*/ 2147483646 h 526"/>
              <a:gd name="T52" fmla="*/ 2147483646 w 652"/>
              <a:gd name="T53" fmla="*/ 2147483646 h 526"/>
              <a:gd name="T54" fmla="*/ 2147483646 w 652"/>
              <a:gd name="T55" fmla="*/ 2147483646 h 526"/>
              <a:gd name="T56" fmla="*/ 2147483646 w 652"/>
              <a:gd name="T57" fmla="*/ 2147483646 h 526"/>
              <a:gd name="T58" fmla="*/ 2147483646 w 652"/>
              <a:gd name="T59" fmla="*/ 2147483646 h 526"/>
              <a:gd name="T60" fmla="*/ 2147483646 w 652"/>
              <a:gd name="T61" fmla="*/ 2147483646 h 526"/>
              <a:gd name="T62" fmla="*/ 2147483646 w 652"/>
              <a:gd name="T63" fmla="*/ 2147483646 h 526"/>
              <a:gd name="T64" fmla="*/ 2147483646 w 652"/>
              <a:gd name="T65" fmla="*/ 2147483646 h 526"/>
              <a:gd name="T66" fmla="*/ 2147483646 w 652"/>
              <a:gd name="T67" fmla="*/ 2147483646 h 526"/>
              <a:gd name="T68" fmla="*/ 2147483646 w 652"/>
              <a:gd name="T69" fmla="*/ 2147483646 h 526"/>
              <a:gd name="T70" fmla="*/ 2147483646 w 652"/>
              <a:gd name="T71" fmla="*/ 2147483646 h 526"/>
              <a:gd name="T72" fmla="*/ 2147483646 w 652"/>
              <a:gd name="T73" fmla="*/ 2147483646 h 526"/>
              <a:gd name="T74" fmla="*/ 2147483646 w 652"/>
              <a:gd name="T75" fmla="*/ 2147483646 h 526"/>
              <a:gd name="T76" fmla="*/ 2147483646 w 652"/>
              <a:gd name="T77" fmla="*/ 2147483646 h 526"/>
              <a:gd name="T78" fmla="*/ 2147483646 w 652"/>
              <a:gd name="T79" fmla="*/ 2147483646 h 526"/>
              <a:gd name="T80" fmla="*/ 2147483646 w 652"/>
              <a:gd name="T81" fmla="*/ 2147483646 h 526"/>
              <a:gd name="T82" fmla="*/ 2147483646 w 652"/>
              <a:gd name="T83" fmla="*/ 2147483646 h 526"/>
              <a:gd name="T84" fmla="*/ 2147483646 w 652"/>
              <a:gd name="T85" fmla="*/ 2147483646 h 526"/>
              <a:gd name="T86" fmla="*/ 2147483646 w 652"/>
              <a:gd name="T87" fmla="*/ 2147483646 h 526"/>
              <a:gd name="T88" fmla="*/ 2147483646 w 652"/>
              <a:gd name="T89" fmla="*/ 2147483646 h 526"/>
              <a:gd name="T90" fmla="*/ 2147483646 w 652"/>
              <a:gd name="T91" fmla="*/ 2147483646 h 526"/>
              <a:gd name="T92" fmla="*/ 2147483646 w 652"/>
              <a:gd name="T93" fmla="*/ 2147483646 h 526"/>
              <a:gd name="T94" fmla="*/ 2147483646 w 652"/>
              <a:gd name="T95" fmla="*/ 2147483646 h 526"/>
              <a:gd name="T96" fmla="*/ 2147483646 w 652"/>
              <a:gd name="T97" fmla="*/ 2147483646 h 526"/>
              <a:gd name="T98" fmla="*/ 2147483646 w 652"/>
              <a:gd name="T99" fmla="*/ 2147483646 h 526"/>
              <a:gd name="T100" fmla="*/ 2147483646 w 652"/>
              <a:gd name="T101" fmla="*/ 2147483646 h 526"/>
              <a:gd name="T102" fmla="*/ 2147483646 w 652"/>
              <a:gd name="T103" fmla="*/ 2147483646 h 526"/>
              <a:gd name="T104" fmla="*/ 2147483646 w 652"/>
              <a:gd name="T105" fmla="*/ 2147483646 h 526"/>
              <a:gd name="T106" fmla="*/ 2147483646 w 652"/>
              <a:gd name="T107" fmla="*/ 2147483646 h 526"/>
              <a:gd name="T108" fmla="*/ 2147483646 w 652"/>
              <a:gd name="T109" fmla="*/ 2147483646 h 52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652"/>
              <a:gd name="T166" fmla="*/ 0 h 526"/>
              <a:gd name="T167" fmla="*/ 652 w 652"/>
              <a:gd name="T168" fmla="*/ 526 h 52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652" h="526">
                <a:moveTo>
                  <a:pt x="588" y="320"/>
                </a:moveTo>
                <a:lnTo>
                  <a:pt x="588" y="320"/>
                </a:lnTo>
                <a:lnTo>
                  <a:pt x="588" y="324"/>
                </a:lnTo>
                <a:lnTo>
                  <a:pt x="592" y="326"/>
                </a:lnTo>
                <a:lnTo>
                  <a:pt x="596" y="328"/>
                </a:lnTo>
                <a:lnTo>
                  <a:pt x="602" y="328"/>
                </a:lnTo>
                <a:lnTo>
                  <a:pt x="614" y="326"/>
                </a:lnTo>
                <a:lnTo>
                  <a:pt x="628" y="320"/>
                </a:lnTo>
                <a:lnTo>
                  <a:pt x="640" y="312"/>
                </a:lnTo>
                <a:lnTo>
                  <a:pt x="644" y="308"/>
                </a:lnTo>
                <a:lnTo>
                  <a:pt x="650" y="302"/>
                </a:lnTo>
                <a:lnTo>
                  <a:pt x="652" y="296"/>
                </a:lnTo>
                <a:lnTo>
                  <a:pt x="652" y="290"/>
                </a:lnTo>
                <a:lnTo>
                  <a:pt x="652" y="282"/>
                </a:lnTo>
                <a:lnTo>
                  <a:pt x="648" y="274"/>
                </a:lnTo>
                <a:lnTo>
                  <a:pt x="648" y="268"/>
                </a:lnTo>
                <a:lnTo>
                  <a:pt x="646" y="262"/>
                </a:lnTo>
                <a:lnTo>
                  <a:pt x="642" y="256"/>
                </a:lnTo>
                <a:lnTo>
                  <a:pt x="636" y="248"/>
                </a:lnTo>
                <a:lnTo>
                  <a:pt x="626" y="242"/>
                </a:lnTo>
                <a:lnTo>
                  <a:pt x="614" y="240"/>
                </a:lnTo>
                <a:lnTo>
                  <a:pt x="598" y="238"/>
                </a:lnTo>
                <a:lnTo>
                  <a:pt x="604" y="228"/>
                </a:lnTo>
                <a:lnTo>
                  <a:pt x="610" y="218"/>
                </a:lnTo>
                <a:lnTo>
                  <a:pt x="614" y="204"/>
                </a:lnTo>
                <a:lnTo>
                  <a:pt x="618" y="192"/>
                </a:lnTo>
                <a:lnTo>
                  <a:pt x="616" y="186"/>
                </a:lnTo>
                <a:lnTo>
                  <a:pt x="616" y="182"/>
                </a:lnTo>
                <a:lnTo>
                  <a:pt x="612" y="178"/>
                </a:lnTo>
                <a:lnTo>
                  <a:pt x="606" y="174"/>
                </a:lnTo>
                <a:lnTo>
                  <a:pt x="600" y="172"/>
                </a:lnTo>
                <a:lnTo>
                  <a:pt x="590" y="172"/>
                </a:lnTo>
                <a:lnTo>
                  <a:pt x="592" y="164"/>
                </a:lnTo>
                <a:lnTo>
                  <a:pt x="596" y="150"/>
                </a:lnTo>
                <a:lnTo>
                  <a:pt x="596" y="142"/>
                </a:lnTo>
                <a:lnTo>
                  <a:pt x="592" y="134"/>
                </a:lnTo>
                <a:lnTo>
                  <a:pt x="588" y="128"/>
                </a:lnTo>
                <a:lnTo>
                  <a:pt x="578" y="124"/>
                </a:lnTo>
                <a:lnTo>
                  <a:pt x="584" y="108"/>
                </a:lnTo>
                <a:lnTo>
                  <a:pt x="586" y="90"/>
                </a:lnTo>
                <a:lnTo>
                  <a:pt x="588" y="72"/>
                </a:lnTo>
                <a:lnTo>
                  <a:pt x="586" y="62"/>
                </a:lnTo>
                <a:lnTo>
                  <a:pt x="584" y="52"/>
                </a:lnTo>
                <a:lnTo>
                  <a:pt x="580" y="44"/>
                </a:lnTo>
                <a:lnTo>
                  <a:pt x="576" y="36"/>
                </a:lnTo>
                <a:lnTo>
                  <a:pt x="568" y="30"/>
                </a:lnTo>
                <a:lnTo>
                  <a:pt x="558" y="28"/>
                </a:lnTo>
                <a:lnTo>
                  <a:pt x="546" y="26"/>
                </a:lnTo>
                <a:lnTo>
                  <a:pt x="530" y="26"/>
                </a:lnTo>
                <a:lnTo>
                  <a:pt x="520" y="18"/>
                </a:lnTo>
                <a:lnTo>
                  <a:pt x="508" y="12"/>
                </a:lnTo>
                <a:lnTo>
                  <a:pt x="494" y="6"/>
                </a:lnTo>
                <a:lnTo>
                  <a:pt x="480" y="0"/>
                </a:lnTo>
                <a:lnTo>
                  <a:pt x="464" y="0"/>
                </a:lnTo>
                <a:lnTo>
                  <a:pt x="458" y="0"/>
                </a:lnTo>
                <a:lnTo>
                  <a:pt x="452" y="4"/>
                </a:lnTo>
                <a:lnTo>
                  <a:pt x="446" y="8"/>
                </a:lnTo>
                <a:lnTo>
                  <a:pt x="442" y="14"/>
                </a:lnTo>
                <a:lnTo>
                  <a:pt x="430" y="16"/>
                </a:lnTo>
                <a:lnTo>
                  <a:pt x="418" y="18"/>
                </a:lnTo>
                <a:lnTo>
                  <a:pt x="404" y="24"/>
                </a:lnTo>
                <a:lnTo>
                  <a:pt x="392" y="32"/>
                </a:lnTo>
                <a:lnTo>
                  <a:pt x="386" y="36"/>
                </a:lnTo>
                <a:lnTo>
                  <a:pt x="380" y="42"/>
                </a:lnTo>
                <a:lnTo>
                  <a:pt x="376" y="50"/>
                </a:lnTo>
                <a:lnTo>
                  <a:pt x="374" y="58"/>
                </a:lnTo>
                <a:lnTo>
                  <a:pt x="372" y="66"/>
                </a:lnTo>
                <a:lnTo>
                  <a:pt x="372" y="78"/>
                </a:lnTo>
                <a:lnTo>
                  <a:pt x="364" y="78"/>
                </a:lnTo>
                <a:lnTo>
                  <a:pt x="356" y="80"/>
                </a:lnTo>
                <a:lnTo>
                  <a:pt x="346" y="84"/>
                </a:lnTo>
                <a:lnTo>
                  <a:pt x="338" y="92"/>
                </a:lnTo>
                <a:lnTo>
                  <a:pt x="330" y="102"/>
                </a:lnTo>
                <a:lnTo>
                  <a:pt x="328" y="108"/>
                </a:lnTo>
                <a:lnTo>
                  <a:pt x="326" y="116"/>
                </a:lnTo>
                <a:lnTo>
                  <a:pt x="324" y="126"/>
                </a:lnTo>
                <a:lnTo>
                  <a:pt x="326" y="136"/>
                </a:lnTo>
                <a:lnTo>
                  <a:pt x="322" y="144"/>
                </a:lnTo>
                <a:lnTo>
                  <a:pt x="312" y="162"/>
                </a:lnTo>
                <a:lnTo>
                  <a:pt x="298" y="182"/>
                </a:lnTo>
                <a:lnTo>
                  <a:pt x="290" y="190"/>
                </a:lnTo>
                <a:lnTo>
                  <a:pt x="282" y="194"/>
                </a:lnTo>
                <a:lnTo>
                  <a:pt x="284" y="188"/>
                </a:lnTo>
                <a:lnTo>
                  <a:pt x="290" y="168"/>
                </a:lnTo>
                <a:lnTo>
                  <a:pt x="292" y="156"/>
                </a:lnTo>
                <a:lnTo>
                  <a:pt x="292" y="144"/>
                </a:lnTo>
                <a:lnTo>
                  <a:pt x="290" y="128"/>
                </a:lnTo>
                <a:lnTo>
                  <a:pt x="286" y="114"/>
                </a:lnTo>
                <a:lnTo>
                  <a:pt x="286" y="104"/>
                </a:lnTo>
                <a:lnTo>
                  <a:pt x="286" y="96"/>
                </a:lnTo>
                <a:lnTo>
                  <a:pt x="284" y="86"/>
                </a:lnTo>
                <a:lnTo>
                  <a:pt x="278" y="76"/>
                </a:lnTo>
                <a:lnTo>
                  <a:pt x="276" y="72"/>
                </a:lnTo>
                <a:lnTo>
                  <a:pt x="270" y="70"/>
                </a:lnTo>
                <a:lnTo>
                  <a:pt x="266" y="68"/>
                </a:lnTo>
                <a:lnTo>
                  <a:pt x="258" y="68"/>
                </a:lnTo>
                <a:lnTo>
                  <a:pt x="250" y="68"/>
                </a:lnTo>
                <a:lnTo>
                  <a:pt x="242" y="70"/>
                </a:lnTo>
                <a:lnTo>
                  <a:pt x="232" y="64"/>
                </a:lnTo>
                <a:lnTo>
                  <a:pt x="222" y="58"/>
                </a:lnTo>
                <a:lnTo>
                  <a:pt x="210" y="54"/>
                </a:lnTo>
                <a:lnTo>
                  <a:pt x="196" y="52"/>
                </a:lnTo>
                <a:lnTo>
                  <a:pt x="188" y="54"/>
                </a:lnTo>
                <a:lnTo>
                  <a:pt x="180" y="56"/>
                </a:lnTo>
                <a:lnTo>
                  <a:pt x="172" y="60"/>
                </a:lnTo>
                <a:lnTo>
                  <a:pt x="164" y="66"/>
                </a:lnTo>
                <a:lnTo>
                  <a:pt x="156" y="74"/>
                </a:lnTo>
                <a:lnTo>
                  <a:pt x="148" y="84"/>
                </a:lnTo>
                <a:lnTo>
                  <a:pt x="140" y="88"/>
                </a:lnTo>
                <a:lnTo>
                  <a:pt x="132" y="94"/>
                </a:lnTo>
                <a:lnTo>
                  <a:pt x="124" y="100"/>
                </a:lnTo>
                <a:lnTo>
                  <a:pt x="118" y="110"/>
                </a:lnTo>
                <a:lnTo>
                  <a:pt x="112" y="124"/>
                </a:lnTo>
                <a:lnTo>
                  <a:pt x="112" y="132"/>
                </a:lnTo>
                <a:lnTo>
                  <a:pt x="112" y="140"/>
                </a:lnTo>
                <a:lnTo>
                  <a:pt x="112" y="150"/>
                </a:lnTo>
                <a:lnTo>
                  <a:pt x="116" y="160"/>
                </a:lnTo>
                <a:lnTo>
                  <a:pt x="110" y="166"/>
                </a:lnTo>
                <a:lnTo>
                  <a:pt x="104" y="172"/>
                </a:lnTo>
                <a:lnTo>
                  <a:pt x="100" y="182"/>
                </a:lnTo>
                <a:lnTo>
                  <a:pt x="96" y="192"/>
                </a:lnTo>
                <a:lnTo>
                  <a:pt x="96" y="202"/>
                </a:lnTo>
                <a:lnTo>
                  <a:pt x="98" y="208"/>
                </a:lnTo>
                <a:lnTo>
                  <a:pt x="102" y="214"/>
                </a:lnTo>
                <a:lnTo>
                  <a:pt x="106" y="220"/>
                </a:lnTo>
                <a:lnTo>
                  <a:pt x="112" y="226"/>
                </a:lnTo>
                <a:lnTo>
                  <a:pt x="104" y="224"/>
                </a:lnTo>
                <a:lnTo>
                  <a:pt x="96" y="224"/>
                </a:lnTo>
                <a:lnTo>
                  <a:pt x="86" y="224"/>
                </a:lnTo>
                <a:lnTo>
                  <a:pt x="76" y="230"/>
                </a:lnTo>
                <a:lnTo>
                  <a:pt x="72" y="232"/>
                </a:lnTo>
                <a:lnTo>
                  <a:pt x="68" y="238"/>
                </a:lnTo>
                <a:lnTo>
                  <a:pt x="64" y="244"/>
                </a:lnTo>
                <a:lnTo>
                  <a:pt x="62" y="252"/>
                </a:lnTo>
                <a:lnTo>
                  <a:pt x="60" y="262"/>
                </a:lnTo>
                <a:lnTo>
                  <a:pt x="58" y="272"/>
                </a:lnTo>
                <a:lnTo>
                  <a:pt x="42" y="284"/>
                </a:lnTo>
                <a:lnTo>
                  <a:pt x="28" y="296"/>
                </a:lnTo>
                <a:lnTo>
                  <a:pt x="12" y="314"/>
                </a:lnTo>
                <a:lnTo>
                  <a:pt x="8" y="324"/>
                </a:lnTo>
                <a:lnTo>
                  <a:pt x="2" y="334"/>
                </a:lnTo>
                <a:lnTo>
                  <a:pt x="0" y="344"/>
                </a:lnTo>
                <a:lnTo>
                  <a:pt x="0" y="356"/>
                </a:lnTo>
                <a:lnTo>
                  <a:pt x="4" y="368"/>
                </a:lnTo>
                <a:lnTo>
                  <a:pt x="10" y="380"/>
                </a:lnTo>
                <a:lnTo>
                  <a:pt x="20" y="392"/>
                </a:lnTo>
                <a:lnTo>
                  <a:pt x="36" y="404"/>
                </a:lnTo>
                <a:lnTo>
                  <a:pt x="26" y="416"/>
                </a:lnTo>
                <a:lnTo>
                  <a:pt x="18" y="426"/>
                </a:lnTo>
                <a:lnTo>
                  <a:pt x="12" y="440"/>
                </a:lnTo>
                <a:lnTo>
                  <a:pt x="8" y="454"/>
                </a:lnTo>
                <a:lnTo>
                  <a:pt x="8" y="460"/>
                </a:lnTo>
                <a:lnTo>
                  <a:pt x="10" y="466"/>
                </a:lnTo>
                <a:lnTo>
                  <a:pt x="14" y="472"/>
                </a:lnTo>
                <a:lnTo>
                  <a:pt x="20" y="478"/>
                </a:lnTo>
                <a:lnTo>
                  <a:pt x="28" y="482"/>
                </a:lnTo>
                <a:lnTo>
                  <a:pt x="40" y="486"/>
                </a:lnTo>
                <a:lnTo>
                  <a:pt x="36" y="494"/>
                </a:lnTo>
                <a:lnTo>
                  <a:pt x="36" y="502"/>
                </a:lnTo>
                <a:lnTo>
                  <a:pt x="34" y="512"/>
                </a:lnTo>
                <a:lnTo>
                  <a:pt x="36" y="520"/>
                </a:lnTo>
                <a:lnTo>
                  <a:pt x="40" y="522"/>
                </a:lnTo>
                <a:lnTo>
                  <a:pt x="42" y="524"/>
                </a:lnTo>
                <a:lnTo>
                  <a:pt x="48" y="526"/>
                </a:lnTo>
                <a:lnTo>
                  <a:pt x="54" y="524"/>
                </a:lnTo>
                <a:lnTo>
                  <a:pt x="70" y="520"/>
                </a:lnTo>
                <a:lnTo>
                  <a:pt x="76" y="516"/>
                </a:lnTo>
                <a:lnTo>
                  <a:pt x="90" y="506"/>
                </a:lnTo>
                <a:lnTo>
                  <a:pt x="108" y="500"/>
                </a:lnTo>
                <a:lnTo>
                  <a:pt x="116" y="500"/>
                </a:lnTo>
                <a:lnTo>
                  <a:pt x="122" y="502"/>
                </a:lnTo>
                <a:lnTo>
                  <a:pt x="122" y="492"/>
                </a:lnTo>
                <a:lnTo>
                  <a:pt x="122" y="482"/>
                </a:lnTo>
                <a:lnTo>
                  <a:pt x="126" y="472"/>
                </a:lnTo>
                <a:lnTo>
                  <a:pt x="130" y="464"/>
                </a:lnTo>
                <a:lnTo>
                  <a:pt x="138" y="456"/>
                </a:lnTo>
                <a:lnTo>
                  <a:pt x="144" y="454"/>
                </a:lnTo>
                <a:lnTo>
                  <a:pt x="150" y="454"/>
                </a:lnTo>
                <a:lnTo>
                  <a:pt x="156" y="454"/>
                </a:lnTo>
                <a:lnTo>
                  <a:pt x="166" y="456"/>
                </a:lnTo>
                <a:lnTo>
                  <a:pt x="172" y="452"/>
                </a:lnTo>
                <a:lnTo>
                  <a:pt x="190" y="442"/>
                </a:lnTo>
                <a:lnTo>
                  <a:pt x="200" y="438"/>
                </a:lnTo>
                <a:lnTo>
                  <a:pt x="208" y="436"/>
                </a:lnTo>
                <a:lnTo>
                  <a:pt x="216" y="438"/>
                </a:lnTo>
                <a:lnTo>
                  <a:pt x="220" y="440"/>
                </a:lnTo>
                <a:lnTo>
                  <a:pt x="222" y="442"/>
                </a:lnTo>
                <a:lnTo>
                  <a:pt x="226" y="440"/>
                </a:lnTo>
                <a:lnTo>
                  <a:pt x="234" y="432"/>
                </a:lnTo>
                <a:lnTo>
                  <a:pt x="240" y="428"/>
                </a:lnTo>
                <a:lnTo>
                  <a:pt x="248" y="426"/>
                </a:lnTo>
                <a:lnTo>
                  <a:pt x="256" y="426"/>
                </a:lnTo>
                <a:lnTo>
                  <a:pt x="264" y="430"/>
                </a:lnTo>
                <a:lnTo>
                  <a:pt x="282" y="436"/>
                </a:lnTo>
                <a:lnTo>
                  <a:pt x="288" y="428"/>
                </a:lnTo>
                <a:lnTo>
                  <a:pt x="292" y="424"/>
                </a:lnTo>
                <a:lnTo>
                  <a:pt x="298" y="420"/>
                </a:lnTo>
                <a:lnTo>
                  <a:pt x="290" y="414"/>
                </a:lnTo>
                <a:lnTo>
                  <a:pt x="282" y="404"/>
                </a:lnTo>
                <a:lnTo>
                  <a:pt x="276" y="392"/>
                </a:lnTo>
                <a:lnTo>
                  <a:pt x="274" y="384"/>
                </a:lnTo>
                <a:lnTo>
                  <a:pt x="274" y="376"/>
                </a:lnTo>
                <a:lnTo>
                  <a:pt x="274" y="366"/>
                </a:lnTo>
                <a:lnTo>
                  <a:pt x="276" y="356"/>
                </a:lnTo>
                <a:lnTo>
                  <a:pt x="278" y="346"/>
                </a:lnTo>
                <a:lnTo>
                  <a:pt x="284" y="334"/>
                </a:lnTo>
                <a:lnTo>
                  <a:pt x="294" y="320"/>
                </a:lnTo>
                <a:lnTo>
                  <a:pt x="304" y="306"/>
                </a:lnTo>
                <a:lnTo>
                  <a:pt x="306" y="296"/>
                </a:lnTo>
                <a:lnTo>
                  <a:pt x="308" y="286"/>
                </a:lnTo>
                <a:lnTo>
                  <a:pt x="310" y="276"/>
                </a:lnTo>
                <a:lnTo>
                  <a:pt x="316" y="266"/>
                </a:lnTo>
                <a:lnTo>
                  <a:pt x="324" y="258"/>
                </a:lnTo>
                <a:lnTo>
                  <a:pt x="330" y="256"/>
                </a:lnTo>
                <a:lnTo>
                  <a:pt x="336" y="256"/>
                </a:lnTo>
                <a:lnTo>
                  <a:pt x="342" y="256"/>
                </a:lnTo>
                <a:lnTo>
                  <a:pt x="350" y="260"/>
                </a:lnTo>
                <a:lnTo>
                  <a:pt x="356" y="254"/>
                </a:lnTo>
                <a:lnTo>
                  <a:pt x="370" y="248"/>
                </a:lnTo>
                <a:lnTo>
                  <a:pt x="378" y="244"/>
                </a:lnTo>
                <a:lnTo>
                  <a:pt x="386" y="244"/>
                </a:lnTo>
                <a:lnTo>
                  <a:pt x="394" y="246"/>
                </a:lnTo>
                <a:lnTo>
                  <a:pt x="400" y="252"/>
                </a:lnTo>
                <a:lnTo>
                  <a:pt x="410" y="250"/>
                </a:lnTo>
                <a:lnTo>
                  <a:pt x="422" y="248"/>
                </a:lnTo>
                <a:lnTo>
                  <a:pt x="436" y="248"/>
                </a:lnTo>
                <a:lnTo>
                  <a:pt x="450" y="250"/>
                </a:lnTo>
                <a:lnTo>
                  <a:pt x="462" y="256"/>
                </a:lnTo>
                <a:lnTo>
                  <a:pt x="468" y="260"/>
                </a:lnTo>
                <a:lnTo>
                  <a:pt x="472" y="264"/>
                </a:lnTo>
                <a:lnTo>
                  <a:pt x="474" y="272"/>
                </a:lnTo>
                <a:lnTo>
                  <a:pt x="476" y="280"/>
                </a:lnTo>
                <a:lnTo>
                  <a:pt x="480" y="274"/>
                </a:lnTo>
                <a:lnTo>
                  <a:pt x="492" y="260"/>
                </a:lnTo>
                <a:lnTo>
                  <a:pt x="500" y="256"/>
                </a:lnTo>
                <a:lnTo>
                  <a:pt x="508" y="252"/>
                </a:lnTo>
                <a:lnTo>
                  <a:pt x="516" y="254"/>
                </a:lnTo>
                <a:lnTo>
                  <a:pt x="520" y="256"/>
                </a:lnTo>
                <a:lnTo>
                  <a:pt x="524" y="260"/>
                </a:lnTo>
                <a:lnTo>
                  <a:pt x="532" y="262"/>
                </a:lnTo>
                <a:lnTo>
                  <a:pt x="544" y="268"/>
                </a:lnTo>
                <a:lnTo>
                  <a:pt x="554" y="274"/>
                </a:lnTo>
                <a:lnTo>
                  <a:pt x="566" y="282"/>
                </a:lnTo>
                <a:lnTo>
                  <a:pt x="576" y="292"/>
                </a:lnTo>
                <a:lnTo>
                  <a:pt x="584" y="304"/>
                </a:lnTo>
                <a:lnTo>
                  <a:pt x="586" y="312"/>
                </a:lnTo>
                <a:lnTo>
                  <a:pt x="588" y="320"/>
                </a:lnTo>
                <a:close/>
              </a:path>
            </a:pathLst>
          </a:custGeom>
          <a:solidFill>
            <a:srgbClr val="F7F7F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418"/>
          <p:cNvSpPr>
            <a:spLocks/>
          </p:cNvSpPr>
          <p:nvPr/>
        </p:nvSpPr>
        <p:spPr bwMode="auto">
          <a:xfrm>
            <a:off x="6003925" y="285750"/>
            <a:ext cx="1743075" cy="1047750"/>
          </a:xfrm>
          <a:custGeom>
            <a:avLst/>
            <a:gdLst>
              <a:gd name="T0" fmla="*/ 2147483646 w 1098"/>
              <a:gd name="T1" fmla="*/ 2147483646 h 660"/>
              <a:gd name="T2" fmla="*/ 2147483646 w 1098"/>
              <a:gd name="T3" fmla="*/ 2147483646 h 660"/>
              <a:gd name="T4" fmla="*/ 2147483646 w 1098"/>
              <a:gd name="T5" fmla="*/ 2147483646 h 660"/>
              <a:gd name="T6" fmla="*/ 2147483646 w 1098"/>
              <a:gd name="T7" fmla="*/ 2147483646 h 660"/>
              <a:gd name="T8" fmla="*/ 2147483646 w 1098"/>
              <a:gd name="T9" fmla="*/ 2147483646 h 660"/>
              <a:gd name="T10" fmla="*/ 2147483646 w 1098"/>
              <a:gd name="T11" fmla="*/ 2147483646 h 660"/>
              <a:gd name="T12" fmla="*/ 2147483646 w 1098"/>
              <a:gd name="T13" fmla="*/ 2147483646 h 660"/>
              <a:gd name="T14" fmla="*/ 2147483646 w 1098"/>
              <a:gd name="T15" fmla="*/ 2147483646 h 660"/>
              <a:gd name="T16" fmla="*/ 2147483646 w 1098"/>
              <a:gd name="T17" fmla="*/ 2147483646 h 660"/>
              <a:gd name="T18" fmla="*/ 2147483646 w 1098"/>
              <a:gd name="T19" fmla="*/ 2147483646 h 660"/>
              <a:gd name="T20" fmla="*/ 2147483646 w 1098"/>
              <a:gd name="T21" fmla="*/ 2147483646 h 660"/>
              <a:gd name="T22" fmla="*/ 2147483646 w 1098"/>
              <a:gd name="T23" fmla="*/ 2147483646 h 660"/>
              <a:gd name="T24" fmla="*/ 2147483646 w 1098"/>
              <a:gd name="T25" fmla="*/ 2147483646 h 660"/>
              <a:gd name="T26" fmla="*/ 2147483646 w 1098"/>
              <a:gd name="T27" fmla="*/ 2147483646 h 660"/>
              <a:gd name="T28" fmla="*/ 2147483646 w 1098"/>
              <a:gd name="T29" fmla="*/ 2147483646 h 660"/>
              <a:gd name="T30" fmla="*/ 2147483646 w 1098"/>
              <a:gd name="T31" fmla="*/ 2147483646 h 660"/>
              <a:gd name="T32" fmla="*/ 2147483646 w 1098"/>
              <a:gd name="T33" fmla="*/ 2147483646 h 660"/>
              <a:gd name="T34" fmla="*/ 2147483646 w 1098"/>
              <a:gd name="T35" fmla="*/ 0 h 660"/>
              <a:gd name="T36" fmla="*/ 2147483646 w 1098"/>
              <a:gd name="T37" fmla="*/ 2147483646 h 660"/>
              <a:gd name="T38" fmla="*/ 2147483646 w 1098"/>
              <a:gd name="T39" fmla="*/ 2147483646 h 660"/>
              <a:gd name="T40" fmla="*/ 2147483646 w 1098"/>
              <a:gd name="T41" fmla="*/ 2147483646 h 660"/>
              <a:gd name="T42" fmla="*/ 2147483646 w 1098"/>
              <a:gd name="T43" fmla="*/ 2147483646 h 660"/>
              <a:gd name="T44" fmla="*/ 2147483646 w 1098"/>
              <a:gd name="T45" fmla="*/ 2147483646 h 660"/>
              <a:gd name="T46" fmla="*/ 2147483646 w 1098"/>
              <a:gd name="T47" fmla="*/ 2147483646 h 660"/>
              <a:gd name="T48" fmla="*/ 2147483646 w 1098"/>
              <a:gd name="T49" fmla="*/ 2147483646 h 660"/>
              <a:gd name="T50" fmla="*/ 2147483646 w 1098"/>
              <a:gd name="T51" fmla="*/ 2147483646 h 660"/>
              <a:gd name="T52" fmla="*/ 2147483646 w 1098"/>
              <a:gd name="T53" fmla="*/ 2147483646 h 660"/>
              <a:gd name="T54" fmla="*/ 2147483646 w 1098"/>
              <a:gd name="T55" fmla="*/ 2147483646 h 660"/>
              <a:gd name="T56" fmla="*/ 2147483646 w 1098"/>
              <a:gd name="T57" fmla="*/ 2147483646 h 660"/>
              <a:gd name="T58" fmla="*/ 2147483646 w 1098"/>
              <a:gd name="T59" fmla="*/ 2147483646 h 660"/>
              <a:gd name="T60" fmla="*/ 2147483646 w 1098"/>
              <a:gd name="T61" fmla="*/ 2147483646 h 660"/>
              <a:gd name="T62" fmla="*/ 2147483646 w 1098"/>
              <a:gd name="T63" fmla="*/ 2147483646 h 660"/>
              <a:gd name="T64" fmla="*/ 2147483646 w 1098"/>
              <a:gd name="T65" fmla="*/ 2147483646 h 660"/>
              <a:gd name="T66" fmla="*/ 2147483646 w 1098"/>
              <a:gd name="T67" fmla="*/ 2147483646 h 660"/>
              <a:gd name="T68" fmla="*/ 2147483646 w 1098"/>
              <a:gd name="T69" fmla="*/ 2147483646 h 660"/>
              <a:gd name="T70" fmla="*/ 2147483646 w 1098"/>
              <a:gd name="T71" fmla="*/ 2147483646 h 660"/>
              <a:gd name="T72" fmla="*/ 2147483646 w 1098"/>
              <a:gd name="T73" fmla="*/ 2147483646 h 660"/>
              <a:gd name="T74" fmla="*/ 2147483646 w 1098"/>
              <a:gd name="T75" fmla="*/ 2147483646 h 660"/>
              <a:gd name="T76" fmla="*/ 2147483646 w 1098"/>
              <a:gd name="T77" fmla="*/ 2147483646 h 660"/>
              <a:gd name="T78" fmla="*/ 2147483646 w 1098"/>
              <a:gd name="T79" fmla="*/ 2147483646 h 660"/>
              <a:gd name="T80" fmla="*/ 2147483646 w 1098"/>
              <a:gd name="T81" fmla="*/ 2147483646 h 660"/>
              <a:gd name="T82" fmla="*/ 2147483646 w 1098"/>
              <a:gd name="T83" fmla="*/ 2147483646 h 660"/>
              <a:gd name="T84" fmla="*/ 2147483646 w 1098"/>
              <a:gd name="T85" fmla="*/ 2147483646 h 660"/>
              <a:gd name="T86" fmla="*/ 2147483646 w 1098"/>
              <a:gd name="T87" fmla="*/ 2147483646 h 660"/>
              <a:gd name="T88" fmla="*/ 2147483646 w 1098"/>
              <a:gd name="T89" fmla="*/ 2147483646 h 660"/>
              <a:gd name="T90" fmla="*/ 2147483646 w 1098"/>
              <a:gd name="T91" fmla="*/ 2147483646 h 660"/>
              <a:gd name="T92" fmla="*/ 2147483646 w 1098"/>
              <a:gd name="T93" fmla="*/ 2147483646 h 660"/>
              <a:gd name="T94" fmla="*/ 2147483646 w 1098"/>
              <a:gd name="T95" fmla="*/ 2147483646 h 660"/>
              <a:gd name="T96" fmla="*/ 2147483646 w 1098"/>
              <a:gd name="T97" fmla="*/ 2147483646 h 660"/>
              <a:gd name="T98" fmla="*/ 2147483646 w 1098"/>
              <a:gd name="T99" fmla="*/ 2147483646 h 660"/>
              <a:gd name="T100" fmla="*/ 2147483646 w 1098"/>
              <a:gd name="T101" fmla="*/ 2147483646 h 660"/>
              <a:gd name="T102" fmla="*/ 2147483646 w 1098"/>
              <a:gd name="T103" fmla="*/ 2147483646 h 660"/>
              <a:gd name="T104" fmla="*/ 2147483646 w 1098"/>
              <a:gd name="T105" fmla="*/ 2147483646 h 660"/>
              <a:gd name="T106" fmla="*/ 2147483646 w 1098"/>
              <a:gd name="T107" fmla="*/ 2147483646 h 660"/>
              <a:gd name="T108" fmla="*/ 2147483646 w 1098"/>
              <a:gd name="T109" fmla="*/ 2147483646 h 660"/>
              <a:gd name="T110" fmla="*/ 2147483646 w 1098"/>
              <a:gd name="T111" fmla="*/ 2147483646 h 660"/>
              <a:gd name="T112" fmla="*/ 2147483646 w 1098"/>
              <a:gd name="T113" fmla="*/ 2147483646 h 660"/>
              <a:gd name="T114" fmla="*/ 2147483646 w 1098"/>
              <a:gd name="T115" fmla="*/ 2147483646 h 66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098"/>
              <a:gd name="T175" fmla="*/ 0 h 660"/>
              <a:gd name="T176" fmla="*/ 1098 w 1098"/>
              <a:gd name="T177" fmla="*/ 660 h 66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098" h="660">
                <a:moveTo>
                  <a:pt x="178" y="536"/>
                </a:moveTo>
                <a:lnTo>
                  <a:pt x="178" y="536"/>
                </a:lnTo>
                <a:lnTo>
                  <a:pt x="254" y="536"/>
                </a:lnTo>
                <a:lnTo>
                  <a:pt x="334" y="532"/>
                </a:lnTo>
                <a:lnTo>
                  <a:pt x="430" y="526"/>
                </a:lnTo>
                <a:lnTo>
                  <a:pt x="480" y="522"/>
                </a:lnTo>
                <a:lnTo>
                  <a:pt x="528" y="516"/>
                </a:lnTo>
                <a:lnTo>
                  <a:pt x="578" y="508"/>
                </a:lnTo>
                <a:lnTo>
                  <a:pt x="622" y="498"/>
                </a:lnTo>
                <a:lnTo>
                  <a:pt x="664" y="486"/>
                </a:lnTo>
                <a:lnTo>
                  <a:pt x="700" y="474"/>
                </a:lnTo>
                <a:lnTo>
                  <a:pt x="716" y="466"/>
                </a:lnTo>
                <a:lnTo>
                  <a:pt x="730" y="458"/>
                </a:lnTo>
                <a:lnTo>
                  <a:pt x="742" y="448"/>
                </a:lnTo>
                <a:lnTo>
                  <a:pt x="752" y="438"/>
                </a:lnTo>
                <a:lnTo>
                  <a:pt x="758" y="432"/>
                </a:lnTo>
                <a:lnTo>
                  <a:pt x="770" y="416"/>
                </a:lnTo>
                <a:lnTo>
                  <a:pt x="778" y="406"/>
                </a:lnTo>
                <a:lnTo>
                  <a:pt x="784" y="392"/>
                </a:lnTo>
                <a:lnTo>
                  <a:pt x="788" y="376"/>
                </a:lnTo>
                <a:lnTo>
                  <a:pt x="788" y="358"/>
                </a:lnTo>
                <a:lnTo>
                  <a:pt x="792" y="356"/>
                </a:lnTo>
                <a:lnTo>
                  <a:pt x="798" y="356"/>
                </a:lnTo>
                <a:lnTo>
                  <a:pt x="806" y="358"/>
                </a:lnTo>
                <a:lnTo>
                  <a:pt x="810" y="362"/>
                </a:lnTo>
                <a:lnTo>
                  <a:pt x="816" y="366"/>
                </a:lnTo>
                <a:lnTo>
                  <a:pt x="822" y="362"/>
                </a:lnTo>
                <a:lnTo>
                  <a:pt x="842" y="350"/>
                </a:lnTo>
                <a:lnTo>
                  <a:pt x="864" y="330"/>
                </a:lnTo>
                <a:lnTo>
                  <a:pt x="876" y="320"/>
                </a:lnTo>
                <a:lnTo>
                  <a:pt x="886" y="308"/>
                </a:lnTo>
                <a:lnTo>
                  <a:pt x="894" y="296"/>
                </a:lnTo>
                <a:lnTo>
                  <a:pt x="898" y="284"/>
                </a:lnTo>
                <a:lnTo>
                  <a:pt x="898" y="272"/>
                </a:lnTo>
                <a:lnTo>
                  <a:pt x="898" y="266"/>
                </a:lnTo>
                <a:lnTo>
                  <a:pt x="894" y="260"/>
                </a:lnTo>
                <a:lnTo>
                  <a:pt x="890" y="254"/>
                </a:lnTo>
                <a:lnTo>
                  <a:pt x="884" y="248"/>
                </a:lnTo>
                <a:lnTo>
                  <a:pt x="870" y="238"/>
                </a:lnTo>
                <a:lnTo>
                  <a:pt x="846" y="228"/>
                </a:lnTo>
                <a:lnTo>
                  <a:pt x="816" y="220"/>
                </a:lnTo>
                <a:lnTo>
                  <a:pt x="800" y="222"/>
                </a:lnTo>
                <a:lnTo>
                  <a:pt x="784" y="224"/>
                </a:lnTo>
                <a:lnTo>
                  <a:pt x="764" y="228"/>
                </a:lnTo>
                <a:lnTo>
                  <a:pt x="744" y="236"/>
                </a:lnTo>
                <a:lnTo>
                  <a:pt x="734" y="242"/>
                </a:lnTo>
                <a:lnTo>
                  <a:pt x="726" y="248"/>
                </a:lnTo>
                <a:lnTo>
                  <a:pt x="718" y="256"/>
                </a:lnTo>
                <a:lnTo>
                  <a:pt x="712" y="266"/>
                </a:lnTo>
                <a:lnTo>
                  <a:pt x="706" y="276"/>
                </a:lnTo>
                <a:lnTo>
                  <a:pt x="702" y="288"/>
                </a:lnTo>
                <a:lnTo>
                  <a:pt x="700" y="278"/>
                </a:lnTo>
                <a:lnTo>
                  <a:pt x="698" y="254"/>
                </a:lnTo>
                <a:lnTo>
                  <a:pt x="696" y="242"/>
                </a:lnTo>
                <a:lnTo>
                  <a:pt x="698" y="230"/>
                </a:lnTo>
                <a:lnTo>
                  <a:pt x="702" y="218"/>
                </a:lnTo>
                <a:lnTo>
                  <a:pt x="704" y="214"/>
                </a:lnTo>
                <a:lnTo>
                  <a:pt x="708" y="212"/>
                </a:lnTo>
                <a:lnTo>
                  <a:pt x="704" y="214"/>
                </a:lnTo>
                <a:lnTo>
                  <a:pt x="694" y="220"/>
                </a:lnTo>
                <a:lnTo>
                  <a:pt x="684" y="230"/>
                </a:lnTo>
                <a:lnTo>
                  <a:pt x="678" y="238"/>
                </a:lnTo>
                <a:lnTo>
                  <a:pt x="674" y="246"/>
                </a:lnTo>
                <a:lnTo>
                  <a:pt x="676" y="228"/>
                </a:lnTo>
                <a:lnTo>
                  <a:pt x="678" y="210"/>
                </a:lnTo>
                <a:lnTo>
                  <a:pt x="686" y="190"/>
                </a:lnTo>
                <a:lnTo>
                  <a:pt x="692" y="178"/>
                </a:lnTo>
                <a:lnTo>
                  <a:pt x="700" y="168"/>
                </a:lnTo>
                <a:lnTo>
                  <a:pt x="708" y="156"/>
                </a:lnTo>
                <a:lnTo>
                  <a:pt x="720" y="146"/>
                </a:lnTo>
                <a:lnTo>
                  <a:pt x="732" y="138"/>
                </a:lnTo>
                <a:lnTo>
                  <a:pt x="748" y="130"/>
                </a:lnTo>
                <a:lnTo>
                  <a:pt x="766" y="124"/>
                </a:lnTo>
                <a:lnTo>
                  <a:pt x="786" y="118"/>
                </a:lnTo>
                <a:lnTo>
                  <a:pt x="804" y="116"/>
                </a:lnTo>
                <a:lnTo>
                  <a:pt x="820" y="110"/>
                </a:lnTo>
                <a:lnTo>
                  <a:pt x="838" y="104"/>
                </a:lnTo>
                <a:lnTo>
                  <a:pt x="844" y="100"/>
                </a:lnTo>
                <a:lnTo>
                  <a:pt x="850" y="94"/>
                </a:lnTo>
                <a:lnTo>
                  <a:pt x="854" y="88"/>
                </a:lnTo>
                <a:lnTo>
                  <a:pt x="856" y="82"/>
                </a:lnTo>
                <a:lnTo>
                  <a:pt x="856" y="74"/>
                </a:lnTo>
                <a:lnTo>
                  <a:pt x="852" y="66"/>
                </a:lnTo>
                <a:lnTo>
                  <a:pt x="844" y="56"/>
                </a:lnTo>
                <a:lnTo>
                  <a:pt x="832" y="46"/>
                </a:lnTo>
                <a:lnTo>
                  <a:pt x="828" y="42"/>
                </a:lnTo>
                <a:lnTo>
                  <a:pt x="822" y="38"/>
                </a:lnTo>
                <a:lnTo>
                  <a:pt x="814" y="36"/>
                </a:lnTo>
                <a:lnTo>
                  <a:pt x="802" y="32"/>
                </a:lnTo>
                <a:lnTo>
                  <a:pt x="786" y="32"/>
                </a:lnTo>
                <a:lnTo>
                  <a:pt x="768" y="36"/>
                </a:lnTo>
                <a:lnTo>
                  <a:pt x="746" y="42"/>
                </a:lnTo>
                <a:lnTo>
                  <a:pt x="760" y="30"/>
                </a:lnTo>
                <a:lnTo>
                  <a:pt x="778" y="20"/>
                </a:lnTo>
                <a:lnTo>
                  <a:pt x="800" y="10"/>
                </a:lnTo>
                <a:lnTo>
                  <a:pt x="814" y="6"/>
                </a:lnTo>
                <a:lnTo>
                  <a:pt x="828" y="2"/>
                </a:lnTo>
                <a:lnTo>
                  <a:pt x="844" y="0"/>
                </a:lnTo>
                <a:lnTo>
                  <a:pt x="860" y="2"/>
                </a:lnTo>
                <a:lnTo>
                  <a:pt x="878" y="4"/>
                </a:lnTo>
                <a:lnTo>
                  <a:pt x="898" y="10"/>
                </a:lnTo>
                <a:lnTo>
                  <a:pt x="918" y="18"/>
                </a:lnTo>
                <a:lnTo>
                  <a:pt x="938" y="28"/>
                </a:lnTo>
                <a:lnTo>
                  <a:pt x="950" y="28"/>
                </a:lnTo>
                <a:lnTo>
                  <a:pt x="974" y="30"/>
                </a:lnTo>
                <a:lnTo>
                  <a:pt x="986" y="34"/>
                </a:lnTo>
                <a:lnTo>
                  <a:pt x="1000" y="40"/>
                </a:lnTo>
                <a:lnTo>
                  <a:pt x="1012" y="48"/>
                </a:lnTo>
                <a:lnTo>
                  <a:pt x="1016" y="52"/>
                </a:lnTo>
                <a:lnTo>
                  <a:pt x="1020" y="58"/>
                </a:lnTo>
                <a:lnTo>
                  <a:pt x="1030" y="58"/>
                </a:lnTo>
                <a:lnTo>
                  <a:pt x="1038" y="60"/>
                </a:lnTo>
                <a:lnTo>
                  <a:pt x="1048" y="62"/>
                </a:lnTo>
                <a:lnTo>
                  <a:pt x="1058" y="66"/>
                </a:lnTo>
                <a:lnTo>
                  <a:pt x="1066" y="72"/>
                </a:lnTo>
                <a:lnTo>
                  <a:pt x="1070" y="76"/>
                </a:lnTo>
                <a:lnTo>
                  <a:pt x="1072" y="80"/>
                </a:lnTo>
                <a:lnTo>
                  <a:pt x="1072" y="84"/>
                </a:lnTo>
                <a:lnTo>
                  <a:pt x="1072" y="90"/>
                </a:lnTo>
                <a:lnTo>
                  <a:pt x="1074" y="102"/>
                </a:lnTo>
                <a:lnTo>
                  <a:pt x="1074" y="114"/>
                </a:lnTo>
                <a:lnTo>
                  <a:pt x="1074" y="130"/>
                </a:lnTo>
                <a:lnTo>
                  <a:pt x="1070" y="150"/>
                </a:lnTo>
                <a:lnTo>
                  <a:pt x="1062" y="170"/>
                </a:lnTo>
                <a:lnTo>
                  <a:pt x="1056" y="182"/>
                </a:lnTo>
                <a:lnTo>
                  <a:pt x="1048" y="192"/>
                </a:lnTo>
                <a:lnTo>
                  <a:pt x="1038" y="204"/>
                </a:lnTo>
                <a:lnTo>
                  <a:pt x="1028" y="216"/>
                </a:lnTo>
                <a:lnTo>
                  <a:pt x="1038" y="212"/>
                </a:lnTo>
                <a:lnTo>
                  <a:pt x="1048" y="212"/>
                </a:lnTo>
                <a:lnTo>
                  <a:pt x="1058" y="212"/>
                </a:lnTo>
                <a:lnTo>
                  <a:pt x="1064" y="214"/>
                </a:lnTo>
                <a:lnTo>
                  <a:pt x="1066" y="218"/>
                </a:lnTo>
                <a:lnTo>
                  <a:pt x="1070" y="224"/>
                </a:lnTo>
                <a:lnTo>
                  <a:pt x="1070" y="230"/>
                </a:lnTo>
                <a:lnTo>
                  <a:pt x="1070" y="240"/>
                </a:lnTo>
                <a:lnTo>
                  <a:pt x="1066" y="252"/>
                </a:lnTo>
                <a:lnTo>
                  <a:pt x="1062" y="266"/>
                </a:lnTo>
                <a:lnTo>
                  <a:pt x="1054" y="284"/>
                </a:lnTo>
                <a:lnTo>
                  <a:pt x="1034" y="324"/>
                </a:lnTo>
                <a:lnTo>
                  <a:pt x="1018" y="354"/>
                </a:lnTo>
                <a:lnTo>
                  <a:pt x="1010" y="366"/>
                </a:lnTo>
                <a:lnTo>
                  <a:pt x="1002" y="374"/>
                </a:lnTo>
                <a:lnTo>
                  <a:pt x="996" y="378"/>
                </a:lnTo>
                <a:lnTo>
                  <a:pt x="994" y="378"/>
                </a:lnTo>
                <a:lnTo>
                  <a:pt x="992" y="378"/>
                </a:lnTo>
                <a:lnTo>
                  <a:pt x="994" y="374"/>
                </a:lnTo>
                <a:lnTo>
                  <a:pt x="1002" y="374"/>
                </a:lnTo>
                <a:lnTo>
                  <a:pt x="1010" y="376"/>
                </a:lnTo>
                <a:lnTo>
                  <a:pt x="1020" y="378"/>
                </a:lnTo>
                <a:lnTo>
                  <a:pt x="1028" y="382"/>
                </a:lnTo>
                <a:lnTo>
                  <a:pt x="1036" y="390"/>
                </a:lnTo>
                <a:lnTo>
                  <a:pt x="1038" y="394"/>
                </a:lnTo>
                <a:lnTo>
                  <a:pt x="1038" y="398"/>
                </a:lnTo>
                <a:lnTo>
                  <a:pt x="1038" y="404"/>
                </a:lnTo>
                <a:lnTo>
                  <a:pt x="1036" y="410"/>
                </a:lnTo>
                <a:lnTo>
                  <a:pt x="1030" y="438"/>
                </a:lnTo>
                <a:lnTo>
                  <a:pt x="1034" y="436"/>
                </a:lnTo>
                <a:lnTo>
                  <a:pt x="1042" y="430"/>
                </a:lnTo>
                <a:lnTo>
                  <a:pt x="1048" y="428"/>
                </a:lnTo>
                <a:lnTo>
                  <a:pt x="1054" y="428"/>
                </a:lnTo>
                <a:lnTo>
                  <a:pt x="1060" y="430"/>
                </a:lnTo>
                <a:lnTo>
                  <a:pt x="1064" y="434"/>
                </a:lnTo>
                <a:lnTo>
                  <a:pt x="1070" y="430"/>
                </a:lnTo>
                <a:lnTo>
                  <a:pt x="1080" y="426"/>
                </a:lnTo>
                <a:lnTo>
                  <a:pt x="1086" y="424"/>
                </a:lnTo>
                <a:lnTo>
                  <a:pt x="1092" y="424"/>
                </a:lnTo>
                <a:lnTo>
                  <a:pt x="1096" y="424"/>
                </a:lnTo>
                <a:lnTo>
                  <a:pt x="1098" y="430"/>
                </a:lnTo>
                <a:lnTo>
                  <a:pt x="1098" y="440"/>
                </a:lnTo>
                <a:lnTo>
                  <a:pt x="1096" y="452"/>
                </a:lnTo>
                <a:lnTo>
                  <a:pt x="1090" y="468"/>
                </a:lnTo>
                <a:lnTo>
                  <a:pt x="1078" y="486"/>
                </a:lnTo>
                <a:lnTo>
                  <a:pt x="1070" y="496"/>
                </a:lnTo>
                <a:lnTo>
                  <a:pt x="1060" y="506"/>
                </a:lnTo>
                <a:lnTo>
                  <a:pt x="1046" y="516"/>
                </a:lnTo>
                <a:lnTo>
                  <a:pt x="1032" y="528"/>
                </a:lnTo>
                <a:lnTo>
                  <a:pt x="1014" y="538"/>
                </a:lnTo>
                <a:lnTo>
                  <a:pt x="994" y="550"/>
                </a:lnTo>
                <a:lnTo>
                  <a:pt x="970" y="560"/>
                </a:lnTo>
                <a:lnTo>
                  <a:pt x="944" y="572"/>
                </a:lnTo>
                <a:lnTo>
                  <a:pt x="914" y="582"/>
                </a:lnTo>
                <a:lnTo>
                  <a:pt x="880" y="594"/>
                </a:lnTo>
                <a:lnTo>
                  <a:pt x="844" y="602"/>
                </a:lnTo>
                <a:lnTo>
                  <a:pt x="802" y="612"/>
                </a:lnTo>
                <a:lnTo>
                  <a:pt x="756" y="622"/>
                </a:lnTo>
                <a:lnTo>
                  <a:pt x="706" y="630"/>
                </a:lnTo>
                <a:lnTo>
                  <a:pt x="652" y="636"/>
                </a:lnTo>
                <a:lnTo>
                  <a:pt x="592" y="644"/>
                </a:lnTo>
                <a:lnTo>
                  <a:pt x="528" y="648"/>
                </a:lnTo>
                <a:lnTo>
                  <a:pt x="458" y="654"/>
                </a:lnTo>
                <a:lnTo>
                  <a:pt x="382" y="656"/>
                </a:lnTo>
                <a:lnTo>
                  <a:pt x="302" y="658"/>
                </a:lnTo>
                <a:lnTo>
                  <a:pt x="214" y="660"/>
                </a:lnTo>
                <a:lnTo>
                  <a:pt x="122" y="658"/>
                </a:lnTo>
                <a:lnTo>
                  <a:pt x="148" y="660"/>
                </a:lnTo>
                <a:lnTo>
                  <a:pt x="220" y="660"/>
                </a:lnTo>
                <a:lnTo>
                  <a:pt x="268" y="660"/>
                </a:lnTo>
                <a:lnTo>
                  <a:pt x="324" y="656"/>
                </a:lnTo>
                <a:lnTo>
                  <a:pt x="384" y="654"/>
                </a:lnTo>
                <a:lnTo>
                  <a:pt x="450" y="648"/>
                </a:lnTo>
                <a:lnTo>
                  <a:pt x="518" y="640"/>
                </a:lnTo>
                <a:lnTo>
                  <a:pt x="586" y="628"/>
                </a:lnTo>
                <a:lnTo>
                  <a:pt x="654" y="614"/>
                </a:lnTo>
                <a:lnTo>
                  <a:pt x="722" y="596"/>
                </a:lnTo>
                <a:lnTo>
                  <a:pt x="754" y="586"/>
                </a:lnTo>
                <a:lnTo>
                  <a:pt x="786" y="574"/>
                </a:lnTo>
                <a:lnTo>
                  <a:pt x="816" y="562"/>
                </a:lnTo>
                <a:lnTo>
                  <a:pt x="844" y="548"/>
                </a:lnTo>
                <a:lnTo>
                  <a:pt x="872" y="532"/>
                </a:lnTo>
                <a:lnTo>
                  <a:pt x="898" y="516"/>
                </a:lnTo>
                <a:lnTo>
                  <a:pt x="922" y="498"/>
                </a:lnTo>
                <a:lnTo>
                  <a:pt x="944" y="480"/>
                </a:lnTo>
                <a:lnTo>
                  <a:pt x="928" y="490"/>
                </a:lnTo>
                <a:lnTo>
                  <a:pt x="882" y="514"/>
                </a:lnTo>
                <a:lnTo>
                  <a:pt x="848" y="530"/>
                </a:lnTo>
                <a:lnTo>
                  <a:pt x="808" y="548"/>
                </a:lnTo>
                <a:lnTo>
                  <a:pt x="760" y="564"/>
                </a:lnTo>
                <a:lnTo>
                  <a:pt x="704" y="582"/>
                </a:lnTo>
                <a:lnTo>
                  <a:pt x="640" y="598"/>
                </a:lnTo>
                <a:lnTo>
                  <a:pt x="570" y="614"/>
                </a:lnTo>
                <a:lnTo>
                  <a:pt x="494" y="626"/>
                </a:lnTo>
                <a:lnTo>
                  <a:pt x="410" y="634"/>
                </a:lnTo>
                <a:lnTo>
                  <a:pt x="366" y="636"/>
                </a:lnTo>
                <a:lnTo>
                  <a:pt x="318" y="638"/>
                </a:lnTo>
                <a:lnTo>
                  <a:pt x="270" y="638"/>
                </a:lnTo>
                <a:lnTo>
                  <a:pt x="220" y="636"/>
                </a:lnTo>
                <a:lnTo>
                  <a:pt x="170" y="634"/>
                </a:lnTo>
                <a:lnTo>
                  <a:pt x="116" y="630"/>
                </a:lnTo>
                <a:lnTo>
                  <a:pt x="62" y="624"/>
                </a:lnTo>
                <a:lnTo>
                  <a:pt x="6" y="616"/>
                </a:lnTo>
                <a:lnTo>
                  <a:pt x="36" y="620"/>
                </a:lnTo>
                <a:lnTo>
                  <a:pt x="122" y="624"/>
                </a:lnTo>
                <a:lnTo>
                  <a:pt x="180" y="626"/>
                </a:lnTo>
                <a:lnTo>
                  <a:pt x="246" y="626"/>
                </a:lnTo>
                <a:lnTo>
                  <a:pt x="318" y="626"/>
                </a:lnTo>
                <a:lnTo>
                  <a:pt x="392" y="622"/>
                </a:lnTo>
                <a:lnTo>
                  <a:pt x="470" y="616"/>
                </a:lnTo>
                <a:lnTo>
                  <a:pt x="548" y="608"/>
                </a:lnTo>
                <a:lnTo>
                  <a:pt x="622" y="594"/>
                </a:lnTo>
                <a:lnTo>
                  <a:pt x="658" y="586"/>
                </a:lnTo>
                <a:lnTo>
                  <a:pt x="694" y="578"/>
                </a:lnTo>
                <a:lnTo>
                  <a:pt x="728" y="568"/>
                </a:lnTo>
                <a:lnTo>
                  <a:pt x="760" y="556"/>
                </a:lnTo>
                <a:lnTo>
                  <a:pt x="790" y="542"/>
                </a:lnTo>
                <a:lnTo>
                  <a:pt x="818" y="528"/>
                </a:lnTo>
                <a:lnTo>
                  <a:pt x="844" y="512"/>
                </a:lnTo>
                <a:lnTo>
                  <a:pt x="868" y="494"/>
                </a:lnTo>
                <a:lnTo>
                  <a:pt x="888" y="476"/>
                </a:lnTo>
                <a:lnTo>
                  <a:pt x="906" y="454"/>
                </a:lnTo>
                <a:lnTo>
                  <a:pt x="906" y="448"/>
                </a:lnTo>
                <a:lnTo>
                  <a:pt x="906" y="434"/>
                </a:lnTo>
                <a:lnTo>
                  <a:pt x="904" y="428"/>
                </a:lnTo>
                <a:lnTo>
                  <a:pt x="902" y="424"/>
                </a:lnTo>
                <a:lnTo>
                  <a:pt x="898" y="424"/>
                </a:lnTo>
                <a:lnTo>
                  <a:pt x="890" y="430"/>
                </a:lnTo>
                <a:lnTo>
                  <a:pt x="884" y="440"/>
                </a:lnTo>
                <a:lnTo>
                  <a:pt x="876" y="450"/>
                </a:lnTo>
                <a:lnTo>
                  <a:pt x="862" y="464"/>
                </a:lnTo>
                <a:lnTo>
                  <a:pt x="844" y="482"/>
                </a:lnTo>
                <a:lnTo>
                  <a:pt x="818" y="500"/>
                </a:lnTo>
                <a:lnTo>
                  <a:pt x="784" y="518"/>
                </a:lnTo>
                <a:lnTo>
                  <a:pt x="742" y="536"/>
                </a:lnTo>
                <a:lnTo>
                  <a:pt x="690" y="552"/>
                </a:lnTo>
                <a:lnTo>
                  <a:pt x="662" y="560"/>
                </a:lnTo>
                <a:lnTo>
                  <a:pt x="630" y="568"/>
                </a:lnTo>
                <a:lnTo>
                  <a:pt x="594" y="574"/>
                </a:lnTo>
                <a:lnTo>
                  <a:pt x="558" y="580"/>
                </a:lnTo>
                <a:lnTo>
                  <a:pt x="516" y="584"/>
                </a:lnTo>
                <a:lnTo>
                  <a:pt x="474" y="588"/>
                </a:lnTo>
                <a:lnTo>
                  <a:pt x="426" y="590"/>
                </a:lnTo>
                <a:lnTo>
                  <a:pt x="376" y="592"/>
                </a:lnTo>
                <a:lnTo>
                  <a:pt x="322" y="592"/>
                </a:lnTo>
                <a:lnTo>
                  <a:pt x="266" y="590"/>
                </a:lnTo>
                <a:lnTo>
                  <a:pt x="206" y="588"/>
                </a:lnTo>
                <a:lnTo>
                  <a:pt x="140" y="582"/>
                </a:lnTo>
                <a:lnTo>
                  <a:pt x="72" y="576"/>
                </a:lnTo>
                <a:lnTo>
                  <a:pt x="0" y="568"/>
                </a:lnTo>
                <a:lnTo>
                  <a:pt x="30" y="572"/>
                </a:lnTo>
                <a:lnTo>
                  <a:pt x="110" y="578"/>
                </a:lnTo>
                <a:lnTo>
                  <a:pt x="164" y="582"/>
                </a:lnTo>
                <a:lnTo>
                  <a:pt x="226" y="584"/>
                </a:lnTo>
                <a:lnTo>
                  <a:pt x="294" y="586"/>
                </a:lnTo>
                <a:lnTo>
                  <a:pt x="366" y="584"/>
                </a:lnTo>
                <a:lnTo>
                  <a:pt x="438" y="580"/>
                </a:lnTo>
                <a:lnTo>
                  <a:pt x="512" y="574"/>
                </a:lnTo>
                <a:lnTo>
                  <a:pt x="584" y="564"/>
                </a:lnTo>
                <a:lnTo>
                  <a:pt x="620" y="556"/>
                </a:lnTo>
                <a:lnTo>
                  <a:pt x="654" y="548"/>
                </a:lnTo>
                <a:lnTo>
                  <a:pt x="686" y="540"/>
                </a:lnTo>
                <a:lnTo>
                  <a:pt x="718" y="528"/>
                </a:lnTo>
                <a:lnTo>
                  <a:pt x="748" y="516"/>
                </a:lnTo>
                <a:lnTo>
                  <a:pt x="776" y="504"/>
                </a:lnTo>
                <a:lnTo>
                  <a:pt x="802" y="488"/>
                </a:lnTo>
                <a:lnTo>
                  <a:pt x="824" y="472"/>
                </a:lnTo>
                <a:lnTo>
                  <a:pt x="846" y="454"/>
                </a:lnTo>
                <a:lnTo>
                  <a:pt x="864" y="434"/>
                </a:lnTo>
                <a:lnTo>
                  <a:pt x="870" y="424"/>
                </a:lnTo>
                <a:lnTo>
                  <a:pt x="872" y="416"/>
                </a:lnTo>
                <a:lnTo>
                  <a:pt x="872" y="412"/>
                </a:lnTo>
                <a:lnTo>
                  <a:pt x="870" y="410"/>
                </a:lnTo>
                <a:lnTo>
                  <a:pt x="868" y="408"/>
                </a:lnTo>
                <a:lnTo>
                  <a:pt x="864" y="408"/>
                </a:lnTo>
                <a:lnTo>
                  <a:pt x="858" y="410"/>
                </a:lnTo>
                <a:lnTo>
                  <a:pt x="848" y="414"/>
                </a:lnTo>
                <a:lnTo>
                  <a:pt x="820" y="430"/>
                </a:lnTo>
                <a:lnTo>
                  <a:pt x="780" y="460"/>
                </a:lnTo>
                <a:lnTo>
                  <a:pt x="768" y="464"/>
                </a:lnTo>
                <a:lnTo>
                  <a:pt x="736" y="478"/>
                </a:lnTo>
                <a:lnTo>
                  <a:pt x="684" y="498"/>
                </a:lnTo>
                <a:lnTo>
                  <a:pt x="650" y="508"/>
                </a:lnTo>
                <a:lnTo>
                  <a:pt x="612" y="518"/>
                </a:lnTo>
                <a:lnTo>
                  <a:pt x="570" y="526"/>
                </a:lnTo>
                <a:lnTo>
                  <a:pt x="526" y="534"/>
                </a:lnTo>
                <a:lnTo>
                  <a:pt x="476" y="542"/>
                </a:lnTo>
                <a:lnTo>
                  <a:pt x="422" y="546"/>
                </a:lnTo>
                <a:lnTo>
                  <a:pt x="366" y="548"/>
                </a:lnTo>
                <a:lnTo>
                  <a:pt x="306" y="548"/>
                </a:lnTo>
                <a:lnTo>
                  <a:pt x="242" y="544"/>
                </a:lnTo>
                <a:lnTo>
                  <a:pt x="178" y="536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419"/>
          <p:cNvSpPr>
            <a:spLocks/>
          </p:cNvSpPr>
          <p:nvPr/>
        </p:nvSpPr>
        <p:spPr bwMode="auto">
          <a:xfrm>
            <a:off x="6978650" y="730250"/>
            <a:ext cx="1663700" cy="889000"/>
          </a:xfrm>
          <a:custGeom>
            <a:avLst/>
            <a:gdLst>
              <a:gd name="T0" fmla="*/ 2147483646 w 1048"/>
              <a:gd name="T1" fmla="*/ 2147483646 h 560"/>
              <a:gd name="T2" fmla="*/ 2147483646 w 1048"/>
              <a:gd name="T3" fmla="*/ 2147483646 h 560"/>
              <a:gd name="T4" fmla="*/ 2147483646 w 1048"/>
              <a:gd name="T5" fmla="*/ 2147483646 h 560"/>
              <a:gd name="T6" fmla="*/ 2147483646 w 1048"/>
              <a:gd name="T7" fmla="*/ 2147483646 h 560"/>
              <a:gd name="T8" fmla="*/ 2147483646 w 1048"/>
              <a:gd name="T9" fmla="*/ 2147483646 h 560"/>
              <a:gd name="T10" fmla="*/ 2147483646 w 1048"/>
              <a:gd name="T11" fmla="*/ 2147483646 h 560"/>
              <a:gd name="T12" fmla="*/ 2147483646 w 1048"/>
              <a:gd name="T13" fmla="*/ 2147483646 h 560"/>
              <a:gd name="T14" fmla="*/ 2147483646 w 1048"/>
              <a:gd name="T15" fmla="*/ 2147483646 h 560"/>
              <a:gd name="T16" fmla="*/ 2147483646 w 1048"/>
              <a:gd name="T17" fmla="*/ 2147483646 h 560"/>
              <a:gd name="T18" fmla="*/ 2147483646 w 1048"/>
              <a:gd name="T19" fmla="*/ 2147483646 h 560"/>
              <a:gd name="T20" fmla="*/ 2147483646 w 1048"/>
              <a:gd name="T21" fmla="*/ 2147483646 h 560"/>
              <a:gd name="T22" fmla="*/ 2147483646 w 1048"/>
              <a:gd name="T23" fmla="*/ 2147483646 h 560"/>
              <a:gd name="T24" fmla="*/ 2147483646 w 1048"/>
              <a:gd name="T25" fmla="*/ 2147483646 h 560"/>
              <a:gd name="T26" fmla="*/ 2147483646 w 1048"/>
              <a:gd name="T27" fmla="*/ 2147483646 h 560"/>
              <a:gd name="T28" fmla="*/ 2147483646 w 1048"/>
              <a:gd name="T29" fmla="*/ 2147483646 h 560"/>
              <a:gd name="T30" fmla="*/ 2147483646 w 1048"/>
              <a:gd name="T31" fmla="*/ 2147483646 h 560"/>
              <a:gd name="T32" fmla="*/ 2147483646 w 1048"/>
              <a:gd name="T33" fmla="*/ 2147483646 h 560"/>
              <a:gd name="T34" fmla="*/ 2147483646 w 1048"/>
              <a:gd name="T35" fmla="*/ 2147483646 h 560"/>
              <a:gd name="T36" fmla="*/ 2147483646 w 1048"/>
              <a:gd name="T37" fmla="*/ 0 h 560"/>
              <a:gd name="T38" fmla="*/ 2147483646 w 1048"/>
              <a:gd name="T39" fmla="*/ 2147483646 h 560"/>
              <a:gd name="T40" fmla="*/ 2147483646 w 1048"/>
              <a:gd name="T41" fmla="*/ 2147483646 h 560"/>
              <a:gd name="T42" fmla="*/ 2147483646 w 1048"/>
              <a:gd name="T43" fmla="*/ 2147483646 h 560"/>
              <a:gd name="T44" fmla="*/ 2147483646 w 1048"/>
              <a:gd name="T45" fmla="*/ 2147483646 h 560"/>
              <a:gd name="T46" fmla="*/ 2147483646 w 1048"/>
              <a:gd name="T47" fmla="*/ 2147483646 h 560"/>
              <a:gd name="T48" fmla="*/ 2147483646 w 1048"/>
              <a:gd name="T49" fmla="*/ 2147483646 h 560"/>
              <a:gd name="T50" fmla="*/ 2147483646 w 1048"/>
              <a:gd name="T51" fmla="*/ 2147483646 h 560"/>
              <a:gd name="T52" fmla="*/ 2147483646 w 1048"/>
              <a:gd name="T53" fmla="*/ 2147483646 h 560"/>
              <a:gd name="T54" fmla="*/ 2147483646 w 1048"/>
              <a:gd name="T55" fmla="*/ 2147483646 h 560"/>
              <a:gd name="T56" fmla="*/ 2147483646 w 1048"/>
              <a:gd name="T57" fmla="*/ 2147483646 h 560"/>
              <a:gd name="T58" fmla="*/ 2147483646 w 1048"/>
              <a:gd name="T59" fmla="*/ 2147483646 h 560"/>
              <a:gd name="T60" fmla="*/ 2147483646 w 1048"/>
              <a:gd name="T61" fmla="*/ 2147483646 h 560"/>
              <a:gd name="T62" fmla="*/ 2147483646 w 1048"/>
              <a:gd name="T63" fmla="*/ 2147483646 h 560"/>
              <a:gd name="T64" fmla="*/ 2147483646 w 1048"/>
              <a:gd name="T65" fmla="*/ 2147483646 h 560"/>
              <a:gd name="T66" fmla="*/ 2147483646 w 1048"/>
              <a:gd name="T67" fmla="*/ 2147483646 h 560"/>
              <a:gd name="T68" fmla="*/ 2147483646 w 1048"/>
              <a:gd name="T69" fmla="*/ 2147483646 h 560"/>
              <a:gd name="T70" fmla="*/ 2147483646 w 1048"/>
              <a:gd name="T71" fmla="*/ 2147483646 h 560"/>
              <a:gd name="T72" fmla="*/ 2147483646 w 1048"/>
              <a:gd name="T73" fmla="*/ 2147483646 h 560"/>
              <a:gd name="T74" fmla="*/ 2147483646 w 1048"/>
              <a:gd name="T75" fmla="*/ 2147483646 h 560"/>
              <a:gd name="T76" fmla="*/ 2147483646 w 1048"/>
              <a:gd name="T77" fmla="*/ 2147483646 h 560"/>
              <a:gd name="T78" fmla="*/ 2147483646 w 1048"/>
              <a:gd name="T79" fmla="*/ 2147483646 h 560"/>
              <a:gd name="T80" fmla="*/ 2147483646 w 1048"/>
              <a:gd name="T81" fmla="*/ 2147483646 h 560"/>
              <a:gd name="T82" fmla="*/ 2147483646 w 1048"/>
              <a:gd name="T83" fmla="*/ 2147483646 h 560"/>
              <a:gd name="T84" fmla="*/ 2147483646 w 1048"/>
              <a:gd name="T85" fmla="*/ 2147483646 h 560"/>
              <a:gd name="T86" fmla="*/ 2147483646 w 1048"/>
              <a:gd name="T87" fmla="*/ 2147483646 h 560"/>
              <a:gd name="T88" fmla="*/ 0 w 1048"/>
              <a:gd name="T89" fmla="*/ 2147483646 h 560"/>
              <a:gd name="T90" fmla="*/ 2147483646 w 1048"/>
              <a:gd name="T91" fmla="*/ 2147483646 h 560"/>
              <a:gd name="T92" fmla="*/ 2147483646 w 1048"/>
              <a:gd name="T93" fmla="*/ 2147483646 h 560"/>
              <a:gd name="T94" fmla="*/ 2147483646 w 1048"/>
              <a:gd name="T95" fmla="*/ 2147483646 h 560"/>
              <a:gd name="T96" fmla="*/ 2147483646 w 1048"/>
              <a:gd name="T97" fmla="*/ 2147483646 h 560"/>
              <a:gd name="T98" fmla="*/ 2147483646 w 1048"/>
              <a:gd name="T99" fmla="*/ 2147483646 h 560"/>
              <a:gd name="T100" fmla="*/ 2147483646 w 1048"/>
              <a:gd name="T101" fmla="*/ 2147483646 h 560"/>
              <a:gd name="T102" fmla="*/ 2147483646 w 1048"/>
              <a:gd name="T103" fmla="*/ 2147483646 h 560"/>
              <a:gd name="T104" fmla="*/ 2147483646 w 1048"/>
              <a:gd name="T105" fmla="*/ 2147483646 h 560"/>
              <a:gd name="T106" fmla="*/ 2147483646 w 1048"/>
              <a:gd name="T107" fmla="*/ 2147483646 h 560"/>
              <a:gd name="T108" fmla="*/ 2147483646 w 1048"/>
              <a:gd name="T109" fmla="*/ 2147483646 h 560"/>
              <a:gd name="T110" fmla="*/ 2147483646 w 1048"/>
              <a:gd name="T111" fmla="*/ 2147483646 h 560"/>
              <a:gd name="T112" fmla="*/ 2147483646 w 1048"/>
              <a:gd name="T113" fmla="*/ 2147483646 h 560"/>
              <a:gd name="T114" fmla="*/ 2147483646 w 1048"/>
              <a:gd name="T115" fmla="*/ 2147483646 h 560"/>
              <a:gd name="T116" fmla="*/ 2147483646 w 1048"/>
              <a:gd name="T117" fmla="*/ 2147483646 h 560"/>
              <a:gd name="T118" fmla="*/ 2147483646 w 1048"/>
              <a:gd name="T119" fmla="*/ 2147483646 h 560"/>
              <a:gd name="T120" fmla="*/ 2147483646 w 1048"/>
              <a:gd name="T121" fmla="*/ 2147483646 h 560"/>
              <a:gd name="T122" fmla="*/ 2147483646 w 1048"/>
              <a:gd name="T123" fmla="*/ 2147483646 h 56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1048"/>
              <a:gd name="T187" fmla="*/ 0 h 560"/>
              <a:gd name="T188" fmla="*/ 1048 w 1048"/>
              <a:gd name="T189" fmla="*/ 560 h 560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1048" h="560">
                <a:moveTo>
                  <a:pt x="42" y="478"/>
                </a:moveTo>
                <a:lnTo>
                  <a:pt x="42" y="478"/>
                </a:lnTo>
                <a:lnTo>
                  <a:pt x="70" y="474"/>
                </a:lnTo>
                <a:lnTo>
                  <a:pt x="146" y="466"/>
                </a:lnTo>
                <a:lnTo>
                  <a:pt x="252" y="452"/>
                </a:lnTo>
                <a:lnTo>
                  <a:pt x="310" y="442"/>
                </a:lnTo>
                <a:lnTo>
                  <a:pt x="368" y="430"/>
                </a:lnTo>
                <a:lnTo>
                  <a:pt x="424" y="416"/>
                </a:lnTo>
                <a:lnTo>
                  <a:pt x="476" y="402"/>
                </a:lnTo>
                <a:lnTo>
                  <a:pt x="522" y="386"/>
                </a:lnTo>
                <a:lnTo>
                  <a:pt x="542" y="376"/>
                </a:lnTo>
                <a:lnTo>
                  <a:pt x="558" y="366"/>
                </a:lnTo>
                <a:lnTo>
                  <a:pt x="574" y="356"/>
                </a:lnTo>
                <a:lnTo>
                  <a:pt x="586" y="346"/>
                </a:lnTo>
                <a:lnTo>
                  <a:pt x="594" y="336"/>
                </a:lnTo>
                <a:lnTo>
                  <a:pt x="598" y="324"/>
                </a:lnTo>
                <a:lnTo>
                  <a:pt x="600" y="312"/>
                </a:lnTo>
                <a:lnTo>
                  <a:pt x="598" y="300"/>
                </a:lnTo>
                <a:lnTo>
                  <a:pt x="590" y="286"/>
                </a:lnTo>
                <a:lnTo>
                  <a:pt x="578" y="274"/>
                </a:lnTo>
                <a:lnTo>
                  <a:pt x="568" y="264"/>
                </a:lnTo>
                <a:lnTo>
                  <a:pt x="562" y="252"/>
                </a:lnTo>
                <a:lnTo>
                  <a:pt x="554" y="242"/>
                </a:lnTo>
                <a:lnTo>
                  <a:pt x="552" y="230"/>
                </a:lnTo>
                <a:lnTo>
                  <a:pt x="552" y="226"/>
                </a:lnTo>
                <a:lnTo>
                  <a:pt x="554" y="222"/>
                </a:lnTo>
                <a:lnTo>
                  <a:pt x="558" y="220"/>
                </a:lnTo>
                <a:lnTo>
                  <a:pt x="562" y="218"/>
                </a:lnTo>
                <a:lnTo>
                  <a:pt x="572" y="218"/>
                </a:lnTo>
                <a:lnTo>
                  <a:pt x="582" y="220"/>
                </a:lnTo>
                <a:lnTo>
                  <a:pt x="592" y="214"/>
                </a:lnTo>
                <a:lnTo>
                  <a:pt x="602" y="208"/>
                </a:lnTo>
                <a:lnTo>
                  <a:pt x="610" y="198"/>
                </a:lnTo>
                <a:lnTo>
                  <a:pt x="612" y="192"/>
                </a:lnTo>
                <a:lnTo>
                  <a:pt x="614" y="186"/>
                </a:lnTo>
                <a:lnTo>
                  <a:pt x="614" y="180"/>
                </a:lnTo>
                <a:lnTo>
                  <a:pt x="612" y="172"/>
                </a:lnTo>
                <a:lnTo>
                  <a:pt x="610" y="164"/>
                </a:lnTo>
                <a:lnTo>
                  <a:pt x="602" y="156"/>
                </a:lnTo>
                <a:lnTo>
                  <a:pt x="594" y="148"/>
                </a:lnTo>
                <a:lnTo>
                  <a:pt x="582" y="140"/>
                </a:lnTo>
                <a:lnTo>
                  <a:pt x="580" y="130"/>
                </a:lnTo>
                <a:lnTo>
                  <a:pt x="580" y="122"/>
                </a:lnTo>
                <a:lnTo>
                  <a:pt x="582" y="114"/>
                </a:lnTo>
                <a:lnTo>
                  <a:pt x="586" y="108"/>
                </a:lnTo>
                <a:lnTo>
                  <a:pt x="588" y="106"/>
                </a:lnTo>
                <a:lnTo>
                  <a:pt x="592" y="106"/>
                </a:lnTo>
                <a:lnTo>
                  <a:pt x="598" y="108"/>
                </a:lnTo>
                <a:lnTo>
                  <a:pt x="604" y="112"/>
                </a:lnTo>
                <a:lnTo>
                  <a:pt x="620" y="126"/>
                </a:lnTo>
                <a:lnTo>
                  <a:pt x="642" y="144"/>
                </a:lnTo>
                <a:lnTo>
                  <a:pt x="662" y="158"/>
                </a:lnTo>
                <a:lnTo>
                  <a:pt x="682" y="170"/>
                </a:lnTo>
                <a:lnTo>
                  <a:pt x="690" y="172"/>
                </a:lnTo>
                <a:lnTo>
                  <a:pt x="696" y="172"/>
                </a:lnTo>
                <a:lnTo>
                  <a:pt x="700" y="172"/>
                </a:lnTo>
                <a:lnTo>
                  <a:pt x="702" y="170"/>
                </a:lnTo>
                <a:lnTo>
                  <a:pt x="702" y="162"/>
                </a:lnTo>
                <a:lnTo>
                  <a:pt x="700" y="148"/>
                </a:lnTo>
                <a:lnTo>
                  <a:pt x="694" y="130"/>
                </a:lnTo>
                <a:lnTo>
                  <a:pt x="682" y="106"/>
                </a:lnTo>
                <a:lnTo>
                  <a:pt x="666" y="74"/>
                </a:lnTo>
                <a:lnTo>
                  <a:pt x="654" y="58"/>
                </a:lnTo>
                <a:lnTo>
                  <a:pt x="644" y="42"/>
                </a:lnTo>
                <a:lnTo>
                  <a:pt x="636" y="24"/>
                </a:lnTo>
                <a:lnTo>
                  <a:pt x="634" y="16"/>
                </a:lnTo>
                <a:lnTo>
                  <a:pt x="632" y="10"/>
                </a:lnTo>
                <a:lnTo>
                  <a:pt x="634" y="4"/>
                </a:lnTo>
                <a:lnTo>
                  <a:pt x="636" y="0"/>
                </a:lnTo>
                <a:lnTo>
                  <a:pt x="642" y="0"/>
                </a:lnTo>
                <a:lnTo>
                  <a:pt x="650" y="0"/>
                </a:lnTo>
                <a:lnTo>
                  <a:pt x="662" y="4"/>
                </a:lnTo>
                <a:lnTo>
                  <a:pt x="676" y="12"/>
                </a:lnTo>
                <a:lnTo>
                  <a:pt x="688" y="16"/>
                </a:lnTo>
                <a:lnTo>
                  <a:pt x="700" y="22"/>
                </a:lnTo>
                <a:lnTo>
                  <a:pt x="714" y="34"/>
                </a:lnTo>
                <a:lnTo>
                  <a:pt x="728" y="48"/>
                </a:lnTo>
                <a:lnTo>
                  <a:pt x="742" y="66"/>
                </a:lnTo>
                <a:lnTo>
                  <a:pt x="748" y="78"/>
                </a:lnTo>
                <a:lnTo>
                  <a:pt x="754" y="90"/>
                </a:lnTo>
                <a:lnTo>
                  <a:pt x="758" y="104"/>
                </a:lnTo>
                <a:lnTo>
                  <a:pt x="760" y="120"/>
                </a:lnTo>
                <a:lnTo>
                  <a:pt x="764" y="132"/>
                </a:lnTo>
                <a:lnTo>
                  <a:pt x="768" y="142"/>
                </a:lnTo>
                <a:lnTo>
                  <a:pt x="774" y="152"/>
                </a:lnTo>
                <a:lnTo>
                  <a:pt x="778" y="154"/>
                </a:lnTo>
                <a:lnTo>
                  <a:pt x="782" y="156"/>
                </a:lnTo>
                <a:lnTo>
                  <a:pt x="786" y="156"/>
                </a:lnTo>
                <a:lnTo>
                  <a:pt x="790" y="154"/>
                </a:lnTo>
                <a:lnTo>
                  <a:pt x="794" y="150"/>
                </a:lnTo>
                <a:lnTo>
                  <a:pt x="800" y="142"/>
                </a:lnTo>
                <a:lnTo>
                  <a:pt x="806" y="130"/>
                </a:lnTo>
                <a:lnTo>
                  <a:pt x="812" y="116"/>
                </a:lnTo>
                <a:lnTo>
                  <a:pt x="814" y="104"/>
                </a:lnTo>
                <a:lnTo>
                  <a:pt x="822" y="84"/>
                </a:lnTo>
                <a:lnTo>
                  <a:pt x="826" y="76"/>
                </a:lnTo>
                <a:lnTo>
                  <a:pt x="830" y="70"/>
                </a:lnTo>
                <a:lnTo>
                  <a:pt x="832" y="72"/>
                </a:lnTo>
                <a:lnTo>
                  <a:pt x="836" y="84"/>
                </a:lnTo>
                <a:lnTo>
                  <a:pt x="840" y="102"/>
                </a:lnTo>
                <a:lnTo>
                  <a:pt x="842" y="122"/>
                </a:lnTo>
                <a:lnTo>
                  <a:pt x="842" y="146"/>
                </a:lnTo>
                <a:lnTo>
                  <a:pt x="846" y="148"/>
                </a:lnTo>
                <a:lnTo>
                  <a:pt x="852" y="148"/>
                </a:lnTo>
                <a:lnTo>
                  <a:pt x="858" y="144"/>
                </a:lnTo>
                <a:lnTo>
                  <a:pt x="864" y="134"/>
                </a:lnTo>
                <a:lnTo>
                  <a:pt x="872" y="118"/>
                </a:lnTo>
                <a:lnTo>
                  <a:pt x="880" y="92"/>
                </a:lnTo>
                <a:lnTo>
                  <a:pt x="886" y="54"/>
                </a:lnTo>
                <a:lnTo>
                  <a:pt x="888" y="46"/>
                </a:lnTo>
                <a:lnTo>
                  <a:pt x="896" y="34"/>
                </a:lnTo>
                <a:lnTo>
                  <a:pt x="900" y="26"/>
                </a:lnTo>
                <a:lnTo>
                  <a:pt x="908" y="22"/>
                </a:lnTo>
                <a:lnTo>
                  <a:pt x="916" y="18"/>
                </a:lnTo>
                <a:lnTo>
                  <a:pt x="924" y="18"/>
                </a:lnTo>
                <a:lnTo>
                  <a:pt x="928" y="20"/>
                </a:lnTo>
                <a:lnTo>
                  <a:pt x="936" y="28"/>
                </a:lnTo>
                <a:lnTo>
                  <a:pt x="940" y="32"/>
                </a:lnTo>
                <a:lnTo>
                  <a:pt x="942" y="40"/>
                </a:lnTo>
                <a:lnTo>
                  <a:pt x="946" y="48"/>
                </a:lnTo>
                <a:lnTo>
                  <a:pt x="946" y="58"/>
                </a:lnTo>
                <a:lnTo>
                  <a:pt x="954" y="50"/>
                </a:lnTo>
                <a:lnTo>
                  <a:pt x="962" y="40"/>
                </a:lnTo>
                <a:lnTo>
                  <a:pt x="974" y="32"/>
                </a:lnTo>
                <a:lnTo>
                  <a:pt x="986" y="26"/>
                </a:lnTo>
                <a:lnTo>
                  <a:pt x="998" y="22"/>
                </a:lnTo>
                <a:lnTo>
                  <a:pt x="1004" y="22"/>
                </a:lnTo>
                <a:lnTo>
                  <a:pt x="1010" y="24"/>
                </a:lnTo>
                <a:lnTo>
                  <a:pt x="1016" y="28"/>
                </a:lnTo>
                <a:lnTo>
                  <a:pt x="1022" y="32"/>
                </a:lnTo>
                <a:lnTo>
                  <a:pt x="1026" y="36"/>
                </a:lnTo>
                <a:lnTo>
                  <a:pt x="1032" y="42"/>
                </a:lnTo>
                <a:lnTo>
                  <a:pt x="1038" y="52"/>
                </a:lnTo>
                <a:lnTo>
                  <a:pt x="1042" y="64"/>
                </a:lnTo>
                <a:lnTo>
                  <a:pt x="1046" y="82"/>
                </a:lnTo>
                <a:lnTo>
                  <a:pt x="1048" y="104"/>
                </a:lnTo>
                <a:lnTo>
                  <a:pt x="1046" y="132"/>
                </a:lnTo>
                <a:lnTo>
                  <a:pt x="1048" y="144"/>
                </a:lnTo>
                <a:lnTo>
                  <a:pt x="1048" y="156"/>
                </a:lnTo>
                <a:lnTo>
                  <a:pt x="1046" y="174"/>
                </a:lnTo>
                <a:lnTo>
                  <a:pt x="1040" y="194"/>
                </a:lnTo>
                <a:lnTo>
                  <a:pt x="1028" y="218"/>
                </a:lnTo>
                <a:lnTo>
                  <a:pt x="1020" y="232"/>
                </a:lnTo>
                <a:lnTo>
                  <a:pt x="1010" y="244"/>
                </a:lnTo>
                <a:lnTo>
                  <a:pt x="998" y="258"/>
                </a:lnTo>
                <a:lnTo>
                  <a:pt x="984" y="274"/>
                </a:lnTo>
                <a:lnTo>
                  <a:pt x="966" y="288"/>
                </a:lnTo>
                <a:lnTo>
                  <a:pt x="948" y="304"/>
                </a:lnTo>
                <a:lnTo>
                  <a:pt x="926" y="320"/>
                </a:lnTo>
                <a:lnTo>
                  <a:pt x="900" y="334"/>
                </a:lnTo>
                <a:lnTo>
                  <a:pt x="872" y="350"/>
                </a:lnTo>
                <a:lnTo>
                  <a:pt x="842" y="366"/>
                </a:lnTo>
                <a:lnTo>
                  <a:pt x="806" y="382"/>
                </a:lnTo>
                <a:lnTo>
                  <a:pt x="768" y="398"/>
                </a:lnTo>
                <a:lnTo>
                  <a:pt x="726" y="414"/>
                </a:lnTo>
                <a:lnTo>
                  <a:pt x="680" y="428"/>
                </a:lnTo>
                <a:lnTo>
                  <a:pt x="630" y="444"/>
                </a:lnTo>
                <a:lnTo>
                  <a:pt x="574" y="458"/>
                </a:lnTo>
                <a:lnTo>
                  <a:pt x="516" y="472"/>
                </a:lnTo>
                <a:lnTo>
                  <a:pt x="452" y="486"/>
                </a:lnTo>
                <a:lnTo>
                  <a:pt x="382" y="500"/>
                </a:lnTo>
                <a:lnTo>
                  <a:pt x="308" y="512"/>
                </a:lnTo>
                <a:lnTo>
                  <a:pt x="0" y="560"/>
                </a:lnTo>
                <a:lnTo>
                  <a:pt x="90" y="546"/>
                </a:lnTo>
                <a:lnTo>
                  <a:pt x="188" y="528"/>
                </a:lnTo>
                <a:lnTo>
                  <a:pt x="304" y="506"/>
                </a:lnTo>
                <a:lnTo>
                  <a:pt x="364" y="492"/>
                </a:lnTo>
                <a:lnTo>
                  <a:pt x="424" y="478"/>
                </a:lnTo>
                <a:lnTo>
                  <a:pt x="484" y="462"/>
                </a:lnTo>
                <a:lnTo>
                  <a:pt x="540" y="444"/>
                </a:lnTo>
                <a:lnTo>
                  <a:pt x="592" y="426"/>
                </a:lnTo>
                <a:lnTo>
                  <a:pt x="638" y="408"/>
                </a:lnTo>
                <a:lnTo>
                  <a:pt x="678" y="388"/>
                </a:lnTo>
                <a:lnTo>
                  <a:pt x="694" y="378"/>
                </a:lnTo>
                <a:lnTo>
                  <a:pt x="708" y="368"/>
                </a:lnTo>
                <a:lnTo>
                  <a:pt x="704" y="370"/>
                </a:lnTo>
                <a:lnTo>
                  <a:pt x="688" y="380"/>
                </a:lnTo>
                <a:lnTo>
                  <a:pt x="646" y="394"/>
                </a:lnTo>
                <a:lnTo>
                  <a:pt x="568" y="420"/>
                </a:lnTo>
                <a:lnTo>
                  <a:pt x="530" y="432"/>
                </a:lnTo>
                <a:lnTo>
                  <a:pt x="482" y="446"/>
                </a:lnTo>
                <a:lnTo>
                  <a:pt x="416" y="462"/>
                </a:lnTo>
                <a:lnTo>
                  <a:pt x="336" y="478"/>
                </a:lnTo>
                <a:lnTo>
                  <a:pt x="238" y="494"/>
                </a:lnTo>
                <a:lnTo>
                  <a:pt x="184" y="500"/>
                </a:lnTo>
                <a:lnTo>
                  <a:pt x="126" y="506"/>
                </a:lnTo>
                <a:lnTo>
                  <a:pt x="66" y="510"/>
                </a:lnTo>
                <a:lnTo>
                  <a:pt x="2" y="514"/>
                </a:lnTo>
                <a:lnTo>
                  <a:pt x="96" y="502"/>
                </a:lnTo>
                <a:lnTo>
                  <a:pt x="196" y="488"/>
                </a:lnTo>
                <a:lnTo>
                  <a:pt x="312" y="468"/>
                </a:lnTo>
                <a:lnTo>
                  <a:pt x="374" y="456"/>
                </a:lnTo>
                <a:lnTo>
                  <a:pt x="434" y="442"/>
                </a:lnTo>
                <a:lnTo>
                  <a:pt x="494" y="428"/>
                </a:lnTo>
                <a:lnTo>
                  <a:pt x="550" y="412"/>
                </a:lnTo>
                <a:lnTo>
                  <a:pt x="600" y="396"/>
                </a:lnTo>
                <a:lnTo>
                  <a:pt x="642" y="378"/>
                </a:lnTo>
                <a:lnTo>
                  <a:pt x="662" y="368"/>
                </a:lnTo>
                <a:lnTo>
                  <a:pt x="678" y="358"/>
                </a:lnTo>
                <a:lnTo>
                  <a:pt x="692" y="348"/>
                </a:lnTo>
                <a:lnTo>
                  <a:pt x="704" y="338"/>
                </a:lnTo>
                <a:lnTo>
                  <a:pt x="722" y="324"/>
                </a:lnTo>
                <a:lnTo>
                  <a:pt x="738" y="310"/>
                </a:lnTo>
                <a:lnTo>
                  <a:pt x="750" y="296"/>
                </a:lnTo>
                <a:lnTo>
                  <a:pt x="754" y="290"/>
                </a:lnTo>
                <a:lnTo>
                  <a:pt x="754" y="286"/>
                </a:lnTo>
                <a:lnTo>
                  <a:pt x="752" y="284"/>
                </a:lnTo>
                <a:lnTo>
                  <a:pt x="744" y="284"/>
                </a:lnTo>
                <a:lnTo>
                  <a:pt x="732" y="286"/>
                </a:lnTo>
                <a:lnTo>
                  <a:pt x="716" y="292"/>
                </a:lnTo>
                <a:lnTo>
                  <a:pt x="664" y="312"/>
                </a:lnTo>
                <a:lnTo>
                  <a:pt x="660" y="318"/>
                </a:lnTo>
                <a:lnTo>
                  <a:pt x="646" y="332"/>
                </a:lnTo>
                <a:lnTo>
                  <a:pt x="634" y="342"/>
                </a:lnTo>
                <a:lnTo>
                  <a:pt x="618" y="352"/>
                </a:lnTo>
                <a:lnTo>
                  <a:pt x="596" y="364"/>
                </a:lnTo>
                <a:lnTo>
                  <a:pt x="570" y="378"/>
                </a:lnTo>
                <a:lnTo>
                  <a:pt x="536" y="392"/>
                </a:lnTo>
                <a:lnTo>
                  <a:pt x="496" y="404"/>
                </a:lnTo>
                <a:lnTo>
                  <a:pt x="450" y="418"/>
                </a:lnTo>
                <a:lnTo>
                  <a:pt x="396" y="432"/>
                </a:lnTo>
                <a:lnTo>
                  <a:pt x="334" y="444"/>
                </a:lnTo>
                <a:lnTo>
                  <a:pt x="262" y="456"/>
                </a:lnTo>
                <a:lnTo>
                  <a:pt x="182" y="468"/>
                </a:lnTo>
                <a:lnTo>
                  <a:pt x="92" y="478"/>
                </a:lnTo>
                <a:lnTo>
                  <a:pt x="42" y="47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420"/>
          <p:cNvSpPr>
            <a:spLocks/>
          </p:cNvSpPr>
          <p:nvPr/>
        </p:nvSpPr>
        <p:spPr bwMode="auto">
          <a:xfrm>
            <a:off x="2498725" y="1463675"/>
            <a:ext cx="2886075" cy="209550"/>
          </a:xfrm>
          <a:custGeom>
            <a:avLst/>
            <a:gdLst>
              <a:gd name="T0" fmla="*/ 2147483646 w 1818"/>
              <a:gd name="T1" fmla="*/ 2147483646 h 132"/>
              <a:gd name="T2" fmla="*/ 2147483646 w 1818"/>
              <a:gd name="T3" fmla="*/ 2147483646 h 132"/>
              <a:gd name="T4" fmla="*/ 2147483646 w 1818"/>
              <a:gd name="T5" fmla="*/ 2147483646 h 132"/>
              <a:gd name="T6" fmla="*/ 2147483646 w 1818"/>
              <a:gd name="T7" fmla="*/ 2147483646 h 132"/>
              <a:gd name="T8" fmla="*/ 2147483646 w 1818"/>
              <a:gd name="T9" fmla="*/ 2147483646 h 132"/>
              <a:gd name="T10" fmla="*/ 2147483646 w 1818"/>
              <a:gd name="T11" fmla="*/ 2147483646 h 132"/>
              <a:gd name="T12" fmla="*/ 2147483646 w 1818"/>
              <a:gd name="T13" fmla="*/ 2147483646 h 132"/>
              <a:gd name="T14" fmla="*/ 2147483646 w 1818"/>
              <a:gd name="T15" fmla="*/ 2147483646 h 132"/>
              <a:gd name="T16" fmla="*/ 2147483646 w 1818"/>
              <a:gd name="T17" fmla="*/ 2147483646 h 132"/>
              <a:gd name="T18" fmla="*/ 2147483646 w 1818"/>
              <a:gd name="T19" fmla="*/ 2147483646 h 132"/>
              <a:gd name="T20" fmla="*/ 2147483646 w 1818"/>
              <a:gd name="T21" fmla="*/ 2147483646 h 132"/>
              <a:gd name="T22" fmla="*/ 2147483646 w 1818"/>
              <a:gd name="T23" fmla="*/ 2147483646 h 132"/>
              <a:gd name="T24" fmla="*/ 2147483646 w 1818"/>
              <a:gd name="T25" fmla="*/ 2147483646 h 132"/>
              <a:gd name="T26" fmla="*/ 2147483646 w 1818"/>
              <a:gd name="T27" fmla="*/ 2147483646 h 132"/>
              <a:gd name="T28" fmla="*/ 2147483646 w 1818"/>
              <a:gd name="T29" fmla="*/ 2147483646 h 132"/>
              <a:gd name="T30" fmla="*/ 2147483646 w 1818"/>
              <a:gd name="T31" fmla="*/ 2147483646 h 132"/>
              <a:gd name="T32" fmla="*/ 2147483646 w 1818"/>
              <a:gd name="T33" fmla="*/ 2147483646 h 132"/>
              <a:gd name="T34" fmla="*/ 2147483646 w 1818"/>
              <a:gd name="T35" fmla="*/ 2147483646 h 132"/>
              <a:gd name="T36" fmla="*/ 2147483646 w 1818"/>
              <a:gd name="T37" fmla="*/ 2147483646 h 132"/>
              <a:gd name="T38" fmla="*/ 2147483646 w 1818"/>
              <a:gd name="T39" fmla="*/ 2147483646 h 132"/>
              <a:gd name="T40" fmla="*/ 2147483646 w 1818"/>
              <a:gd name="T41" fmla="*/ 2147483646 h 132"/>
              <a:gd name="T42" fmla="*/ 2147483646 w 1818"/>
              <a:gd name="T43" fmla="*/ 2147483646 h 132"/>
              <a:gd name="T44" fmla="*/ 0 w 1818"/>
              <a:gd name="T45" fmla="*/ 2147483646 h 132"/>
              <a:gd name="T46" fmla="*/ 2147483646 w 1818"/>
              <a:gd name="T47" fmla="*/ 2147483646 h 132"/>
              <a:gd name="T48" fmla="*/ 2147483646 w 1818"/>
              <a:gd name="T49" fmla="*/ 2147483646 h 132"/>
              <a:gd name="T50" fmla="*/ 2147483646 w 1818"/>
              <a:gd name="T51" fmla="*/ 2147483646 h 132"/>
              <a:gd name="T52" fmla="*/ 2147483646 w 1818"/>
              <a:gd name="T53" fmla="*/ 2147483646 h 132"/>
              <a:gd name="T54" fmla="*/ 2147483646 w 1818"/>
              <a:gd name="T55" fmla="*/ 2147483646 h 132"/>
              <a:gd name="T56" fmla="*/ 2147483646 w 1818"/>
              <a:gd name="T57" fmla="*/ 2147483646 h 132"/>
              <a:gd name="T58" fmla="*/ 2147483646 w 1818"/>
              <a:gd name="T59" fmla="*/ 2147483646 h 132"/>
              <a:gd name="T60" fmla="*/ 2147483646 w 1818"/>
              <a:gd name="T61" fmla="*/ 2147483646 h 132"/>
              <a:gd name="T62" fmla="*/ 2147483646 w 1818"/>
              <a:gd name="T63" fmla="*/ 2147483646 h 132"/>
              <a:gd name="T64" fmla="*/ 2147483646 w 1818"/>
              <a:gd name="T65" fmla="*/ 2147483646 h 132"/>
              <a:gd name="T66" fmla="*/ 2147483646 w 1818"/>
              <a:gd name="T67" fmla="*/ 2147483646 h 132"/>
              <a:gd name="T68" fmla="*/ 2147483646 w 1818"/>
              <a:gd name="T69" fmla="*/ 2147483646 h 132"/>
              <a:gd name="T70" fmla="*/ 2147483646 w 1818"/>
              <a:gd name="T71" fmla="*/ 2147483646 h 132"/>
              <a:gd name="T72" fmla="*/ 2147483646 w 1818"/>
              <a:gd name="T73" fmla="*/ 2147483646 h 132"/>
              <a:gd name="T74" fmla="*/ 2147483646 w 1818"/>
              <a:gd name="T75" fmla="*/ 2147483646 h 132"/>
              <a:gd name="T76" fmla="*/ 2147483646 w 1818"/>
              <a:gd name="T77" fmla="*/ 2147483646 h 132"/>
              <a:gd name="T78" fmla="*/ 2147483646 w 1818"/>
              <a:gd name="T79" fmla="*/ 2147483646 h 132"/>
              <a:gd name="T80" fmla="*/ 2147483646 w 1818"/>
              <a:gd name="T81" fmla="*/ 2147483646 h 132"/>
              <a:gd name="T82" fmla="*/ 2147483646 w 1818"/>
              <a:gd name="T83" fmla="*/ 0 h 132"/>
              <a:gd name="T84" fmla="*/ 2147483646 w 1818"/>
              <a:gd name="T85" fmla="*/ 2147483646 h 132"/>
              <a:gd name="T86" fmla="*/ 2147483646 w 1818"/>
              <a:gd name="T87" fmla="*/ 2147483646 h 132"/>
              <a:gd name="T88" fmla="*/ 2147483646 w 1818"/>
              <a:gd name="T89" fmla="*/ 2147483646 h 132"/>
              <a:gd name="T90" fmla="*/ 2147483646 w 1818"/>
              <a:gd name="T91" fmla="*/ 2147483646 h 132"/>
              <a:gd name="T92" fmla="*/ 2147483646 w 1818"/>
              <a:gd name="T93" fmla="*/ 2147483646 h 132"/>
              <a:gd name="T94" fmla="*/ 2147483646 w 1818"/>
              <a:gd name="T95" fmla="*/ 2147483646 h 132"/>
              <a:gd name="T96" fmla="*/ 2147483646 w 1818"/>
              <a:gd name="T97" fmla="*/ 2147483646 h 132"/>
              <a:gd name="T98" fmla="*/ 2147483646 w 1818"/>
              <a:gd name="T99" fmla="*/ 2147483646 h 132"/>
              <a:gd name="T100" fmla="*/ 2147483646 w 1818"/>
              <a:gd name="T101" fmla="*/ 2147483646 h 13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w 1818"/>
              <a:gd name="T154" fmla="*/ 0 h 132"/>
              <a:gd name="T155" fmla="*/ 1818 w 1818"/>
              <a:gd name="T156" fmla="*/ 132 h 132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T153" t="T154" r="T155" b="T156"/>
            <a:pathLst>
              <a:path w="1818" h="132">
                <a:moveTo>
                  <a:pt x="1818" y="106"/>
                </a:moveTo>
                <a:lnTo>
                  <a:pt x="1818" y="106"/>
                </a:lnTo>
                <a:lnTo>
                  <a:pt x="1768" y="110"/>
                </a:lnTo>
                <a:lnTo>
                  <a:pt x="1646" y="116"/>
                </a:lnTo>
                <a:lnTo>
                  <a:pt x="1498" y="122"/>
                </a:lnTo>
                <a:lnTo>
                  <a:pt x="1430" y="122"/>
                </a:lnTo>
                <a:lnTo>
                  <a:pt x="1372" y="122"/>
                </a:lnTo>
                <a:lnTo>
                  <a:pt x="1328" y="116"/>
                </a:lnTo>
                <a:lnTo>
                  <a:pt x="1258" y="106"/>
                </a:lnTo>
                <a:lnTo>
                  <a:pt x="1242" y="104"/>
                </a:lnTo>
                <a:lnTo>
                  <a:pt x="1240" y="102"/>
                </a:lnTo>
                <a:lnTo>
                  <a:pt x="1242" y="102"/>
                </a:lnTo>
                <a:lnTo>
                  <a:pt x="1252" y="102"/>
                </a:lnTo>
                <a:lnTo>
                  <a:pt x="1304" y="104"/>
                </a:lnTo>
                <a:lnTo>
                  <a:pt x="1406" y="110"/>
                </a:lnTo>
                <a:lnTo>
                  <a:pt x="1400" y="108"/>
                </a:lnTo>
                <a:lnTo>
                  <a:pt x="1382" y="102"/>
                </a:lnTo>
                <a:lnTo>
                  <a:pt x="1352" y="96"/>
                </a:lnTo>
                <a:lnTo>
                  <a:pt x="1306" y="90"/>
                </a:lnTo>
                <a:lnTo>
                  <a:pt x="1246" y="88"/>
                </a:lnTo>
                <a:lnTo>
                  <a:pt x="1210" y="88"/>
                </a:lnTo>
                <a:lnTo>
                  <a:pt x="1170" y="88"/>
                </a:lnTo>
                <a:lnTo>
                  <a:pt x="1126" y="90"/>
                </a:lnTo>
                <a:lnTo>
                  <a:pt x="1076" y="96"/>
                </a:lnTo>
                <a:lnTo>
                  <a:pt x="1024" y="102"/>
                </a:lnTo>
                <a:lnTo>
                  <a:pt x="966" y="110"/>
                </a:lnTo>
                <a:lnTo>
                  <a:pt x="908" y="116"/>
                </a:lnTo>
                <a:lnTo>
                  <a:pt x="846" y="120"/>
                </a:lnTo>
                <a:lnTo>
                  <a:pt x="770" y="124"/>
                </a:lnTo>
                <a:lnTo>
                  <a:pt x="682" y="128"/>
                </a:lnTo>
                <a:lnTo>
                  <a:pt x="594" y="128"/>
                </a:lnTo>
                <a:lnTo>
                  <a:pt x="506" y="126"/>
                </a:lnTo>
                <a:lnTo>
                  <a:pt x="466" y="124"/>
                </a:lnTo>
                <a:lnTo>
                  <a:pt x="428" y="118"/>
                </a:lnTo>
                <a:lnTo>
                  <a:pt x="400" y="122"/>
                </a:lnTo>
                <a:lnTo>
                  <a:pt x="330" y="130"/>
                </a:lnTo>
                <a:lnTo>
                  <a:pt x="286" y="132"/>
                </a:lnTo>
                <a:lnTo>
                  <a:pt x="242" y="132"/>
                </a:lnTo>
                <a:lnTo>
                  <a:pt x="198" y="132"/>
                </a:lnTo>
                <a:lnTo>
                  <a:pt x="156" y="128"/>
                </a:lnTo>
                <a:lnTo>
                  <a:pt x="0" y="118"/>
                </a:lnTo>
                <a:lnTo>
                  <a:pt x="10" y="114"/>
                </a:lnTo>
                <a:lnTo>
                  <a:pt x="38" y="102"/>
                </a:lnTo>
                <a:lnTo>
                  <a:pt x="62" y="96"/>
                </a:lnTo>
                <a:lnTo>
                  <a:pt x="88" y="90"/>
                </a:lnTo>
                <a:lnTo>
                  <a:pt x="122" y="84"/>
                </a:lnTo>
                <a:lnTo>
                  <a:pt x="160" y="80"/>
                </a:lnTo>
                <a:lnTo>
                  <a:pt x="240" y="74"/>
                </a:lnTo>
                <a:lnTo>
                  <a:pt x="360" y="62"/>
                </a:lnTo>
                <a:lnTo>
                  <a:pt x="312" y="40"/>
                </a:lnTo>
                <a:lnTo>
                  <a:pt x="342" y="36"/>
                </a:lnTo>
                <a:lnTo>
                  <a:pt x="380" y="30"/>
                </a:lnTo>
                <a:lnTo>
                  <a:pt x="430" y="26"/>
                </a:lnTo>
                <a:lnTo>
                  <a:pt x="490" y="24"/>
                </a:lnTo>
                <a:lnTo>
                  <a:pt x="560" y="24"/>
                </a:lnTo>
                <a:lnTo>
                  <a:pt x="598" y="26"/>
                </a:lnTo>
                <a:lnTo>
                  <a:pt x="638" y="30"/>
                </a:lnTo>
                <a:lnTo>
                  <a:pt x="680" y="34"/>
                </a:lnTo>
                <a:lnTo>
                  <a:pt x="722" y="40"/>
                </a:lnTo>
                <a:lnTo>
                  <a:pt x="764" y="46"/>
                </a:lnTo>
                <a:lnTo>
                  <a:pt x="800" y="48"/>
                </a:lnTo>
                <a:lnTo>
                  <a:pt x="834" y="50"/>
                </a:lnTo>
                <a:lnTo>
                  <a:pt x="846" y="50"/>
                </a:lnTo>
                <a:lnTo>
                  <a:pt x="854" y="48"/>
                </a:lnTo>
                <a:lnTo>
                  <a:pt x="856" y="48"/>
                </a:lnTo>
                <a:lnTo>
                  <a:pt x="856" y="46"/>
                </a:lnTo>
                <a:lnTo>
                  <a:pt x="850" y="42"/>
                </a:lnTo>
                <a:lnTo>
                  <a:pt x="836" y="38"/>
                </a:lnTo>
                <a:lnTo>
                  <a:pt x="812" y="30"/>
                </a:lnTo>
                <a:lnTo>
                  <a:pt x="728" y="10"/>
                </a:lnTo>
                <a:lnTo>
                  <a:pt x="758" y="8"/>
                </a:lnTo>
                <a:lnTo>
                  <a:pt x="792" y="4"/>
                </a:lnTo>
                <a:lnTo>
                  <a:pt x="834" y="2"/>
                </a:lnTo>
                <a:lnTo>
                  <a:pt x="880" y="0"/>
                </a:lnTo>
                <a:lnTo>
                  <a:pt x="930" y="0"/>
                </a:lnTo>
                <a:lnTo>
                  <a:pt x="980" y="6"/>
                </a:lnTo>
                <a:lnTo>
                  <a:pt x="1004" y="8"/>
                </a:lnTo>
                <a:lnTo>
                  <a:pt x="1026" y="14"/>
                </a:lnTo>
                <a:lnTo>
                  <a:pt x="1054" y="16"/>
                </a:lnTo>
                <a:lnTo>
                  <a:pt x="1120" y="20"/>
                </a:lnTo>
                <a:lnTo>
                  <a:pt x="1160" y="24"/>
                </a:lnTo>
                <a:lnTo>
                  <a:pt x="1204" y="30"/>
                </a:lnTo>
                <a:lnTo>
                  <a:pt x="1246" y="36"/>
                </a:lnTo>
                <a:lnTo>
                  <a:pt x="1284" y="44"/>
                </a:lnTo>
                <a:lnTo>
                  <a:pt x="1358" y="50"/>
                </a:lnTo>
                <a:lnTo>
                  <a:pt x="1526" y="66"/>
                </a:lnTo>
                <a:lnTo>
                  <a:pt x="1618" y="76"/>
                </a:lnTo>
                <a:lnTo>
                  <a:pt x="1706" y="86"/>
                </a:lnTo>
                <a:lnTo>
                  <a:pt x="1776" y="96"/>
                </a:lnTo>
                <a:lnTo>
                  <a:pt x="1802" y="102"/>
                </a:lnTo>
                <a:lnTo>
                  <a:pt x="1818" y="106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421"/>
          <p:cNvSpPr>
            <a:spLocks/>
          </p:cNvSpPr>
          <p:nvPr/>
        </p:nvSpPr>
        <p:spPr bwMode="auto">
          <a:xfrm>
            <a:off x="1860550" y="1695450"/>
            <a:ext cx="2774950" cy="215900"/>
          </a:xfrm>
          <a:custGeom>
            <a:avLst/>
            <a:gdLst>
              <a:gd name="T0" fmla="*/ 2147483646 w 1748"/>
              <a:gd name="T1" fmla="*/ 2147483646 h 136"/>
              <a:gd name="T2" fmla="*/ 2147483646 w 1748"/>
              <a:gd name="T3" fmla="*/ 2147483646 h 136"/>
              <a:gd name="T4" fmla="*/ 2147483646 w 1748"/>
              <a:gd name="T5" fmla="*/ 2147483646 h 136"/>
              <a:gd name="T6" fmla="*/ 2147483646 w 1748"/>
              <a:gd name="T7" fmla="*/ 2147483646 h 136"/>
              <a:gd name="T8" fmla="*/ 2147483646 w 1748"/>
              <a:gd name="T9" fmla="*/ 2147483646 h 136"/>
              <a:gd name="T10" fmla="*/ 2147483646 w 1748"/>
              <a:gd name="T11" fmla="*/ 2147483646 h 136"/>
              <a:gd name="T12" fmla="*/ 2147483646 w 1748"/>
              <a:gd name="T13" fmla="*/ 2147483646 h 136"/>
              <a:gd name="T14" fmla="*/ 2147483646 w 1748"/>
              <a:gd name="T15" fmla="*/ 2147483646 h 136"/>
              <a:gd name="T16" fmla="*/ 2147483646 w 1748"/>
              <a:gd name="T17" fmla="*/ 2147483646 h 136"/>
              <a:gd name="T18" fmla="*/ 2147483646 w 1748"/>
              <a:gd name="T19" fmla="*/ 2147483646 h 136"/>
              <a:gd name="T20" fmla="*/ 2147483646 w 1748"/>
              <a:gd name="T21" fmla="*/ 2147483646 h 136"/>
              <a:gd name="T22" fmla="*/ 2147483646 w 1748"/>
              <a:gd name="T23" fmla="*/ 2147483646 h 136"/>
              <a:gd name="T24" fmla="*/ 2147483646 w 1748"/>
              <a:gd name="T25" fmla="*/ 0 h 136"/>
              <a:gd name="T26" fmla="*/ 2147483646 w 1748"/>
              <a:gd name="T27" fmla="*/ 2147483646 h 136"/>
              <a:gd name="T28" fmla="*/ 2147483646 w 1748"/>
              <a:gd name="T29" fmla="*/ 2147483646 h 136"/>
              <a:gd name="T30" fmla="*/ 2147483646 w 1748"/>
              <a:gd name="T31" fmla="*/ 2147483646 h 136"/>
              <a:gd name="T32" fmla="*/ 2147483646 w 1748"/>
              <a:gd name="T33" fmla="*/ 2147483646 h 136"/>
              <a:gd name="T34" fmla="*/ 2147483646 w 1748"/>
              <a:gd name="T35" fmla="*/ 2147483646 h 136"/>
              <a:gd name="T36" fmla="*/ 2147483646 w 1748"/>
              <a:gd name="T37" fmla="*/ 2147483646 h 136"/>
              <a:gd name="T38" fmla="*/ 2147483646 w 1748"/>
              <a:gd name="T39" fmla="*/ 2147483646 h 136"/>
              <a:gd name="T40" fmla="*/ 2147483646 w 1748"/>
              <a:gd name="T41" fmla="*/ 2147483646 h 136"/>
              <a:gd name="T42" fmla="*/ 2147483646 w 1748"/>
              <a:gd name="T43" fmla="*/ 2147483646 h 136"/>
              <a:gd name="T44" fmla="*/ 2147483646 w 1748"/>
              <a:gd name="T45" fmla="*/ 2147483646 h 136"/>
              <a:gd name="T46" fmla="*/ 2147483646 w 1748"/>
              <a:gd name="T47" fmla="*/ 2147483646 h 136"/>
              <a:gd name="T48" fmla="*/ 2147483646 w 1748"/>
              <a:gd name="T49" fmla="*/ 2147483646 h 136"/>
              <a:gd name="T50" fmla="*/ 2147483646 w 1748"/>
              <a:gd name="T51" fmla="*/ 2147483646 h 136"/>
              <a:gd name="T52" fmla="*/ 2147483646 w 1748"/>
              <a:gd name="T53" fmla="*/ 2147483646 h 136"/>
              <a:gd name="T54" fmla="*/ 2147483646 w 1748"/>
              <a:gd name="T55" fmla="*/ 2147483646 h 136"/>
              <a:gd name="T56" fmla="*/ 2147483646 w 1748"/>
              <a:gd name="T57" fmla="*/ 2147483646 h 136"/>
              <a:gd name="T58" fmla="*/ 2147483646 w 1748"/>
              <a:gd name="T59" fmla="*/ 2147483646 h 136"/>
              <a:gd name="T60" fmla="*/ 2147483646 w 1748"/>
              <a:gd name="T61" fmla="*/ 2147483646 h 136"/>
              <a:gd name="T62" fmla="*/ 2147483646 w 1748"/>
              <a:gd name="T63" fmla="*/ 2147483646 h 136"/>
              <a:gd name="T64" fmla="*/ 2147483646 w 1748"/>
              <a:gd name="T65" fmla="*/ 2147483646 h 136"/>
              <a:gd name="T66" fmla="*/ 2147483646 w 1748"/>
              <a:gd name="T67" fmla="*/ 2147483646 h 136"/>
              <a:gd name="T68" fmla="*/ 2147483646 w 1748"/>
              <a:gd name="T69" fmla="*/ 2147483646 h 136"/>
              <a:gd name="T70" fmla="*/ 2147483646 w 1748"/>
              <a:gd name="T71" fmla="*/ 2147483646 h 136"/>
              <a:gd name="T72" fmla="*/ 2147483646 w 1748"/>
              <a:gd name="T73" fmla="*/ 2147483646 h 136"/>
              <a:gd name="T74" fmla="*/ 0 w 1748"/>
              <a:gd name="T75" fmla="*/ 2147483646 h 136"/>
              <a:gd name="T76" fmla="*/ 2147483646 w 1748"/>
              <a:gd name="T77" fmla="*/ 2147483646 h 136"/>
              <a:gd name="T78" fmla="*/ 2147483646 w 1748"/>
              <a:gd name="T79" fmla="*/ 2147483646 h 1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1748"/>
              <a:gd name="T121" fmla="*/ 0 h 136"/>
              <a:gd name="T122" fmla="*/ 1748 w 1748"/>
              <a:gd name="T123" fmla="*/ 136 h 1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1748" h="136">
                <a:moveTo>
                  <a:pt x="256" y="74"/>
                </a:moveTo>
                <a:lnTo>
                  <a:pt x="256" y="74"/>
                </a:lnTo>
                <a:lnTo>
                  <a:pt x="276" y="72"/>
                </a:lnTo>
                <a:lnTo>
                  <a:pt x="326" y="64"/>
                </a:lnTo>
                <a:lnTo>
                  <a:pt x="390" y="58"/>
                </a:lnTo>
                <a:lnTo>
                  <a:pt x="424" y="56"/>
                </a:lnTo>
                <a:lnTo>
                  <a:pt x="456" y="56"/>
                </a:lnTo>
                <a:lnTo>
                  <a:pt x="408" y="36"/>
                </a:lnTo>
                <a:lnTo>
                  <a:pt x="426" y="32"/>
                </a:lnTo>
                <a:lnTo>
                  <a:pt x="450" y="30"/>
                </a:lnTo>
                <a:lnTo>
                  <a:pt x="484" y="28"/>
                </a:lnTo>
                <a:lnTo>
                  <a:pt x="530" y="28"/>
                </a:lnTo>
                <a:lnTo>
                  <a:pt x="584" y="28"/>
                </a:lnTo>
                <a:lnTo>
                  <a:pt x="648" y="32"/>
                </a:lnTo>
                <a:lnTo>
                  <a:pt x="722" y="38"/>
                </a:lnTo>
                <a:lnTo>
                  <a:pt x="820" y="42"/>
                </a:lnTo>
                <a:lnTo>
                  <a:pt x="902" y="42"/>
                </a:lnTo>
                <a:lnTo>
                  <a:pt x="970" y="42"/>
                </a:lnTo>
                <a:lnTo>
                  <a:pt x="814" y="12"/>
                </a:lnTo>
                <a:lnTo>
                  <a:pt x="844" y="8"/>
                </a:lnTo>
                <a:lnTo>
                  <a:pt x="924" y="4"/>
                </a:lnTo>
                <a:lnTo>
                  <a:pt x="976" y="2"/>
                </a:lnTo>
                <a:lnTo>
                  <a:pt x="1032" y="0"/>
                </a:lnTo>
                <a:lnTo>
                  <a:pt x="1088" y="2"/>
                </a:lnTo>
                <a:lnTo>
                  <a:pt x="1144" y="6"/>
                </a:lnTo>
                <a:lnTo>
                  <a:pt x="1234" y="16"/>
                </a:lnTo>
                <a:lnTo>
                  <a:pt x="1450" y="36"/>
                </a:lnTo>
                <a:lnTo>
                  <a:pt x="1480" y="38"/>
                </a:lnTo>
                <a:lnTo>
                  <a:pt x="1552" y="44"/>
                </a:lnTo>
                <a:lnTo>
                  <a:pt x="1598" y="44"/>
                </a:lnTo>
                <a:lnTo>
                  <a:pt x="1648" y="44"/>
                </a:lnTo>
                <a:lnTo>
                  <a:pt x="1700" y="44"/>
                </a:lnTo>
                <a:lnTo>
                  <a:pt x="1748" y="38"/>
                </a:lnTo>
                <a:lnTo>
                  <a:pt x="1682" y="48"/>
                </a:lnTo>
                <a:lnTo>
                  <a:pt x="1524" y="64"/>
                </a:lnTo>
                <a:lnTo>
                  <a:pt x="1432" y="74"/>
                </a:lnTo>
                <a:lnTo>
                  <a:pt x="1342" y="80"/>
                </a:lnTo>
                <a:lnTo>
                  <a:pt x="1260" y="84"/>
                </a:lnTo>
                <a:lnTo>
                  <a:pt x="1226" y="84"/>
                </a:lnTo>
                <a:lnTo>
                  <a:pt x="1196" y="84"/>
                </a:lnTo>
                <a:lnTo>
                  <a:pt x="1216" y="86"/>
                </a:lnTo>
                <a:lnTo>
                  <a:pt x="1268" y="92"/>
                </a:lnTo>
                <a:lnTo>
                  <a:pt x="1300" y="94"/>
                </a:lnTo>
                <a:lnTo>
                  <a:pt x="1336" y="94"/>
                </a:lnTo>
                <a:lnTo>
                  <a:pt x="1370" y="94"/>
                </a:lnTo>
                <a:lnTo>
                  <a:pt x="1406" y="90"/>
                </a:lnTo>
                <a:lnTo>
                  <a:pt x="1388" y="96"/>
                </a:lnTo>
                <a:lnTo>
                  <a:pt x="1366" y="100"/>
                </a:lnTo>
                <a:lnTo>
                  <a:pt x="1328" y="106"/>
                </a:lnTo>
                <a:lnTo>
                  <a:pt x="1276" y="110"/>
                </a:lnTo>
                <a:lnTo>
                  <a:pt x="1204" y="112"/>
                </a:lnTo>
                <a:lnTo>
                  <a:pt x="1114" y="110"/>
                </a:lnTo>
                <a:lnTo>
                  <a:pt x="1002" y="104"/>
                </a:lnTo>
                <a:lnTo>
                  <a:pt x="798" y="114"/>
                </a:lnTo>
                <a:lnTo>
                  <a:pt x="618" y="120"/>
                </a:lnTo>
                <a:lnTo>
                  <a:pt x="530" y="122"/>
                </a:lnTo>
                <a:lnTo>
                  <a:pt x="452" y="122"/>
                </a:lnTo>
                <a:lnTo>
                  <a:pt x="406" y="128"/>
                </a:lnTo>
                <a:lnTo>
                  <a:pt x="360" y="130"/>
                </a:lnTo>
                <a:lnTo>
                  <a:pt x="302" y="134"/>
                </a:lnTo>
                <a:lnTo>
                  <a:pt x="236" y="136"/>
                </a:lnTo>
                <a:lnTo>
                  <a:pt x="162" y="136"/>
                </a:lnTo>
                <a:lnTo>
                  <a:pt x="82" y="132"/>
                </a:lnTo>
                <a:lnTo>
                  <a:pt x="42" y="128"/>
                </a:lnTo>
                <a:lnTo>
                  <a:pt x="0" y="122"/>
                </a:lnTo>
                <a:lnTo>
                  <a:pt x="114" y="98"/>
                </a:lnTo>
                <a:lnTo>
                  <a:pt x="200" y="82"/>
                </a:lnTo>
                <a:lnTo>
                  <a:pt x="234" y="76"/>
                </a:lnTo>
                <a:lnTo>
                  <a:pt x="256" y="74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422"/>
          <p:cNvSpPr>
            <a:spLocks/>
          </p:cNvSpPr>
          <p:nvPr/>
        </p:nvSpPr>
        <p:spPr bwMode="auto">
          <a:xfrm>
            <a:off x="4073525" y="1828800"/>
            <a:ext cx="1562100" cy="219075"/>
          </a:xfrm>
          <a:custGeom>
            <a:avLst/>
            <a:gdLst>
              <a:gd name="T0" fmla="*/ 0 w 984"/>
              <a:gd name="T1" fmla="*/ 2147483646 h 138"/>
              <a:gd name="T2" fmla="*/ 2147483646 w 984"/>
              <a:gd name="T3" fmla="*/ 2147483646 h 138"/>
              <a:gd name="T4" fmla="*/ 2147483646 w 984"/>
              <a:gd name="T5" fmla="*/ 2147483646 h 138"/>
              <a:gd name="T6" fmla="*/ 2147483646 w 984"/>
              <a:gd name="T7" fmla="*/ 2147483646 h 138"/>
              <a:gd name="T8" fmla="*/ 2147483646 w 984"/>
              <a:gd name="T9" fmla="*/ 2147483646 h 138"/>
              <a:gd name="T10" fmla="*/ 2147483646 w 984"/>
              <a:gd name="T11" fmla="*/ 2147483646 h 138"/>
              <a:gd name="T12" fmla="*/ 2147483646 w 984"/>
              <a:gd name="T13" fmla="*/ 2147483646 h 138"/>
              <a:gd name="T14" fmla="*/ 2147483646 w 984"/>
              <a:gd name="T15" fmla="*/ 2147483646 h 138"/>
              <a:gd name="T16" fmla="*/ 2147483646 w 984"/>
              <a:gd name="T17" fmla="*/ 2147483646 h 138"/>
              <a:gd name="T18" fmla="*/ 2147483646 w 984"/>
              <a:gd name="T19" fmla="*/ 2147483646 h 138"/>
              <a:gd name="T20" fmla="*/ 2147483646 w 984"/>
              <a:gd name="T21" fmla="*/ 2147483646 h 138"/>
              <a:gd name="T22" fmla="*/ 2147483646 w 984"/>
              <a:gd name="T23" fmla="*/ 0 h 138"/>
              <a:gd name="T24" fmla="*/ 2147483646 w 984"/>
              <a:gd name="T25" fmla="*/ 0 h 138"/>
              <a:gd name="T26" fmla="*/ 2147483646 w 984"/>
              <a:gd name="T27" fmla="*/ 0 h 138"/>
              <a:gd name="T28" fmla="*/ 2147483646 w 984"/>
              <a:gd name="T29" fmla="*/ 2147483646 h 138"/>
              <a:gd name="T30" fmla="*/ 2147483646 w 984"/>
              <a:gd name="T31" fmla="*/ 2147483646 h 138"/>
              <a:gd name="T32" fmla="*/ 2147483646 w 984"/>
              <a:gd name="T33" fmla="*/ 2147483646 h 138"/>
              <a:gd name="T34" fmla="*/ 2147483646 w 984"/>
              <a:gd name="T35" fmla="*/ 2147483646 h 138"/>
              <a:gd name="T36" fmla="*/ 2147483646 w 984"/>
              <a:gd name="T37" fmla="*/ 2147483646 h 138"/>
              <a:gd name="T38" fmla="*/ 2147483646 w 984"/>
              <a:gd name="T39" fmla="*/ 2147483646 h 138"/>
              <a:gd name="T40" fmla="*/ 2147483646 w 984"/>
              <a:gd name="T41" fmla="*/ 2147483646 h 138"/>
              <a:gd name="T42" fmla="*/ 2147483646 w 984"/>
              <a:gd name="T43" fmla="*/ 2147483646 h 138"/>
              <a:gd name="T44" fmla="*/ 2147483646 w 984"/>
              <a:gd name="T45" fmla="*/ 2147483646 h 138"/>
              <a:gd name="T46" fmla="*/ 2147483646 w 984"/>
              <a:gd name="T47" fmla="*/ 2147483646 h 138"/>
              <a:gd name="T48" fmla="*/ 2147483646 w 984"/>
              <a:gd name="T49" fmla="*/ 2147483646 h 138"/>
              <a:gd name="T50" fmla="*/ 2147483646 w 984"/>
              <a:gd name="T51" fmla="*/ 2147483646 h 138"/>
              <a:gd name="T52" fmla="*/ 2147483646 w 984"/>
              <a:gd name="T53" fmla="*/ 2147483646 h 138"/>
              <a:gd name="T54" fmla="*/ 2147483646 w 984"/>
              <a:gd name="T55" fmla="*/ 2147483646 h 138"/>
              <a:gd name="T56" fmla="*/ 2147483646 w 984"/>
              <a:gd name="T57" fmla="*/ 2147483646 h 138"/>
              <a:gd name="T58" fmla="*/ 2147483646 w 984"/>
              <a:gd name="T59" fmla="*/ 2147483646 h 138"/>
              <a:gd name="T60" fmla="*/ 2147483646 w 984"/>
              <a:gd name="T61" fmla="*/ 2147483646 h 138"/>
              <a:gd name="T62" fmla="*/ 2147483646 w 984"/>
              <a:gd name="T63" fmla="*/ 2147483646 h 138"/>
              <a:gd name="T64" fmla="*/ 2147483646 w 984"/>
              <a:gd name="T65" fmla="*/ 2147483646 h 138"/>
              <a:gd name="T66" fmla="*/ 2147483646 w 984"/>
              <a:gd name="T67" fmla="*/ 2147483646 h 138"/>
              <a:gd name="T68" fmla="*/ 2147483646 w 984"/>
              <a:gd name="T69" fmla="*/ 2147483646 h 138"/>
              <a:gd name="T70" fmla="*/ 2147483646 w 984"/>
              <a:gd name="T71" fmla="*/ 2147483646 h 138"/>
              <a:gd name="T72" fmla="*/ 2147483646 w 984"/>
              <a:gd name="T73" fmla="*/ 2147483646 h 138"/>
              <a:gd name="T74" fmla="*/ 2147483646 w 984"/>
              <a:gd name="T75" fmla="*/ 2147483646 h 138"/>
              <a:gd name="T76" fmla="*/ 2147483646 w 984"/>
              <a:gd name="T77" fmla="*/ 2147483646 h 138"/>
              <a:gd name="T78" fmla="*/ 0 w 984"/>
              <a:gd name="T79" fmla="*/ 2147483646 h 13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w 984"/>
              <a:gd name="T121" fmla="*/ 0 h 138"/>
              <a:gd name="T122" fmla="*/ 984 w 984"/>
              <a:gd name="T123" fmla="*/ 138 h 138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T120" t="T121" r="T122" b="T123"/>
            <a:pathLst>
              <a:path w="984" h="138">
                <a:moveTo>
                  <a:pt x="0" y="74"/>
                </a:moveTo>
                <a:lnTo>
                  <a:pt x="0" y="74"/>
                </a:lnTo>
                <a:lnTo>
                  <a:pt x="60" y="70"/>
                </a:lnTo>
                <a:lnTo>
                  <a:pt x="120" y="64"/>
                </a:lnTo>
                <a:lnTo>
                  <a:pt x="188" y="54"/>
                </a:lnTo>
                <a:lnTo>
                  <a:pt x="158" y="44"/>
                </a:lnTo>
                <a:lnTo>
                  <a:pt x="160" y="42"/>
                </a:lnTo>
                <a:lnTo>
                  <a:pt x="172" y="38"/>
                </a:lnTo>
                <a:lnTo>
                  <a:pt x="190" y="32"/>
                </a:lnTo>
                <a:lnTo>
                  <a:pt x="204" y="32"/>
                </a:lnTo>
                <a:lnTo>
                  <a:pt x="220" y="32"/>
                </a:lnTo>
                <a:lnTo>
                  <a:pt x="212" y="30"/>
                </a:lnTo>
                <a:lnTo>
                  <a:pt x="186" y="26"/>
                </a:lnTo>
                <a:lnTo>
                  <a:pt x="148" y="24"/>
                </a:lnTo>
                <a:lnTo>
                  <a:pt x="100" y="24"/>
                </a:lnTo>
                <a:lnTo>
                  <a:pt x="116" y="20"/>
                </a:lnTo>
                <a:lnTo>
                  <a:pt x="140" y="16"/>
                </a:lnTo>
                <a:lnTo>
                  <a:pt x="176" y="10"/>
                </a:lnTo>
                <a:lnTo>
                  <a:pt x="228" y="6"/>
                </a:lnTo>
                <a:lnTo>
                  <a:pt x="300" y="2"/>
                </a:lnTo>
                <a:lnTo>
                  <a:pt x="390" y="0"/>
                </a:lnTo>
                <a:lnTo>
                  <a:pt x="504" y="0"/>
                </a:lnTo>
                <a:lnTo>
                  <a:pt x="538" y="0"/>
                </a:lnTo>
                <a:lnTo>
                  <a:pt x="620" y="0"/>
                </a:lnTo>
                <a:lnTo>
                  <a:pt x="670" y="0"/>
                </a:lnTo>
                <a:lnTo>
                  <a:pt x="726" y="2"/>
                </a:lnTo>
                <a:lnTo>
                  <a:pt x="782" y="6"/>
                </a:lnTo>
                <a:lnTo>
                  <a:pt x="834" y="12"/>
                </a:lnTo>
                <a:lnTo>
                  <a:pt x="846" y="14"/>
                </a:lnTo>
                <a:lnTo>
                  <a:pt x="878" y="16"/>
                </a:lnTo>
                <a:lnTo>
                  <a:pt x="926" y="24"/>
                </a:lnTo>
                <a:lnTo>
                  <a:pt x="954" y="30"/>
                </a:lnTo>
                <a:lnTo>
                  <a:pt x="984" y="38"/>
                </a:lnTo>
                <a:lnTo>
                  <a:pt x="962" y="46"/>
                </a:lnTo>
                <a:lnTo>
                  <a:pt x="936" y="56"/>
                </a:lnTo>
                <a:lnTo>
                  <a:pt x="902" y="66"/>
                </a:lnTo>
                <a:lnTo>
                  <a:pt x="858" y="76"/>
                </a:lnTo>
                <a:lnTo>
                  <a:pt x="808" y="86"/>
                </a:lnTo>
                <a:lnTo>
                  <a:pt x="752" y="94"/>
                </a:lnTo>
                <a:lnTo>
                  <a:pt x="724" y="96"/>
                </a:lnTo>
                <a:lnTo>
                  <a:pt x="692" y="96"/>
                </a:lnTo>
                <a:lnTo>
                  <a:pt x="750" y="102"/>
                </a:lnTo>
                <a:lnTo>
                  <a:pt x="798" y="108"/>
                </a:lnTo>
                <a:lnTo>
                  <a:pt x="834" y="114"/>
                </a:lnTo>
                <a:lnTo>
                  <a:pt x="794" y="120"/>
                </a:lnTo>
                <a:lnTo>
                  <a:pt x="750" y="126"/>
                </a:lnTo>
                <a:lnTo>
                  <a:pt x="692" y="132"/>
                </a:lnTo>
                <a:lnTo>
                  <a:pt x="628" y="136"/>
                </a:lnTo>
                <a:lnTo>
                  <a:pt x="556" y="138"/>
                </a:lnTo>
                <a:lnTo>
                  <a:pt x="520" y="136"/>
                </a:lnTo>
                <a:lnTo>
                  <a:pt x="484" y="134"/>
                </a:lnTo>
                <a:lnTo>
                  <a:pt x="448" y="132"/>
                </a:lnTo>
                <a:lnTo>
                  <a:pt x="414" y="126"/>
                </a:lnTo>
                <a:lnTo>
                  <a:pt x="386" y="130"/>
                </a:lnTo>
                <a:lnTo>
                  <a:pt x="316" y="134"/>
                </a:lnTo>
                <a:lnTo>
                  <a:pt x="274" y="136"/>
                </a:lnTo>
                <a:lnTo>
                  <a:pt x="228" y="136"/>
                </a:lnTo>
                <a:lnTo>
                  <a:pt x="184" y="136"/>
                </a:lnTo>
                <a:lnTo>
                  <a:pt x="142" y="132"/>
                </a:lnTo>
                <a:lnTo>
                  <a:pt x="164" y="126"/>
                </a:lnTo>
                <a:lnTo>
                  <a:pt x="222" y="114"/>
                </a:lnTo>
                <a:lnTo>
                  <a:pt x="258" y="108"/>
                </a:lnTo>
                <a:lnTo>
                  <a:pt x="296" y="102"/>
                </a:lnTo>
                <a:lnTo>
                  <a:pt x="332" y="100"/>
                </a:lnTo>
                <a:lnTo>
                  <a:pt x="368" y="102"/>
                </a:lnTo>
                <a:lnTo>
                  <a:pt x="216" y="92"/>
                </a:lnTo>
                <a:lnTo>
                  <a:pt x="94" y="82"/>
                </a:lnTo>
                <a:lnTo>
                  <a:pt x="0" y="74"/>
                </a:lnTo>
                <a:close/>
              </a:path>
            </a:pathLst>
          </a:custGeom>
          <a:solidFill>
            <a:srgbClr val="D1D3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423"/>
          <p:cNvSpPr>
            <a:spLocks/>
          </p:cNvSpPr>
          <p:nvPr/>
        </p:nvSpPr>
        <p:spPr bwMode="auto">
          <a:xfrm>
            <a:off x="2759075" y="885825"/>
            <a:ext cx="498475" cy="152400"/>
          </a:xfrm>
          <a:custGeom>
            <a:avLst/>
            <a:gdLst>
              <a:gd name="T0" fmla="*/ 0 w 314"/>
              <a:gd name="T1" fmla="*/ 2147483646 h 96"/>
              <a:gd name="T2" fmla="*/ 2147483646 w 314"/>
              <a:gd name="T3" fmla="*/ 2147483646 h 96"/>
              <a:gd name="T4" fmla="*/ 2147483646 w 314"/>
              <a:gd name="T5" fmla="*/ 2147483646 h 96"/>
              <a:gd name="T6" fmla="*/ 2147483646 w 314"/>
              <a:gd name="T7" fmla="*/ 2147483646 h 96"/>
              <a:gd name="T8" fmla="*/ 2147483646 w 314"/>
              <a:gd name="T9" fmla="*/ 2147483646 h 96"/>
              <a:gd name="T10" fmla="*/ 2147483646 w 314"/>
              <a:gd name="T11" fmla="*/ 2147483646 h 96"/>
              <a:gd name="T12" fmla="*/ 2147483646 w 314"/>
              <a:gd name="T13" fmla="*/ 2147483646 h 96"/>
              <a:gd name="T14" fmla="*/ 2147483646 w 314"/>
              <a:gd name="T15" fmla="*/ 2147483646 h 96"/>
              <a:gd name="T16" fmla="*/ 2147483646 w 314"/>
              <a:gd name="T17" fmla="*/ 2147483646 h 96"/>
              <a:gd name="T18" fmla="*/ 2147483646 w 314"/>
              <a:gd name="T19" fmla="*/ 2147483646 h 96"/>
              <a:gd name="T20" fmla="*/ 2147483646 w 314"/>
              <a:gd name="T21" fmla="*/ 2147483646 h 96"/>
              <a:gd name="T22" fmla="*/ 2147483646 w 314"/>
              <a:gd name="T23" fmla="*/ 2147483646 h 96"/>
              <a:gd name="T24" fmla="*/ 2147483646 w 314"/>
              <a:gd name="T25" fmla="*/ 2147483646 h 96"/>
              <a:gd name="T26" fmla="*/ 2147483646 w 314"/>
              <a:gd name="T27" fmla="*/ 2147483646 h 96"/>
              <a:gd name="T28" fmla="*/ 2147483646 w 314"/>
              <a:gd name="T29" fmla="*/ 2147483646 h 96"/>
              <a:gd name="T30" fmla="*/ 2147483646 w 314"/>
              <a:gd name="T31" fmla="*/ 2147483646 h 96"/>
              <a:gd name="T32" fmla="*/ 2147483646 w 314"/>
              <a:gd name="T33" fmla="*/ 2147483646 h 96"/>
              <a:gd name="T34" fmla="*/ 2147483646 w 314"/>
              <a:gd name="T35" fmla="*/ 2147483646 h 96"/>
              <a:gd name="T36" fmla="*/ 2147483646 w 314"/>
              <a:gd name="T37" fmla="*/ 2147483646 h 96"/>
              <a:gd name="T38" fmla="*/ 2147483646 w 314"/>
              <a:gd name="T39" fmla="*/ 2147483646 h 96"/>
              <a:gd name="T40" fmla="*/ 2147483646 w 314"/>
              <a:gd name="T41" fmla="*/ 0 h 96"/>
              <a:gd name="T42" fmla="*/ 2147483646 w 314"/>
              <a:gd name="T43" fmla="*/ 2147483646 h 96"/>
              <a:gd name="T44" fmla="*/ 2147483646 w 314"/>
              <a:gd name="T45" fmla="*/ 2147483646 h 96"/>
              <a:gd name="T46" fmla="*/ 2147483646 w 314"/>
              <a:gd name="T47" fmla="*/ 2147483646 h 96"/>
              <a:gd name="T48" fmla="*/ 2147483646 w 314"/>
              <a:gd name="T49" fmla="*/ 2147483646 h 96"/>
              <a:gd name="T50" fmla="*/ 2147483646 w 314"/>
              <a:gd name="T51" fmla="*/ 2147483646 h 96"/>
              <a:gd name="T52" fmla="*/ 2147483646 w 314"/>
              <a:gd name="T53" fmla="*/ 2147483646 h 96"/>
              <a:gd name="T54" fmla="*/ 2147483646 w 314"/>
              <a:gd name="T55" fmla="*/ 2147483646 h 96"/>
              <a:gd name="T56" fmla="*/ 2147483646 w 314"/>
              <a:gd name="T57" fmla="*/ 2147483646 h 96"/>
              <a:gd name="T58" fmla="*/ 2147483646 w 314"/>
              <a:gd name="T59" fmla="*/ 2147483646 h 96"/>
              <a:gd name="T60" fmla="*/ 2147483646 w 314"/>
              <a:gd name="T61" fmla="*/ 2147483646 h 96"/>
              <a:gd name="T62" fmla="*/ 2147483646 w 314"/>
              <a:gd name="T63" fmla="*/ 2147483646 h 96"/>
              <a:gd name="T64" fmla="*/ 2147483646 w 314"/>
              <a:gd name="T65" fmla="*/ 2147483646 h 96"/>
              <a:gd name="T66" fmla="*/ 2147483646 w 314"/>
              <a:gd name="T67" fmla="*/ 2147483646 h 96"/>
              <a:gd name="T68" fmla="*/ 2147483646 w 314"/>
              <a:gd name="T69" fmla="*/ 2147483646 h 96"/>
              <a:gd name="T70" fmla="*/ 0 w 314"/>
              <a:gd name="T71" fmla="*/ 2147483646 h 9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314"/>
              <a:gd name="T109" fmla="*/ 0 h 96"/>
              <a:gd name="T110" fmla="*/ 314 w 314"/>
              <a:gd name="T111" fmla="*/ 96 h 9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314" h="96">
                <a:moveTo>
                  <a:pt x="0" y="64"/>
                </a:moveTo>
                <a:lnTo>
                  <a:pt x="0" y="64"/>
                </a:lnTo>
                <a:lnTo>
                  <a:pt x="10" y="70"/>
                </a:lnTo>
                <a:lnTo>
                  <a:pt x="22" y="76"/>
                </a:lnTo>
                <a:lnTo>
                  <a:pt x="40" y="84"/>
                </a:lnTo>
                <a:lnTo>
                  <a:pt x="60" y="90"/>
                </a:lnTo>
                <a:lnTo>
                  <a:pt x="86" y="94"/>
                </a:lnTo>
                <a:lnTo>
                  <a:pt x="114" y="96"/>
                </a:lnTo>
                <a:lnTo>
                  <a:pt x="146" y="94"/>
                </a:lnTo>
                <a:lnTo>
                  <a:pt x="156" y="92"/>
                </a:lnTo>
                <a:lnTo>
                  <a:pt x="182" y="88"/>
                </a:lnTo>
                <a:lnTo>
                  <a:pt x="220" y="84"/>
                </a:lnTo>
                <a:lnTo>
                  <a:pt x="242" y="84"/>
                </a:lnTo>
                <a:lnTo>
                  <a:pt x="266" y="86"/>
                </a:lnTo>
                <a:lnTo>
                  <a:pt x="278" y="86"/>
                </a:lnTo>
                <a:lnTo>
                  <a:pt x="292" y="84"/>
                </a:lnTo>
                <a:lnTo>
                  <a:pt x="314" y="80"/>
                </a:lnTo>
                <a:lnTo>
                  <a:pt x="312" y="76"/>
                </a:lnTo>
                <a:lnTo>
                  <a:pt x="300" y="62"/>
                </a:lnTo>
                <a:lnTo>
                  <a:pt x="292" y="54"/>
                </a:lnTo>
                <a:lnTo>
                  <a:pt x="282" y="48"/>
                </a:lnTo>
                <a:lnTo>
                  <a:pt x="268" y="44"/>
                </a:lnTo>
                <a:lnTo>
                  <a:pt x="254" y="42"/>
                </a:lnTo>
                <a:lnTo>
                  <a:pt x="252" y="44"/>
                </a:lnTo>
                <a:lnTo>
                  <a:pt x="246" y="46"/>
                </a:lnTo>
                <a:lnTo>
                  <a:pt x="244" y="48"/>
                </a:lnTo>
                <a:lnTo>
                  <a:pt x="240" y="46"/>
                </a:lnTo>
                <a:lnTo>
                  <a:pt x="238" y="44"/>
                </a:lnTo>
                <a:lnTo>
                  <a:pt x="236" y="38"/>
                </a:lnTo>
                <a:lnTo>
                  <a:pt x="238" y="30"/>
                </a:lnTo>
                <a:lnTo>
                  <a:pt x="238" y="22"/>
                </a:lnTo>
                <a:lnTo>
                  <a:pt x="238" y="14"/>
                </a:lnTo>
                <a:lnTo>
                  <a:pt x="234" y="6"/>
                </a:lnTo>
                <a:lnTo>
                  <a:pt x="232" y="4"/>
                </a:lnTo>
                <a:lnTo>
                  <a:pt x="228" y="2"/>
                </a:lnTo>
                <a:lnTo>
                  <a:pt x="224" y="0"/>
                </a:lnTo>
                <a:lnTo>
                  <a:pt x="218" y="0"/>
                </a:lnTo>
                <a:lnTo>
                  <a:pt x="202" y="2"/>
                </a:lnTo>
                <a:lnTo>
                  <a:pt x="194" y="8"/>
                </a:lnTo>
                <a:lnTo>
                  <a:pt x="174" y="16"/>
                </a:lnTo>
                <a:lnTo>
                  <a:pt x="162" y="20"/>
                </a:lnTo>
                <a:lnTo>
                  <a:pt x="148" y="22"/>
                </a:lnTo>
                <a:lnTo>
                  <a:pt x="136" y="22"/>
                </a:lnTo>
                <a:lnTo>
                  <a:pt x="122" y="18"/>
                </a:lnTo>
                <a:lnTo>
                  <a:pt x="118" y="14"/>
                </a:lnTo>
                <a:lnTo>
                  <a:pt x="108" y="10"/>
                </a:lnTo>
                <a:lnTo>
                  <a:pt x="98" y="8"/>
                </a:lnTo>
                <a:lnTo>
                  <a:pt x="88" y="6"/>
                </a:lnTo>
                <a:lnTo>
                  <a:pt x="74" y="6"/>
                </a:lnTo>
                <a:lnTo>
                  <a:pt x="60" y="8"/>
                </a:lnTo>
                <a:lnTo>
                  <a:pt x="56" y="12"/>
                </a:lnTo>
                <a:lnTo>
                  <a:pt x="44" y="18"/>
                </a:lnTo>
                <a:lnTo>
                  <a:pt x="38" y="24"/>
                </a:lnTo>
                <a:lnTo>
                  <a:pt x="34" y="30"/>
                </a:lnTo>
                <a:lnTo>
                  <a:pt x="30" y="38"/>
                </a:lnTo>
                <a:lnTo>
                  <a:pt x="30" y="46"/>
                </a:lnTo>
                <a:lnTo>
                  <a:pt x="26" y="44"/>
                </a:lnTo>
                <a:lnTo>
                  <a:pt x="16" y="44"/>
                </a:lnTo>
                <a:lnTo>
                  <a:pt x="10" y="46"/>
                </a:lnTo>
                <a:lnTo>
                  <a:pt x="6" y="48"/>
                </a:lnTo>
                <a:lnTo>
                  <a:pt x="2" y="54"/>
                </a:lnTo>
                <a:lnTo>
                  <a:pt x="0" y="6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424"/>
          <p:cNvSpPr>
            <a:spLocks/>
          </p:cNvSpPr>
          <p:nvPr/>
        </p:nvSpPr>
        <p:spPr bwMode="auto">
          <a:xfrm>
            <a:off x="1270000" y="914400"/>
            <a:ext cx="384175" cy="158750"/>
          </a:xfrm>
          <a:custGeom>
            <a:avLst/>
            <a:gdLst>
              <a:gd name="T0" fmla="*/ 2147483646 w 242"/>
              <a:gd name="T1" fmla="*/ 2147483646 h 100"/>
              <a:gd name="T2" fmla="*/ 2147483646 w 242"/>
              <a:gd name="T3" fmla="*/ 2147483646 h 100"/>
              <a:gd name="T4" fmla="*/ 0 w 242"/>
              <a:gd name="T5" fmla="*/ 2147483646 h 100"/>
              <a:gd name="T6" fmla="*/ 0 w 242"/>
              <a:gd name="T7" fmla="*/ 2147483646 h 100"/>
              <a:gd name="T8" fmla="*/ 2147483646 w 242"/>
              <a:gd name="T9" fmla="*/ 2147483646 h 100"/>
              <a:gd name="T10" fmla="*/ 2147483646 w 242"/>
              <a:gd name="T11" fmla="*/ 2147483646 h 100"/>
              <a:gd name="T12" fmla="*/ 2147483646 w 242"/>
              <a:gd name="T13" fmla="*/ 2147483646 h 100"/>
              <a:gd name="T14" fmla="*/ 2147483646 w 242"/>
              <a:gd name="T15" fmla="*/ 2147483646 h 100"/>
              <a:gd name="T16" fmla="*/ 2147483646 w 242"/>
              <a:gd name="T17" fmla="*/ 2147483646 h 100"/>
              <a:gd name="T18" fmla="*/ 2147483646 w 242"/>
              <a:gd name="T19" fmla="*/ 2147483646 h 100"/>
              <a:gd name="T20" fmla="*/ 2147483646 w 242"/>
              <a:gd name="T21" fmla="*/ 2147483646 h 100"/>
              <a:gd name="T22" fmla="*/ 2147483646 w 242"/>
              <a:gd name="T23" fmla="*/ 2147483646 h 100"/>
              <a:gd name="T24" fmla="*/ 2147483646 w 242"/>
              <a:gd name="T25" fmla="*/ 2147483646 h 100"/>
              <a:gd name="T26" fmla="*/ 2147483646 w 242"/>
              <a:gd name="T27" fmla="*/ 2147483646 h 100"/>
              <a:gd name="T28" fmla="*/ 2147483646 w 242"/>
              <a:gd name="T29" fmla="*/ 2147483646 h 100"/>
              <a:gd name="T30" fmla="*/ 2147483646 w 242"/>
              <a:gd name="T31" fmla="*/ 2147483646 h 100"/>
              <a:gd name="T32" fmla="*/ 2147483646 w 242"/>
              <a:gd name="T33" fmla="*/ 2147483646 h 100"/>
              <a:gd name="T34" fmla="*/ 2147483646 w 242"/>
              <a:gd name="T35" fmla="*/ 2147483646 h 100"/>
              <a:gd name="T36" fmla="*/ 2147483646 w 242"/>
              <a:gd name="T37" fmla="*/ 2147483646 h 100"/>
              <a:gd name="T38" fmla="*/ 2147483646 w 242"/>
              <a:gd name="T39" fmla="*/ 2147483646 h 100"/>
              <a:gd name="T40" fmla="*/ 2147483646 w 242"/>
              <a:gd name="T41" fmla="*/ 2147483646 h 100"/>
              <a:gd name="T42" fmla="*/ 2147483646 w 242"/>
              <a:gd name="T43" fmla="*/ 2147483646 h 100"/>
              <a:gd name="T44" fmla="*/ 2147483646 w 242"/>
              <a:gd name="T45" fmla="*/ 2147483646 h 100"/>
              <a:gd name="T46" fmla="*/ 2147483646 w 242"/>
              <a:gd name="T47" fmla="*/ 2147483646 h 100"/>
              <a:gd name="T48" fmla="*/ 2147483646 w 242"/>
              <a:gd name="T49" fmla="*/ 2147483646 h 100"/>
              <a:gd name="T50" fmla="*/ 2147483646 w 242"/>
              <a:gd name="T51" fmla="*/ 2147483646 h 100"/>
              <a:gd name="T52" fmla="*/ 2147483646 w 242"/>
              <a:gd name="T53" fmla="*/ 2147483646 h 100"/>
              <a:gd name="T54" fmla="*/ 2147483646 w 242"/>
              <a:gd name="T55" fmla="*/ 2147483646 h 100"/>
              <a:gd name="T56" fmla="*/ 2147483646 w 242"/>
              <a:gd name="T57" fmla="*/ 2147483646 h 100"/>
              <a:gd name="T58" fmla="*/ 2147483646 w 242"/>
              <a:gd name="T59" fmla="*/ 2147483646 h 100"/>
              <a:gd name="T60" fmla="*/ 2147483646 w 242"/>
              <a:gd name="T61" fmla="*/ 0 h 100"/>
              <a:gd name="T62" fmla="*/ 2147483646 w 242"/>
              <a:gd name="T63" fmla="*/ 2147483646 h 100"/>
              <a:gd name="T64" fmla="*/ 2147483646 w 242"/>
              <a:gd name="T65" fmla="*/ 2147483646 h 100"/>
              <a:gd name="T66" fmla="*/ 2147483646 w 242"/>
              <a:gd name="T67" fmla="*/ 2147483646 h 100"/>
              <a:gd name="T68" fmla="*/ 2147483646 w 242"/>
              <a:gd name="T69" fmla="*/ 2147483646 h 100"/>
              <a:gd name="T70" fmla="*/ 2147483646 w 242"/>
              <a:gd name="T71" fmla="*/ 2147483646 h 1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42"/>
              <a:gd name="T109" fmla="*/ 0 h 100"/>
              <a:gd name="T110" fmla="*/ 242 w 242"/>
              <a:gd name="T111" fmla="*/ 100 h 10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42" h="100">
                <a:moveTo>
                  <a:pt x="22" y="34"/>
                </a:moveTo>
                <a:lnTo>
                  <a:pt x="22" y="34"/>
                </a:lnTo>
                <a:lnTo>
                  <a:pt x="14" y="38"/>
                </a:lnTo>
                <a:lnTo>
                  <a:pt x="8" y="42"/>
                </a:lnTo>
                <a:lnTo>
                  <a:pt x="4" y="48"/>
                </a:lnTo>
                <a:lnTo>
                  <a:pt x="0" y="54"/>
                </a:lnTo>
                <a:lnTo>
                  <a:pt x="0" y="58"/>
                </a:lnTo>
                <a:lnTo>
                  <a:pt x="0" y="62"/>
                </a:lnTo>
                <a:lnTo>
                  <a:pt x="2" y="64"/>
                </a:lnTo>
                <a:lnTo>
                  <a:pt x="6" y="68"/>
                </a:lnTo>
                <a:lnTo>
                  <a:pt x="20" y="76"/>
                </a:lnTo>
                <a:lnTo>
                  <a:pt x="24" y="80"/>
                </a:lnTo>
                <a:lnTo>
                  <a:pt x="38" y="86"/>
                </a:lnTo>
                <a:lnTo>
                  <a:pt x="48" y="88"/>
                </a:lnTo>
                <a:lnTo>
                  <a:pt x="62" y="90"/>
                </a:lnTo>
                <a:lnTo>
                  <a:pt x="76" y="92"/>
                </a:lnTo>
                <a:lnTo>
                  <a:pt x="92" y="92"/>
                </a:lnTo>
                <a:lnTo>
                  <a:pt x="108" y="90"/>
                </a:lnTo>
                <a:lnTo>
                  <a:pt x="142" y="90"/>
                </a:lnTo>
                <a:lnTo>
                  <a:pt x="162" y="90"/>
                </a:lnTo>
                <a:lnTo>
                  <a:pt x="180" y="92"/>
                </a:lnTo>
                <a:lnTo>
                  <a:pt x="196" y="94"/>
                </a:lnTo>
                <a:lnTo>
                  <a:pt x="202" y="98"/>
                </a:lnTo>
                <a:lnTo>
                  <a:pt x="206" y="100"/>
                </a:lnTo>
                <a:lnTo>
                  <a:pt x="212" y="98"/>
                </a:lnTo>
                <a:lnTo>
                  <a:pt x="226" y="90"/>
                </a:lnTo>
                <a:lnTo>
                  <a:pt x="232" y="84"/>
                </a:lnTo>
                <a:lnTo>
                  <a:pt x="238" y="76"/>
                </a:lnTo>
                <a:lnTo>
                  <a:pt x="242" y="68"/>
                </a:lnTo>
                <a:lnTo>
                  <a:pt x="242" y="58"/>
                </a:lnTo>
                <a:lnTo>
                  <a:pt x="240" y="48"/>
                </a:lnTo>
                <a:lnTo>
                  <a:pt x="236" y="40"/>
                </a:lnTo>
                <a:lnTo>
                  <a:pt x="234" y="36"/>
                </a:lnTo>
                <a:lnTo>
                  <a:pt x="230" y="34"/>
                </a:lnTo>
                <a:lnTo>
                  <a:pt x="228" y="30"/>
                </a:lnTo>
                <a:lnTo>
                  <a:pt x="224" y="22"/>
                </a:lnTo>
                <a:lnTo>
                  <a:pt x="220" y="18"/>
                </a:lnTo>
                <a:lnTo>
                  <a:pt x="214" y="14"/>
                </a:lnTo>
                <a:lnTo>
                  <a:pt x="206" y="10"/>
                </a:lnTo>
                <a:lnTo>
                  <a:pt x="194" y="10"/>
                </a:lnTo>
                <a:lnTo>
                  <a:pt x="196" y="12"/>
                </a:lnTo>
                <a:lnTo>
                  <a:pt x="198" y="14"/>
                </a:lnTo>
                <a:lnTo>
                  <a:pt x="198" y="16"/>
                </a:lnTo>
                <a:lnTo>
                  <a:pt x="196" y="18"/>
                </a:lnTo>
                <a:lnTo>
                  <a:pt x="192" y="22"/>
                </a:lnTo>
                <a:lnTo>
                  <a:pt x="182" y="24"/>
                </a:lnTo>
                <a:lnTo>
                  <a:pt x="168" y="26"/>
                </a:lnTo>
                <a:lnTo>
                  <a:pt x="156" y="20"/>
                </a:lnTo>
                <a:lnTo>
                  <a:pt x="140" y="14"/>
                </a:lnTo>
                <a:lnTo>
                  <a:pt x="122" y="10"/>
                </a:lnTo>
                <a:lnTo>
                  <a:pt x="114" y="8"/>
                </a:lnTo>
                <a:lnTo>
                  <a:pt x="96" y="4"/>
                </a:lnTo>
                <a:lnTo>
                  <a:pt x="86" y="2"/>
                </a:lnTo>
                <a:lnTo>
                  <a:pt x="76" y="0"/>
                </a:lnTo>
                <a:lnTo>
                  <a:pt x="66" y="2"/>
                </a:lnTo>
                <a:lnTo>
                  <a:pt x="56" y="4"/>
                </a:lnTo>
                <a:lnTo>
                  <a:pt x="58" y="10"/>
                </a:lnTo>
                <a:lnTo>
                  <a:pt x="58" y="16"/>
                </a:lnTo>
                <a:lnTo>
                  <a:pt x="56" y="22"/>
                </a:lnTo>
                <a:lnTo>
                  <a:pt x="52" y="28"/>
                </a:lnTo>
                <a:lnTo>
                  <a:pt x="46" y="32"/>
                </a:lnTo>
                <a:lnTo>
                  <a:pt x="36" y="36"/>
                </a:lnTo>
                <a:lnTo>
                  <a:pt x="22" y="3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425"/>
          <p:cNvSpPr>
            <a:spLocks/>
          </p:cNvSpPr>
          <p:nvPr/>
        </p:nvSpPr>
        <p:spPr bwMode="auto">
          <a:xfrm>
            <a:off x="1663700" y="809625"/>
            <a:ext cx="514350" cy="114300"/>
          </a:xfrm>
          <a:custGeom>
            <a:avLst/>
            <a:gdLst>
              <a:gd name="T0" fmla="*/ 2147483646 w 324"/>
              <a:gd name="T1" fmla="*/ 2147483646 h 72"/>
              <a:gd name="T2" fmla="*/ 2147483646 w 324"/>
              <a:gd name="T3" fmla="*/ 2147483646 h 72"/>
              <a:gd name="T4" fmla="*/ 2147483646 w 324"/>
              <a:gd name="T5" fmla="*/ 2147483646 h 72"/>
              <a:gd name="T6" fmla="*/ 2147483646 w 324"/>
              <a:gd name="T7" fmla="*/ 2147483646 h 72"/>
              <a:gd name="T8" fmla="*/ 2147483646 w 324"/>
              <a:gd name="T9" fmla="*/ 2147483646 h 72"/>
              <a:gd name="T10" fmla="*/ 0 w 324"/>
              <a:gd name="T11" fmla="*/ 2147483646 h 72"/>
              <a:gd name="T12" fmla="*/ 2147483646 w 324"/>
              <a:gd name="T13" fmla="*/ 2147483646 h 72"/>
              <a:gd name="T14" fmla="*/ 2147483646 w 324"/>
              <a:gd name="T15" fmla="*/ 2147483646 h 72"/>
              <a:gd name="T16" fmla="*/ 2147483646 w 324"/>
              <a:gd name="T17" fmla="*/ 2147483646 h 72"/>
              <a:gd name="T18" fmla="*/ 2147483646 w 324"/>
              <a:gd name="T19" fmla="*/ 2147483646 h 72"/>
              <a:gd name="T20" fmla="*/ 2147483646 w 324"/>
              <a:gd name="T21" fmla="*/ 2147483646 h 72"/>
              <a:gd name="T22" fmla="*/ 2147483646 w 324"/>
              <a:gd name="T23" fmla="*/ 2147483646 h 72"/>
              <a:gd name="T24" fmla="*/ 2147483646 w 324"/>
              <a:gd name="T25" fmla="*/ 2147483646 h 72"/>
              <a:gd name="T26" fmla="*/ 2147483646 w 324"/>
              <a:gd name="T27" fmla="*/ 2147483646 h 72"/>
              <a:gd name="T28" fmla="*/ 2147483646 w 324"/>
              <a:gd name="T29" fmla="*/ 2147483646 h 72"/>
              <a:gd name="T30" fmla="*/ 2147483646 w 324"/>
              <a:gd name="T31" fmla="*/ 0 h 72"/>
              <a:gd name="T32" fmla="*/ 2147483646 w 324"/>
              <a:gd name="T33" fmla="*/ 2147483646 h 72"/>
              <a:gd name="T34" fmla="*/ 2147483646 w 324"/>
              <a:gd name="T35" fmla="*/ 2147483646 h 72"/>
              <a:gd name="T36" fmla="*/ 2147483646 w 324"/>
              <a:gd name="T37" fmla="*/ 2147483646 h 72"/>
              <a:gd name="T38" fmla="*/ 2147483646 w 324"/>
              <a:gd name="T39" fmla="*/ 2147483646 h 72"/>
              <a:gd name="T40" fmla="*/ 2147483646 w 324"/>
              <a:gd name="T41" fmla="*/ 2147483646 h 72"/>
              <a:gd name="T42" fmla="*/ 2147483646 w 324"/>
              <a:gd name="T43" fmla="*/ 2147483646 h 72"/>
              <a:gd name="T44" fmla="*/ 2147483646 w 324"/>
              <a:gd name="T45" fmla="*/ 2147483646 h 72"/>
              <a:gd name="T46" fmla="*/ 2147483646 w 324"/>
              <a:gd name="T47" fmla="*/ 2147483646 h 72"/>
              <a:gd name="T48" fmla="*/ 2147483646 w 324"/>
              <a:gd name="T49" fmla="*/ 2147483646 h 72"/>
              <a:gd name="T50" fmla="*/ 2147483646 w 324"/>
              <a:gd name="T51" fmla="*/ 2147483646 h 72"/>
              <a:gd name="T52" fmla="*/ 2147483646 w 324"/>
              <a:gd name="T53" fmla="*/ 2147483646 h 72"/>
              <a:gd name="T54" fmla="*/ 2147483646 w 324"/>
              <a:gd name="T55" fmla="*/ 2147483646 h 72"/>
              <a:gd name="T56" fmla="*/ 2147483646 w 324"/>
              <a:gd name="T57" fmla="*/ 2147483646 h 72"/>
              <a:gd name="T58" fmla="*/ 2147483646 w 324"/>
              <a:gd name="T59" fmla="*/ 2147483646 h 72"/>
              <a:gd name="T60" fmla="*/ 2147483646 w 324"/>
              <a:gd name="T61" fmla="*/ 2147483646 h 72"/>
              <a:gd name="T62" fmla="*/ 2147483646 w 324"/>
              <a:gd name="T63" fmla="*/ 2147483646 h 7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324"/>
              <a:gd name="T97" fmla="*/ 0 h 72"/>
              <a:gd name="T98" fmla="*/ 324 w 324"/>
              <a:gd name="T99" fmla="*/ 72 h 72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324" h="72">
                <a:moveTo>
                  <a:pt x="132" y="58"/>
                </a:moveTo>
                <a:lnTo>
                  <a:pt x="132" y="58"/>
                </a:lnTo>
                <a:lnTo>
                  <a:pt x="114" y="60"/>
                </a:lnTo>
                <a:lnTo>
                  <a:pt x="96" y="62"/>
                </a:lnTo>
                <a:lnTo>
                  <a:pt x="74" y="62"/>
                </a:lnTo>
                <a:lnTo>
                  <a:pt x="52" y="60"/>
                </a:lnTo>
                <a:lnTo>
                  <a:pt x="30" y="56"/>
                </a:lnTo>
                <a:lnTo>
                  <a:pt x="20" y="52"/>
                </a:lnTo>
                <a:lnTo>
                  <a:pt x="12" y="48"/>
                </a:lnTo>
                <a:lnTo>
                  <a:pt x="4" y="42"/>
                </a:lnTo>
                <a:lnTo>
                  <a:pt x="0" y="34"/>
                </a:lnTo>
                <a:lnTo>
                  <a:pt x="6" y="28"/>
                </a:lnTo>
                <a:lnTo>
                  <a:pt x="14" y="22"/>
                </a:lnTo>
                <a:lnTo>
                  <a:pt x="24" y="16"/>
                </a:lnTo>
                <a:lnTo>
                  <a:pt x="36" y="12"/>
                </a:lnTo>
                <a:lnTo>
                  <a:pt x="50" y="12"/>
                </a:lnTo>
                <a:lnTo>
                  <a:pt x="60" y="12"/>
                </a:lnTo>
                <a:lnTo>
                  <a:pt x="68" y="14"/>
                </a:lnTo>
                <a:lnTo>
                  <a:pt x="78" y="18"/>
                </a:lnTo>
                <a:lnTo>
                  <a:pt x="88" y="24"/>
                </a:lnTo>
                <a:lnTo>
                  <a:pt x="96" y="20"/>
                </a:lnTo>
                <a:lnTo>
                  <a:pt x="118" y="14"/>
                </a:lnTo>
                <a:lnTo>
                  <a:pt x="132" y="10"/>
                </a:lnTo>
                <a:lnTo>
                  <a:pt x="144" y="8"/>
                </a:lnTo>
                <a:lnTo>
                  <a:pt x="156" y="10"/>
                </a:lnTo>
                <a:lnTo>
                  <a:pt x="168" y="14"/>
                </a:lnTo>
                <a:lnTo>
                  <a:pt x="176" y="10"/>
                </a:lnTo>
                <a:lnTo>
                  <a:pt x="194" y="4"/>
                </a:lnTo>
                <a:lnTo>
                  <a:pt x="208" y="0"/>
                </a:lnTo>
                <a:lnTo>
                  <a:pt x="220" y="0"/>
                </a:lnTo>
                <a:lnTo>
                  <a:pt x="234" y="2"/>
                </a:lnTo>
                <a:lnTo>
                  <a:pt x="246" y="6"/>
                </a:lnTo>
                <a:lnTo>
                  <a:pt x="250" y="10"/>
                </a:lnTo>
                <a:lnTo>
                  <a:pt x="254" y="20"/>
                </a:lnTo>
                <a:lnTo>
                  <a:pt x="254" y="26"/>
                </a:lnTo>
                <a:lnTo>
                  <a:pt x="254" y="32"/>
                </a:lnTo>
                <a:lnTo>
                  <a:pt x="250" y="36"/>
                </a:lnTo>
                <a:lnTo>
                  <a:pt x="244" y="40"/>
                </a:lnTo>
                <a:lnTo>
                  <a:pt x="254" y="38"/>
                </a:lnTo>
                <a:lnTo>
                  <a:pt x="276" y="36"/>
                </a:lnTo>
                <a:lnTo>
                  <a:pt x="288" y="36"/>
                </a:lnTo>
                <a:lnTo>
                  <a:pt x="300" y="36"/>
                </a:lnTo>
                <a:lnTo>
                  <a:pt x="312" y="38"/>
                </a:lnTo>
                <a:lnTo>
                  <a:pt x="320" y="44"/>
                </a:lnTo>
                <a:lnTo>
                  <a:pt x="322" y="46"/>
                </a:lnTo>
                <a:lnTo>
                  <a:pt x="324" y="52"/>
                </a:lnTo>
                <a:lnTo>
                  <a:pt x="324" y="54"/>
                </a:lnTo>
                <a:lnTo>
                  <a:pt x="322" y="58"/>
                </a:lnTo>
                <a:lnTo>
                  <a:pt x="318" y="62"/>
                </a:lnTo>
                <a:lnTo>
                  <a:pt x="314" y="66"/>
                </a:lnTo>
                <a:lnTo>
                  <a:pt x="306" y="68"/>
                </a:lnTo>
                <a:lnTo>
                  <a:pt x="294" y="70"/>
                </a:lnTo>
                <a:lnTo>
                  <a:pt x="278" y="72"/>
                </a:lnTo>
                <a:lnTo>
                  <a:pt x="260" y="72"/>
                </a:lnTo>
                <a:lnTo>
                  <a:pt x="236" y="72"/>
                </a:lnTo>
                <a:lnTo>
                  <a:pt x="206" y="70"/>
                </a:lnTo>
                <a:lnTo>
                  <a:pt x="132" y="5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426"/>
          <p:cNvSpPr>
            <a:spLocks/>
          </p:cNvSpPr>
          <p:nvPr/>
        </p:nvSpPr>
        <p:spPr bwMode="auto">
          <a:xfrm>
            <a:off x="1711325" y="955675"/>
            <a:ext cx="298450" cy="111125"/>
          </a:xfrm>
          <a:custGeom>
            <a:avLst/>
            <a:gdLst>
              <a:gd name="T0" fmla="*/ 2147483646 w 188"/>
              <a:gd name="T1" fmla="*/ 2147483646 h 70"/>
              <a:gd name="T2" fmla="*/ 2147483646 w 188"/>
              <a:gd name="T3" fmla="*/ 2147483646 h 70"/>
              <a:gd name="T4" fmla="*/ 2147483646 w 188"/>
              <a:gd name="T5" fmla="*/ 2147483646 h 70"/>
              <a:gd name="T6" fmla="*/ 2147483646 w 188"/>
              <a:gd name="T7" fmla="*/ 2147483646 h 70"/>
              <a:gd name="T8" fmla="*/ 2147483646 w 188"/>
              <a:gd name="T9" fmla="*/ 0 h 70"/>
              <a:gd name="T10" fmla="*/ 2147483646 w 188"/>
              <a:gd name="T11" fmla="*/ 0 h 70"/>
              <a:gd name="T12" fmla="*/ 2147483646 w 188"/>
              <a:gd name="T13" fmla="*/ 2147483646 h 70"/>
              <a:gd name="T14" fmla="*/ 2147483646 w 188"/>
              <a:gd name="T15" fmla="*/ 2147483646 h 70"/>
              <a:gd name="T16" fmla="*/ 2147483646 w 188"/>
              <a:gd name="T17" fmla="*/ 2147483646 h 70"/>
              <a:gd name="T18" fmla="*/ 2147483646 w 188"/>
              <a:gd name="T19" fmla="*/ 2147483646 h 70"/>
              <a:gd name="T20" fmla="*/ 2147483646 w 188"/>
              <a:gd name="T21" fmla="*/ 2147483646 h 70"/>
              <a:gd name="T22" fmla="*/ 2147483646 w 188"/>
              <a:gd name="T23" fmla="*/ 2147483646 h 70"/>
              <a:gd name="T24" fmla="*/ 2147483646 w 188"/>
              <a:gd name="T25" fmla="*/ 2147483646 h 70"/>
              <a:gd name="T26" fmla="*/ 2147483646 w 188"/>
              <a:gd name="T27" fmla="*/ 2147483646 h 70"/>
              <a:gd name="T28" fmla="*/ 2147483646 w 188"/>
              <a:gd name="T29" fmla="*/ 2147483646 h 70"/>
              <a:gd name="T30" fmla="*/ 2147483646 w 188"/>
              <a:gd name="T31" fmla="*/ 2147483646 h 70"/>
              <a:gd name="T32" fmla="*/ 2147483646 w 188"/>
              <a:gd name="T33" fmla="*/ 2147483646 h 70"/>
              <a:gd name="T34" fmla="*/ 0 w 188"/>
              <a:gd name="T35" fmla="*/ 2147483646 h 70"/>
              <a:gd name="T36" fmla="*/ 2147483646 w 188"/>
              <a:gd name="T37" fmla="*/ 2147483646 h 70"/>
              <a:gd name="T38" fmla="*/ 2147483646 w 188"/>
              <a:gd name="T39" fmla="*/ 2147483646 h 70"/>
              <a:gd name="T40" fmla="*/ 2147483646 w 188"/>
              <a:gd name="T41" fmla="*/ 2147483646 h 70"/>
              <a:gd name="T42" fmla="*/ 2147483646 w 188"/>
              <a:gd name="T43" fmla="*/ 2147483646 h 70"/>
              <a:gd name="T44" fmla="*/ 2147483646 w 188"/>
              <a:gd name="T45" fmla="*/ 2147483646 h 70"/>
              <a:gd name="T46" fmla="*/ 2147483646 w 188"/>
              <a:gd name="T47" fmla="*/ 2147483646 h 70"/>
              <a:gd name="T48" fmla="*/ 2147483646 w 188"/>
              <a:gd name="T49" fmla="*/ 2147483646 h 70"/>
              <a:gd name="T50" fmla="*/ 2147483646 w 188"/>
              <a:gd name="T51" fmla="*/ 2147483646 h 70"/>
              <a:gd name="T52" fmla="*/ 2147483646 w 188"/>
              <a:gd name="T53" fmla="*/ 2147483646 h 70"/>
              <a:gd name="T54" fmla="*/ 2147483646 w 188"/>
              <a:gd name="T55" fmla="*/ 2147483646 h 70"/>
              <a:gd name="T56" fmla="*/ 2147483646 w 188"/>
              <a:gd name="T57" fmla="*/ 2147483646 h 70"/>
              <a:gd name="T58" fmla="*/ 2147483646 w 188"/>
              <a:gd name="T59" fmla="*/ 2147483646 h 70"/>
              <a:gd name="T60" fmla="*/ 2147483646 w 188"/>
              <a:gd name="T61" fmla="*/ 2147483646 h 70"/>
              <a:gd name="T62" fmla="*/ 2147483646 w 188"/>
              <a:gd name="T63" fmla="*/ 2147483646 h 70"/>
              <a:gd name="T64" fmla="*/ 2147483646 w 188"/>
              <a:gd name="T65" fmla="*/ 2147483646 h 70"/>
              <a:gd name="T66" fmla="*/ 2147483646 w 188"/>
              <a:gd name="T67" fmla="*/ 2147483646 h 70"/>
              <a:gd name="T68" fmla="*/ 2147483646 w 188"/>
              <a:gd name="T69" fmla="*/ 2147483646 h 70"/>
              <a:gd name="T70" fmla="*/ 2147483646 w 188"/>
              <a:gd name="T71" fmla="*/ 2147483646 h 70"/>
              <a:gd name="T72" fmla="*/ 2147483646 w 188"/>
              <a:gd name="T73" fmla="*/ 2147483646 h 70"/>
              <a:gd name="T74" fmla="*/ 2147483646 w 188"/>
              <a:gd name="T75" fmla="*/ 2147483646 h 70"/>
              <a:gd name="T76" fmla="*/ 2147483646 w 188"/>
              <a:gd name="T77" fmla="*/ 2147483646 h 70"/>
              <a:gd name="T78" fmla="*/ 2147483646 w 188"/>
              <a:gd name="T79" fmla="*/ 2147483646 h 70"/>
              <a:gd name="T80" fmla="*/ 2147483646 w 188"/>
              <a:gd name="T81" fmla="*/ 2147483646 h 70"/>
              <a:gd name="T82" fmla="*/ 2147483646 w 188"/>
              <a:gd name="T83" fmla="*/ 2147483646 h 70"/>
              <a:gd name="T84" fmla="*/ 2147483646 w 188"/>
              <a:gd name="T85" fmla="*/ 2147483646 h 70"/>
              <a:gd name="T86" fmla="*/ 2147483646 w 188"/>
              <a:gd name="T87" fmla="*/ 2147483646 h 70"/>
              <a:gd name="T88" fmla="*/ 2147483646 w 188"/>
              <a:gd name="T89" fmla="*/ 2147483646 h 70"/>
              <a:gd name="T90" fmla="*/ 2147483646 w 188"/>
              <a:gd name="T91" fmla="*/ 2147483646 h 70"/>
              <a:gd name="T92" fmla="*/ 2147483646 w 188"/>
              <a:gd name="T93" fmla="*/ 2147483646 h 70"/>
              <a:gd name="T94" fmla="*/ 2147483646 w 188"/>
              <a:gd name="T95" fmla="*/ 2147483646 h 70"/>
              <a:gd name="T96" fmla="*/ 2147483646 w 188"/>
              <a:gd name="T97" fmla="*/ 2147483646 h 70"/>
              <a:gd name="T98" fmla="*/ 2147483646 w 188"/>
              <a:gd name="T99" fmla="*/ 2147483646 h 70"/>
              <a:gd name="T100" fmla="*/ 2147483646 w 188"/>
              <a:gd name="T101" fmla="*/ 2147483646 h 70"/>
              <a:gd name="T102" fmla="*/ 2147483646 w 188"/>
              <a:gd name="T103" fmla="*/ 2147483646 h 70"/>
              <a:gd name="T104" fmla="*/ 2147483646 w 188"/>
              <a:gd name="T105" fmla="*/ 2147483646 h 70"/>
              <a:gd name="T106" fmla="*/ 2147483646 w 188"/>
              <a:gd name="T107" fmla="*/ 2147483646 h 70"/>
              <a:gd name="T108" fmla="*/ 2147483646 w 188"/>
              <a:gd name="T109" fmla="*/ 2147483646 h 70"/>
              <a:gd name="T110" fmla="*/ 2147483646 w 188"/>
              <a:gd name="T111" fmla="*/ 2147483646 h 70"/>
              <a:gd name="T112" fmla="*/ 2147483646 w 188"/>
              <a:gd name="T113" fmla="*/ 2147483646 h 70"/>
              <a:gd name="T114" fmla="*/ 2147483646 w 188"/>
              <a:gd name="T115" fmla="*/ 2147483646 h 7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w 188"/>
              <a:gd name="T175" fmla="*/ 0 h 70"/>
              <a:gd name="T176" fmla="*/ 188 w 188"/>
              <a:gd name="T177" fmla="*/ 70 h 70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T174" t="T175" r="T176" b="T177"/>
            <a:pathLst>
              <a:path w="188" h="70">
                <a:moveTo>
                  <a:pt x="96" y="10"/>
                </a:moveTo>
                <a:lnTo>
                  <a:pt x="96" y="10"/>
                </a:lnTo>
                <a:lnTo>
                  <a:pt x="86" y="6"/>
                </a:lnTo>
                <a:lnTo>
                  <a:pt x="76" y="2"/>
                </a:lnTo>
                <a:lnTo>
                  <a:pt x="66" y="0"/>
                </a:lnTo>
                <a:lnTo>
                  <a:pt x="54" y="0"/>
                </a:lnTo>
                <a:lnTo>
                  <a:pt x="48" y="2"/>
                </a:lnTo>
                <a:lnTo>
                  <a:pt x="42" y="4"/>
                </a:lnTo>
                <a:lnTo>
                  <a:pt x="38" y="8"/>
                </a:lnTo>
                <a:lnTo>
                  <a:pt x="34" y="14"/>
                </a:lnTo>
                <a:lnTo>
                  <a:pt x="30" y="22"/>
                </a:lnTo>
                <a:lnTo>
                  <a:pt x="28" y="30"/>
                </a:lnTo>
                <a:lnTo>
                  <a:pt x="24" y="32"/>
                </a:lnTo>
                <a:lnTo>
                  <a:pt x="12" y="36"/>
                </a:lnTo>
                <a:lnTo>
                  <a:pt x="8" y="40"/>
                </a:lnTo>
                <a:lnTo>
                  <a:pt x="4" y="44"/>
                </a:lnTo>
                <a:lnTo>
                  <a:pt x="0" y="48"/>
                </a:lnTo>
                <a:lnTo>
                  <a:pt x="2" y="54"/>
                </a:lnTo>
                <a:lnTo>
                  <a:pt x="4" y="58"/>
                </a:lnTo>
                <a:lnTo>
                  <a:pt x="8" y="60"/>
                </a:lnTo>
                <a:lnTo>
                  <a:pt x="14" y="62"/>
                </a:lnTo>
                <a:lnTo>
                  <a:pt x="24" y="66"/>
                </a:lnTo>
                <a:lnTo>
                  <a:pt x="36" y="66"/>
                </a:lnTo>
                <a:lnTo>
                  <a:pt x="52" y="66"/>
                </a:lnTo>
                <a:lnTo>
                  <a:pt x="74" y="64"/>
                </a:lnTo>
                <a:lnTo>
                  <a:pt x="78" y="66"/>
                </a:lnTo>
                <a:lnTo>
                  <a:pt x="92" y="68"/>
                </a:lnTo>
                <a:lnTo>
                  <a:pt x="100" y="70"/>
                </a:lnTo>
                <a:lnTo>
                  <a:pt x="112" y="70"/>
                </a:lnTo>
                <a:lnTo>
                  <a:pt x="124" y="68"/>
                </a:lnTo>
                <a:lnTo>
                  <a:pt x="136" y="64"/>
                </a:lnTo>
                <a:lnTo>
                  <a:pt x="140" y="60"/>
                </a:lnTo>
                <a:lnTo>
                  <a:pt x="146" y="56"/>
                </a:lnTo>
                <a:lnTo>
                  <a:pt x="158" y="52"/>
                </a:lnTo>
                <a:lnTo>
                  <a:pt x="164" y="52"/>
                </a:lnTo>
                <a:lnTo>
                  <a:pt x="172" y="52"/>
                </a:lnTo>
                <a:lnTo>
                  <a:pt x="180" y="48"/>
                </a:lnTo>
                <a:lnTo>
                  <a:pt x="184" y="44"/>
                </a:lnTo>
                <a:lnTo>
                  <a:pt x="188" y="38"/>
                </a:lnTo>
                <a:lnTo>
                  <a:pt x="188" y="36"/>
                </a:lnTo>
                <a:lnTo>
                  <a:pt x="186" y="32"/>
                </a:lnTo>
                <a:lnTo>
                  <a:pt x="182" y="30"/>
                </a:lnTo>
                <a:lnTo>
                  <a:pt x="178" y="28"/>
                </a:lnTo>
                <a:lnTo>
                  <a:pt x="160" y="24"/>
                </a:lnTo>
                <a:lnTo>
                  <a:pt x="130" y="24"/>
                </a:lnTo>
                <a:lnTo>
                  <a:pt x="126" y="24"/>
                </a:lnTo>
                <a:lnTo>
                  <a:pt x="114" y="24"/>
                </a:lnTo>
                <a:lnTo>
                  <a:pt x="106" y="24"/>
                </a:lnTo>
                <a:lnTo>
                  <a:pt x="100" y="22"/>
                </a:lnTo>
                <a:lnTo>
                  <a:pt x="96" y="16"/>
                </a:lnTo>
                <a:lnTo>
                  <a:pt x="96" y="10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427"/>
          <p:cNvSpPr>
            <a:spLocks/>
          </p:cNvSpPr>
          <p:nvPr/>
        </p:nvSpPr>
        <p:spPr bwMode="auto">
          <a:xfrm>
            <a:off x="1622425" y="1095375"/>
            <a:ext cx="279400" cy="101600"/>
          </a:xfrm>
          <a:custGeom>
            <a:avLst/>
            <a:gdLst>
              <a:gd name="T0" fmla="*/ 2147483646 w 176"/>
              <a:gd name="T1" fmla="*/ 2147483646 h 64"/>
              <a:gd name="T2" fmla="*/ 2147483646 w 176"/>
              <a:gd name="T3" fmla="*/ 2147483646 h 64"/>
              <a:gd name="T4" fmla="*/ 2147483646 w 176"/>
              <a:gd name="T5" fmla="*/ 2147483646 h 64"/>
              <a:gd name="T6" fmla="*/ 2147483646 w 176"/>
              <a:gd name="T7" fmla="*/ 2147483646 h 64"/>
              <a:gd name="T8" fmla="*/ 2147483646 w 176"/>
              <a:gd name="T9" fmla="*/ 2147483646 h 64"/>
              <a:gd name="T10" fmla="*/ 2147483646 w 176"/>
              <a:gd name="T11" fmla="*/ 2147483646 h 64"/>
              <a:gd name="T12" fmla="*/ 2147483646 w 176"/>
              <a:gd name="T13" fmla="*/ 2147483646 h 64"/>
              <a:gd name="T14" fmla="*/ 2147483646 w 176"/>
              <a:gd name="T15" fmla="*/ 2147483646 h 64"/>
              <a:gd name="T16" fmla="*/ 2147483646 w 176"/>
              <a:gd name="T17" fmla="*/ 2147483646 h 64"/>
              <a:gd name="T18" fmla="*/ 2147483646 w 176"/>
              <a:gd name="T19" fmla="*/ 0 h 64"/>
              <a:gd name="T20" fmla="*/ 2147483646 w 176"/>
              <a:gd name="T21" fmla="*/ 0 h 64"/>
              <a:gd name="T22" fmla="*/ 2147483646 w 176"/>
              <a:gd name="T23" fmla="*/ 0 h 64"/>
              <a:gd name="T24" fmla="*/ 2147483646 w 176"/>
              <a:gd name="T25" fmla="*/ 2147483646 h 64"/>
              <a:gd name="T26" fmla="*/ 2147483646 w 176"/>
              <a:gd name="T27" fmla="*/ 2147483646 h 64"/>
              <a:gd name="T28" fmla="*/ 2147483646 w 176"/>
              <a:gd name="T29" fmla="*/ 2147483646 h 64"/>
              <a:gd name="T30" fmla="*/ 0 w 176"/>
              <a:gd name="T31" fmla="*/ 2147483646 h 64"/>
              <a:gd name="T32" fmla="*/ 0 w 176"/>
              <a:gd name="T33" fmla="*/ 2147483646 h 64"/>
              <a:gd name="T34" fmla="*/ 2147483646 w 176"/>
              <a:gd name="T35" fmla="*/ 2147483646 h 64"/>
              <a:gd name="T36" fmla="*/ 2147483646 w 176"/>
              <a:gd name="T37" fmla="*/ 2147483646 h 64"/>
              <a:gd name="T38" fmla="*/ 2147483646 w 176"/>
              <a:gd name="T39" fmla="*/ 2147483646 h 64"/>
              <a:gd name="T40" fmla="*/ 2147483646 w 176"/>
              <a:gd name="T41" fmla="*/ 2147483646 h 64"/>
              <a:gd name="T42" fmla="*/ 2147483646 w 176"/>
              <a:gd name="T43" fmla="*/ 2147483646 h 64"/>
              <a:gd name="T44" fmla="*/ 2147483646 w 176"/>
              <a:gd name="T45" fmla="*/ 2147483646 h 64"/>
              <a:gd name="T46" fmla="*/ 2147483646 w 176"/>
              <a:gd name="T47" fmla="*/ 2147483646 h 64"/>
              <a:gd name="T48" fmla="*/ 2147483646 w 176"/>
              <a:gd name="T49" fmla="*/ 2147483646 h 64"/>
              <a:gd name="T50" fmla="*/ 2147483646 w 176"/>
              <a:gd name="T51" fmla="*/ 2147483646 h 64"/>
              <a:gd name="T52" fmla="*/ 2147483646 w 176"/>
              <a:gd name="T53" fmla="*/ 2147483646 h 64"/>
              <a:gd name="T54" fmla="*/ 2147483646 w 176"/>
              <a:gd name="T55" fmla="*/ 2147483646 h 64"/>
              <a:gd name="T56" fmla="*/ 2147483646 w 176"/>
              <a:gd name="T57" fmla="*/ 2147483646 h 64"/>
              <a:gd name="T58" fmla="*/ 2147483646 w 176"/>
              <a:gd name="T59" fmla="*/ 2147483646 h 64"/>
              <a:gd name="T60" fmla="*/ 2147483646 w 176"/>
              <a:gd name="T61" fmla="*/ 2147483646 h 64"/>
              <a:gd name="T62" fmla="*/ 2147483646 w 176"/>
              <a:gd name="T63" fmla="*/ 2147483646 h 64"/>
              <a:gd name="T64" fmla="*/ 2147483646 w 176"/>
              <a:gd name="T65" fmla="*/ 2147483646 h 64"/>
              <a:gd name="T66" fmla="*/ 2147483646 w 176"/>
              <a:gd name="T67" fmla="*/ 2147483646 h 64"/>
              <a:gd name="T68" fmla="*/ 2147483646 w 176"/>
              <a:gd name="T69" fmla="*/ 2147483646 h 64"/>
              <a:gd name="T70" fmla="*/ 2147483646 w 176"/>
              <a:gd name="T71" fmla="*/ 2147483646 h 64"/>
              <a:gd name="T72" fmla="*/ 2147483646 w 176"/>
              <a:gd name="T73" fmla="*/ 2147483646 h 64"/>
              <a:gd name="T74" fmla="*/ 2147483646 w 176"/>
              <a:gd name="T75" fmla="*/ 2147483646 h 64"/>
              <a:gd name="T76" fmla="*/ 2147483646 w 176"/>
              <a:gd name="T77" fmla="*/ 2147483646 h 64"/>
              <a:gd name="T78" fmla="*/ 2147483646 w 176"/>
              <a:gd name="T79" fmla="*/ 2147483646 h 64"/>
              <a:gd name="T80" fmla="*/ 2147483646 w 176"/>
              <a:gd name="T81" fmla="*/ 2147483646 h 64"/>
              <a:gd name="T82" fmla="*/ 2147483646 w 176"/>
              <a:gd name="T83" fmla="*/ 2147483646 h 64"/>
              <a:gd name="T84" fmla="*/ 2147483646 w 176"/>
              <a:gd name="T85" fmla="*/ 2147483646 h 64"/>
              <a:gd name="T86" fmla="*/ 2147483646 w 176"/>
              <a:gd name="T87" fmla="*/ 2147483646 h 64"/>
              <a:gd name="T88" fmla="*/ 2147483646 w 176"/>
              <a:gd name="T89" fmla="*/ 2147483646 h 64"/>
              <a:gd name="T90" fmla="*/ 2147483646 w 176"/>
              <a:gd name="T91" fmla="*/ 2147483646 h 64"/>
              <a:gd name="T92" fmla="*/ 2147483646 w 176"/>
              <a:gd name="T93" fmla="*/ 2147483646 h 64"/>
              <a:gd name="T94" fmla="*/ 2147483646 w 176"/>
              <a:gd name="T95" fmla="*/ 2147483646 h 64"/>
              <a:gd name="T96" fmla="*/ 2147483646 w 176"/>
              <a:gd name="T97" fmla="*/ 2147483646 h 64"/>
              <a:gd name="T98" fmla="*/ 2147483646 w 176"/>
              <a:gd name="T99" fmla="*/ 2147483646 h 64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176"/>
              <a:gd name="T151" fmla="*/ 0 h 64"/>
              <a:gd name="T152" fmla="*/ 176 w 176"/>
              <a:gd name="T153" fmla="*/ 64 h 64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176" h="64">
                <a:moveTo>
                  <a:pt x="106" y="18"/>
                </a:moveTo>
                <a:lnTo>
                  <a:pt x="106" y="18"/>
                </a:lnTo>
                <a:lnTo>
                  <a:pt x="96" y="22"/>
                </a:lnTo>
                <a:lnTo>
                  <a:pt x="88" y="22"/>
                </a:lnTo>
                <a:lnTo>
                  <a:pt x="76" y="24"/>
                </a:lnTo>
                <a:lnTo>
                  <a:pt x="64" y="22"/>
                </a:lnTo>
                <a:lnTo>
                  <a:pt x="52" y="18"/>
                </a:lnTo>
                <a:lnTo>
                  <a:pt x="40" y="12"/>
                </a:lnTo>
                <a:lnTo>
                  <a:pt x="36" y="6"/>
                </a:lnTo>
                <a:lnTo>
                  <a:pt x="30" y="0"/>
                </a:lnTo>
                <a:lnTo>
                  <a:pt x="24" y="0"/>
                </a:lnTo>
                <a:lnTo>
                  <a:pt x="16" y="2"/>
                </a:lnTo>
                <a:lnTo>
                  <a:pt x="10" y="6"/>
                </a:lnTo>
                <a:lnTo>
                  <a:pt x="4" y="10"/>
                </a:lnTo>
                <a:lnTo>
                  <a:pt x="0" y="18"/>
                </a:lnTo>
                <a:lnTo>
                  <a:pt x="0" y="26"/>
                </a:lnTo>
                <a:lnTo>
                  <a:pt x="4" y="38"/>
                </a:lnTo>
                <a:lnTo>
                  <a:pt x="6" y="44"/>
                </a:lnTo>
                <a:lnTo>
                  <a:pt x="12" y="48"/>
                </a:lnTo>
                <a:lnTo>
                  <a:pt x="18" y="54"/>
                </a:lnTo>
                <a:lnTo>
                  <a:pt x="28" y="60"/>
                </a:lnTo>
                <a:lnTo>
                  <a:pt x="42" y="62"/>
                </a:lnTo>
                <a:lnTo>
                  <a:pt x="60" y="64"/>
                </a:lnTo>
                <a:lnTo>
                  <a:pt x="80" y="60"/>
                </a:lnTo>
                <a:lnTo>
                  <a:pt x="86" y="58"/>
                </a:lnTo>
                <a:lnTo>
                  <a:pt x="102" y="50"/>
                </a:lnTo>
                <a:lnTo>
                  <a:pt x="112" y="48"/>
                </a:lnTo>
                <a:lnTo>
                  <a:pt x="122" y="44"/>
                </a:lnTo>
                <a:lnTo>
                  <a:pt x="132" y="44"/>
                </a:lnTo>
                <a:lnTo>
                  <a:pt x="142" y="46"/>
                </a:lnTo>
                <a:lnTo>
                  <a:pt x="148" y="44"/>
                </a:lnTo>
                <a:lnTo>
                  <a:pt x="158" y="40"/>
                </a:lnTo>
                <a:lnTo>
                  <a:pt x="164" y="40"/>
                </a:lnTo>
                <a:lnTo>
                  <a:pt x="168" y="42"/>
                </a:lnTo>
                <a:lnTo>
                  <a:pt x="174" y="46"/>
                </a:lnTo>
                <a:lnTo>
                  <a:pt x="176" y="52"/>
                </a:lnTo>
                <a:lnTo>
                  <a:pt x="174" y="44"/>
                </a:lnTo>
                <a:lnTo>
                  <a:pt x="170" y="38"/>
                </a:lnTo>
                <a:lnTo>
                  <a:pt x="162" y="30"/>
                </a:lnTo>
                <a:lnTo>
                  <a:pt x="154" y="22"/>
                </a:lnTo>
                <a:lnTo>
                  <a:pt x="142" y="18"/>
                </a:lnTo>
                <a:lnTo>
                  <a:pt x="126" y="16"/>
                </a:lnTo>
                <a:lnTo>
                  <a:pt x="116" y="16"/>
                </a:lnTo>
                <a:lnTo>
                  <a:pt x="106" y="1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428"/>
          <p:cNvSpPr>
            <a:spLocks/>
          </p:cNvSpPr>
          <p:nvPr/>
        </p:nvSpPr>
        <p:spPr bwMode="auto">
          <a:xfrm>
            <a:off x="1962150" y="1149350"/>
            <a:ext cx="441325" cy="187325"/>
          </a:xfrm>
          <a:custGeom>
            <a:avLst/>
            <a:gdLst>
              <a:gd name="T0" fmla="*/ 2147483646 w 278"/>
              <a:gd name="T1" fmla="*/ 2147483646 h 118"/>
              <a:gd name="T2" fmla="*/ 2147483646 w 278"/>
              <a:gd name="T3" fmla="*/ 2147483646 h 118"/>
              <a:gd name="T4" fmla="*/ 2147483646 w 278"/>
              <a:gd name="T5" fmla="*/ 0 h 118"/>
              <a:gd name="T6" fmla="*/ 2147483646 w 278"/>
              <a:gd name="T7" fmla="*/ 2147483646 h 118"/>
              <a:gd name="T8" fmla="*/ 2147483646 w 278"/>
              <a:gd name="T9" fmla="*/ 2147483646 h 118"/>
              <a:gd name="T10" fmla="*/ 2147483646 w 278"/>
              <a:gd name="T11" fmla="*/ 2147483646 h 118"/>
              <a:gd name="T12" fmla="*/ 2147483646 w 278"/>
              <a:gd name="T13" fmla="*/ 2147483646 h 118"/>
              <a:gd name="T14" fmla="*/ 2147483646 w 278"/>
              <a:gd name="T15" fmla="*/ 2147483646 h 118"/>
              <a:gd name="T16" fmla="*/ 2147483646 w 278"/>
              <a:gd name="T17" fmla="*/ 2147483646 h 118"/>
              <a:gd name="T18" fmla="*/ 2147483646 w 278"/>
              <a:gd name="T19" fmla="*/ 2147483646 h 118"/>
              <a:gd name="T20" fmla="*/ 2147483646 w 278"/>
              <a:gd name="T21" fmla="*/ 2147483646 h 118"/>
              <a:gd name="T22" fmla="*/ 2147483646 w 278"/>
              <a:gd name="T23" fmla="*/ 2147483646 h 118"/>
              <a:gd name="T24" fmla="*/ 2147483646 w 278"/>
              <a:gd name="T25" fmla="*/ 2147483646 h 118"/>
              <a:gd name="T26" fmla="*/ 2147483646 w 278"/>
              <a:gd name="T27" fmla="*/ 2147483646 h 118"/>
              <a:gd name="T28" fmla="*/ 2147483646 w 278"/>
              <a:gd name="T29" fmla="*/ 2147483646 h 118"/>
              <a:gd name="T30" fmla="*/ 2147483646 w 278"/>
              <a:gd name="T31" fmla="*/ 2147483646 h 118"/>
              <a:gd name="T32" fmla="*/ 2147483646 w 278"/>
              <a:gd name="T33" fmla="*/ 2147483646 h 118"/>
              <a:gd name="T34" fmla="*/ 2147483646 w 278"/>
              <a:gd name="T35" fmla="*/ 2147483646 h 118"/>
              <a:gd name="T36" fmla="*/ 2147483646 w 278"/>
              <a:gd name="T37" fmla="*/ 2147483646 h 118"/>
              <a:gd name="T38" fmla="*/ 2147483646 w 278"/>
              <a:gd name="T39" fmla="*/ 2147483646 h 118"/>
              <a:gd name="T40" fmla="*/ 2147483646 w 278"/>
              <a:gd name="T41" fmla="*/ 2147483646 h 118"/>
              <a:gd name="T42" fmla="*/ 2147483646 w 278"/>
              <a:gd name="T43" fmla="*/ 2147483646 h 118"/>
              <a:gd name="T44" fmla="*/ 2147483646 w 278"/>
              <a:gd name="T45" fmla="*/ 2147483646 h 118"/>
              <a:gd name="T46" fmla="*/ 2147483646 w 278"/>
              <a:gd name="T47" fmla="*/ 2147483646 h 118"/>
              <a:gd name="T48" fmla="*/ 2147483646 w 278"/>
              <a:gd name="T49" fmla="*/ 2147483646 h 118"/>
              <a:gd name="T50" fmla="*/ 2147483646 w 278"/>
              <a:gd name="T51" fmla="*/ 2147483646 h 118"/>
              <a:gd name="T52" fmla="*/ 2147483646 w 278"/>
              <a:gd name="T53" fmla="*/ 2147483646 h 118"/>
              <a:gd name="T54" fmla="*/ 2147483646 w 278"/>
              <a:gd name="T55" fmla="*/ 2147483646 h 118"/>
              <a:gd name="T56" fmla="*/ 2147483646 w 278"/>
              <a:gd name="T57" fmla="*/ 2147483646 h 118"/>
              <a:gd name="T58" fmla="*/ 2147483646 w 278"/>
              <a:gd name="T59" fmla="*/ 2147483646 h 118"/>
              <a:gd name="T60" fmla="*/ 2147483646 w 278"/>
              <a:gd name="T61" fmla="*/ 2147483646 h 118"/>
              <a:gd name="T62" fmla="*/ 2147483646 w 278"/>
              <a:gd name="T63" fmla="*/ 2147483646 h 118"/>
              <a:gd name="T64" fmla="*/ 2147483646 w 278"/>
              <a:gd name="T65" fmla="*/ 2147483646 h 118"/>
              <a:gd name="T66" fmla="*/ 2147483646 w 278"/>
              <a:gd name="T67" fmla="*/ 2147483646 h 118"/>
              <a:gd name="T68" fmla="*/ 2147483646 w 278"/>
              <a:gd name="T69" fmla="*/ 2147483646 h 118"/>
              <a:gd name="T70" fmla="*/ 2147483646 w 278"/>
              <a:gd name="T71" fmla="*/ 2147483646 h 118"/>
              <a:gd name="T72" fmla="*/ 2147483646 w 278"/>
              <a:gd name="T73" fmla="*/ 2147483646 h 11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278"/>
              <a:gd name="T112" fmla="*/ 0 h 118"/>
              <a:gd name="T113" fmla="*/ 278 w 278"/>
              <a:gd name="T114" fmla="*/ 118 h 118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278" h="118">
                <a:moveTo>
                  <a:pt x="104" y="22"/>
                </a:moveTo>
                <a:lnTo>
                  <a:pt x="104" y="22"/>
                </a:lnTo>
                <a:lnTo>
                  <a:pt x="96" y="16"/>
                </a:lnTo>
                <a:lnTo>
                  <a:pt x="76" y="6"/>
                </a:lnTo>
                <a:lnTo>
                  <a:pt x="66" y="2"/>
                </a:lnTo>
                <a:lnTo>
                  <a:pt x="56" y="0"/>
                </a:lnTo>
                <a:lnTo>
                  <a:pt x="52" y="0"/>
                </a:lnTo>
                <a:lnTo>
                  <a:pt x="50" y="2"/>
                </a:lnTo>
                <a:lnTo>
                  <a:pt x="46" y="6"/>
                </a:lnTo>
                <a:lnTo>
                  <a:pt x="46" y="12"/>
                </a:lnTo>
                <a:lnTo>
                  <a:pt x="48" y="14"/>
                </a:lnTo>
                <a:lnTo>
                  <a:pt x="50" y="24"/>
                </a:lnTo>
                <a:lnTo>
                  <a:pt x="52" y="28"/>
                </a:lnTo>
                <a:lnTo>
                  <a:pt x="50" y="34"/>
                </a:lnTo>
                <a:lnTo>
                  <a:pt x="48" y="40"/>
                </a:lnTo>
                <a:lnTo>
                  <a:pt x="44" y="44"/>
                </a:lnTo>
                <a:lnTo>
                  <a:pt x="34" y="44"/>
                </a:lnTo>
                <a:lnTo>
                  <a:pt x="14" y="44"/>
                </a:lnTo>
                <a:lnTo>
                  <a:pt x="6" y="46"/>
                </a:lnTo>
                <a:lnTo>
                  <a:pt x="2" y="50"/>
                </a:lnTo>
                <a:lnTo>
                  <a:pt x="0" y="52"/>
                </a:lnTo>
                <a:lnTo>
                  <a:pt x="2" y="56"/>
                </a:lnTo>
                <a:lnTo>
                  <a:pt x="8" y="64"/>
                </a:lnTo>
                <a:lnTo>
                  <a:pt x="12" y="66"/>
                </a:lnTo>
                <a:lnTo>
                  <a:pt x="16" y="70"/>
                </a:lnTo>
                <a:lnTo>
                  <a:pt x="24" y="72"/>
                </a:lnTo>
                <a:lnTo>
                  <a:pt x="36" y="74"/>
                </a:lnTo>
                <a:lnTo>
                  <a:pt x="52" y="74"/>
                </a:lnTo>
                <a:lnTo>
                  <a:pt x="74" y="74"/>
                </a:lnTo>
                <a:lnTo>
                  <a:pt x="100" y="70"/>
                </a:lnTo>
                <a:lnTo>
                  <a:pt x="106" y="66"/>
                </a:lnTo>
                <a:lnTo>
                  <a:pt x="112" y="64"/>
                </a:lnTo>
                <a:lnTo>
                  <a:pt x="120" y="60"/>
                </a:lnTo>
                <a:lnTo>
                  <a:pt x="130" y="60"/>
                </a:lnTo>
                <a:lnTo>
                  <a:pt x="142" y="60"/>
                </a:lnTo>
                <a:lnTo>
                  <a:pt x="154" y="66"/>
                </a:lnTo>
                <a:lnTo>
                  <a:pt x="166" y="74"/>
                </a:lnTo>
                <a:lnTo>
                  <a:pt x="178" y="86"/>
                </a:lnTo>
                <a:lnTo>
                  <a:pt x="190" y="96"/>
                </a:lnTo>
                <a:lnTo>
                  <a:pt x="204" y="106"/>
                </a:lnTo>
                <a:lnTo>
                  <a:pt x="222" y="114"/>
                </a:lnTo>
                <a:lnTo>
                  <a:pt x="230" y="118"/>
                </a:lnTo>
                <a:lnTo>
                  <a:pt x="240" y="118"/>
                </a:lnTo>
                <a:lnTo>
                  <a:pt x="248" y="118"/>
                </a:lnTo>
                <a:lnTo>
                  <a:pt x="256" y="118"/>
                </a:lnTo>
                <a:lnTo>
                  <a:pt x="264" y="114"/>
                </a:lnTo>
                <a:lnTo>
                  <a:pt x="272" y="108"/>
                </a:lnTo>
                <a:lnTo>
                  <a:pt x="276" y="98"/>
                </a:lnTo>
                <a:lnTo>
                  <a:pt x="276" y="88"/>
                </a:lnTo>
                <a:lnTo>
                  <a:pt x="278" y="76"/>
                </a:lnTo>
                <a:lnTo>
                  <a:pt x="276" y="64"/>
                </a:lnTo>
                <a:lnTo>
                  <a:pt x="272" y="54"/>
                </a:lnTo>
                <a:lnTo>
                  <a:pt x="270" y="48"/>
                </a:lnTo>
                <a:lnTo>
                  <a:pt x="266" y="44"/>
                </a:lnTo>
                <a:lnTo>
                  <a:pt x="260" y="42"/>
                </a:lnTo>
                <a:lnTo>
                  <a:pt x="254" y="40"/>
                </a:lnTo>
                <a:lnTo>
                  <a:pt x="232" y="32"/>
                </a:lnTo>
                <a:lnTo>
                  <a:pt x="212" y="24"/>
                </a:lnTo>
                <a:lnTo>
                  <a:pt x="196" y="16"/>
                </a:lnTo>
                <a:lnTo>
                  <a:pt x="190" y="12"/>
                </a:lnTo>
                <a:lnTo>
                  <a:pt x="182" y="10"/>
                </a:lnTo>
                <a:lnTo>
                  <a:pt x="170" y="8"/>
                </a:lnTo>
                <a:lnTo>
                  <a:pt x="158" y="8"/>
                </a:lnTo>
                <a:lnTo>
                  <a:pt x="142" y="8"/>
                </a:lnTo>
                <a:lnTo>
                  <a:pt x="124" y="14"/>
                </a:lnTo>
                <a:lnTo>
                  <a:pt x="104" y="22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429"/>
          <p:cNvSpPr>
            <a:spLocks/>
          </p:cNvSpPr>
          <p:nvPr/>
        </p:nvSpPr>
        <p:spPr bwMode="auto">
          <a:xfrm>
            <a:off x="2047875" y="965200"/>
            <a:ext cx="349250" cy="139700"/>
          </a:xfrm>
          <a:custGeom>
            <a:avLst/>
            <a:gdLst>
              <a:gd name="T0" fmla="*/ 2147483646 w 220"/>
              <a:gd name="T1" fmla="*/ 2147483646 h 88"/>
              <a:gd name="T2" fmla="*/ 2147483646 w 220"/>
              <a:gd name="T3" fmla="*/ 2147483646 h 88"/>
              <a:gd name="T4" fmla="*/ 2147483646 w 220"/>
              <a:gd name="T5" fmla="*/ 2147483646 h 88"/>
              <a:gd name="T6" fmla="*/ 2147483646 w 220"/>
              <a:gd name="T7" fmla="*/ 2147483646 h 88"/>
              <a:gd name="T8" fmla="*/ 2147483646 w 220"/>
              <a:gd name="T9" fmla="*/ 2147483646 h 88"/>
              <a:gd name="T10" fmla="*/ 2147483646 w 220"/>
              <a:gd name="T11" fmla="*/ 2147483646 h 88"/>
              <a:gd name="T12" fmla="*/ 2147483646 w 220"/>
              <a:gd name="T13" fmla="*/ 2147483646 h 88"/>
              <a:gd name="T14" fmla="*/ 2147483646 w 220"/>
              <a:gd name="T15" fmla="*/ 2147483646 h 88"/>
              <a:gd name="T16" fmla="*/ 2147483646 w 220"/>
              <a:gd name="T17" fmla="*/ 2147483646 h 88"/>
              <a:gd name="T18" fmla="*/ 2147483646 w 220"/>
              <a:gd name="T19" fmla="*/ 0 h 88"/>
              <a:gd name="T20" fmla="*/ 2147483646 w 220"/>
              <a:gd name="T21" fmla="*/ 2147483646 h 88"/>
              <a:gd name="T22" fmla="*/ 2147483646 w 220"/>
              <a:gd name="T23" fmla="*/ 2147483646 h 88"/>
              <a:gd name="T24" fmla="*/ 2147483646 w 220"/>
              <a:gd name="T25" fmla="*/ 2147483646 h 88"/>
              <a:gd name="T26" fmla="*/ 2147483646 w 220"/>
              <a:gd name="T27" fmla="*/ 2147483646 h 88"/>
              <a:gd name="T28" fmla="*/ 0 w 220"/>
              <a:gd name="T29" fmla="*/ 2147483646 h 88"/>
              <a:gd name="T30" fmla="*/ 2147483646 w 220"/>
              <a:gd name="T31" fmla="*/ 2147483646 h 88"/>
              <a:gd name="T32" fmla="*/ 2147483646 w 220"/>
              <a:gd name="T33" fmla="*/ 2147483646 h 88"/>
              <a:gd name="T34" fmla="*/ 2147483646 w 220"/>
              <a:gd name="T35" fmla="*/ 2147483646 h 88"/>
              <a:gd name="T36" fmla="*/ 2147483646 w 220"/>
              <a:gd name="T37" fmla="*/ 2147483646 h 88"/>
              <a:gd name="T38" fmla="*/ 2147483646 w 220"/>
              <a:gd name="T39" fmla="*/ 2147483646 h 88"/>
              <a:gd name="T40" fmla="*/ 2147483646 w 220"/>
              <a:gd name="T41" fmla="*/ 2147483646 h 88"/>
              <a:gd name="T42" fmla="*/ 2147483646 w 220"/>
              <a:gd name="T43" fmla="*/ 2147483646 h 88"/>
              <a:gd name="T44" fmla="*/ 2147483646 w 220"/>
              <a:gd name="T45" fmla="*/ 2147483646 h 88"/>
              <a:gd name="T46" fmla="*/ 2147483646 w 220"/>
              <a:gd name="T47" fmla="*/ 2147483646 h 88"/>
              <a:gd name="T48" fmla="*/ 2147483646 w 220"/>
              <a:gd name="T49" fmla="*/ 2147483646 h 88"/>
              <a:gd name="T50" fmla="*/ 2147483646 w 220"/>
              <a:gd name="T51" fmla="*/ 2147483646 h 88"/>
              <a:gd name="T52" fmla="*/ 2147483646 w 220"/>
              <a:gd name="T53" fmla="*/ 2147483646 h 88"/>
              <a:gd name="T54" fmla="*/ 2147483646 w 220"/>
              <a:gd name="T55" fmla="*/ 2147483646 h 88"/>
              <a:gd name="T56" fmla="*/ 2147483646 w 220"/>
              <a:gd name="T57" fmla="*/ 2147483646 h 88"/>
              <a:gd name="T58" fmla="*/ 2147483646 w 220"/>
              <a:gd name="T59" fmla="*/ 2147483646 h 88"/>
              <a:gd name="T60" fmla="*/ 2147483646 w 220"/>
              <a:gd name="T61" fmla="*/ 2147483646 h 88"/>
              <a:gd name="T62" fmla="*/ 2147483646 w 220"/>
              <a:gd name="T63" fmla="*/ 2147483646 h 8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220"/>
              <a:gd name="T97" fmla="*/ 0 h 88"/>
              <a:gd name="T98" fmla="*/ 220 w 220"/>
              <a:gd name="T99" fmla="*/ 88 h 88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220" h="88">
                <a:moveTo>
                  <a:pt x="160" y="48"/>
                </a:moveTo>
                <a:lnTo>
                  <a:pt x="160" y="48"/>
                </a:lnTo>
                <a:lnTo>
                  <a:pt x="154" y="44"/>
                </a:lnTo>
                <a:lnTo>
                  <a:pt x="136" y="34"/>
                </a:lnTo>
                <a:lnTo>
                  <a:pt x="126" y="30"/>
                </a:lnTo>
                <a:lnTo>
                  <a:pt x="116" y="30"/>
                </a:lnTo>
                <a:lnTo>
                  <a:pt x="106" y="30"/>
                </a:lnTo>
                <a:lnTo>
                  <a:pt x="102" y="32"/>
                </a:lnTo>
                <a:lnTo>
                  <a:pt x="98" y="36"/>
                </a:lnTo>
                <a:lnTo>
                  <a:pt x="92" y="36"/>
                </a:lnTo>
                <a:lnTo>
                  <a:pt x="86" y="36"/>
                </a:lnTo>
                <a:lnTo>
                  <a:pt x="80" y="34"/>
                </a:lnTo>
                <a:lnTo>
                  <a:pt x="74" y="32"/>
                </a:lnTo>
                <a:lnTo>
                  <a:pt x="68" y="26"/>
                </a:lnTo>
                <a:lnTo>
                  <a:pt x="64" y="16"/>
                </a:lnTo>
                <a:lnTo>
                  <a:pt x="64" y="2"/>
                </a:lnTo>
                <a:lnTo>
                  <a:pt x="58" y="2"/>
                </a:lnTo>
                <a:lnTo>
                  <a:pt x="52" y="0"/>
                </a:lnTo>
                <a:lnTo>
                  <a:pt x="46" y="0"/>
                </a:lnTo>
                <a:lnTo>
                  <a:pt x="38" y="2"/>
                </a:lnTo>
                <a:lnTo>
                  <a:pt x="30" y="8"/>
                </a:lnTo>
                <a:lnTo>
                  <a:pt x="24" y="14"/>
                </a:lnTo>
                <a:lnTo>
                  <a:pt x="18" y="26"/>
                </a:lnTo>
                <a:lnTo>
                  <a:pt x="12" y="30"/>
                </a:lnTo>
                <a:lnTo>
                  <a:pt x="8" y="34"/>
                </a:lnTo>
                <a:lnTo>
                  <a:pt x="4" y="38"/>
                </a:lnTo>
                <a:lnTo>
                  <a:pt x="0" y="44"/>
                </a:lnTo>
                <a:lnTo>
                  <a:pt x="2" y="52"/>
                </a:lnTo>
                <a:lnTo>
                  <a:pt x="8" y="58"/>
                </a:lnTo>
                <a:lnTo>
                  <a:pt x="20" y="66"/>
                </a:lnTo>
                <a:lnTo>
                  <a:pt x="22" y="68"/>
                </a:lnTo>
                <a:lnTo>
                  <a:pt x="24" y="72"/>
                </a:lnTo>
                <a:lnTo>
                  <a:pt x="30" y="76"/>
                </a:lnTo>
                <a:lnTo>
                  <a:pt x="38" y="78"/>
                </a:lnTo>
                <a:lnTo>
                  <a:pt x="50" y="82"/>
                </a:lnTo>
                <a:lnTo>
                  <a:pt x="68" y="84"/>
                </a:lnTo>
                <a:lnTo>
                  <a:pt x="90" y="84"/>
                </a:lnTo>
                <a:lnTo>
                  <a:pt x="98" y="84"/>
                </a:lnTo>
                <a:lnTo>
                  <a:pt x="124" y="86"/>
                </a:lnTo>
                <a:lnTo>
                  <a:pt x="140" y="88"/>
                </a:lnTo>
                <a:lnTo>
                  <a:pt x="158" y="86"/>
                </a:lnTo>
                <a:lnTo>
                  <a:pt x="176" y="84"/>
                </a:lnTo>
                <a:lnTo>
                  <a:pt x="196" y="78"/>
                </a:lnTo>
                <a:lnTo>
                  <a:pt x="206" y="76"/>
                </a:lnTo>
                <a:lnTo>
                  <a:pt x="212" y="72"/>
                </a:lnTo>
                <a:lnTo>
                  <a:pt x="218" y="66"/>
                </a:lnTo>
                <a:lnTo>
                  <a:pt x="220" y="64"/>
                </a:lnTo>
                <a:lnTo>
                  <a:pt x="220" y="62"/>
                </a:lnTo>
                <a:lnTo>
                  <a:pt x="218" y="58"/>
                </a:lnTo>
                <a:lnTo>
                  <a:pt x="214" y="56"/>
                </a:lnTo>
                <a:lnTo>
                  <a:pt x="198" y="50"/>
                </a:lnTo>
                <a:lnTo>
                  <a:pt x="168" y="46"/>
                </a:lnTo>
                <a:lnTo>
                  <a:pt x="126" y="42"/>
                </a:lnTo>
                <a:lnTo>
                  <a:pt x="124" y="42"/>
                </a:lnTo>
                <a:lnTo>
                  <a:pt x="128" y="44"/>
                </a:lnTo>
                <a:lnTo>
                  <a:pt x="160" y="4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430"/>
          <p:cNvSpPr>
            <a:spLocks/>
          </p:cNvSpPr>
          <p:nvPr/>
        </p:nvSpPr>
        <p:spPr bwMode="auto">
          <a:xfrm>
            <a:off x="2225675" y="796925"/>
            <a:ext cx="492125" cy="168275"/>
          </a:xfrm>
          <a:custGeom>
            <a:avLst/>
            <a:gdLst>
              <a:gd name="T0" fmla="*/ 2147483646 w 310"/>
              <a:gd name="T1" fmla="*/ 2147483646 h 106"/>
              <a:gd name="T2" fmla="*/ 2147483646 w 310"/>
              <a:gd name="T3" fmla="*/ 2147483646 h 106"/>
              <a:gd name="T4" fmla="*/ 2147483646 w 310"/>
              <a:gd name="T5" fmla="*/ 2147483646 h 106"/>
              <a:gd name="T6" fmla="*/ 2147483646 w 310"/>
              <a:gd name="T7" fmla="*/ 2147483646 h 106"/>
              <a:gd name="T8" fmla="*/ 2147483646 w 310"/>
              <a:gd name="T9" fmla="*/ 2147483646 h 106"/>
              <a:gd name="T10" fmla="*/ 2147483646 w 310"/>
              <a:gd name="T11" fmla="*/ 2147483646 h 106"/>
              <a:gd name="T12" fmla="*/ 2147483646 w 310"/>
              <a:gd name="T13" fmla="*/ 2147483646 h 106"/>
              <a:gd name="T14" fmla="*/ 2147483646 w 310"/>
              <a:gd name="T15" fmla="*/ 2147483646 h 106"/>
              <a:gd name="T16" fmla="*/ 2147483646 w 310"/>
              <a:gd name="T17" fmla="*/ 2147483646 h 106"/>
              <a:gd name="T18" fmla="*/ 2147483646 w 310"/>
              <a:gd name="T19" fmla="*/ 2147483646 h 106"/>
              <a:gd name="T20" fmla="*/ 2147483646 w 310"/>
              <a:gd name="T21" fmla="*/ 2147483646 h 106"/>
              <a:gd name="T22" fmla="*/ 0 w 310"/>
              <a:gd name="T23" fmla="*/ 2147483646 h 106"/>
              <a:gd name="T24" fmla="*/ 2147483646 w 310"/>
              <a:gd name="T25" fmla="*/ 2147483646 h 106"/>
              <a:gd name="T26" fmla="*/ 2147483646 w 310"/>
              <a:gd name="T27" fmla="*/ 2147483646 h 106"/>
              <a:gd name="T28" fmla="*/ 2147483646 w 310"/>
              <a:gd name="T29" fmla="*/ 2147483646 h 106"/>
              <a:gd name="T30" fmla="*/ 2147483646 w 310"/>
              <a:gd name="T31" fmla="*/ 2147483646 h 106"/>
              <a:gd name="T32" fmla="*/ 2147483646 w 310"/>
              <a:gd name="T33" fmla="*/ 2147483646 h 106"/>
              <a:gd name="T34" fmla="*/ 2147483646 w 310"/>
              <a:gd name="T35" fmla="*/ 2147483646 h 106"/>
              <a:gd name="T36" fmla="*/ 2147483646 w 310"/>
              <a:gd name="T37" fmla="*/ 2147483646 h 106"/>
              <a:gd name="T38" fmla="*/ 2147483646 w 310"/>
              <a:gd name="T39" fmla="*/ 2147483646 h 106"/>
              <a:gd name="T40" fmla="*/ 2147483646 w 310"/>
              <a:gd name="T41" fmla="*/ 2147483646 h 106"/>
              <a:gd name="T42" fmla="*/ 2147483646 w 310"/>
              <a:gd name="T43" fmla="*/ 2147483646 h 106"/>
              <a:gd name="T44" fmla="*/ 2147483646 w 310"/>
              <a:gd name="T45" fmla="*/ 2147483646 h 106"/>
              <a:gd name="T46" fmla="*/ 2147483646 w 310"/>
              <a:gd name="T47" fmla="*/ 2147483646 h 106"/>
              <a:gd name="T48" fmla="*/ 2147483646 w 310"/>
              <a:gd name="T49" fmla="*/ 2147483646 h 106"/>
              <a:gd name="T50" fmla="*/ 2147483646 w 310"/>
              <a:gd name="T51" fmla="*/ 2147483646 h 106"/>
              <a:gd name="T52" fmla="*/ 2147483646 w 310"/>
              <a:gd name="T53" fmla="*/ 2147483646 h 106"/>
              <a:gd name="T54" fmla="*/ 2147483646 w 310"/>
              <a:gd name="T55" fmla="*/ 2147483646 h 106"/>
              <a:gd name="T56" fmla="*/ 2147483646 w 310"/>
              <a:gd name="T57" fmla="*/ 2147483646 h 106"/>
              <a:gd name="T58" fmla="*/ 2147483646 w 310"/>
              <a:gd name="T59" fmla="*/ 2147483646 h 106"/>
              <a:gd name="T60" fmla="*/ 2147483646 w 310"/>
              <a:gd name="T61" fmla="*/ 2147483646 h 106"/>
              <a:gd name="T62" fmla="*/ 2147483646 w 310"/>
              <a:gd name="T63" fmla="*/ 2147483646 h 106"/>
              <a:gd name="T64" fmla="*/ 2147483646 w 310"/>
              <a:gd name="T65" fmla="*/ 2147483646 h 106"/>
              <a:gd name="T66" fmla="*/ 2147483646 w 310"/>
              <a:gd name="T67" fmla="*/ 2147483646 h 106"/>
              <a:gd name="T68" fmla="*/ 2147483646 w 310"/>
              <a:gd name="T69" fmla="*/ 2147483646 h 106"/>
              <a:gd name="T70" fmla="*/ 2147483646 w 310"/>
              <a:gd name="T71" fmla="*/ 2147483646 h 106"/>
              <a:gd name="T72" fmla="*/ 2147483646 w 310"/>
              <a:gd name="T73" fmla="*/ 2147483646 h 106"/>
              <a:gd name="T74" fmla="*/ 2147483646 w 310"/>
              <a:gd name="T75" fmla="*/ 2147483646 h 106"/>
              <a:gd name="T76" fmla="*/ 2147483646 w 310"/>
              <a:gd name="T77" fmla="*/ 2147483646 h 106"/>
              <a:gd name="T78" fmla="*/ 2147483646 w 310"/>
              <a:gd name="T79" fmla="*/ 2147483646 h 106"/>
              <a:gd name="T80" fmla="*/ 2147483646 w 310"/>
              <a:gd name="T81" fmla="*/ 0 h 106"/>
              <a:gd name="T82" fmla="*/ 2147483646 w 310"/>
              <a:gd name="T83" fmla="*/ 2147483646 h 106"/>
              <a:gd name="T84" fmla="*/ 2147483646 w 310"/>
              <a:gd name="T85" fmla="*/ 2147483646 h 106"/>
              <a:gd name="T86" fmla="*/ 2147483646 w 310"/>
              <a:gd name="T87" fmla="*/ 2147483646 h 106"/>
              <a:gd name="T88" fmla="*/ 2147483646 w 310"/>
              <a:gd name="T89" fmla="*/ 2147483646 h 106"/>
              <a:gd name="T90" fmla="*/ 2147483646 w 310"/>
              <a:gd name="T91" fmla="*/ 2147483646 h 10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w 310"/>
              <a:gd name="T139" fmla="*/ 0 h 106"/>
              <a:gd name="T140" fmla="*/ 310 w 310"/>
              <a:gd name="T141" fmla="*/ 106 h 10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T138" t="T139" r="T140" b="T141"/>
            <a:pathLst>
              <a:path w="310" h="106">
                <a:moveTo>
                  <a:pt x="130" y="28"/>
                </a:moveTo>
                <a:lnTo>
                  <a:pt x="130" y="28"/>
                </a:lnTo>
                <a:lnTo>
                  <a:pt x="128" y="32"/>
                </a:lnTo>
                <a:lnTo>
                  <a:pt x="126" y="32"/>
                </a:lnTo>
                <a:lnTo>
                  <a:pt x="122" y="34"/>
                </a:lnTo>
                <a:lnTo>
                  <a:pt x="116" y="34"/>
                </a:lnTo>
                <a:lnTo>
                  <a:pt x="110" y="32"/>
                </a:lnTo>
                <a:lnTo>
                  <a:pt x="102" y="26"/>
                </a:lnTo>
                <a:lnTo>
                  <a:pt x="92" y="16"/>
                </a:lnTo>
                <a:lnTo>
                  <a:pt x="90" y="14"/>
                </a:lnTo>
                <a:lnTo>
                  <a:pt x="82" y="14"/>
                </a:lnTo>
                <a:lnTo>
                  <a:pt x="78" y="16"/>
                </a:lnTo>
                <a:lnTo>
                  <a:pt x="70" y="20"/>
                </a:lnTo>
                <a:lnTo>
                  <a:pt x="62" y="26"/>
                </a:lnTo>
                <a:lnTo>
                  <a:pt x="52" y="38"/>
                </a:lnTo>
                <a:lnTo>
                  <a:pt x="44" y="36"/>
                </a:lnTo>
                <a:lnTo>
                  <a:pt x="26" y="34"/>
                </a:lnTo>
                <a:lnTo>
                  <a:pt x="16" y="36"/>
                </a:lnTo>
                <a:lnTo>
                  <a:pt x="8" y="38"/>
                </a:lnTo>
                <a:lnTo>
                  <a:pt x="2" y="44"/>
                </a:lnTo>
                <a:lnTo>
                  <a:pt x="0" y="46"/>
                </a:lnTo>
                <a:lnTo>
                  <a:pt x="0" y="50"/>
                </a:lnTo>
                <a:lnTo>
                  <a:pt x="2" y="56"/>
                </a:lnTo>
                <a:lnTo>
                  <a:pt x="4" y="60"/>
                </a:lnTo>
                <a:lnTo>
                  <a:pt x="10" y="64"/>
                </a:lnTo>
                <a:lnTo>
                  <a:pt x="16" y="68"/>
                </a:lnTo>
                <a:lnTo>
                  <a:pt x="26" y="72"/>
                </a:lnTo>
                <a:lnTo>
                  <a:pt x="40" y="72"/>
                </a:lnTo>
                <a:lnTo>
                  <a:pt x="58" y="70"/>
                </a:lnTo>
                <a:lnTo>
                  <a:pt x="60" y="74"/>
                </a:lnTo>
                <a:lnTo>
                  <a:pt x="72" y="82"/>
                </a:lnTo>
                <a:lnTo>
                  <a:pt x="82" y="86"/>
                </a:lnTo>
                <a:lnTo>
                  <a:pt x="94" y="88"/>
                </a:lnTo>
                <a:lnTo>
                  <a:pt x="110" y="90"/>
                </a:lnTo>
                <a:lnTo>
                  <a:pt x="130" y="90"/>
                </a:lnTo>
                <a:lnTo>
                  <a:pt x="126" y="94"/>
                </a:lnTo>
                <a:lnTo>
                  <a:pt x="126" y="96"/>
                </a:lnTo>
                <a:lnTo>
                  <a:pt x="128" y="100"/>
                </a:lnTo>
                <a:lnTo>
                  <a:pt x="134" y="102"/>
                </a:lnTo>
                <a:lnTo>
                  <a:pt x="144" y="104"/>
                </a:lnTo>
                <a:lnTo>
                  <a:pt x="164" y="104"/>
                </a:lnTo>
                <a:lnTo>
                  <a:pt x="192" y="102"/>
                </a:lnTo>
                <a:lnTo>
                  <a:pt x="198" y="104"/>
                </a:lnTo>
                <a:lnTo>
                  <a:pt x="214" y="106"/>
                </a:lnTo>
                <a:lnTo>
                  <a:pt x="224" y="104"/>
                </a:lnTo>
                <a:lnTo>
                  <a:pt x="236" y="104"/>
                </a:lnTo>
                <a:lnTo>
                  <a:pt x="246" y="100"/>
                </a:lnTo>
                <a:lnTo>
                  <a:pt x="258" y="92"/>
                </a:lnTo>
                <a:lnTo>
                  <a:pt x="258" y="88"/>
                </a:lnTo>
                <a:lnTo>
                  <a:pt x="262" y="82"/>
                </a:lnTo>
                <a:lnTo>
                  <a:pt x="266" y="78"/>
                </a:lnTo>
                <a:lnTo>
                  <a:pt x="272" y="74"/>
                </a:lnTo>
                <a:lnTo>
                  <a:pt x="282" y="72"/>
                </a:lnTo>
                <a:lnTo>
                  <a:pt x="294" y="74"/>
                </a:lnTo>
                <a:lnTo>
                  <a:pt x="310" y="78"/>
                </a:lnTo>
                <a:lnTo>
                  <a:pt x="308" y="70"/>
                </a:lnTo>
                <a:lnTo>
                  <a:pt x="306" y="62"/>
                </a:lnTo>
                <a:lnTo>
                  <a:pt x="302" y="52"/>
                </a:lnTo>
                <a:lnTo>
                  <a:pt x="296" y="42"/>
                </a:lnTo>
                <a:lnTo>
                  <a:pt x="288" y="34"/>
                </a:lnTo>
                <a:lnTo>
                  <a:pt x="276" y="28"/>
                </a:lnTo>
                <a:lnTo>
                  <a:pt x="270" y="26"/>
                </a:lnTo>
                <a:lnTo>
                  <a:pt x="262" y="26"/>
                </a:lnTo>
                <a:lnTo>
                  <a:pt x="260" y="22"/>
                </a:lnTo>
                <a:lnTo>
                  <a:pt x="250" y="14"/>
                </a:lnTo>
                <a:lnTo>
                  <a:pt x="242" y="10"/>
                </a:lnTo>
                <a:lnTo>
                  <a:pt x="234" y="6"/>
                </a:lnTo>
                <a:lnTo>
                  <a:pt x="222" y="6"/>
                </a:lnTo>
                <a:lnTo>
                  <a:pt x="208" y="6"/>
                </a:lnTo>
                <a:lnTo>
                  <a:pt x="204" y="4"/>
                </a:lnTo>
                <a:lnTo>
                  <a:pt x="192" y="0"/>
                </a:lnTo>
                <a:lnTo>
                  <a:pt x="186" y="0"/>
                </a:lnTo>
                <a:lnTo>
                  <a:pt x="178" y="2"/>
                </a:lnTo>
                <a:lnTo>
                  <a:pt x="172" y="6"/>
                </a:lnTo>
                <a:lnTo>
                  <a:pt x="166" y="12"/>
                </a:lnTo>
                <a:lnTo>
                  <a:pt x="164" y="16"/>
                </a:lnTo>
                <a:lnTo>
                  <a:pt x="158" y="24"/>
                </a:lnTo>
                <a:lnTo>
                  <a:pt x="154" y="28"/>
                </a:lnTo>
                <a:lnTo>
                  <a:pt x="148" y="30"/>
                </a:lnTo>
                <a:lnTo>
                  <a:pt x="140" y="30"/>
                </a:lnTo>
                <a:lnTo>
                  <a:pt x="130" y="28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431"/>
          <p:cNvSpPr>
            <a:spLocks/>
          </p:cNvSpPr>
          <p:nvPr/>
        </p:nvSpPr>
        <p:spPr bwMode="auto">
          <a:xfrm>
            <a:off x="2419350" y="1028700"/>
            <a:ext cx="390525" cy="107950"/>
          </a:xfrm>
          <a:custGeom>
            <a:avLst/>
            <a:gdLst>
              <a:gd name="T0" fmla="*/ 2147483646 w 246"/>
              <a:gd name="T1" fmla="*/ 2147483646 h 68"/>
              <a:gd name="T2" fmla="*/ 2147483646 w 246"/>
              <a:gd name="T3" fmla="*/ 2147483646 h 68"/>
              <a:gd name="T4" fmla="*/ 2147483646 w 246"/>
              <a:gd name="T5" fmla="*/ 2147483646 h 68"/>
              <a:gd name="T6" fmla="*/ 2147483646 w 246"/>
              <a:gd name="T7" fmla="*/ 2147483646 h 68"/>
              <a:gd name="T8" fmla="*/ 2147483646 w 246"/>
              <a:gd name="T9" fmla="*/ 2147483646 h 68"/>
              <a:gd name="T10" fmla="*/ 2147483646 w 246"/>
              <a:gd name="T11" fmla="*/ 0 h 68"/>
              <a:gd name="T12" fmla="*/ 2147483646 w 246"/>
              <a:gd name="T13" fmla="*/ 0 h 68"/>
              <a:gd name="T14" fmla="*/ 2147483646 w 246"/>
              <a:gd name="T15" fmla="*/ 2147483646 h 68"/>
              <a:gd name="T16" fmla="*/ 2147483646 w 246"/>
              <a:gd name="T17" fmla="*/ 2147483646 h 68"/>
              <a:gd name="T18" fmla="*/ 2147483646 w 246"/>
              <a:gd name="T19" fmla="*/ 0 h 68"/>
              <a:gd name="T20" fmla="*/ 2147483646 w 246"/>
              <a:gd name="T21" fmla="*/ 0 h 68"/>
              <a:gd name="T22" fmla="*/ 2147483646 w 246"/>
              <a:gd name="T23" fmla="*/ 2147483646 h 68"/>
              <a:gd name="T24" fmla="*/ 2147483646 w 246"/>
              <a:gd name="T25" fmla="*/ 2147483646 h 68"/>
              <a:gd name="T26" fmla="*/ 2147483646 w 246"/>
              <a:gd name="T27" fmla="*/ 2147483646 h 68"/>
              <a:gd name="T28" fmla="*/ 2147483646 w 246"/>
              <a:gd name="T29" fmla="*/ 2147483646 h 68"/>
              <a:gd name="T30" fmla="*/ 2147483646 w 246"/>
              <a:gd name="T31" fmla="*/ 2147483646 h 68"/>
              <a:gd name="T32" fmla="*/ 2147483646 w 246"/>
              <a:gd name="T33" fmla="*/ 2147483646 h 68"/>
              <a:gd name="T34" fmla="*/ 2147483646 w 246"/>
              <a:gd name="T35" fmla="*/ 2147483646 h 68"/>
              <a:gd name="T36" fmla="*/ 2147483646 w 246"/>
              <a:gd name="T37" fmla="*/ 2147483646 h 68"/>
              <a:gd name="T38" fmla="*/ 2147483646 w 246"/>
              <a:gd name="T39" fmla="*/ 2147483646 h 68"/>
              <a:gd name="T40" fmla="*/ 2147483646 w 246"/>
              <a:gd name="T41" fmla="*/ 2147483646 h 68"/>
              <a:gd name="T42" fmla="*/ 2147483646 w 246"/>
              <a:gd name="T43" fmla="*/ 2147483646 h 68"/>
              <a:gd name="T44" fmla="*/ 2147483646 w 246"/>
              <a:gd name="T45" fmla="*/ 2147483646 h 68"/>
              <a:gd name="T46" fmla="*/ 2147483646 w 246"/>
              <a:gd name="T47" fmla="*/ 2147483646 h 68"/>
              <a:gd name="T48" fmla="*/ 2147483646 w 246"/>
              <a:gd name="T49" fmla="*/ 2147483646 h 68"/>
              <a:gd name="T50" fmla="*/ 2147483646 w 246"/>
              <a:gd name="T51" fmla="*/ 2147483646 h 68"/>
              <a:gd name="T52" fmla="*/ 2147483646 w 246"/>
              <a:gd name="T53" fmla="*/ 2147483646 h 68"/>
              <a:gd name="T54" fmla="*/ 0 w 246"/>
              <a:gd name="T55" fmla="*/ 2147483646 h 68"/>
              <a:gd name="T56" fmla="*/ 2147483646 w 246"/>
              <a:gd name="T57" fmla="*/ 2147483646 h 68"/>
              <a:gd name="T58" fmla="*/ 2147483646 w 246"/>
              <a:gd name="T59" fmla="*/ 2147483646 h 68"/>
              <a:gd name="T60" fmla="*/ 2147483646 w 246"/>
              <a:gd name="T61" fmla="*/ 2147483646 h 68"/>
              <a:gd name="T62" fmla="*/ 2147483646 w 246"/>
              <a:gd name="T63" fmla="*/ 2147483646 h 68"/>
              <a:gd name="T64" fmla="*/ 2147483646 w 246"/>
              <a:gd name="T65" fmla="*/ 2147483646 h 68"/>
              <a:gd name="T66" fmla="*/ 2147483646 w 246"/>
              <a:gd name="T67" fmla="*/ 2147483646 h 68"/>
              <a:gd name="T68" fmla="*/ 2147483646 w 246"/>
              <a:gd name="T69" fmla="*/ 2147483646 h 68"/>
              <a:gd name="T70" fmla="*/ 2147483646 w 246"/>
              <a:gd name="T71" fmla="*/ 2147483646 h 68"/>
              <a:gd name="T72" fmla="*/ 2147483646 w 246"/>
              <a:gd name="T73" fmla="*/ 2147483646 h 68"/>
              <a:gd name="T74" fmla="*/ 2147483646 w 246"/>
              <a:gd name="T75" fmla="*/ 2147483646 h 68"/>
              <a:gd name="T76" fmla="*/ 2147483646 w 246"/>
              <a:gd name="T77" fmla="*/ 2147483646 h 68"/>
              <a:gd name="T78" fmla="*/ 2147483646 w 246"/>
              <a:gd name="T79" fmla="*/ 2147483646 h 68"/>
              <a:gd name="T80" fmla="*/ 2147483646 w 246"/>
              <a:gd name="T81" fmla="*/ 2147483646 h 68"/>
              <a:gd name="T82" fmla="*/ 2147483646 w 246"/>
              <a:gd name="T83" fmla="*/ 2147483646 h 68"/>
              <a:gd name="T84" fmla="*/ 2147483646 w 246"/>
              <a:gd name="T85" fmla="*/ 2147483646 h 68"/>
              <a:gd name="T86" fmla="*/ 2147483646 w 246"/>
              <a:gd name="T87" fmla="*/ 2147483646 h 68"/>
              <a:gd name="T88" fmla="*/ 2147483646 w 246"/>
              <a:gd name="T89" fmla="*/ 2147483646 h 68"/>
              <a:gd name="T90" fmla="*/ 2147483646 w 246"/>
              <a:gd name="T91" fmla="*/ 2147483646 h 68"/>
              <a:gd name="T92" fmla="*/ 2147483646 w 246"/>
              <a:gd name="T93" fmla="*/ 2147483646 h 68"/>
              <a:gd name="T94" fmla="*/ 2147483646 w 246"/>
              <a:gd name="T95" fmla="*/ 2147483646 h 68"/>
              <a:gd name="T96" fmla="*/ 2147483646 w 246"/>
              <a:gd name="T97" fmla="*/ 2147483646 h 68"/>
              <a:gd name="T98" fmla="*/ 2147483646 w 246"/>
              <a:gd name="T99" fmla="*/ 2147483646 h 68"/>
              <a:gd name="T100" fmla="*/ 2147483646 w 246"/>
              <a:gd name="T101" fmla="*/ 2147483646 h 68"/>
              <a:gd name="T102" fmla="*/ 2147483646 w 246"/>
              <a:gd name="T103" fmla="*/ 2147483646 h 68"/>
              <a:gd name="T104" fmla="*/ 2147483646 w 246"/>
              <a:gd name="T105" fmla="*/ 2147483646 h 68"/>
              <a:gd name="T106" fmla="*/ 2147483646 w 246"/>
              <a:gd name="T107" fmla="*/ 2147483646 h 68"/>
              <a:gd name="T108" fmla="*/ 2147483646 w 246"/>
              <a:gd name="T109" fmla="*/ 2147483646 h 68"/>
              <a:gd name="T110" fmla="*/ 2147483646 w 246"/>
              <a:gd name="T111" fmla="*/ 2147483646 h 68"/>
              <a:gd name="T112" fmla="*/ 2147483646 w 246"/>
              <a:gd name="T113" fmla="*/ 2147483646 h 68"/>
              <a:gd name="T114" fmla="*/ 2147483646 w 246"/>
              <a:gd name="T115" fmla="*/ 2147483646 h 68"/>
              <a:gd name="T116" fmla="*/ 2147483646 w 246"/>
              <a:gd name="T117" fmla="*/ 2147483646 h 68"/>
              <a:gd name="T118" fmla="*/ 2147483646 w 246"/>
              <a:gd name="T119" fmla="*/ 2147483646 h 68"/>
              <a:gd name="T120" fmla="*/ 2147483646 w 246"/>
              <a:gd name="T121" fmla="*/ 2147483646 h 68"/>
              <a:gd name="T122" fmla="*/ 2147483646 w 246"/>
              <a:gd name="T123" fmla="*/ 2147483646 h 6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46"/>
              <a:gd name="T187" fmla="*/ 0 h 68"/>
              <a:gd name="T188" fmla="*/ 246 w 246"/>
              <a:gd name="T189" fmla="*/ 68 h 6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46" h="68">
                <a:moveTo>
                  <a:pt x="204" y="14"/>
                </a:moveTo>
                <a:lnTo>
                  <a:pt x="204" y="14"/>
                </a:lnTo>
                <a:lnTo>
                  <a:pt x="198" y="12"/>
                </a:lnTo>
                <a:lnTo>
                  <a:pt x="182" y="6"/>
                </a:lnTo>
                <a:lnTo>
                  <a:pt x="168" y="2"/>
                </a:lnTo>
                <a:lnTo>
                  <a:pt x="154" y="0"/>
                </a:lnTo>
                <a:lnTo>
                  <a:pt x="138" y="0"/>
                </a:lnTo>
                <a:lnTo>
                  <a:pt x="118" y="2"/>
                </a:lnTo>
                <a:lnTo>
                  <a:pt x="112" y="0"/>
                </a:lnTo>
                <a:lnTo>
                  <a:pt x="96" y="0"/>
                </a:lnTo>
                <a:lnTo>
                  <a:pt x="86" y="2"/>
                </a:lnTo>
                <a:lnTo>
                  <a:pt x="74" y="6"/>
                </a:lnTo>
                <a:lnTo>
                  <a:pt x="64" y="12"/>
                </a:lnTo>
                <a:lnTo>
                  <a:pt x="56" y="20"/>
                </a:lnTo>
                <a:lnTo>
                  <a:pt x="56" y="22"/>
                </a:lnTo>
                <a:lnTo>
                  <a:pt x="54" y="24"/>
                </a:lnTo>
                <a:lnTo>
                  <a:pt x="52" y="26"/>
                </a:lnTo>
                <a:lnTo>
                  <a:pt x="48" y="30"/>
                </a:lnTo>
                <a:lnTo>
                  <a:pt x="40" y="30"/>
                </a:lnTo>
                <a:lnTo>
                  <a:pt x="32" y="30"/>
                </a:lnTo>
                <a:lnTo>
                  <a:pt x="18" y="28"/>
                </a:lnTo>
                <a:lnTo>
                  <a:pt x="12" y="32"/>
                </a:lnTo>
                <a:lnTo>
                  <a:pt x="6" y="36"/>
                </a:lnTo>
                <a:lnTo>
                  <a:pt x="2" y="40"/>
                </a:lnTo>
                <a:lnTo>
                  <a:pt x="0" y="42"/>
                </a:lnTo>
                <a:lnTo>
                  <a:pt x="2" y="46"/>
                </a:lnTo>
                <a:lnTo>
                  <a:pt x="4" y="48"/>
                </a:lnTo>
                <a:lnTo>
                  <a:pt x="6" y="52"/>
                </a:lnTo>
                <a:lnTo>
                  <a:pt x="20" y="58"/>
                </a:lnTo>
                <a:lnTo>
                  <a:pt x="44" y="64"/>
                </a:lnTo>
                <a:lnTo>
                  <a:pt x="48" y="60"/>
                </a:lnTo>
                <a:lnTo>
                  <a:pt x="64" y="58"/>
                </a:lnTo>
                <a:lnTo>
                  <a:pt x="76" y="56"/>
                </a:lnTo>
                <a:lnTo>
                  <a:pt x="88" y="56"/>
                </a:lnTo>
                <a:lnTo>
                  <a:pt x="102" y="58"/>
                </a:lnTo>
                <a:lnTo>
                  <a:pt x="118" y="64"/>
                </a:lnTo>
                <a:lnTo>
                  <a:pt x="136" y="66"/>
                </a:lnTo>
                <a:lnTo>
                  <a:pt x="176" y="68"/>
                </a:lnTo>
                <a:lnTo>
                  <a:pt x="200" y="68"/>
                </a:lnTo>
                <a:lnTo>
                  <a:pt x="220" y="64"/>
                </a:lnTo>
                <a:lnTo>
                  <a:pt x="236" y="60"/>
                </a:lnTo>
                <a:lnTo>
                  <a:pt x="242" y="56"/>
                </a:lnTo>
                <a:lnTo>
                  <a:pt x="246" y="52"/>
                </a:lnTo>
                <a:lnTo>
                  <a:pt x="242" y="50"/>
                </a:lnTo>
                <a:lnTo>
                  <a:pt x="234" y="46"/>
                </a:lnTo>
                <a:lnTo>
                  <a:pt x="218" y="42"/>
                </a:lnTo>
                <a:lnTo>
                  <a:pt x="208" y="40"/>
                </a:lnTo>
                <a:lnTo>
                  <a:pt x="196" y="42"/>
                </a:lnTo>
                <a:lnTo>
                  <a:pt x="202" y="38"/>
                </a:lnTo>
                <a:lnTo>
                  <a:pt x="212" y="32"/>
                </a:lnTo>
                <a:lnTo>
                  <a:pt x="216" y="28"/>
                </a:lnTo>
                <a:lnTo>
                  <a:pt x="218" y="22"/>
                </a:lnTo>
                <a:lnTo>
                  <a:pt x="214" y="18"/>
                </a:lnTo>
                <a:lnTo>
                  <a:pt x="204" y="14"/>
                </a:lnTo>
                <a:close/>
              </a:path>
            </a:pathLst>
          </a:custGeom>
          <a:solidFill>
            <a:srgbClr val="E6E7E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432"/>
          <p:cNvSpPr>
            <a:spLocks/>
          </p:cNvSpPr>
          <p:nvPr/>
        </p:nvSpPr>
        <p:spPr bwMode="auto">
          <a:xfrm>
            <a:off x="1530350" y="3476625"/>
            <a:ext cx="2016125" cy="1304925"/>
          </a:xfrm>
          <a:custGeom>
            <a:avLst/>
            <a:gdLst>
              <a:gd name="T0" fmla="*/ 2147483646 w 1270"/>
              <a:gd name="T1" fmla="*/ 2147483646 h 822"/>
              <a:gd name="T2" fmla="*/ 2147483646 w 1270"/>
              <a:gd name="T3" fmla="*/ 2147483646 h 822"/>
              <a:gd name="T4" fmla="*/ 2147483646 w 1270"/>
              <a:gd name="T5" fmla="*/ 2147483646 h 822"/>
              <a:gd name="T6" fmla="*/ 2147483646 w 1270"/>
              <a:gd name="T7" fmla="*/ 2147483646 h 822"/>
              <a:gd name="T8" fmla="*/ 2147483646 w 1270"/>
              <a:gd name="T9" fmla="*/ 2147483646 h 822"/>
              <a:gd name="T10" fmla="*/ 2147483646 w 1270"/>
              <a:gd name="T11" fmla="*/ 2147483646 h 822"/>
              <a:gd name="T12" fmla="*/ 2147483646 w 1270"/>
              <a:gd name="T13" fmla="*/ 2147483646 h 822"/>
              <a:gd name="T14" fmla="*/ 2147483646 w 1270"/>
              <a:gd name="T15" fmla="*/ 2147483646 h 822"/>
              <a:gd name="T16" fmla="*/ 2147483646 w 1270"/>
              <a:gd name="T17" fmla="*/ 2147483646 h 822"/>
              <a:gd name="T18" fmla="*/ 2147483646 w 1270"/>
              <a:gd name="T19" fmla="*/ 2147483646 h 822"/>
              <a:gd name="T20" fmla="*/ 2147483646 w 1270"/>
              <a:gd name="T21" fmla="*/ 2147483646 h 822"/>
              <a:gd name="T22" fmla="*/ 2147483646 w 1270"/>
              <a:gd name="T23" fmla="*/ 2147483646 h 822"/>
              <a:gd name="T24" fmla="*/ 2147483646 w 1270"/>
              <a:gd name="T25" fmla="*/ 2147483646 h 822"/>
              <a:gd name="T26" fmla="*/ 2147483646 w 1270"/>
              <a:gd name="T27" fmla="*/ 2147483646 h 822"/>
              <a:gd name="T28" fmla="*/ 2147483646 w 1270"/>
              <a:gd name="T29" fmla="*/ 2147483646 h 822"/>
              <a:gd name="T30" fmla="*/ 2147483646 w 1270"/>
              <a:gd name="T31" fmla="*/ 2147483646 h 822"/>
              <a:gd name="T32" fmla="*/ 2147483646 w 1270"/>
              <a:gd name="T33" fmla="*/ 2147483646 h 822"/>
              <a:gd name="T34" fmla="*/ 2147483646 w 1270"/>
              <a:gd name="T35" fmla="*/ 2147483646 h 822"/>
              <a:gd name="T36" fmla="*/ 2147483646 w 1270"/>
              <a:gd name="T37" fmla="*/ 2147483646 h 822"/>
              <a:gd name="T38" fmla="*/ 2147483646 w 1270"/>
              <a:gd name="T39" fmla="*/ 2147483646 h 822"/>
              <a:gd name="T40" fmla="*/ 2147483646 w 1270"/>
              <a:gd name="T41" fmla="*/ 2147483646 h 822"/>
              <a:gd name="T42" fmla="*/ 2147483646 w 1270"/>
              <a:gd name="T43" fmla="*/ 2147483646 h 822"/>
              <a:gd name="T44" fmla="*/ 2147483646 w 1270"/>
              <a:gd name="T45" fmla="*/ 2147483646 h 822"/>
              <a:gd name="T46" fmla="*/ 2147483646 w 1270"/>
              <a:gd name="T47" fmla="*/ 2147483646 h 822"/>
              <a:gd name="T48" fmla="*/ 2147483646 w 1270"/>
              <a:gd name="T49" fmla="*/ 2147483646 h 822"/>
              <a:gd name="T50" fmla="*/ 2147483646 w 1270"/>
              <a:gd name="T51" fmla="*/ 2147483646 h 822"/>
              <a:gd name="T52" fmla="*/ 2147483646 w 1270"/>
              <a:gd name="T53" fmla="*/ 2147483646 h 822"/>
              <a:gd name="T54" fmla="*/ 2147483646 w 1270"/>
              <a:gd name="T55" fmla="*/ 2147483646 h 822"/>
              <a:gd name="T56" fmla="*/ 2147483646 w 1270"/>
              <a:gd name="T57" fmla="*/ 2147483646 h 822"/>
              <a:gd name="T58" fmla="*/ 2147483646 w 1270"/>
              <a:gd name="T59" fmla="*/ 2147483646 h 822"/>
              <a:gd name="T60" fmla="*/ 2147483646 w 1270"/>
              <a:gd name="T61" fmla="*/ 2147483646 h 822"/>
              <a:gd name="T62" fmla="*/ 2147483646 w 1270"/>
              <a:gd name="T63" fmla="*/ 2147483646 h 822"/>
              <a:gd name="T64" fmla="*/ 2147483646 w 1270"/>
              <a:gd name="T65" fmla="*/ 2147483646 h 822"/>
              <a:gd name="T66" fmla="*/ 2147483646 w 1270"/>
              <a:gd name="T67" fmla="*/ 2147483646 h 822"/>
              <a:gd name="T68" fmla="*/ 2147483646 w 1270"/>
              <a:gd name="T69" fmla="*/ 2147483646 h 822"/>
              <a:gd name="T70" fmla="*/ 2147483646 w 1270"/>
              <a:gd name="T71" fmla="*/ 2147483646 h 822"/>
              <a:gd name="T72" fmla="*/ 2147483646 w 1270"/>
              <a:gd name="T73" fmla="*/ 2147483646 h 822"/>
              <a:gd name="T74" fmla="*/ 2147483646 w 1270"/>
              <a:gd name="T75" fmla="*/ 2147483646 h 822"/>
              <a:gd name="T76" fmla="*/ 2147483646 w 1270"/>
              <a:gd name="T77" fmla="*/ 2147483646 h 822"/>
              <a:gd name="T78" fmla="*/ 2147483646 w 1270"/>
              <a:gd name="T79" fmla="*/ 2147483646 h 822"/>
              <a:gd name="T80" fmla="*/ 2147483646 w 1270"/>
              <a:gd name="T81" fmla="*/ 2147483646 h 822"/>
              <a:gd name="T82" fmla="*/ 2147483646 w 1270"/>
              <a:gd name="T83" fmla="*/ 2147483646 h 822"/>
              <a:gd name="T84" fmla="*/ 2147483646 w 1270"/>
              <a:gd name="T85" fmla="*/ 2147483646 h 822"/>
              <a:gd name="T86" fmla="*/ 2147483646 w 1270"/>
              <a:gd name="T87" fmla="*/ 2147483646 h 822"/>
              <a:gd name="T88" fmla="*/ 2147483646 w 1270"/>
              <a:gd name="T89" fmla="*/ 2147483646 h 822"/>
              <a:gd name="T90" fmla="*/ 2147483646 w 1270"/>
              <a:gd name="T91" fmla="*/ 2147483646 h 822"/>
              <a:gd name="T92" fmla="*/ 2147483646 w 1270"/>
              <a:gd name="T93" fmla="*/ 2147483646 h 822"/>
              <a:gd name="T94" fmla="*/ 2147483646 w 1270"/>
              <a:gd name="T95" fmla="*/ 2147483646 h 822"/>
              <a:gd name="T96" fmla="*/ 2147483646 w 1270"/>
              <a:gd name="T97" fmla="*/ 2147483646 h 822"/>
              <a:gd name="T98" fmla="*/ 2147483646 w 1270"/>
              <a:gd name="T99" fmla="*/ 2147483646 h 822"/>
              <a:gd name="T100" fmla="*/ 2147483646 w 1270"/>
              <a:gd name="T101" fmla="*/ 2147483646 h 822"/>
              <a:gd name="T102" fmla="*/ 2147483646 w 1270"/>
              <a:gd name="T103" fmla="*/ 2147483646 h 822"/>
              <a:gd name="T104" fmla="*/ 2147483646 w 1270"/>
              <a:gd name="T105" fmla="*/ 2147483646 h 822"/>
              <a:gd name="T106" fmla="*/ 2147483646 w 1270"/>
              <a:gd name="T107" fmla="*/ 2147483646 h 822"/>
              <a:gd name="T108" fmla="*/ 2147483646 w 1270"/>
              <a:gd name="T109" fmla="*/ 2147483646 h 822"/>
              <a:gd name="T110" fmla="*/ 2147483646 w 1270"/>
              <a:gd name="T111" fmla="*/ 2147483646 h 822"/>
              <a:gd name="T112" fmla="*/ 2147483646 w 1270"/>
              <a:gd name="T113" fmla="*/ 2147483646 h 822"/>
              <a:gd name="T114" fmla="*/ 2147483646 w 1270"/>
              <a:gd name="T115" fmla="*/ 2147483646 h 822"/>
              <a:gd name="T116" fmla="*/ 2147483646 w 1270"/>
              <a:gd name="T117" fmla="*/ 2147483646 h 822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70"/>
              <a:gd name="T178" fmla="*/ 0 h 822"/>
              <a:gd name="T179" fmla="*/ 1270 w 1270"/>
              <a:gd name="T180" fmla="*/ 822 h 822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70" h="822">
                <a:moveTo>
                  <a:pt x="1264" y="572"/>
                </a:moveTo>
                <a:lnTo>
                  <a:pt x="1264" y="572"/>
                </a:lnTo>
                <a:lnTo>
                  <a:pt x="1266" y="564"/>
                </a:lnTo>
                <a:lnTo>
                  <a:pt x="1268" y="556"/>
                </a:lnTo>
                <a:lnTo>
                  <a:pt x="1270" y="546"/>
                </a:lnTo>
                <a:lnTo>
                  <a:pt x="1270" y="536"/>
                </a:lnTo>
                <a:lnTo>
                  <a:pt x="1264" y="524"/>
                </a:lnTo>
                <a:lnTo>
                  <a:pt x="1260" y="520"/>
                </a:lnTo>
                <a:lnTo>
                  <a:pt x="1256" y="514"/>
                </a:lnTo>
                <a:lnTo>
                  <a:pt x="1250" y="510"/>
                </a:lnTo>
                <a:lnTo>
                  <a:pt x="1240" y="508"/>
                </a:lnTo>
                <a:lnTo>
                  <a:pt x="1244" y="504"/>
                </a:lnTo>
                <a:lnTo>
                  <a:pt x="1248" y="498"/>
                </a:lnTo>
                <a:lnTo>
                  <a:pt x="1250" y="494"/>
                </a:lnTo>
                <a:lnTo>
                  <a:pt x="1250" y="488"/>
                </a:lnTo>
                <a:lnTo>
                  <a:pt x="1248" y="482"/>
                </a:lnTo>
                <a:lnTo>
                  <a:pt x="1242" y="474"/>
                </a:lnTo>
                <a:lnTo>
                  <a:pt x="1230" y="468"/>
                </a:lnTo>
                <a:lnTo>
                  <a:pt x="1232" y="456"/>
                </a:lnTo>
                <a:lnTo>
                  <a:pt x="1232" y="444"/>
                </a:lnTo>
                <a:lnTo>
                  <a:pt x="1232" y="430"/>
                </a:lnTo>
                <a:lnTo>
                  <a:pt x="1228" y="416"/>
                </a:lnTo>
                <a:lnTo>
                  <a:pt x="1224" y="404"/>
                </a:lnTo>
                <a:lnTo>
                  <a:pt x="1218" y="400"/>
                </a:lnTo>
                <a:lnTo>
                  <a:pt x="1214" y="396"/>
                </a:lnTo>
                <a:lnTo>
                  <a:pt x="1208" y="394"/>
                </a:lnTo>
                <a:lnTo>
                  <a:pt x="1200" y="394"/>
                </a:lnTo>
                <a:lnTo>
                  <a:pt x="1198" y="386"/>
                </a:lnTo>
                <a:lnTo>
                  <a:pt x="1190" y="366"/>
                </a:lnTo>
                <a:lnTo>
                  <a:pt x="1186" y="356"/>
                </a:lnTo>
                <a:lnTo>
                  <a:pt x="1180" y="346"/>
                </a:lnTo>
                <a:lnTo>
                  <a:pt x="1172" y="340"/>
                </a:lnTo>
                <a:lnTo>
                  <a:pt x="1168" y="338"/>
                </a:lnTo>
                <a:lnTo>
                  <a:pt x="1164" y="338"/>
                </a:lnTo>
                <a:lnTo>
                  <a:pt x="1158" y="328"/>
                </a:lnTo>
                <a:lnTo>
                  <a:pt x="1154" y="320"/>
                </a:lnTo>
                <a:lnTo>
                  <a:pt x="1146" y="312"/>
                </a:lnTo>
                <a:lnTo>
                  <a:pt x="1134" y="306"/>
                </a:lnTo>
                <a:lnTo>
                  <a:pt x="1128" y="304"/>
                </a:lnTo>
                <a:lnTo>
                  <a:pt x="1122" y="304"/>
                </a:lnTo>
                <a:lnTo>
                  <a:pt x="1114" y="304"/>
                </a:lnTo>
                <a:lnTo>
                  <a:pt x="1106" y="308"/>
                </a:lnTo>
                <a:lnTo>
                  <a:pt x="1096" y="312"/>
                </a:lnTo>
                <a:lnTo>
                  <a:pt x="1086" y="320"/>
                </a:lnTo>
                <a:lnTo>
                  <a:pt x="1084" y="308"/>
                </a:lnTo>
                <a:lnTo>
                  <a:pt x="1086" y="298"/>
                </a:lnTo>
                <a:lnTo>
                  <a:pt x="1088" y="290"/>
                </a:lnTo>
                <a:lnTo>
                  <a:pt x="1086" y="284"/>
                </a:lnTo>
                <a:lnTo>
                  <a:pt x="1084" y="280"/>
                </a:lnTo>
                <a:lnTo>
                  <a:pt x="1078" y="274"/>
                </a:lnTo>
                <a:lnTo>
                  <a:pt x="1074" y="272"/>
                </a:lnTo>
                <a:lnTo>
                  <a:pt x="1076" y="260"/>
                </a:lnTo>
                <a:lnTo>
                  <a:pt x="1074" y="250"/>
                </a:lnTo>
                <a:lnTo>
                  <a:pt x="1070" y="242"/>
                </a:lnTo>
                <a:lnTo>
                  <a:pt x="1062" y="238"/>
                </a:lnTo>
                <a:lnTo>
                  <a:pt x="1056" y="234"/>
                </a:lnTo>
                <a:lnTo>
                  <a:pt x="1048" y="232"/>
                </a:lnTo>
                <a:lnTo>
                  <a:pt x="1042" y="230"/>
                </a:lnTo>
                <a:lnTo>
                  <a:pt x="1038" y="224"/>
                </a:lnTo>
                <a:lnTo>
                  <a:pt x="1034" y="222"/>
                </a:lnTo>
                <a:lnTo>
                  <a:pt x="1028" y="220"/>
                </a:lnTo>
                <a:lnTo>
                  <a:pt x="1022" y="218"/>
                </a:lnTo>
                <a:lnTo>
                  <a:pt x="1012" y="220"/>
                </a:lnTo>
                <a:lnTo>
                  <a:pt x="1008" y="222"/>
                </a:lnTo>
                <a:lnTo>
                  <a:pt x="1002" y="220"/>
                </a:lnTo>
                <a:lnTo>
                  <a:pt x="996" y="222"/>
                </a:lnTo>
                <a:lnTo>
                  <a:pt x="992" y="226"/>
                </a:lnTo>
                <a:lnTo>
                  <a:pt x="988" y="232"/>
                </a:lnTo>
                <a:lnTo>
                  <a:pt x="976" y="234"/>
                </a:lnTo>
                <a:lnTo>
                  <a:pt x="974" y="228"/>
                </a:lnTo>
                <a:lnTo>
                  <a:pt x="970" y="224"/>
                </a:lnTo>
                <a:lnTo>
                  <a:pt x="964" y="220"/>
                </a:lnTo>
                <a:lnTo>
                  <a:pt x="958" y="220"/>
                </a:lnTo>
                <a:lnTo>
                  <a:pt x="956" y="220"/>
                </a:lnTo>
                <a:lnTo>
                  <a:pt x="948" y="210"/>
                </a:lnTo>
                <a:lnTo>
                  <a:pt x="940" y="206"/>
                </a:lnTo>
                <a:lnTo>
                  <a:pt x="930" y="202"/>
                </a:lnTo>
                <a:lnTo>
                  <a:pt x="922" y="202"/>
                </a:lnTo>
                <a:lnTo>
                  <a:pt x="908" y="206"/>
                </a:lnTo>
                <a:lnTo>
                  <a:pt x="902" y="208"/>
                </a:lnTo>
                <a:lnTo>
                  <a:pt x="884" y="204"/>
                </a:lnTo>
                <a:lnTo>
                  <a:pt x="872" y="204"/>
                </a:lnTo>
                <a:lnTo>
                  <a:pt x="862" y="208"/>
                </a:lnTo>
                <a:lnTo>
                  <a:pt x="856" y="216"/>
                </a:lnTo>
                <a:lnTo>
                  <a:pt x="850" y="224"/>
                </a:lnTo>
                <a:lnTo>
                  <a:pt x="848" y="232"/>
                </a:lnTo>
                <a:lnTo>
                  <a:pt x="846" y="244"/>
                </a:lnTo>
                <a:lnTo>
                  <a:pt x="844" y="230"/>
                </a:lnTo>
                <a:lnTo>
                  <a:pt x="840" y="222"/>
                </a:lnTo>
                <a:lnTo>
                  <a:pt x="834" y="216"/>
                </a:lnTo>
                <a:lnTo>
                  <a:pt x="826" y="214"/>
                </a:lnTo>
                <a:lnTo>
                  <a:pt x="818" y="214"/>
                </a:lnTo>
                <a:lnTo>
                  <a:pt x="812" y="214"/>
                </a:lnTo>
                <a:lnTo>
                  <a:pt x="806" y="216"/>
                </a:lnTo>
                <a:lnTo>
                  <a:pt x="800" y="214"/>
                </a:lnTo>
                <a:lnTo>
                  <a:pt x="794" y="214"/>
                </a:lnTo>
                <a:lnTo>
                  <a:pt x="788" y="214"/>
                </a:lnTo>
                <a:lnTo>
                  <a:pt x="782" y="216"/>
                </a:lnTo>
                <a:lnTo>
                  <a:pt x="768" y="224"/>
                </a:lnTo>
                <a:lnTo>
                  <a:pt x="756" y="234"/>
                </a:lnTo>
                <a:lnTo>
                  <a:pt x="758" y="222"/>
                </a:lnTo>
                <a:lnTo>
                  <a:pt x="762" y="216"/>
                </a:lnTo>
                <a:lnTo>
                  <a:pt x="764" y="208"/>
                </a:lnTo>
                <a:lnTo>
                  <a:pt x="766" y="200"/>
                </a:lnTo>
                <a:lnTo>
                  <a:pt x="768" y="192"/>
                </a:lnTo>
                <a:lnTo>
                  <a:pt x="766" y="184"/>
                </a:lnTo>
                <a:lnTo>
                  <a:pt x="758" y="178"/>
                </a:lnTo>
                <a:lnTo>
                  <a:pt x="746" y="172"/>
                </a:lnTo>
                <a:lnTo>
                  <a:pt x="742" y="168"/>
                </a:lnTo>
                <a:lnTo>
                  <a:pt x="732" y="156"/>
                </a:lnTo>
                <a:lnTo>
                  <a:pt x="724" y="152"/>
                </a:lnTo>
                <a:lnTo>
                  <a:pt x="716" y="150"/>
                </a:lnTo>
                <a:lnTo>
                  <a:pt x="706" y="150"/>
                </a:lnTo>
                <a:lnTo>
                  <a:pt x="696" y="154"/>
                </a:lnTo>
                <a:lnTo>
                  <a:pt x="690" y="156"/>
                </a:lnTo>
                <a:lnTo>
                  <a:pt x="676" y="158"/>
                </a:lnTo>
                <a:lnTo>
                  <a:pt x="668" y="156"/>
                </a:lnTo>
                <a:lnTo>
                  <a:pt x="662" y="154"/>
                </a:lnTo>
                <a:lnTo>
                  <a:pt x="658" y="146"/>
                </a:lnTo>
                <a:lnTo>
                  <a:pt x="658" y="136"/>
                </a:lnTo>
                <a:lnTo>
                  <a:pt x="658" y="130"/>
                </a:lnTo>
                <a:lnTo>
                  <a:pt x="660" y="124"/>
                </a:lnTo>
                <a:lnTo>
                  <a:pt x="658" y="118"/>
                </a:lnTo>
                <a:lnTo>
                  <a:pt x="656" y="112"/>
                </a:lnTo>
                <a:lnTo>
                  <a:pt x="652" y="108"/>
                </a:lnTo>
                <a:lnTo>
                  <a:pt x="644" y="106"/>
                </a:lnTo>
                <a:lnTo>
                  <a:pt x="634" y="110"/>
                </a:lnTo>
                <a:lnTo>
                  <a:pt x="630" y="110"/>
                </a:lnTo>
                <a:lnTo>
                  <a:pt x="608" y="118"/>
                </a:lnTo>
                <a:lnTo>
                  <a:pt x="618" y="112"/>
                </a:lnTo>
                <a:lnTo>
                  <a:pt x="622" y="108"/>
                </a:lnTo>
                <a:lnTo>
                  <a:pt x="624" y="102"/>
                </a:lnTo>
                <a:lnTo>
                  <a:pt x="626" y="96"/>
                </a:lnTo>
                <a:lnTo>
                  <a:pt x="624" y="88"/>
                </a:lnTo>
                <a:lnTo>
                  <a:pt x="622" y="78"/>
                </a:lnTo>
                <a:lnTo>
                  <a:pt x="616" y="68"/>
                </a:lnTo>
                <a:lnTo>
                  <a:pt x="610" y="62"/>
                </a:lnTo>
                <a:lnTo>
                  <a:pt x="604" y="58"/>
                </a:lnTo>
                <a:lnTo>
                  <a:pt x="596" y="54"/>
                </a:lnTo>
                <a:lnTo>
                  <a:pt x="588" y="50"/>
                </a:lnTo>
                <a:lnTo>
                  <a:pt x="578" y="50"/>
                </a:lnTo>
                <a:lnTo>
                  <a:pt x="570" y="54"/>
                </a:lnTo>
                <a:lnTo>
                  <a:pt x="564" y="58"/>
                </a:lnTo>
                <a:lnTo>
                  <a:pt x="560" y="62"/>
                </a:lnTo>
                <a:lnTo>
                  <a:pt x="556" y="58"/>
                </a:lnTo>
                <a:lnTo>
                  <a:pt x="544" y="52"/>
                </a:lnTo>
                <a:lnTo>
                  <a:pt x="536" y="52"/>
                </a:lnTo>
                <a:lnTo>
                  <a:pt x="528" y="52"/>
                </a:lnTo>
                <a:lnTo>
                  <a:pt x="522" y="54"/>
                </a:lnTo>
                <a:lnTo>
                  <a:pt x="516" y="60"/>
                </a:lnTo>
                <a:lnTo>
                  <a:pt x="512" y="56"/>
                </a:lnTo>
                <a:lnTo>
                  <a:pt x="506" y="54"/>
                </a:lnTo>
                <a:lnTo>
                  <a:pt x="500" y="52"/>
                </a:lnTo>
                <a:lnTo>
                  <a:pt x="492" y="50"/>
                </a:lnTo>
                <a:lnTo>
                  <a:pt x="484" y="52"/>
                </a:lnTo>
                <a:lnTo>
                  <a:pt x="476" y="58"/>
                </a:lnTo>
                <a:lnTo>
                  <a:pt x="468" y="68"/>
                </a:lnTo>
                <a:lnTo>
                  <a:pt x="462" y="64"/>
                </a:lnTo>
                <a:lnTo>
                  <a:pt x="450" y="58"/>
                </a:lnTo>
                <a:lnTo>
                  <a:pt x="442" y="58"/>
                </a:lnTo>
                <a:lnTo>
                  <a:pt x="434" y="58"/>
                </a:lnTo>
                <a:lnTo>
                  <a:pt x="428" y="62"/>
                </a:lnTo>
                <a:lnTo>
                  <a:pt x="424" y="72"/>
                </a:lnTo>
                <a:lnTo>
                  <a:pt x="420" y="74"/>
                </a:lnTo>
                <a:lnTo>
                  <a:pt x="416" y="78"/>
                </a:lnTo>
                <a:lnTo>
                  <a:pt x="412" y="80"/>
                </a:lnTo>
                <a:lnTo>
                  <a:pt x="406" y="80"/>
                </a:lnTo>
                <a:lnTo>
                  <a:pt x="402" y="78"/>
                </a:lnTo>
                <a:lnTo>
                  <a:pt x="396" y="72"/>
                </a:lnTo>
                <a:lnTo>
                  <a:pt x="400" y="68"/>
                </a:lnTo>
                <a:lnTo>
                  <a:pt x="410" y="58"/>
                </a:lnTo>
                <a:lnTo>
                  <a:pt x="412" y="50"/>
                </a:lnTo>
                <a:lnTo>
                  <a:pt x="412" y="44"/>
                </a:lnTo>
                <a:lnTo>
                  <a:pt x="406" y="40"/>
                </a:lnTo>
                <a:lnTo>
                  <a:pt x="396" y="34"/>
                </a:lnTo>
                <a:lnTo>
                  <a:pt x="394" y="28"/>
                </a:lnTo>
                <a:lnTo>
                  <a:pt x="390" y="22"/>
                </a:lnTo>
                <a:lnTo>
                  <a:pt x="384" y="16"/>
                </a:lnTo>
                <a:lnTo>
                  <a:pt x="378" y="10"/>
                </a:lnTo>
                <a:lnTo>
                  <a:pt x="368" y="6"/>
                </a:lnTo>
                <a:lnTo>
                  <a:pt x="356" y="6"/>
                </a:lnTo>
                <a:lnTo>
                  <a:pt x="342" y="12"/>
                </a:lnTo>
                <a:lnTo>
                  <a:pt x="340" y="12"/>
                </a:lnTo>
                <a:lnTo>
                  <a:pt x="336" y="14"/>
                </a:lnTo>
                <a:lnTo>
                  <a:pt x="330" y="14"/>
                </a:lnTo>
                <a:lnTo>
                  <a:pt x="326" y="12"/>
                </a:lnTo>
                <a:lnTo>
                  <a:pt x="320" y="8"/>
                </a:lnTo>
                <a:lnTo>
                  <a:pt x="316" y="6"/>
                </a:lnTo>
                <a:lnTo>
                  <a:pt x="310" y="0"/>
                </a:lnTo>
                <a:lnTo>
                  <a:pt x="306" y="0"/>
                </a:lnTo>
                <a:lnTo>
                  <a:pt x="302" y="0"/>
                </a:lnTo>
                <a:lnTo>
                  <a:pt x="298" y="4"/>
                </a:lnTo>
                <a:lnTo>
                  <a:pt x="294" y="10"/>
                </a:lnTo>
                <a:lnTo>
                  <a:pt x="290" y="10"/>
                </a:lnTo>
                <a:lnTo>
                  <a:pt x="280" y="10"/>
                </a:lnTo>
                <a:lnTo>
                  <a:pt x="268" y="14"/>
                </a:lnTo>
                <a:lnTo>
                  <a:pt x="262" y="16"/>
                </a:lnTo>
                <a:lnTo>
                  <a:pt x="258" y="22"/>
                </a:lnTo>
                <a:lnTo>
                  <a:pt x="252" y="22"/>
                </a:lnTo>
                <a:lnTo>
                  <a:pt x="240" y="22"/>
                </a:lnTo>
                <a:lnTo>
                  <a:pt x="234" y="22"/>
                </a:lnTo>
                <a:lnTo>
                  <a:pt x="226" y="24"/>
                </a:lnTo>
                <a:lnTo>
                  <a:pt x="222" y="28"/>
                </a:lnTo>
                <a:lnTo>
                  <a:pt x="218" y="32"/>
                </a:lnTo>
                <a:lnTo>
                  <a:pt x="214" y="34"/>
                </a:lnTo>
                <a:lnTo>
                  <a:pt x="202" y="40"/>
                </a:lnTo>
                <a:lnTo>
                  <a:pt x="198" y="44"/>
                </a:lnTo>
                <a:lnTo>
                  <a:pt x="194" y="48"/>
                </a:lnTo>
                <a:lnTo>
                  <a:pt x="192" y="54"/>
                </a:lnTo>
                <a:lnTo>
                  <a:pt x="194" y="58"/>
                </a:lnTo>
                <a:lnTo>
                  <a:pt x="188" y="62"/>
                </a:lnTo>
                <a:lnTo>
                  <a:pt x="180" y="68"/>
                </a:lnTo>
                <a:lnTo>
                  <a:pt x="174" y="74"/>
                </a:lnTo>
                <a:lnTo>
                  <a:pt x="172" y="84"/>
                </a:lnTo>
                <a:lnTo>
                  <a:pt x="170" y="90"/>
                </a:lnTo>
                <a:lnTo>
                  <a:pt x="172" y="98"/>
                </a:lnTo>
                <a:lnTo>
                  <a:pt x="174" y="104"/>
                </a:lnTo>
                <a:lnTo>
                  <a:pt x="178" y="112"/>
                </a:lnTo>
                <a:lnTo>
                  <a:pt x="184" y="122"/>
                </a:lnTo>
                <a:lnTo>
                  <a:pt x="190" y="132"/>
                </a:lnTo>
                <a:lnTo>
                  <a:pt x="186" y="136"/>
                </a:lnTo>
                <a:lnTo>
                  <a:pt x="182" y="142"/>
                </a:lnTo>
                <a:lnTo>
                  <a:pt x="180" y="150"/>
                </a:lnTo>
                <a:lnTo>
                  <a:pt x="180" y="158"/>
                </a:lnTo>
                <a:lnTo>
                  <a:pt x="182" y="164"/>
                </a:lnTo>
                <a:lnTo>
                  <a:pt x="190" y="170"/>
                </a:lnTo>
                <a:lnTo>
                  <a:pt x="202" y="174"/>
                </a:lnTo>
                <a:lnTo>
                  <a:pt x="190" y="190"/>
                </a:lnTo>
                <a:lnTo>
                  <a:pt x="180" y="206"/>
                </a:lnTo>
                <a:lnTo>
                  <a:pt x="178" y="212"/>
                </a:lnTo>
                <a:lnTo>
                  <a:pt x="176" y="220"/>
                </a:lnTo>
                <a:lnTo>
                  <a:pt x="172" y="220"/>
                </a:lnTo>
                <a:lnTo>
                  <a:pt x="160" y="224"/>
                </a:lnTo>
                <a:lnTo>
                  <a:pt x="154" y="226"/>
                </a:lnTo>
                <a:lnTo>
                  <a:pt x="150" y="230"/>
                </a:lnTo>
                <a:lnTo>
                  <a:pt x="148" y="236"/>
                </a:lnTo>
                <a:lnTo>
                  <a:pt x="150" y="242"/>
                </a:lnTo>
                <a:lnTo>
                  <a:pt x="144" y="244"/>
                </a:lnTo>
                <a:lnTo>
                  <a:pt x="132" y="252"/>
                </a:lnTo>
                <a:lnTo>
                  <a:pt x="126" y="258"/>
                </a:lnTo>
                <a:lnTo>
                  <a:pt x="120" y="266"/>
                </a:lnTo>
                <a:lnTo>
                  <a:pt x="118" y="276"/>
                </a:lnTo>
                <a:lnTo>
                  <a:pt x="118" y="290"/>
                </a:lnTo>
                <a:lnTo>
                  <a:pt x="112" y="292"/>
                </a:lnTo>
                <a:lnTo>
                  <a:pt x="106" y="298"/>
                </a:lnTo>
                <a:lnTo>
                  <a:pt x="98" y="302"/>
                </a:lnTo>
                <a:lnTo>
                  <a:pt x="94" y="310"/>
                </a:lnTo>
                <a:lnTo>
                  <a:pt x="90" y="320"/>
                </a:lnTo>
                <a:lnTo>
                  <a:pt x="90" y="328"/>
                </a:lnTo>
                <a:lnTo>
                  <a:pt x="96" y="340"/>
                </a:lnTo>
                <a:lnTo>
                  <a:pt x="88" y="344"/>
                </a:lnTo>
                <a:lnTo>
                  <a:pt x="80" y="350"/>
                </a:lnTo>
                <a:lnTo>
                  <a:pt x="72" y="358"/>
                </a:lnTo>
                <a:lnTo>
                  <a:pt x="64" y="368"/>
                </a:lnTo>
                <a:lnTo>
                  <a:pt x="58" y="378"/>
                </a:lnTo>
                <a:lnTo>
                  <a:pt x="56" y="392"/>
                </a:lnTo>
                <a:lnTo>
                  <a:pt x="56" y="398"/>
                </a:lnTo>
                <a:lnTo>
                  <a:pt x="58" y="406"/>
                </a:lnTo>
                <a:lnTo>
                  <a:pt x="60" y="410"/>
                </a:lnTo>
                <a:lnTo>
                  <a:pt x="62" y="422"/>
                </a:lnTo>
                <a:lnTo>
                  <a:pt x="62" y="430"/>
                </a:lnTo>
                <a:lnTo>
                  <a:pt x="60" y="436"/>
                </a:lnTo>
                <a:lnTo>
                  <a:pt x="58" y="442"/>
                </a:lnTo>
                <a:lnTo>
                  <a:pt x="52" y="448"/>
                </a:lnTo>
                <a:lnTo>
                  <a:pt x="48" y="450"/>
                </a:lnTo>
                <a:lnTo>
                  <a:pt x="38" y="456"/>
                </a:lnTo>
                <a:lnTo>
                  <a:pt x="32" y="462"/>
                </a:lnTo>
                <a:lnTo>
                  <a:pt x="30" y="470"/>
                </a:lnTo>
                <a:lnTo>
                  <a:pt x="32" y="478"/>
                </a:lnTo>
                <a:lnTo>
                  <a:pt x="36" y="488"/>
                </a:lnTo>
                <a:lnTo>
                  <a:pt x="28" y="488"/>
                </a:lnTo>
                <a:lnTo>
                  <a:pt x="20" y="490"/>
                </a:lnTo>
                <a:lnTo>
                  <a:pt x="12" y="492"/>
                </a:lnTo>
                <a:lnTo>
                  <a:pt x="6" y="496"/>
                </a:lnTo>
                <a:lnTo>
                  <a:pt x="4" y="500"/>
                </a:lnTo>
                <a:lnTo>
                  <a:pt x="2" y="504"/>
                </a:lnTo>
                <a:lnTo>
                  <a:pt x="2" y="508"/>
                </a:lnTo>
                <a:lnTo>
                  <a:pt x="4" y="512"/>
                </a:lnTo>
                <a:lnTo>
                  <a:pt x="12" y="526"/>
                </a:lnTo>
                <a:lnTo>
                  <a:pt x="16" y="526"/>
                </a:lnTo>
                <a:lnTo>
                  <a:pt x="22" y="532"/>
                </a:lnTo>
                <a:lnTo>
                  <a:pt x="24" y="534"/>
                </a:lnTo>
                <a:lnTo>
                  <a:pt x="24" y="538"/>
                </a:lnTo>
                <a:lnTo>
                  <a:pt x="22" y="542"/>
                </a:lnTo>
                <a:lnTo>
                  <a:pt x="16" y="548"/>
                </a:lnTo>
                <a:lnTo>
                  <a:pt x="10" y="550"/>
                </a:lnTo>
                <a:lnTo>
                  <a:pt x="6" y="556"/>
                </a:lnTo>
                <a:lnTo>
                  <a:pt x="2" y="560"/>
                </a:lnTo>
                <a:lnTo>
                  <a:pt x="0" y="566"/>
                </a:lnTo>
                <a:lnTo>
                  <a:pt x="0" y="572"/>
                </a:lnTo>
                <a:lnTo>
                  <a:pt x="6" y="578"/>
                </a:lnTo>
                <a:lnTo>
                  <a:pt x="18" y="582"/>
                </a:lnTo>
                <a:lnTo>
                  <a:pt x="20" y="586"/>
                </a:lnTo>
                <a:lnTo>
                  <a:pt x="22" y="594"/>
                </a:lnTo>
                <a:lnTo>
                  <a:pt x="26" y="600"/>
                </a:lnTo>
                <a:lnTo>
                  <a:pt x="30" y="606"/>
                </a:lnTo>
                <a:lnTo>
                  <a:pt x="38" y="610"/>
                </a:lnTo>
                <a:lnTo>
                  <a:pt x="46" y="614"/>
                </a:lnTo>
                <a:lnTo>
                  <a:pt x="48" y="620"/>
                </a:lnTo>
                <a:lnTo>
                  <a:pt x="52" y="626"/>
                </a:lnTo>
                <a:lnTo>
                  <a:pt x="58" y="632"/>
                </a:lnTo>
                <a:lnTo>
                  <a:pt x="66" y="638"/>
                </a:lnTo>
                <a:lnTo>
                  <a:pt x="80" y="640"/>
                </a:lnTo>
                <a:lnTo>
                  <a:pt x="100" y="640"/>
                </a:lnTo>
                <a:lnTo>
                  <a:pt x="126" y="632"/>
                </a:lnTo>
                <a:lnTo>
                  <a:pt x="134" y="624"/>
                </a:lnTo>
                <a:lnTo>
                  <a:pt x="156" y="604"/>
                </a:lnTo>
                <a:lnTo>
                  <a:pt x="168" y="596"/>
                </a:lnTo>
                <a:lnTo>
                  <a:pt x="182" y="592"/>
                </a:lnTo>
                <a:lnTo>
                  <a:pt x="188" y="590"/>
                </a:lnTo>
                <a:lnTo>
                  <a:pt x="194" y="590"/>
                </a:lnTo>
                <a:lnTo>
                  <a:pt x="200" y="592"/>
                </a:lnTo>
                <a:lnTo>
                  <a:pt x="204" y="596"/>
                </a:lnTo>
                <a:lnTo>
                  <a:pt x="198" y="596"/>
                </a:lnTo>
                <a:lnTo>
                  <a:pt x="184" y="600"/>
                </a:lnTo>
                <a:lnTo>
                  <a:pt x="178" y="602"/>
                </a:lnTo>
                <a:lnTo>
                  <a:pt x="174" y="608"/>
                </a:lnTo>
                <a:lnTo>
                  <a:pt x="172" y="616"/>
                </a:lnTo>
                <a:lnTo>
                  <a:pt x="176" y="626"/>
                </a:lnTo>
                <a:lnTo>
                  <a:pt x="166" y="626"/>
                </a:lnTo>
                <a:lnTo>
                  <a:pt x="158" y="628"/>
                </a:lnTo>
                <a:lnTo>
                  <a:pt x="148" y="630"/>
                </a:lnTo>
                <a:lnTo>
                  <a:pt x="142" y="634"/>
                </a:lnTo>
                <a:lnTo>
                  <a:pt x="138" y="636"/>
                </a:lnTo>
                <a:lnTo>
                  <a:pt x="138" y="640"/>
                </a:lnTo>
                <a:lnTo>
                  <a:pt x="138" y="644"/>
                </a:lnTo>
                <a:lnTo>
                  <a:pt x="138" y="648"/>
                </a:lnTo>
                <a:lnTo>
                  <a:pt x="142" y="654"/>
                </a:lnTo>
                <a:lnTo>
                  <a:pt x="146" y="660"/>
                </a:lnTo>
                <a:lnTo>
                  <a:pt x="142" y="666"/>
                </a:lnTo>
                <a:lnTo>
                  <a:pt x="138" y="674"/>
                </a:lnTo>
                <a:lnTo>
                  <a:pt x="134" y="684"/>
                </a:lnTo>
                <a:lnTo>
                  <a:pt x="134" y="694"/>
                </a:lnTo>
                <a:lnTo>
                  <a:pt x="138" y="704"/>
                </a:lnTo>
                <a:lnTo>
                  <a:pt x="142" y="708"/>
                </a:lnTo>
                <a:lnTo>
                  <a:pt x="146" y="712"/>
                </a:lnTo>
                <a:lnTo>
                  <a:pt x="154" y="716"/>
                </a:lnTo>
                <a:lnTo>
                  <a:pt x="162" y="720"/>
                </a:lnTo>
                <a:lnTo>
                  <a:pt x="164" y="728"/>
                </a:lnTo>
                <a:lnTo>
                  <a:pt x="174" y="744"/>
                </a:lnTo>
                <a:lnTo>
                  <a:pt x="182" y="754"/>
                </a:lnTo>
                <a:lnTo>
                  <a:pt x="192" y="762"/>
                </a:lnTo>
                <a:lnTo>
                  <a:pt x="204" y="766"/>
                </a:lnTo>
                <a:lnTo>
                  <a:pt x="218" y="768"/>
                </a:lnTo>
                <a:lnTo>
                  <a:pt x="216" y="772"/>
                </a:lnTo>
                <a:lnTo>
                  <a:pt x="216" y="780"/>
                </a:lnTo>
                <a:lnTo>
                  <a:pt x="216" y="786"/>
                </a:lnTo>
                <a:lnTo>
                  <a:pt x="220" y="792"/>
                </a:lnTo>
                <a:lnTo>
                  <a:pt x="226" y="798"/>
                </a:lnTo>
                <a:lnTo>
                  <a:pt x="236" y="804"/>
                </a:lnTo>
                <a:lnTo>
                  <a:pt x="240" y="808"/>
                </a:lnTo>
                <a:lnTo>
                  <a:pt x="246" y="812"/>
                </a:lnTo>
                <a:lnTo>
                  <a:pt x="252" y="818"/>
                </a:lnTo>
                <a:lnTo>
                  <a:pt x="262" y="820"/>
                </a:lnTo>
                <a:lnTo>
                  <a:pt x="274" y="822"/>
                </a:lnTo>
                <a:lnTo>
                  <a:pt x="288" y="820"/>
                </a:lnTo>
                <a:lnTo>
                  <a:pt x="302" y="812"/>
                </a:lnTo>
                <a:lnTo>
                  <a:pt x="306" y="812"/>
                </a:lnTo>
                <a:lnTo>
                  <a:pt x="308" y="810"/>
                </a:lnTo>
                <a:lnTo>
                  <a:pt x="310" y="806"/>
                </a:lnTo>
                <a:lnTo>
                  <a:pt x="314" y="798"/>
                </a:lnTo>
                <a:lnTo>
                  <a:pt x="316" y="790"/>
                </a:lnTo>
                <a:lnTo>
                  <a:pt x="318" y="776"/>
                </a:lnTo>
                <a:lnTo>
                  <a:pt x="318" y="760"/>
                </a:lnTo>
                <a:lnTo>
                  <a:pt x="320" y="756"/>
                </a:lnTo>
                <a:lnTo>
                  <a:pt x="324" y="752"/>
                </a:lnTo>
                <a:lnTo>
                  <a:pt x="328" y="748"/>
                </a:lnTo>
                <a:lnTo>
                  <a:pt x="334" y="748"/>
                </a:lnTo>
                <a:lnTo>
                  <a:pt x="340" y="752"/>
                </a:lnTo>
                <a:lnTo>
                  <a:pt x="348" y="762"/>
                </a:lnTo>
                <a:lnTo>
                  <a:pt x="358" y="778"/>
                </a:lnTo>
                <a:lnTo>
                  <a:pt x="360" y="784"/>
                </a:lnTo>
                <a:lnTo>
                  <a:pt x="362" y="790"/>
                </a:lnTo>
                <a:lnTo>
                  <a:pt x="366" y="796"/>
                </a:lnTo>
                <a:lnTo>
                  <a:pt x="372" y="800"/>
                </a:lnTo>
                <a:lnTo>
                  <a:pt x="380" y="804"/>
                </a:lnTo>
                <a:lnTo>
                  <a:pt x="392" y="804"/>
                </a:lnTo>
                <a:lnTo>
                  <a:pt x="404" y="800"/>
                </a:lnTo>
                <a:lnTo>
                  <a:pt x="410" y="800"/>
                </a:lnTo>
                <a:lnTo>
                  <a:pt x="424" y="800"/>
                </a:lnTo>
                <a:lnTo>
                  <a:pt x="434" y="798"/>
                </a:lnTo>
                <a:lnTo>
                  <a:pt x="442" y="794"/>
                </a:lnTo>
                <a:lnTo>
                  <a:pt x="450" y="786"/>
                </a:lnTo>
                <a:lnTo>
                  <a:pt x="456" y="776"/>
                </a:lnTo>
                <a:lnTo>
                  <a:pt x="460" y="782"/>
                </a:lnTo>
                <a:lnTo>
                  <a:pt x="470" y="792"/>
                </a:lnTo>
                <a:lnTo>
                  <a:pt x="488" y="802"/>
                </a:lnTo>
                <a:lnTo>
                  <a:pt x="518" y="816"/>
                </a:lnTo>
                <a:lnTo>
                  <a:pt x="542" y="818"/>
                </a:lnTo>
                <a:lnTo>
                  <a:pt x="570" y="820"/>
                </a:lnTo>
                <a:lnTo>
                  <a:pt x="604" y="820"/>
                </a:lnTo>
                <a:lnTo>
                  <a:pt x="642" y="818"/>
                </a:lnTo>
                <a:lnTo>
                  <a:pt x="684" y="814"/>
                </a:lnTo>
                <a:lnTo>
                  <a:pt x="724" y="806"/>
                </a:lnTo>
                <a:lnTo>
                  <a:pt x="742" y="802"/>
                </a:lnTo>
                <a:lnTo>
                  <a:pt x="760" y="794"/>
                </a:lnTo>
                <a:lnTo>
                  <a:pt x="772" y="800"/>
                </a:lnTo>
                <a:lnTo>
                  <a:pt x="800" y="810"/>
                </a:lnTo>
                <a:lnTo>
                  <a:pt x="818" y="816"/>
                </a:lnTo>
                <a:lnTo>
                  <a:pt x="836" y="820"/>
                </a:lnTo>
                <a:lnTo>
                  <a:pt x="856" y="822"/>
                </a:lnTo>
                <a:lnTo>
                  <a:pt x="874" y="820"/>
                </a:lnTo>
                <a:lnTo>
                  <a:pt x="882" y="818"/>
                </a:lnTo>
                <a:lnTo>
                  <a:pt x="902" y="812"/>
                </a:lnTo>
                <a:lnTo>
                  <a:pt x="914" y="806"/>
                </a:lnTo>
                <a:lnTo>
                  <a:pt x="924" y="800"/>
                </a:lnTo>
                <a:lnTo>
                  <a:pt x="932" y="792"/>
                </a:lnTo>
                <a:lnTo>
                  <a:pt x="938" y="782"/>
                </a:lnTo>
                <a:lnTo>
                  <a:pt x="940" y="778"/>
                </a:lnTo>
                <a:lnTo>
                  <a:pt x="942" y="772"/>
                </a:lnTo>
                <a:lnTo>
                  <a:pt x="940" y="768"/>
                </a:lnTo>
                <a:lnTo>
                  <a:pt x="938" y="764"/>
                </a:lnTo>
                <a:lnTo>
                  <a:pt x="930" y="760"/>
                </a:lnTo>
                <a:lnTo>
                  <a:pt x="920" y="756"/>
                </a:lnTo>
                <a:lnTo>
                  <a:pt x="916" y="752"/>
                </a:lnTo>
                <a:lnTo>
                  <a:pt x="906" y="742"/>
                </a:lnTo>
                <a:lnTo>
                  <a:pt x="904" y="738"/>
                </a:lnTo>
                <a:lnTo>
                  <a:pt x="904" y="734"/>
                </a:lnTo>
                <a:lnTo>
                  <a:pt x="908" y="730"/>
                </a:lnTo>
                <a:lnTo>
                  <a:pt x="918" y="726"/>
                </a:lnTo>
                <a:lnTo>
                  <a:pt x="932" y="740"/>
                </a:lnTo>
                <a:lnTo>
                  <a:pt x="948" y="754"/>
                </a:lnTo>
                <a:lnTo>
                  <a:pt x="970" y="766"/>
                </a:lnTo>
                <a:lnTo>
                  <a:pt x="976" y="772"/>
                </a:lnTo>
                <a:lnTo>
                  <a:pt x="984" y="778"/>
                </a:lnTo>
                <a:lnTo>
                  <a:pt x="996" y="784"/>
                </a:lnTo>
                <a:lnTo>
                  <a:pt x="1012" y="788"/>
                </a:lnTo>
                <a:lnTo>
                  <a:pt x="1020" y="788"/>
                </a:lnTo>
                <a:lnTo>
                  <a:pt x="1032" y="788"/>
                </a:lnTo>
                <a:lnTo>
                  <a:pt x="1044" y="786"/>
                </a:lnTo>
                <a:lnTo>
                  <a:pt x="1056" y="782"/>
                </a:lnTo>
                <a:lnTo>
                  <a:pt x="1072" y="776"/>
                </a:lnTo>
                <a:lnTo>
                  <a:pt x="1088" y="768"/>
                </a:lnTo>
                <a:lnTo>
                  <a:pt x="1094" y="768"/>
                </a:lnTo>
                <a:lnTo>
                  <a:pt x="1112" y="766"/>
                </a:lnTo>
                <a:lnTo>
                  <a:pt x="1124" y="764"/>
                </a:lnTo>
                <a:lnTo>
                  <a:pt x="1136" y="758"/>
                </a:lnTo>
                <a:lnTo>
                  <a:pt x="1150" y="748"/>
                </a:lnTo>
                <a:lnTo>
                  <a:pt x="1164" y="736"/>
                </a:lnTo>
                <a:lnTo>
                  <a:pt x="1172" y="738"/>
                </a:lnTo>
                <a:lnTo>
                  <a:pt x="1182" y="740"/>
                </a:lnTo>
                <a:lnTo>
                  <a:pt x="1192" y="740"/>
                </a:lnTo>
                <a:lnTo>
                  <a:pt x="1206" y="736"/>
                </a:lnTo>
                <a:lnTo>
                  <a:pt x="1212" y="732"/>
                </a:lnTo>
                <a:lnTo>
                  <a:pt x="1218" y="728"/>
                </a:lnTo>
                <a:lnTo>
                  <a:pt x="1224" y="722"/>
                </a:lnTo>
                <a:lnTo>
                  <a:pt x="1230" y="714"/>
                </a:lnTo>
                <a:lnTo>
                  <a:pt x="1234" y="704"/>
                </a:lnTo>
                <a:lnTo>
                  <a:pt x="1240" y="692"/>
                </a:lnTo>
                <a:lnTo>
                  <a:pt x="1244" y="686"/>
                </a:lnTo>
                <a:lnTo>
                  <a:pt x="1250" y="678"/>
                </a:lnTo>
                <a:lnTo>
                  <a:pt x="1254" y="670"/>
                </a:lnTo>
                <a:lnTo>
                  <a:pt x="1256" y="658"/>
                </a:lnTo>
                <a:lnTo>
                  <a:pt x="1256" y="648"/>
                </a:lnTo>
                <a:lnTo>
                  <a:pt x="1254" y="642"/>
                </a:lnTo>
                <a:lnTo>
                  <a:pt x="1252" y="636"/>
                </a:lnTo>
                <a:lnTo>
                  <a:pt x="1246" y="630"/>
                </a:lnTo>
                <a:lnTo>
                  <a:pt x="1240" y="624"/>
                </a:lnTo>
                <a:lnTo>
                  <a:pt x="1242" y="616"/>
                </a:lnTo>
                <a:lnTo>
                  <a:pt x="1244" y="600"/>
                </a:lnTo>
                <a:lnTo>
                  <a:pt x="1248" y="592"/>
                </a:lnTo>
                <a:lnTo>
                  <a:pt x="1250" y="582"/>
                </a:lnTo>
                <a:lnTo>
                  <a:pt x="1256" y="576"/>
                </a:lnTo>
                <a:lnTo>
                  <a:pt x="1264" y="572"/>
                </a:lnTo>
                <a:close/>
              </a:path>
            </a:pathLst>
          </a:custGeom>
          <a:solidFill>
            <a:srgbClr val="EFEF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433"/>
          <p:cNvSpPr>
            <a:spLocks/>
          </p:cNvSpPr>
          <p:nvPr/>
        </p:nvSpPr>
        <p:spPr bwMode="auto">
          <a:xfrm>
            <a:off x="1819275" y="3651250"/>
            <a:ext cx="520700" cy="374650"/>
          </a:xfrm>
          <a:custGeom>
            <a:avLst/>
            <a:gdLst>
              <a:gd name="T0" fmla="*/ 2147483646 w 328"/>
              <a:gd name="T1" fmla="*/ 2147483646 h 236"/>
              <a:gd name="T2" fmla="*/ 2147483646 w 328"/>
              <a:gd name="T3" fmla="*/ 2147483646 h 236"/>
              <a:gd name="T4" fmla="*/ 2147483646 w 328"/>
              <a:gd name="T5" fmla="*/ 2147483646 h 236"/>
              <a:gd name="T6" fmla="*/ 2147483646 w 328"/>
              <a:gd name="T7" fmla="*/ 2147483646 h 236"/>
              <a:gd name="T8" fmla="*/ 2147483646 w 328"/>
              <a:gd name="T9" fmla="*/ 2147483646 h 236"/>
              <a:gd name="T10" fmla="*/ 2147483646 w 328"/>
              <a:gd name="T11" fmla="*/ 2147483646 h 236"/>
              <a:gd name="T12" fmla="*/ 2147483646 w 328"/>
              <a:gd name="T13" fmla="*/ 2147483646 h 236"/>
              <a:gd name="T14" fmla="*/ 2147483646 w 328"/>
              <a:gd name="T15" fmla="*/ 2147483646 h 236"/>
              <a:gd name="T16" fmla="*/ 2147483646 w 328"/>
              <a:gd name="T17" fmla="*/ 2147483646 h 236"/>
              <a:gd name="T18" fmla="*/ 2147483646 w 328"/>
              <a:gd name="T19" fmla="*/ 2147483646 h 236"/>
              <a:gd name="T20" fmla="*/ 2147483646 w 328"/>
              <a:gd name="T21" fmla="*/ 2147483646 h 236"/>
              <a:gd name="T22" fmla="*/ 2147483646 w 328"/>
              <a:gd name="T23" fmla="*/ 2147483646 h 236"/>
              <a:gd name="T24" fmla="*/ 2147483646 w 328"/>
              <a:gd name="T25" fmla="*/ 0 h 236"/>
              <a:gd name="T26" fmla="*/ 2147483646 w 328"/>
              <a:gd name="T27" fmla="*/ 2147483646 h 236"/>
              <a:gd name="T28" fmla="*/ 2147483646 w 328"/>
              <a:gd name="T29" fmla="*/ 2147483646 h 236"/>
              <a:gd name="T30" fmla="*/ 2147483646 w 328"/>
              <a:gd name="T31" fmla="*/ 2147483646 h 236"/>
              <a:gd name="T32" fmla="*/ 2147483646 w 328"/>
              <a:gd name="T33" fmla="*/ 2147483646 h 236"/>
              <a:gd name="T34" fmla="*/ 2147483646 w 328"/>
              <a:gd name="T35" fmla="*/ 2147483646 h 236"/>
              <a:gd name="T36" fmla="*/ 2147483646 w 328"/>
              <a:gd name="T37" fmla="*/ 2147483646 h 236"/>
              <a:gd name="T38" fmla="*/ 2147483646 w 328"/>
              <a:gd name="T39" fmla="*/ 2147483646 h 236"/>
              <a:gd name="T40" fmla="*/ 2147483646 w 328"/>
              <a:gd name="T41" fmla="*/ 2147483646 h 236"/>
              <a:gd name="T42" fmla="*/ 2147483646 w 328"/>
              <a:gd name="T43" fmla="*/ 2147483646 h 236"/>
              <a:gd name="T44" fmla="*/ 2147483646 w 328"/>
              <a:gd name="T45" fmla="*/ 2147483646 h 236"/>
              <a:gd name="T46" fmla="*/ 2147483646 w 328"/>
              <a:gd name="T47" fmla="*/ 2147483646 h 236"/>
              <a:gd name="T48" fmla="*/ 0 w 328"/>
              <a:gd name="T49" fmla="*/ 2147483646 h 236"/>
              <a:gd name="T50" fmla="*/ 2147483646 w 328"/>
              <a:gd name="T51" fmla="*/ 2147483646 h 236"/>
              <a:gd name="T52" fmla="*/ 2147483646 w 328"/>
              <a:gd name="T53" fmla="*/ 2147483646 h 236"/>
              <a:gd name="T54" fmla="*/ 2147483646 w 328"/>
              <a:gd name="T55" fmla="*/ 2147483646 h 236"/>
              <a:gd name="T56" fmla="*/ 2147483646 w 328"/>
              <a:gd name="T57" fmla="*/ 2147483646 h 236"/>
              <a:gd name="T58" fmla="*/ 2147483646 w 328"/>
              <a:gd name="T59" fmla="*/ 2147483646 h 236"/>
              <a:gd name="T60" fmla="*/ 2147483646 w 328"/>
              <a:gd name="T61" fmla="*/ 2147483646 h 236"/>
              <a:gd name="T62" fmla="*/ 2147483646 w 328"/>
              <a:gd name="T63" fmla="*/ 2147483646 h 236"/>
              <a:gd name="T64" fmla="*/ 2147483646 w 328"/>
              <a:gd name="T65" fmla="*/ 2147483646 h 236"/>
              <a:gd name="T66" fmla="*/ 2147483646 w 328"/>
              <a:gd name="T67" fmla="*/ 2147483646 h 236"/>
              <a:gd name="T68" fmla="*/ 2147483646 w 328"/>
              <a:gd name="T69" fmla="*/ 2147483646 h 236"/>
              <a:gd name="T70" fmla="*/ 2147483646 w 328"/>
              <a:gd name="T71" fmla="*/ 2147483646 h 236"/>
              <a:gd name="T72" fmla="*/ 2147483646 w 328"/>
              <a:gd name="T73" fmla="*/ 2147483646 h 236"/>
              <a:gd name="T74" fmla="*/ 2147483646 w 328"/>
              <a:gd name="T75" fmla="*/ 2147483646 h 236"/>
              <a:gd name="T76" fmla="*/ 2147483646 w 328"/>
              <a:gd name="T77" fmla="*/ 2147483646 h 236"/>
              <a:gd name="T78" fmla="*/ 2147483646 w 328"/>
              <a:gd name="T79" fmla="*/ 2147483646 h 236"/>
              <a:gd name="T80" fmla="*/ 2147483646 w 328"/>
              <a:gd name="T81" fmla="*/ 2147483646 h 236"/>
              <a:gd name="T82" fmla="*/ 2147483646 w 328"/>
              <a:gd name="T83" fmla="*/ 2147483646 h 236"/>
              <a:gd name="T84" fmla="*/ 2147483646 w 328"/>
              <a:gd name="T85" fmla="*/ 2147483646 h 2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8"/>
              <a:gd name="T130" fmla="*/ 0 h 236"/>
              <a:gd name="T131" fmla="*/ 328 w 328"/>
              <a:gd name="T132" fmla="*/ 236 h 2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8" h="236">
                <a:moveTo>
                  <a:pt x="302" y="114"/>
                </a:moveTo>
                <a:lnTo>
                  <a:pt x="302" y="114"/>
                </a:lnTo>
                <a:lnTo>
                  <a:pt x="306" y="112"/>
                </a:lnTo>
                <a:lnTo>
                  <a:pt x="314" y="104"/>
                </a:lnTo>
                <a:lnTo>
                  <a:pt x="318" y="98"/>
                </a:lnTo>
                <a:lnTo>
                  <a:pt x="320" y="92"/>
                </a:lnTo>
                <a:lnTo>
                  <a:pt x="320" y="86"/>
                </a:lnTo>
                <a:lnTo>
                  <a:pt x="318" y="78"/>
                </a:lnTo>
                <a:lnTo>
                  <a:pt x="322" y="70"/>
                </a:lnTo>
                <a:lnTo>
                  <a:pt x="326" y="60"/>
                </a:lnTo>
                <a:lnTo>
                  <a:pt x="328" y="52"/>
                </a:lnTo>
                <a:lnTo>
                  <a:pt x="326" y="42"/>
                </a:lnTo>
                <a:lnTo>
                  <a:pt x="324" y="38"/>
                </a:lnTo>
                <a:lnTo>
                  <a:pt x="322" y="36"/>
                </a:lnTo>
                <a:lnTo>
                  <a:pt x="318" y="32"/>
                </a:lnTo>
                <a:lnTo>
                  <a:pt x="312" y="32"/>
                </a:lnTo>
                <a:lnTo>
                  <a:pt x="304" y="32"/>
                </a:lnTo>
                <a:lnTo>
                  <a:pt x="296" y="34"/>
                </a:lnTo>
                <a:lnTo>
                  <a:pt x="294" y="32"/>
                </a:lnTo>
                <a:lnTo>
                  <a:pt x="288" y="32"/>
                </a:lnTo>
                <a:lnTo>
                  <a:pt x="284" y="32"/>
                </a:lnTo>
                <a:lnTo>
                  <a:pt x="278" y="34"/>
                </a:lnTo>
                <a:lnTo>
                  <a:pt x="274" y="38"/>
                </a:lnTo>
                <a:lnTo>
                  <a:pt x="268" y="46"/>
                </a:lnTo>
                <a:lnTo>
                  <a:pt x="270" y="38"/>
                </a:lnTo>
                <a:lnTo>
                  <a:pt x="272" y="32"/>
                </a:lnTo>
                <a:lnTo>
                  <a:pt x="274" y="26"/>
                </a:lnTo>
                <a:lnTo>
                  <a:pt x="272" y="20"/>
                </a:lnTo>
                <a:lnTo>
                  <a:pt x="266" y="14"/>
                </a:lnTo>
                <a:lnTo>
                  <a:pt x="256" y="12"/>
                </a:lnTo>
                <a:lnTo>
                  <a:pt x="240" y="14"/>
                </a:lnTo>
                <a:lnTo>
                  <a:pt x="234" y="8"/>
                </a:lnTo>
                <a:lnTo>
                  <a:pt x="226" y="4"/>
                </a:lnTo>
                <a:lnTo>
                  <a:pt x="214" y="0"/>
                </a:lnTo>
                <a:lnTo>
                  <a:pt x="200" y="0"/>
                </a:lnTo>
                <a:lnTo>
                  <a:pt x="190" y="2"/>
                </a:lnTo>
                <a:lnTo>
                  <a:pt x="182" y="4"/>
                </a:lnTo>
                <a:lnTo>
                  <a:pt x="172" y="10"/>
                </a:lnTo>
                <a:lnTo>
                  <a:pt x="162" y="16"/>
                </a:lnTo>
                <a:lnTo>
                  <a:pt x="150" y="24"/>
                </a:lnTo>
                <a:lnTo>
                  <a:pt x="138" y="36"/>
                </a:lnTo>
                <a:lnTo>
                  <a:pt x="130" y="34"/>
                </a:lnTo>
                <a:lnTo>
                  <a:pt x="122" y="32"/>
                </a:lnTo>
                <a:lnTo>
                  <a:pt x="112" y="30"/>
                </a:lnTo>
                <a:lnTo>
                  <a:pt x="100" y="32"/>
                </a:lnTo>
                <a:lnTo>
                  <a:pt x="86" y="34"/>
                </a:lnTo>
                <a:lnTo>
                  <a:pt x="74" y="42"/>
                </a:lnTo>
                <a:lnTo>
                  <a:pt x="62" y="52"/>
                </a:lnTo>
                <a:lnTo>
                  <a:pt x="54" y="60"/>
                </a:lnTo>
                <a:lnTo>
                  <a:pt x="38" y="78"/>
                </a:lnTo>
                <a:lnTo>
                  <a:pt x="32" y="88"/>
                </a:lnTo>
                <a:lnTo>
                  <a:pt x="30" y="98"/>
                </a:lnTo>
                <a:lnTo>
                  <a:pt x="30" y="102"/>
                </a:lnTo>
                <a:lnTo>
                  <a:pt x="30" y="106"/>
                </a:lnTo>
                <a:lnTo>
                  <a:pt x="34" y="110"/>
                </a:lnTo>
                <a:lnTo>
                  <a:pt x="40" y="112"/>
                </a:lnTo>
                <a:lnTo>
                  <a:pt x="36" y="112"/>
                </a:lnTo>
                <a:lnTo>
                  <a:pt x="28" y="116"/>
                </a:lnTo>
                <a:lnTo>
                  <a:pt x="24" y="120"/>
                </a:lnTo>
                <a:lnTo>
                  <a:pt x="22" y="124"/>
                </a:lnTo>
                <a:lnTo>
                  <a:pt x="20" y="132"/>
                </a:lnTo>
                <a:lnTo>
                  <a:pt x="24" y="140"/>
                </a:lnTo>
                <a:lnTo>
                  <a:pt x="16" y="146"/>
                </a:lnTo>
                <a:lnTo>
                  <a:pt x="10" y="152"/>
                </a:lnTo>
                <a:lnTo>
                  <a:pt x="4" y="160"/>
                </a:lnTo>
                <a:lnTo>
                  <a:pt x="0" y="168"/>
                </a:lnTo>
                <a:lnTo>
                  <a:pt x="0" y="178"/>
                </a:lnTo>
                <a:lnTo>
                  <a:pt x="2" y="184"/>
                </a:lnTo>
                <a:lnTo>
                  <a:pt x="4" y="188"/>
                </a:lnTo>
                <a:lnTo>
                  <a:pt x="8" y="192"/>
                </a:lnTo>
                <a:lnTo>
                  <a:pt x="14" y="198"/>
                </a:lnTo>
                <a:lnTo>
                  <a:pt x="22" y="206"/>
                </a:lnTo>
                <a:lnTo>
                  <a:pt x="32" y="216"/>
                </a:lnTo>
                <a:lnTo>
                  <a:pt x="42" y="224"/>
                </a:lnTo>
                <a:lnTo>
                  <a:pt x="52" y="232"/>
                </a:lnTo>
                <a:lnTo>
                  <a:pt x="64" y="236"/>
                </a:lnTo>
                <a:lnTo>
                  <a:pt x="70" y="236"/>
                </a:lnTo>
                <a:lnTo>
                  <a:pt x="74" y="234"/>
                </a:lnTo>
                <a:lnTo>
                  <a:pt x="80" y="230"/>
                </a:lnTo>
                <a:lnTo>
                  <a:pt x="84" y="224"/>
                </a:lnTo>
                <a:lnTo>
                  <a:pt x="94" y="228"/>
                </a:lnTo>
                <a:lnTo>
                  <a:pt x="106" y="230"/>
                </a:lnTo>
                <a:lnTo>
                  <a:pt x="118" y="230"/>
                </a:lnTo>
                <a:lnTo>
                  <a:pt x="132" y="228"/>
                </a:lnTo>
                <a:lnTo>
                  <a:pt x="144" y="224"/>
                </a:lnTo>
                <a:lnTo>
                  <a:pt x="150" y="220"/>
                </a:lnTo>
                <a:lnTo>
                  <a:pt x="154" y="214"/>
                </a:lnTo>
                <a:lnTo>
                  <a:pt x="158" y="208"/>
                </a:lnTo>
                <a:lnTo>
                  <a:pt x="160" y="202"/>
                </a:lnTo>
                <a:lnTo>
                  <a:pt x="160" y="198"/>
                </a:lnTo>
                <a:lnTo>
                  <a:pt x="160" y="194"/>
                </a:lnTo>
                <a:lnTo>
                  <a:pt x="162" y="188"/>
                </a:lnTo>
                <a:lnTo>
                  <a:pt x="166" y="184"/>
                </a:lnTo>
                <a:lnTo>
                  <a:pt x="174" y="180"/>
                </a:lnTo>
                <a:lnTo>
                  <a:pt x="188" y="176"/>
                </a:lnTo>
                <a:lnTo>
                  <a:pt x="206" y="176"/>
                </a:lnTo>
                <a:lnTo>
                  <a:pt x="218" y="174"/>
                </a:lnTo>
                <a:lnTo>
                  <a:pt x="230" y="174"/>
                </a:lnTo>
                <a:lnTo>
                  <a:pt x="242" y="170"/>
                </a:lnTo>
                <a:lnTo>
                  <a:pt x="254" y="166"/>
                </a:lnTo>
                <a:lnTo>
                  <a:pt x="258" y="164"/>
                </a:lnTo>
                <a:lnTo>
                  <a:pt x="262" y="160"/>
                </a:lnTo>
                <a:lnTo>
                  <a:pt x="264" y="156"/>
                </a:lnTo>
                <a:lnTo>
                  <a:pt x="264" y="150"/>
                </a:lnTo>
                <a:lnTo>
                  <a:pt x="262" y="144"/>
                </a:lnTo>
                <a:lnTo>
                  <a:pt x="258" y="136"/>
                </a:lnTo>
                <a:lnTo>
                  <a:pt x="260" y="134"/>
                </a:lnTo>
                <a:lnTo>
                  <a:pt x="264" y="128"/>
                </a:lnTo>
                <a:lnTo>
                  <a:pt x="270" y="122"/>
                </a:lnTo>
                <a:lnTo>
                  <a:pt x="274" y="120"/>
                </a:lnTo>
                <a:lnTo>
                  <a:pt x="280" y="120"/>
                </a:lnTo>
                <a:lnTo>
                  <a:pt x="290" y="120"/>
                </a:lnTo>
                <a:lnTo>
                  <a:pt x="298" y="118"/>
                </a:lnTo>
                <a:lnTo>
                  <a:pt x="302" y="1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434"/>
          <p:cNvSpPr>
            <a:spLocks/>
          </p:cNvSpPr>
          <p:nvPr/>
        </p:nvSpPr>
        <p:spPr bwMode="auto">
          <a:xfrm>
            <a:off x="1520825" y="4219575"/>
            <a:ext cx="2019300" cy="561975"/>
          </a:xfrm>
          <a:custGeom>
            <a:avLst/>
            <a:gdLst>
              <a:gd name="T0" fmla="*/ 2147483646 w 1272"/>
              <a:gd name="T1" fmla="*/ 2147483646 h 354"/>
              <a:gd name="T2" fmla="*/ 2147483646 w 1272"/>
              <a:gd name="T3" fmla="*/ 2147483646 h 354"/>
              <a:gd name="T4" fmla="*/ 2147483646 w 1272"/>
              <a:gd name="T5" fmla="*/ 2147483646 h 354"/>
              <a:gd name="T6" fmla="*/ 2147483646 w 1272"/>
              <a:gd name="T7" fmla="*/ 2147483646 h 354"/>
              <a:gd name="T8" fmla="*/ 2147483646 w 1272"/>
              <a:gd name="T9" fmla="*/ 2147483646 h 354"/>
              <a:gd name="T10" fmla="*/ 2147483646 w 1272"/>
              <a:gd name="T11" fmla="*/ 2147483646 h 354"/>
              <a:gd name="T12" fmla="*/ 2147483646 w 1272"/>
              <a:gd name="T13" fmla="*/ 2147483646 h 354"/>
              <a:gd name="T14" fmla="*/ 2147483646 w 1272"/>
              <a:gd name="T15" fmla="*/ 2147483646 h 354"/>
              <a:gd name="T16" fmla="*/ 2147483646 w 1272"/>
              <a:gd name="T17" fmla="*/ 2147483646 h 354"/>
              <a:gd name="T18" fmla="*/ 2147483646 w 1272"/>
              <a:gd name="T19" fmla="*/ 2147483646 h 354"/>
              <a:gd name="T20" fmla="*/ 2147483646 w 1272"/>
              <a:gd name="T21" fmla="*/ 2147483646 h 354"/>
              <a:gd name="T22" fmla="*/ 2147483646 w 1272"/>
              <a:gd name="T23" fmla="*/ 2147483646 h 354"/>
              <a:gd name="T24" fmla="*/ 2147483646 w 1272"/>
              <a:gd name="T25" fmla="*/ 2147483646 h 354"/>
              <a:gd name="T26" fmla="*/ 2147483646 w 1272"/>
              <a:gd name="T27" fmla="*/ 2147483646 h 354"/>
              <a:gd name="T28" fmla="*/ 2147483646 w 1272"/>
              <a:gd name="T29" fmla="*/ 2147483646 h 354"/>
              <a:gd name="T30" fmla="*/ 2147483646 w 1272"/>
              <a:gd name="T31" fmla="*/ 2147483646 h 354"/>
              <a:gd name="T32" fmla="*/ 2147483646 w 1272"/>
              <a:gd name="T33" fmla="*/ 2147483646 h 354"/>
              <a:gd name="T34" fmla="*/ 2147483646 w 1272"/>
              <a:gd name="T35" fmla="*/ 2147483646 h 354"/>
              <a:gd name="T36" fmla="*/ 2147483646 w 1272"/>
              <a:gd name="T37" fmla="*/ 2147483646 h 354"/>
              <a:gd name="T38" fmla="*/ 2147483646 w 1272"/>
              <a:gd name="T39" fmla="*/ 2147483646 h 354"/>
              <a:gd name="T40" fmla="*/ 2147483646 w 1272"/>
              <a:gd name="T41" fmla="*/ 2147483646 h 354"/>
              <a:gd name="T42" fmla="*/ 2147483646 w 1272"/>
              <a:gd name="T43" fmla="*/ 2147483646 h 354"/>
              <a:gd name="T44" fmla="*/ 2147483646 w 1272"/>
              <a:gd name="T45" fmla="*/ 2147483646 h 354"/>
              <a:gd name="T46" fmla="*/ 2147483646 w 1272"/>
              <a:gd name="T47" fmla="*/ 2147483646 h 354"/>
              <a:gd name="T48" fmla="*/ 2147483646 w 1272"/>
              <a:gd name="T49" fmla="*/ 2147483646 h 354"/>
              <a:gd name="T50" fmla="*/ 2147483646 w 1272"/>
              <a:gd name="T51" fmla="*/ 2147483646 h 354"/>
              <a:gd name="T52" fmla="*/ 2147483646 w 1272"/>
              <a:gd name="T53" fmla="*/ 2147483646 h 354"/>
              <a:gd name="T54" fmla="*/ 2147483646 w 1272"/>
              <a:gd name="T55" fmla="*/ 2147483646 h 354"/>
              <a:gd name="T56" fmla="*/ 2147483646 w 1272"/>
              <a:gd name="T57" fmla="*/ 2147483646 h 354"/>
              <a:gd name="T58" fmla="*/ 2147483646 w 1272"/>
              <a:gd name="T59" fmla="*/ 2147483646 h 354"/>
              <a:gd name="T60" fmla="*/ 2147483646 w 1272"/>
              <a:gd name="T61" fmla="*/ 2147483646 h 354"/>
              <a:gd name="T62" fmla="*/ 2147483646 w 1272"/>
              <a:gd name="T63" fmla="*/ 2147483646 h 354"/>
              <a:gd name="T64" fmla="*/ 2147483646 w 1272"/>
              <a:gd name="T65" fmla="*/ 2147483646 h 354"/>
              <a:gd name="T66" fmla="*/ 2147483646 w 1272"/>
              <a:gd name="T67" fmla="*/ 2147483646 h 354"/>
              <a:gd name="T68" fmla="*/ 2147483646 w 1272"/>
              <a:gd name="T69" fmla="*/ 2147483646 h 354"/>
              <a:gd name="T70" fmla="*/ 2147483646 w 1272"/>
              <a:gd name="T71" fmla="*/ 2147483646 h 354"/>
              <a:gd name="T72" fmla="*/ 2147483646 w 1272"/>
              <a:gd name="T73" fmla="*/ 2147483646 h 354"/>
              <a:gd name="T74" fmla="*/ 2147483646 w 1272"/>
              <a:gd name="T75" fmla="*/ 2147483646 h 354"/>
              <a:gd name="T76" fmla="*/ 2147483646 w 1272"/>
              <a:gd name="T77" fmla="*/ 2147483646 h 354"/>
              <a:gd name="T78" fmla="*/ 2147483646 w 1272"/>
              <a:gd name="T79" fmla="*/ 2147483646 h 354"/>
              <a:gd name="T80" fmla="*/ 2147483646 w 1272"/>
              <a:gd name="T81" fmla="*/ 0 h 354"/>
              <a:gd name="T82" fmla="*/ 2147483646 w 1272"/>
              <a:gd name="T83" fmla="*/ 2147483646 h 354"/>
              <a:gd name="T84" fmla="*/ 2147483646 w 1272"/>
              <a:gd name="T85" fmla="*/ 2147483646 h 354"/>
              <a:gd name="T86" fmla="*/ 2147483646 w 1272"/>
              <a:gd name="T87" fmla="*/ 2147483646 h 354"/>
              <a:gd name="T88" fmla="*/ 2147483646 w 1272"/>
              <a:gd name="T89" fmla="*/ 2147483646 h 354"/>
              <a:gd name="T90" fmla="*/ 2147483646 w 1272"/>
              <a:gd name="T91" fmla="*/ 2147483646 h 354"/>
              <a:gd name="T92" fmla="*/ 2147483646 w 1272"/>
              <a:gd name="T93" fmla="*/ 2147483646 h 354"/>
              <a:gd name="T94" fmla="*/ 2147483646 w 1272"/>
              <a:gd name="T95" fmla="*/ 2147483646 h 354"/>
              <a:gd name="T96" fmla="*/ 2147483646 w 1272"/>
              <a:gd name="T97" fmla="*/ 2147483646 h 354"/>
              <a:gd name="T98" fmla="*/ 2147483646 w 1272"/>
              <a:gd name="T99" fmla="*/ 2147483646 h 354"/>
              <a:gd name="T100" fmla="*/ 2147483646 w 1272"/>
              <a:gd name="T101" fmla="*/ 2147483646 h 354"/>
              <a:gd name="T102" fmla="*/ 2147483646 w 1272"/>
              <a:gd name="T103" fmla="*/ 2147483646 h 354"/>
              <a:gd name="T104" fmla="*/ 2147483646 w 1272"/>
              <a:gd name="T105" fmla="*/ 2147483646 h 354"/>
              <a:gd name="T106" fmla="*/ 2147483646 w 1272"/>
              <a:gd name="T107" fmla="*/ 2147483646 h 354"/>
              <a:gd name="T108" fmla="*/ 2147483646 w 1272"/>
              <a:gd name="T109" fmla="*/ 2147483646 h 354"/>
              <a:gd name="T110" fmla="*/ 2147483646 w 1272"/>
              <a:gd name="T111" fmla="*/ 2147483646 h 354"/>
              <a:gd name="T112" fmla="*/ 2147483646 w 1272"/>
              <a:gd name="T113" fmla="*/ 2147483646 h 354"/>
              <a:gd name="T114" fmla="*/ 2147483646 w 1272"/>
              <a:gd name="T115" fmla="*/ 2147483646 h 354"/>
              <a:gd name="T116" fmla="*/ 2147483646 w 1272"/>
              <a:gd name="T117" fmla="*/ 2147483646 h 354"/>
              <a:gd name="T118" fmla="*/ 2147483646 w 1272"/>
              <a:gd name="T119" fmla="*/ 2147483646 h 35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w 1272"/>
              <a:gd name="T181" fmla="*/ 0 h 354"/>
              <a:gd name="T182" fmla="*/ 1272 w 1272"/>
              <a:gd name="T183" fmla="*/ 354 h 354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T180" t="T181" r="T182" b="T183"/>
            <a:pathLst>
              <a:path w="1272" h="354">
                <a:moveTo>
                  <a:pt x="1214" y="62"/>
                </a:moveTo>
                <a:lnTo>
                  <a:pt x="1214" y="62"/>
                </a:lnTo>
                <a:lnTo>
                  <a:pt x="1226" y="64"/>
                </a:lnTo>
                <a:lnTo>
                  <a:pt x="1234" y="64"/>
                </a:lnTo>
                <a:lnTo>
                  <a:pt x="1240" y="60"/>
                </a:lnTo>
                <a:lnTo>
                  <a:pt x="1242" y="56"/>
                </a:lnTo>
                <a:lnTo>
                  <a:pt x="1242" y="50"/>
                </a:lnTo>
                <a:lnTo>
                  <a:pt x="1242" y="44"/>
                </a:lnTo>
                <a:lnTo>
                  <a:pt x="1242" y="40"/>
                </a:lnTo>
                <a:lnTo>
                  <a:pt x="1250" y="42"/>
                </a:lnTo>
                <a:lnTo>
                  <a:pt x="1256" y="46"/>
                </a:lnTo>
                <a:lnTo>
                  <a:pt x="1262" y="52"/>
                </a:lnTo>
                <a:lnTo>
                  <a:pt x="1266" y="56"/>
                </a:lnTo>
                <a:lnTo>
                  <a:pt x="1270" y="66"/>
                </a:lnTo>
                <a:lnTo>
                  <a:pt x="1272" y="78"/>
                </a:lnTo>
                <a:lnTo>
                  <a:pt x="1270" y="88"/>
                </a:lnTo>
                <a:lnTo>
                  <a:pt x="1268" y="96"/>
                </a:lnTo>
                <a:lnTo>
                  <a:pt x="1264" y="104"/>
                </a:lnTo>
                <a:lnTo>
                  <a:pt x="1258" y="108"/>
                </a:lnTo>
                <a:lnTo>
                  <a:pt x="1252" y="114"/>
                </a:lnTo>
                <a:lnTo>
                  <a:pt x="1248" y="122"/>
                </a:lnTo>
                <a:lnTo>
                  <a:pt x="1246" y="132"/>
                </a:lnTo>
                <a:lnTo>
                  <a:pt x="1242" y="148"/>
                </a:lnTo>
                <a:lnTo>
                  <a:pt x="1242" y="156"/>
                </a:lnTo>
                <a:lnTo>
                  <a:pt x="1248" y="162"/>
                </a:lnTo>
                <a:lnTo>
                  <a:pt x="1252" y="168"/>
                </a:lnTo>
                <a:lnTo>
                  <a:pt x="1256" y="174"/>
                </a:lnTo>
                <a:lnTo>
                  <a:pt x="1256" y="180"/>
                </a:lnTo>
                <a:lnTo>
                  <a:pt x="1258" y="190"/>
                </a:lnTo>
                <a:lnTo>
                  <a:pt x="1254" y="202"/>
                </a:lnTo>
                <a:lnTo>
                  <a:pt x="1250" y="210"/>
                </a:lnTo>
                <a:lnTo>
                  <a:pt x="1246" y="218"/>
                </a:lnTo>
                <a:lnTo>
                  <a:pt x="1240" y="224"/>
                </a:lnTo>
                <a:lnTo>
                  <a:pt x="1236" y="236"/>
                </a:lnTo>
                <a:lnTo>
                  <a:pt x="1230" y="246"/>
                </a:lnTo>
                <a:lnTo>
                  <a:pt x="1224" y="254"/>
                </a:lnTo>
                <a:lnTo>
                  <a:pt x="1218" y="260"/>
                </a:lnTo>
                <a:lnTo>
                  <a:pt x="1212" y="264"/>
                </a:lnTo>
                <a:lnTo>
                  <a:pt x="1206" y="268"/>
                </a:lnTo>
                <a:lnTo>
                  <a:pt x="1194" y="272"/>
                </a:lnTo>
                <a:lnTo>
                  <a:pt x="1182" y="272"/>
                </a:lnTo>
                <a:lnTo>
                  <a:pt x="1174" y="270"/>
                </a:lnTo>
                <a:lnTo>
                  <a:pt x="1164" y="268"/>
                </a:lnTo>
                <a:lnTo>
                  <a:pt x="1152" y="280"/>
                </a:lnTo>
                <a:lnTo>
                  <a:pt x="1138" y="290"/>
                </a:lnTo>
                <a:lnTo>
                  <a:pt x="1126" y="296"/>
                </a:lnTo>
                <a:lnTo>
                  <a:pt x="1114" y="298"/>
                </a:lnTo>
                <a:lnTo>
                  <a:pt x="1096" y="300"/>
                </a:lnTo>
                <a:lnTo>
                  <a:pt x="1088" y="300"/>
                </a:lnTo>
                <a:lnTo>
                  <a:pt x="1072" y="308"/>
                </a:lnTo>
                <a:lnTo>
                  <a:pt x="1058" y="314"/>
                </a:lnTo>
                <a:lnTo>
                  <a:pt x="1044" y="318"/>
                </a:lnTo>
                <a:lnTo>
                  <a:pt x="1032" y="320"/>
                </a:lnTo>
                <a:lnTo>
                  <a:pt x="1022" y="320"/>
                </a:lnTo>
                <a:lnTo>
                  <a:pt x="1012" y="320"/>
                </a:lnTo>
                <a:lnTo>
                  <a:pt x="996" y="316"/>
                </a:lnTo>
                <a:lnTo>
                  <a:pt x="986" y="310"/>
                </a:lnTo>
                <a:lnTo>
                  <a:pt x="978" y="304"/>
                </a:lnTo>
                <a:lnTo>
                  <a:pt x="972" y="298"/>
                </a:lnTo>
                <a:lnTo>
                  <a:pt x="950" y="284"/>
                </a:lnTo>
                <a:lnTo>
                  <a:pt x="932" y="272"/>
                </a:lnTo>
                <a:lnTo>
                  <a:pt x="918" y="258"/>
                </a:lnTo>
                <a:lnTo>
                  <a:pt x="910" y="262"/>
                </a:lnTo>
                <a:lnTo>
                  <a:pt x="906" y="264"/>
                </a:lnTo>
                <a:lnTo>
                  <a:pt x="906" y="270"/>
                </a:lnTo>
                <a:lnTo>
                  <a:pt x="908" y="274"/>
                </a:lnTo>
                <a:lnTo>
                  <a:pt x="916" y="284"/>
                </a:lnTo>
                <a:lnTo>
                  <a:pt x="922" y="288"/>
                </a:lnTo>
                <a:lnTo>
                  <a:pt x="932" y="292"/>
                </a:lnTo>
                <a:lnTo>
                  <a:pt x="938" y="294"/>
                </a:lnTo>
                <a:lnTo>
                  <a:pt x="942" y="300"/>
                </a:lnTo>
                <a:lnTo>
                  <a:pt x="942" y="304"/>
                </a:lnTo>
                <a:lnTo>
                  <a:pt x="940" y="310"/>
                </a:lnTo>
                <a:lnTo>
                  <a:pt x="938" y="314"/>
                </a:lnTo>
                <a:lnTo>
                  <a:pt x="934" y="324"/>
                </a:lnTo>
                <a:lnTo>
                  <a:pt x="926" y="332"/>
                </a:lnTo>
                <a:lnTo>
                  <a:pt x="916" y="338"/>
                </a:lnTo>
                <a:lnTo>
                  <a:pt x="904" y="344"/>
                </a:lnTo>
                <a:lnTo>
                  <a:pt x="884" y="350"/>
                </a:lnTo>
                <a:lnTo>
                  <a:pt x="876" y="352"/>
                </a:lnTo>
                <a:lnTo>
                  <a:pt x="856" y="354"/>
                </a:lnTo>
                <a:lnTo>
                  <a:pt x="838" y="352"/>
                </a:lnTo>
                <a:lnTo>
                  <a:pt x="818" y="348"/>
                </a:lnTo>
                <a:lnTo>
                  <a:pt x="800" y="342"/>
                </a:lnTo>
                <a:lnTo>
                  <a:pt x="772" y="332"/>
                </a:lnTo>
                <a:lnTo>
                  <a:pt x="762" y="326"/>
                </a:lnTo>
                <a:lnTo>
                  <a:pt x="744" y="332"/>
                </a:lnTo>
                <a:lnTo>
                  <a:pt x="724" y="338"/>
                </a:lnTo>
                <a:lnTo>
                  <a:pt x="684" y="346"/>
                </a:lnTo>
                <a:lnTo>
                  <a:pt x="644" y="350"/>
                </a:lnTo>
                <a:lnTo>
                  <a:pt x="606" y="352"/>
                </a:lnTo>
                <a:lnTo>
                  <a:pt x="572" y="352"/>
                </a:lnTo>
                <a:lnTo>
                  <a:pt x="544" y="350"/>
                </a:lnTo>
                <a:lnTo>
                  <a:pt x="518" y="348"/>
                </a:lnTo>
                <a:lnTo>
                  <a:pt x="490" y="334"/>
                </a:lnTo>
                <a:lnTo>
                  <a:pt x="470" y="324"/>
                </a:lnTo>
                <a:lnTo>
                  <a:pt x="462" y="314"/>
                </a:lnTo>
                <a:lnTo>
                  <a:pt x="458" y="308"/>
                </a:lnTo>
                <a:lnTo>
                  <a:pt x="452" y="318"/>
                </a:lnTo>
                <a:lnTo>
                  <a:pt x="444" y="326"/>
                </a:lnTo>
                <a:lnTo>
                  <a:pt x="434" y="330"/>
                </a:lnTo>
                <a:lnTo>
                  <a:pt x="426" y="332"/>
                </a:lnTo>
                <a:lnTo>
                  <a:pt x="412" y="332"/>
                </a:lnTo>
                <a:lnTo>
                  <a:pt x="406" y="332"/>
                </a:lnTo>
                <a:lnTo>
                  <a:pt x="392" y="336"/>
                </a:lnTo>
                <a:lnTo>
                  <a:pt x="382" y="336"/>
                </a:lnTo>
                <a:lnTo>
                  <a:pt x="374" y="332"/>
                </a:lnTo>
                <a:lnTo>
                  <a:pt x="368" y="328"/>
                </a:lnTo>
                <a:lnTo>
                  <a:pt x="364" y="322"/>
                </a:lnTo>
                <a:lnTo>
                  <a:pt x="360" y="316"/>
                </a:lnTo>
                <a:lnTo>
                  <a:pt x="358" y="310"/>
                </a:lnTo>
                <a:lnTo>
                  <a:pt x="350" y="294"/>
                </a:lnTo>
                <a:lnTo>
                  <a:pt x="342" y="284"/>
                </a:lnTo>
                <a:lnTo>
                  <a:pt x="334" y="280"/>
                </a:lnTo>
                <a:lnTo>
                  <a:pt x="330" y="280"/>
                </a:lnTo>
                <a:lnTo>
                  <a:pt x="324" y="284"/>
                </a:lnTo>
                <a:lnTo>
                  <a:pt x="322" y="288"/>
                </a:lnTo>
                <a:lnTo>
                  <a:pt x="320" y="292"/>
                </a:lnTo>
                <a:lnTo>
                  <a:pt x="320" y="308"/>
                </a:lnTo>
                <a:lnTo>
                  <a:pt x="318" y="322"/>
                </a:lnTo>
                <a:lnTo>
                  <a:pt x="316" y="330"/>
                </a:lnTo>
                <a:lnTo>
                  <a:pt x="312" y="338"/>
                </a:lnTo>
                <a:lnTo>
                  <a:pt x="310" y="342"/>
                </a:lnTo>
                <a:lnTo>
                  <a:pt x="306" y="344"/>
                </a:lnTo>
                <a:lnTo>
                  <a:pt x="304" y="344"/>
                </a:lnTo>
                <a:lnTo>
                  <a:pt x="288" y="352"/>
                </a:lnTo>
                <a:lnTo>
                  <a:pt x="276" y="354"/>
                </a:lnTo>
                <a:lnTo>
                  <a:pt x="264" y="352"/>
                </a:lnTo>
                <a:lnTo>
                  <a:pt x="254" y="350"/>
                </a:lnTo>
                <a:lnTo>
                  <a:pt x="246" y="344"/>
                </a:lnTo>
                <a:lnTo>
                  <a:pt x="242" y="340"/>
                </a:lnTo>
                <a:lnTo>
                  <a:pt x="236" y="336"/>
                </a:lnTo>
                <a:lnTo>
                  <a:pt x="226" y="330"/>
                </a:lnTo>
                <a:lnTo>
                  <a:pt x="220" y="324"/>
                </a:lnTo>
                <a:lnTo>
                  <a:pt x="218" y="318"/>
                </a:lnTo>
                <a:lnTo>
                  <a:pt x="216" y="312"/>
                </a:lnTo>
                <a:lnTo>
                  <a:pt x="218" y="304"/>
                </a:lnTo>
                <a:lnTo>
                  <a:pt x="220" y="300"/>
                </a:lnTo>
                <a:lnTo>
                  <a:pt x="206" y="298"/>
                </a:lnTo>
                <a:lnTo>
                  <a:pt x="194" y="294"/>
                </a:lnTo>
                <a:lnTo>
                  <a:pt x="184" y="286"/>
                </a:lnTo>
                <a:lnTo>
                  <a:pt x="176" y="276"/>
                </a:lnTo>
                <a:lnTo>
                  <a:pt x="166" y="260"/>
                </a:lnTo>
                <a:lnTo>
                  <a:pt x="162" y="252"/>
                </a:lnTo>
                <a:lnTo>
                  <a:pt x="154" y="248"/>
                </a:lnTo>
                <a:lnTo>
                  <a:pt x="148" y="244"/>
                </a:lnTo>
                <a:lnTo>
                  <a:pt x="142" y="240"/>
                </a:lnTo>
                <a:lnTo>
                  <a:pt x="140" y="236"/>
                </a:lnTo>
                <a:lnTo>
                  <a:pt x="136" y="226"/>
                </a:lnTo>
                <a:lnTo>
                  <a:pt x="136" y="216"/>
                </a:lnTo>
                <a:lnTo>
                  <a:pt x="138" y="206"/>
                </a:lnTo>
                <a:lnTo>
                  <a:pt x="142" y="198"/>
                </a:lnTo>
                <a:lnTo>
                  <a:pt x="148" y="192"/>
                </a:lnTo>
                <a:lnTo>
                  <a:pt x="142" y="186"/>
                </a:lnTo>
                <a:lnTo>
                  <a:pt x="140" y="180"/>
                </a:lnTo>
                <a:lnTo>
                  <a:pt x="138" y="176"/>
                </a:lnTo>
                <a:lnTo>
                  <a:pt x="138" y="172"/>
                </a:lnTo>
                <a:lnTo>
                  <a:pt x="140" y="168"/>
                </a:lnTo>
                <a:lnTo>
                  <a:pt x="142" y="166"/>
                </a:lnTo>
                <a:lnTo>
                  <a:pt x="150" y="162"/>
                </a:lnTo>
                <a:lnTo>
                  <a:pt x="158" y="158"/>
                </a:lnTo>
                <a:lnTo>
                  <a:pt x="168" y="158"/>
                </a:lnTo>
                <a:lnTo>
                  <a:pt x="176" y="158"/>
                </a:lnTo>
                <a:lnTo>
                  <a:pt x="174" y="148"/>
                </a:lnTo>
                <a:lnTo>
                  <a:pt x="174" y="140"/>
                </a:lnTo>
                <a:lnTo>
                  <a:pt x="178" y="134"/>
                </a:lnTo>
                <a:lnTo>
                  <a:pt x="186" y="132"/>
                </a:lnTo>
                <a:lnTo>
                  <a:pt x="198" y="128"/>
                </a:lnTo>
                <a:lnTo>
                  <a:pt x="206" y="128"/>
                </a:lnTo>
                <a:lnTo>
                  <a:pt x="200" y="124"/>
                </a:lnTo>
                <a:lnTo>
                  <a:pt x="196" y="122"/>
                </a:lnTo>
                <a:lnTo>
                  <a:pt x="190" y="122"/>
                </a:lnTo>
                <a:lnTo>
                  <a:pt x="184" y="124"/>
                </a:lnTo>
                <a:lnTo>
                  <a:pt x="170" y="128"/>
                </a:lnTo>
                <a:lnTo>
                  <a:pt x="156" y="136"/>
                </a:lnTo>
                <a:lnTo>
                  <a:pt x="136" y="156"/>
                </a:lnTo>
                <a:lnTo>
                  <a:pt x="126" y="164"/>
                </a:lnTo>
                <a:lnTo>
                  <a:pt x="102" y="170"/>
                </a:lnTo>
                <a:lnTo>
                  <a:pt x="82" y="172"/>
                </a:lnTo>
                <a:lnTo>
                  <a:pt x="68" y="170"/>
                </a:lnTo>
                <a:lnTo>
                  <a:pt x="58" y="164"/>
                </a:lnTo>
                <a:lnTo>
                  <a:pt x="52" y="158"/>
                </a:lnTo>
                <a:lnTo>
                  <a:pt x="48" y="152"/>
                </a:lnTo>
                <a:lnTo>
                  <a:pt x="48" y="146"/>
                </a:lnTo>
                <a:lnTo>
                  <a:pt x="38" y="142"/>
                </a:lnTo>
                <a:lnTo>
                  <a:pt x="32" y="138"/>
                </a:lnTo>
                <a:lnTo>
                  <a:pt x="28" y="132"/>
                </a:lnTo>
                <a:lnTo>
                  <a:pt x="24" y="126"/>
                </a:lnTo>
                <a:lnTo>
                  <a:pt x="20" y="118"/>
                </a:lnTo>
                <a:lnTo>
                  <a:pt x="20" y="114"/>
                </a:lnTo>
                <a:lnTo>
                  <a:pt x="8" y="108"/>
                </a:lnTo>
                <a:lnTo>
                  <a:pt x="2" y="104"/>
                </a:lnTo>
                <a:lnTo>
                  <a:pt x="0" y="98"/>
                </a:lnTo>
                <a:lnTo>
                  <a:pt x="2" y="92"/>
                </a:lnTo>
                <a:lnTo>
                  <a:pt x="6" y="88"/>
                </a:lnTo>
                <a:lnTo>
                  <a:pt x="10" y="82"/>
                </a:lnTo>
                <a:lnTo>
                  <a:pt x="16" y="80"/>
                </a:lnTo>
                <a:lnTo>
                  <a:pt x="24" y="74"/>
                </a:lnTo>
                <a:lnTo>
                  <a:pt x="26" y="70"/>
                </a:lnTo>
                <a:lnTo>
                  <a:pt x="26" y="66"/>
                </a:lnTo>
                <a:lnTo>
                  <a:pt x="24" y="64"/>
                </a:lnTo>
                <a:lnTo>
                  <a:pt x="16" y="58"/>
                </a:lnTo>
                <a:lnTo>
                  <a:pt x="12" y="58"/>
                </a:lnTo>
                <a:lnTo>
                  <a:pt x="4" y="44"/>
                </a:lnTo>
                <a:lnTo>
                  <a:pt x="4" y="40"/>
                </a:lnTo>
                <a:lnTo>
                  <a:pt x="4" y="36"/>
                </a:lnTo>
                <a:lnTo>
                  <a:pt x="4" y="32"/>
                </a:lnTo>
                <a:lnTo>
                  <a:pt x="6" y="28"/>
                </a:lnTo>
                <a:lnTo>
                  <a:pt x="14" y="24"/>
                </a:lnTo>
                <a:lnTo>
                  <a:pt x="22" y="22"/>
                </a:lnTo>
                <a:lnTo>
                  <a:pt x="28" y="20"/>
                </a:lnTo>
                <a:lnTo>
                  <a:pt x="36" y="20"/>
                </a:lnTo>
                <a:lnTo>
                  <a:pt x="44" y="14"/>
                </a:lnTo>
                <a:lnTo>
                  <a:pt x="56" y="8"/>
                </a:lnTo>
                <a:lnTo>
                  <a:pt x="74" y="0"/>
                </a:lnTo>
                <a:lnTo>
                  <a:pt x="78" y="0"/>
                </a:lnTo>
                <a:lnTo>
                  <a:pt x="82" y="0"/>
                </a:lnTo>
                <a:lnTo>
                  <a:pt x="92" y="4"/>
                </a:lnTo>
                <a:lnTo>
                  <a:pt x="110" y="20"/>
                </a:lnTo>
                <a:lnTo>
                  <a:pt x="114" y="22"/>
                </a:lnTo>
                <a:lnTo>
                  <a:pt x="118" y="20"/>
                </a:lnTo>
                <a:lnTo>
                  <a:pt x="128" y="14"/>
                </a:lnTo>
                <a:lnTo>
                  <a:pt x="134" y="10"/>
                </a:lnTo>
                <a:lnTo>
                  <a:pt x="140" y="8"/>
                </a:lnTo>
                <a:lnTo>
                  <a:pt x="148" y="8"/>
                </a:lnTo>
                <a:lnTo>
                  <a:pt x="156" y="12"/>
                </a:lnTo>
                <a:lnTo>
                  <a:pt x="162" y="16"/>
                </a:lnTo>
                <a:lnTo>
                  <a:pt x="170" y="18"/>
                </a:lnTo>
                <a:lnTo>
                  <a:pt x="178" y="20"/>
                </a:lnTo>
                <a:lnTo>
                  <a:pt x="186" y="18"/>
                </a:lnTo>
                <a:lnTo>
                  <a:pt x="196" y="14"/>
                </a:lnTo>
                <a:lnTo>
                  <a:pt x="206" y="12"/>
                </a:lnTo>
                <a:lnTo>
                  <a:pt x="214" y="12"/>
                </a:lnTo>
                <a:lnTo>
                  <a:pt x="218" y="14"/>
                </a:lnTo>
                <a:lnTo>
                  <a:pt x="222" y="16"/>
                </a:lnTo>
                <a:lnTo>
                  <a:pt x="220" y="20"/>
                </a:lnTo>
                <a:lnTo>
                  <a:pt x="216" y="22"/>
                </a:lnTo>
                <a:lnTo>
                  <a:pt x="214" y="26"/>
                </a:lnTo>
                <a:lnTo>
                  <a:pt x="214" y="32"/>
                </a:lnTo>
                <a:lnTo>
                  <a:pt x="216" y="40"/>
                </a:lnTo>
                <a:lnTo>
                  <a:pt x="222" y="48"/>
                </a:lnTo>
                <a:lnTo>
                  <a:pt x="232" y="58"/>
                </a:lnTo>
                <a:lnTo>
                  <a:pt x="232" y="56"/>
                </a:lnTo>
                <a:lnTo>
                  <a:pt x="236" y="56"/>
                </a:lnTo>
                <a:lnTo>
                  <a:pt x="244" y="60"/>
                </a:lnTo>
                <a:lnTo>
                  <a:pt x="264" y="76"/>
                </a:lnTo>
                <a:lnTo>
                  <a:pt x="268" y="86"/>
                </a:lnTo>
                <a:lnTo>
                  <a:pt x="272" y="96"/>
                </a:lnTo>
                <a:lnTo>
                  <a:pt x="282" y="108"/>
                </a:lnTo>
                <a:lnTo>
                  <a:pt x="298" y="122"/>
                </a:lnTo>
                <a:lnTo>
                  <a:pt x="322" y="138"/>
                </a:lnTo>
                <a:lnTo>
                  <a:pt x="336" y="144"/>
                </a:lnTo>
                <a:lnTo>
                  <a:pt x="354" y="152"/>
                </a:lnTo>
                <a:lnTo>
                  <a:pt x="372" y="158"/>
                </a:lnTo>
                <a:lnTo>
                  <a:pt x="396" y="164"/>
                </a:lnTo>
                <a:lnTo>
                  <a:pt x="394" y="172"/>
                </a:lnTo>
                <a:lnTo>
                  <a:pt x="396" y="178"/>
                </a:lnTo>
                <a:lnTo>
                  <a:pt x="402" y="188"/>
                </a:lnTo>
                <a:lnTo>
                  <a:pt x="410" y="198"/>
                </a:lnTo>
                <a:lnTo>
                  <a:pt x="424" y="206"/>
                </a:lnTo>
                <a:lnTo>
                  <a:pt x="444" y="214"/>
                </a:lnTo>
                <a:lnTo>
                  <a:pt x="472" y="218"/>
                </a:lnTo>
                <a:lnTo>
                  <a:pt x="472" y="220"/>
                </a:lnTo>
                <a:lnTo>
                  <a:pt x="476" y="228"/>
                </a:lnTo>
                <a:lnTo>
                  <a:pt x="484" y="236"/>
                </a:lnTo>
                <a:lnTo>
                  <a:pt x="490" y="242"/>
                </a:lnTo>
                <a:lnTo>
                  <a:pt x="498" y="246"/>
                </a:lnTo>
                <a:lnTo>
                  <a:pt x="508" y="250"/>
                </a:lnTo>
                <a:lnTo>
                  <a:pt x="518" y="252"/>
                </a:lnTo>
                <a:lnTo>
                  <a:pt x="534" y="254"/>
                </a:lnTo>
                <a:lnTo>
                  <a:pt x="550" y="254"/>
                </a:lnTo>
                <a:lnTo>
                  <a:pt x="568" y="254"/>
                </a:lnTo>
                <a:lnTo>
                  <a:pt x="590" y="250"/>
                </a:lnTo>
                <a:lnTo>
                  <a:pt x="616" y="244"/>
                </a:lnTo>
                <a:lnTo>
                  <a:pt x="644" y="238"/>
                </a:lnTo>
                <a:lnTo>
                  <a:pt x="666" y="244"/>
                </a:lnTo>
                <a:lnTo>
                  <a:pt x="690" y="248"/>
                </a:lnTo>
                <a:lnTo>
                  <a:pt x="718" y="250"/>
                </a:lnTo>
                <a:lnTo>
                  <a:pt x="736" y="250"/>
                </a:lnTo>
                <a:lnTo>
                  <a:pt x="752" y="250"/>
                </a:lnTo>
                <a:lnTo>
                  <a:pt x="770" y="248"/>
                </a:lnTo>
                <a:lnTo>
                  <a:pt x="788" y="244"/>
                </a:lnTo>
                <a:lnTo>
                  <a:pt x="806" y="238"/>
                </a:lnTo>
                <a:lnTo>
                  <a:pt x="824" y="230"/>
                </a:lnTo>
                <a:lnTo>
                  <a:pt x="842" y="218"/>
                </a:lnTo>
                <a:lnTo>
                  <a:pt x="860" y="206"/>
                </a:lnTo>
                <a:lnTo>
                  <a:pt x="862" y="210"/>
                </a:lnTo>
                <a:lnTo>
                  <a:pt x="866" y="212"/>
                </a:lnTo>
                <a:lnTo>
                  <a:pt x="872" y="214"/>
                </a:lnTo>
                <a:lnTo>
                  <a:pt x="880" y="214"/>
                </a:lnTo>
                <a:lnTo>
                  <a:pt x="890" y="210"/>
                </a:lnTo>
                <a:lnTo>
                  <a:pt x="904" y="200"/>
                </a:lnTo>
                <a:lnTo>
                  <a:pt x="918" y="186"/>
                </a:lnTo>
                <a:lnTo>
                  <a:pt x="928" y="186"/>
                </a:lnTo>
                <a:lnTo>
                  <a:pt x="954" y="182"/>
                </a:lnTo>
                <a:lnTo>
                  <a:pt x="972" y="178"/>
                </a:lnTo>
                <a:lnTo>
                  <a:pt x="990" y="172"/>
                </a:lnTo>
                <a:lnTo>
                  <a:pt x="1010" y="164"/>
                </a:lnTo>
                <a:lnTo>
                  <a:pt x="1028" y="154"/>
                </a:lnTo>
                <a:lnTo>
                  <a:pt x="1036" y="148"/>
                </a:lnTo>
                <a:lnTo>
                  <a:pt x="1056" y="134"/>
                </a:lnTo>
                <a:lnTo>
                  <a:pt x="1066" y="124"/>
                </a:lnTo>
                <a:lnTo>
                  <a:pt x="1078" y="114"/>
                </a:lnTo>
                <a:lnTo>
                  <a:pt x="1086" y="102"/>
                </a:lnTo>
                <a:lnTo>
                  <a:pt x="1094" y="90"/>
                </a:lnTo>
                <a:lnTo>
                  <a:pt x="1098" y="84"/>
                </a:lnTo>
                <a:lnTo>
                  <a:pt x="1104" y="80"/>
                </a:lnTo>
                <a:lnTo>
                  <a:pt x="1114" y="76"/>
                </a:lnTo>
                <a:lnTo>
                  <a:pt x="1126" y="74"/>
                </a:lnTo>
                <a:lnTo>
                  <a:pt x="1140" y="76"/>
                </a:lnTo>
                <a:lnTo>
                  <a:pt x="1158" y="82"/>
                </a:lnTo>
                <a:lnTo>
                  <a:pt x="1178" y="94"/>
                </a:lnTo>
                <a:lnTo>
                  <a:pt x="1180" y="88"/>
                </a:lnTo>
                <a:lnTo>
                  <a:pt x="1186" y="74"/>
                </a:lnTo>
                <a:lnTo>
                  <a:pt x="1192" y="68"/>
                </a:lnTo>
                <a:lnTo>
                  <a:pt x="1198" y="62"/>
                </a:lnTo>
                <a:lnTo>
                  <a:pt x="1206" y="60"/>
                </a:lnTo>
                <a:lnTo>
                  <a:pt x="1214" y="62"/>
                </a:lnTo>
                <a:close/>
              </a:path>
            </a:pathLst>
          </a:custGeom>
          <a:solidFill>
            <a:srgbClr val="B5AFB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435"/>
          <p:cNvSpPr>
            <a:spLocks/>
          </p:cNvSpPr>
          <p:nvPr/>
        </p:nvSpPr>
        <p:spPr bwMode="auto">
          <a:xfrm>
            <a:off x="1898650" y="3832225"/>
            <a:ext cx="1343025" cy="781050"/>
          </a:xfrm>
          <a:custGeom>
            <a:avLst/>
            <a:gdLst>
              <a:gd name="T0" fmla="*/ 2147483646 w 846"/>
              <a:gd name="T1" fmla="*/ 2147483646 h 492"/>
              <a:gd name="T2" fmla="*/ 2147483646 w 846"/>
              <a:gd name="T3" fmla="*/ 2147483646 h 492"/>
              <a:gd name="T4" fmla="*/ 2147483646 w 846"/>
              <a:gd name="T5" fmla="*/ 2147483646 h 492"/>
              <a:gd name="T6" fmla="*/ 2147483646 w 846"/>
              <a:gd name="T7" fmla="*/ 2147483646 h 492"/>
              <a:gd name="T8" fmla="*/ 2147483646 w 846"/>
              <a:gd name="T9" fmla="*/ 2147483646 h 492"/>
              <a:gd name="T10" fmla="*/ 2147483646 w 846"/>
              <a:gd name="T11" fmla="*/ 2147483646 h 492"/>
              <a:gd name="T12" fmla="*/ 2147483646 w 846"/>
              <a:gd name="T13" fmla="*/ 2147483646 h 492"/>
              <a:gd name="T14" fmla="*/ 2147483646 w 846"/>
              <a:gd name="T15" fmla="*/ 2147483646 h 492"/>
              <a:gd name="T16" fmla="*/ 2147483646 w 846"/>
              <a:gd name="T17" fmla="*/ 2147483646 h 492"/>
              <a:gd name="T18" fmla="*/ 2147483646 w 846"/>
              <a:gd name="T19" fmla="*/ 2147483646 h 492"/>
              <a:gd name="T20" fmla="*/ 2147483646 w 846"/>
              <a:gd name="T21" fmla="*/ 2147483646 h 492"/>
              <a:gd name="T22" fmla="*/ 2147483646 w 846"/>
              <a:gd name="T23" fmla="*/ 2147483646 h 492"/>
              <a:gd name="T24" fmla="*/ 2147483646 w 846"/>
              <a:gd name="T25" fmla="*/ 2147483646 h 492"/>
              <a:gd name="T26" fmla="*/ 2147483646 w 846"/>
              <a:gd name="T27" fmla="*/ 2147483646 h 492"/>
              <a:gd name="T28" fmla="*/ 2147483646 w 846"/>
              <a:gd name="T29" fmla="*/ 2147483646 h 492"/>
              <a:gd name="T30" fmla="*/ 2147483646 w 846"/>
              <a:gd name="T31" fmla="*/ 2147483646 h 492"/>
              <a:gd name="T32" fmla="*/ 2147483646 w 846"/>
              <a:gd name="T33" fmla="*/ 2147483646 h 492"/>
              <a:gd name="T34" fmla="*/ 2147483646 w 846"/>
              <a:gd name="T35" fmla="*/ 2147483646 h 492"/>
              <a:gd name="T36" fmla="*/ 2147483646 w 846"/>
              <a:gd name="T37" fmla="*/ 2147483646 h 492"/>
              <a:gd name="T38" fmla="*/ 2147483646 w 846"/>
              <a:gd name="T39" fmla="*/ 2147483646 h 492"/>
              <a:gd name="T40" fmla="*/ 2147483646 w 846"/>
              <a:gd name="T41" fmla="*/ 2147483646 h 492"/>
              <a:gd name="T42" fmla="*/ 2147483646 w 846"/>
              <a:gd name="T43" fmla="*/ 2147483646 h 492"/>
              <a:gd name="T44" fmla="*/ 2147483646 w 846"/>
              <a:gd name="T45" fmla="*/ 2147483646 h 492"/>
              <a:gd name="T46" fmla="*/ 2147483646 w 846"/>
              <a:gd name="T47" fmla="*/ 2147483646 h 492"/>
              <a:gd name="T48" fmla="*/ 2147483646 w 846"/>
              <a:gd name="T49" fmla="*/ 2147483646 h 492"/>
              <a:gd name="T50" fmla="*/ 2147483646 w 846"/>
              <a:gd name="T51" fmla="*/ 2147483646 h 492"/>
              <a:gd name="T52" fmla="*/ 2147483646 w 846"/>
              <a:gd name="T53" fmla="*/ 0 h 492"/>
              <a:gd name="T54" fmla="*/ 2147483646 w 846"/>
              <a:gd name="T55" fmla="*/ 2147483646 h 492"/>
              <a:gd name="T56" fmla="*/ 2147483646 w 846"/>
              <a:gd name="T57" fmla="*/ 2147483646 h 492"/>
              <a:gd name="T58" fmla="*/ 2147483646 w 846"/>
              <a:gd name="T59" fmla="*/ 2147483646 h 492"/>
              <a:gd name="T60" fmla="*/ 2147483646 w 846"/>
              <a:gd name="T61" fmla="*/ 2147483646 h 492"/>
              <a:gd name="T62" fmla="*/ 2147483646 w 846"/>
              <a:gd name="T63" fmla="*/ 2147483646 h 492"/>
              <a:gd name="T64" fmla="*/ 2147483646 w 846"/>
              <a:gd name="T65" fmla="*/ 2147483646 h 492"/>
              <a:gd name="T66" fmla="*/ 2147483646 w 846"/>
              <a:gd name="T67" fmla="*/ 2147483646 h 492"/>
              <a:gd name="T68" fmla="*/ 2147483646 w 846"/>
              <a:gd name="T69" fmla="*/ 2147483646 h 492"/>
              <a:gd name="T70" fmla="*/ 2147483646 w 846"/>
              <a:gd name="T71" fmla="*/ 2147483646 h 492"/>
              <a:gd name="T72" fmla="*/ 2147483646 w 846"/>
              <a:gd name="T73" fmla="*/ 2147483646 h 492"/>
              <a:gd name="T74" fmla="*/ 2147483646 w 846"/>
              <a:gd name="T75" fmla="*/ 2147483646 h 492"/>
              <a:gd name="T76" fmla="*/ 2147483646 w 846"/>
              <a:gd name="T77" fmla="*/ 2147483646 h 492"/>
              <a:gd name="T78" fmla="*/ 2147483646 w 846"/>
              <a:gd name="T79" fmla="*/ 2147483646 h 492"/>
              <a:gd name="T80" fmla="*/ 2147483646 w 846"/>
              <a:gd name="T81" fmla="*/ 2147483646 h 492"/>
              <a:gd name="T82" fmla="*/ 2147483646 w 846"/>
              <a:gd name="T83" fmla="*/ 2147483646 h 492"/>
              <a:gd name="T84" fmla="*/ 2147483646 w 846"/>
              <a:gd name="T85" fmla="*/ 2147483646 h 492"/>
              <a:gd name="T86" fmla="*/ 2147483646 w 846"/>
              <a:gd name="T87" fmla="*/ 2147483646 h 492"/>
              <a:gd name="T88" fmla="*/ 2147483646 w 846"/>
              <a:gd name="T89" fmla="*/ 2147483646 h 492"/>
              <a:gd name="T90" fmla="*/ 2147483646 w 846"/>
              <a:gd name="T91" fmla="*/ 2147483646 h 492"/>
              <a:gd name="T92" fmla="*/ 2147483646 w 846"/>
              <a:gd name="T93" fmla="*/ 2147483646 h 492"/>
              <a:gd name="T94" fmla="*/ 2147483646 w 846"/>
              <a:gd name="T95" fmla="*/ 2147483646 h 492"/>
              <a:gd name="T96" fmla="*/ 2147483646 w 846"/>
              <a:gd name="T97" fmla="*/ 2147483646 h 492"/>
              <a:gd name="T98" fmla="*/ 2147483646 w 846"/>
              <a:gd name="T99" fmla="*/ 2147483646 h 492"/>
              <a:gd name="T100" fmla="*/ 2147483646 w 846"/>
              <a:gd name="T101" fmla="*/ 2147483646 h 492"/>
              <a:gd name="T102" fmla="*/ 2147483646 w 846"/>
              <a:gd name="T103" fmla="*/ 2147483646 h 492"/>
              <a:gd name="T104" fmla="*/ 2147483646 w 846"/>
              <a:gd name="T105" fmla="*/ 2147483646 h 492"/>
              <a:gd name="T106" fmla="*/ 2147483646 w 846"/>
              <a:gd name="T107" fmla="*/ 2147483646 h 492"/>
              <a:gd name="T108" fmla="*/ 2147483646 w 846"/>
              <a:gd name="T109" fmla="*/ 2147483646 h 492"/>
              <a:gd name="T110" fmla="*/ 2147483646 w 846"/>
              <a:gd name="T111" fmla="*/ 2147483646 h 492"/>
              <a:gd name="T112" fmla="*/ 2147483646 w 846"/>
              <a:gd name="T113" fmla="*/ 2147483646 h 492"/>
              <a:gd name="T114" fmla="*/ 2147483646 w 846"/>
              <a:gd name="T115" fmla="*/ 2147483646 h 492"/>
              <a:gd name="T116" fmla="*/ 2147483646 w 846"/>
              <a:gd name="T117" fmla="*/ 2147483646 h 492"/>
              <a:gd name="T118" fmla="*/ 2147483646 w 846"/>
              <a:gd name="T119" fmla="*/ 2147483646 h 492"/>
              <a:gd name="T120" fmla="*/ 2147483646 w 846"/>
              <a:gd name="T121" fmla="*/ 2147483646 h 49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846"/>
              <a:gd name="T184" fmla="*/ 0 h 492"/>
              <a:gd name="T185" fmla="*/ 846 w 846"/>
              <a:gd name="T186" fmla="*/ 492 h 492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846" h="492">
                <a:moveTo>
                  <a:pt x="170" y="394"/>
                </a:moveTo>
                <a:lnTo>
                  <a:pt x="170" y="394"/>
                </a:lnTo>
                <a:lnTo>
                  <a:pt x="148" y="390"/>
                </a:lnTo>
                <a:lnTo>
                  <a:pt x="124" y="384"/>
                </a:lnTo>
                <a:lnTo>
                  <a:pt x="98" y="374"/>
                </a:lnTo>
                <a:lnTo>
                  <a:pt x="72" y="362"/>
                </a:lnTo>
                <a:lnTo>
                  <a:pt x="62" y="356"/>
                </a:lnTo>
                <a:lnTo>
                  <a:pt x="52" y="348"/>
                </a:lnTo>
                <a:lnTo>
                  <a:pt x="44" y="338"/>
                </a:lnTo>
                <a:lnTo>
                  <a:pt x="38" y="328"/>
                </a:lnTo>
                <a:lnTo>
                  <a:pt x="36" y="318"/>
                </a:lnTo>
                <a:lnTo>
                  <a:pt x="38" y="306"/>
                </a:lnTo>
                <a:lnTo>
                  <a:pt x="28" y="300"/>
                </a:lnTo>
                <a:lnTo>
                  <a:pt x="20" y="292"/>
                </a:lnTo>
                <a:lnTo>
                  <a:pt x="10" y="282"/>
                </a:lnTo>
                <a:lnTo>
                  <a:pt x="4" y="272"/>
                </a:lnTo>
                <a:lnTo>
                  <a:pt x="2" y="266"/>
                </a:lnTo>
                <a:lnTo>
                  <a:pt x="0" y="260"/>
                </a:lnTo>
                <a:lnTo>
                  <a:pt x="2" y="254"/>
                </a:lnTo>
                <a:lnTo>
                  <a:pt x="4" y="248"/>
                </a:lnTo>
                <a:lnTo>
                  <a:pt x="8" y="240"/>
                </a:lnTo>
                <a:lnTo>
                  <a:pt x="14" y="234"/>
                </a:lnTo>
                <a:lnTo>
                  <a:pt x="12" y="224"/>
                </a:lnTo>
                <a:lnTo>
                  <a:pt x="12" y="214"/>
                </a:lnTo>
                <a:lnTo>
                  <a:pt x="14" y="204"/>
                </a:lnTo>
                <a:lnTo>
                  <a:pt x="20" y="192"/>
                </a:lnTo>
                <a:lnTo>
                  <a:pt x="24" y="186"/>
                </a:lnTo>
                <a:lnTo>
                  <a:pt x="30" y="182"/>
                </a:lnTo>
                <a:lnTo>
                  <a:pt x="38" y="178"/>
                </a:lnTo>
                <a:lnTo>
                  <a:pt x="48" y="174"/>
                </a:lnTo>
                <a:lnTo>
                  <a:pt x="58" y="172"/>
                </a:lnTo>
                <a:lnTo>
                  <a:pt x="72" y="172"/>
                </a:lnTo>
                <a:lnTo>
                  <a:pt x="70" y="162"/>
                </a:lnTo>
                <a:lnTo>
                  <a:pt x="70" y="152"/>
                </a:lnTo>
                <a:lnTo>
                  <a:pt x="74" y="140"/>
                </a:lnTo>
                <a:lnTo>
                  <a:pt x="80" y="128"/>
                </a:lnTo>
                <a:lnTo>
                  <a:pt x="86" y="122"/>
                </a:lnTo>
                <a:lnTo>
                  <a:pt x="92" y="116"/>
                </a:lnTo>
                <a:lnTo>
                  <a:pt x="100" y="112"/>
                </a:lnTo>
                <a:lnTo>
                  <a:pt x="110" y="108"/>
                </a:lnTo>
                <a:lnTo>
                  <a:pt x="120" y="106"/>
                </a:lnTo>
                <a:lnTo>
                  <a:pt x="134" y="104"/>
                </a:lnTo>
                <a:lnTo>
                  <a:pt x="146" y="100"/>
                </a:lnTo>
                <a:lnTo>
                  <a:pt x="156" y="96"/>
                </a:lnTo>
                <a:lnTo>
                  <a:pt x="170" y="92"/>
                </a:lnTo>
                <a:lnTo>
                  <a:pt x="182" y="90"/>
                </a:lnTo>
                <a:lnTo>
                  <a:pt x="196" y="92"/>
                </a:lnTo>
                <a:lnTo>
                  <a:pt x="200" y="94"/>
                </a:lnTo>
                <a:lnTo>
                  <a:pt x="204" y="98"/>
                </a:lnTo>
                <a:lnTo>
                  <a:pt x="208" y="102"/>
                </a:lnTo>
                <a:lnTo>
                  <a:pt x="210" y="110"/>
                </a:lnTo>
                <a:lnTo>
                  <a:pt x="210" y="96"/>
                </a:lnTo>
                <a:lnTo>
                  <a:pt x="212" y="82"/>
                </a:lnTo>
                <a:lnTo>
                  <a:pt x="216" y="66"/>
                </a:lnTo>
                <a:lnTo>
                  <a:pt x="224" y="52"/>
                </a:lnTo>
                <a:lnTo>
                  <a:pt x="230" y="44"/>
                </a:lnTo>
                <a:lnTo>
                  <a:pt x="236" y="38"/>
                </a:lnTo>
                <a:lnTo>
                  <a:pt x="246" y="34"/>
                </a:lnTo>
                <a:lnTo>
                  <a:pt x="256" y="30"/>
                </a:lnTo>
                <a:lnTo>
                  <a:pt x="268" y="28"/>
                </a:lnTo>
                <a:lnTo>
                  <a:pt x="280" y="28"/>
                </a:lnTo>
                <a:lnTo>
                  <a:pt x="288" y="24"/>
                </a:lnTo>
                <a:lnTo>
                  <a:pt x="304" y="20"/>
                </a:lnTo>
                <a:lnTo>
                  <a:pt x="314" y="20"/>
                </a:lnTo>
                <a:lnTo>
                  <a:pt x="326" y="20"/>
                </a:lnTo>
                <a:lnTo>
                  <a:pt x="336" y="26"/>
                </a:lnTo>
                <a:lnTo>
                  <a:pt x="346" y="34"/>
                </a:lnTo>
                <a:lnTo>
                  <a:pt x="350" y="28"/>
                </a:lnTo>
                <a:lnTo>
                  <a:pt x="358" y="22"/>
                </a:lnTo>
                <a:lnTo>
                  <a:pt x="366" y="16"/>
                </a:lnTo>
                <a:lnTo>
                  <a:pt x="376" y="12"/>
                </a:lnTo>
                <a:lnTo>
                  <a:pt x="388" y="10"/>
                </a:lnTo>
                <a:lnTo>
                  <a:pt x="400" y="14"/>
                </a:lnTo>
                <a:lnTo>
                  <a:pt x="408" y="16"/>
                </a:lnTo>
                <a:lnTo>
                  <a:pt x="414" y="20"/>
                </a:lnTo>
                <a:lnTo>
                  <a:pt x="422" y="18"/>
                </a:lnTo>
                <a:lnTo>
                  <a:pt x="432" y="16"/>
                </a:lnTo>
                <a:lnTo>
                  <a:pt x="442" y="16"/>
                </a:lnTo>
                <a:lnTo>
                  <a:pt x="454" y="18"/>
                </a:lnTo>
                <a:lnTo>
                  <a:pt x="466" y="20"/>
                </a:lnTo>
                <a:lnTo>
                  <a:pt x="478" y="28"/>
                </a:lnTo>
                <a:lnTo>
                  <a:pt x="488" y="38"/>
                </a:lnTo>
                <a:lnTo>
                  <a:pt x="494" y="38"/>
                </a:lnTo>
                <a:lnTo>
                  <a:pt x="510" y="38"/>
                </a:lnTo>
                <a:lnTo>
                  <a:pt x="520" y="38"/>
                </a:lnTo>
                <a:lnTo>
                  <a:pt x="528" y="42"/>
                </a:lnTo>
                <a:lnTo>
                  <a:pt x="534" y="46"/>
                </a:lnTo>
                <a:lnTo>
                  <a:pt x="538" y="54"/>
                </a:lnTo>
                <a:lnTo>
                  <a:pt x="536" y="44"/>
                </a:lnTo>
                <a:lnTo>
                  <a:pt x="538" y="36"/>
                </a:lnTo>
                <a:lnTo>
                  <a:pt x="540" y="26"/>
                </a:lnTo>
                <a:lnTo>
                  <a:pt x="544" y="16"/>
                </a:lnTo>
                <a:lnTo>
                  <a:pt x="552" y="6"/>
                </a:lnTo>
                <a:lnTo>
                  <a:pt x="556" y="4"/>
                </a:lnTo>
                <a:lnTo>
                  <a:pt x="562" y="0"/>
                </a:lnTo>
                <a:lnTo>
                  <a:pt x="570" y="0"/>
                </a:lnTo>
                <a:lnTo>
                  <a:pt x="578" y="0"/>
                </a:lnTo>
                <a:lnTo>
                  <a:pt x="588" y="0"/>
                </a:lnTo>
                <a:lnTo>
                  <a:pt x="600" y="2"/>
                </a:lnTo>
                <a:lnTo>
                  <a:pt x="612" y="6"/>
                </a:lnTo>
                <a:lnTo>
                  <a:pt x="626" y="12"/>
                </a:lnTo>
                <a:lnTo>
                  <a:pt x="632" y="18"/>
                </a:lnTo>
                <a:lnTo>
                  <a:pt x="638" y="24"/>
                </a:lnTo>
                <a:lnTo>
                  <a:pt x="644" y="32"/>
                </a:lnTo>
                <a:lnTo>
                  <a:pt x="648" y="40"/>
                </a:lnTo>
                <a:lnTo>
                  <a:pt x="652" y="52"/>
                </a:lnTo>
                <a:lnTo>
                  <a:pt x="654" y="64"/>
                </a:lnTo>
                <a:lnTo>
                  <a:pt x="658" y="62"/>
                </a:lnTo>
                <a:lnTo>
                  <a:pt x="662" y="60"/>
                </a:lnTo>
                <a:lnTo>
                  <a:pt x="670" y="58"/>
                </a:lnTo>
                <a:lnTo>
                  <a:pt x="676" y="58"/>
                </a:lnTo>
                <a:lnTo>
                  <a:pt x="686" y="62"/>
                </a:lnTo>
                <a:lnTo>
                  <a:pt x="696" y="68"/>
                </a:lnTo>
                <a:lnTo>
                  <a:pt x="706" y="78"/>
                </a:lnTo>
                <a:lnTo>
                  <a:pt x="714" y="76"/>
                </a:lnTo>
                <a:lnTo>
                  <a:pt x="724" y="74"/>
                </a:lnTo>
                <a:lnTo>
                  <a:pt x="734" y="74"/>
                </a:lnTo>
                <a:lnTo>
                  <a:pt x="744" y="76"/>
                </a:lnTo>
                <a:lnTo>
                  <a:pt x="748" y="80"/>
                </a:lnTo>
                <a:lnTo>
                  <a:pt x="750" y="84"/>
                </a:lnTo>
                <a:lnTo>
                  <a:pt x="754" y="88"/>
                </a:lnTo>
                <a:lnTo>
                  <a:pt x="756" y="94"/>
                </a:lnTo>
                <a:lnTo>
                  <a:pt x="756" y="102"/>
                </a:lnTo>
                <a:lnTo>
                  <a:pt x="756" y="112"/>
                </a:lnTo>
                <a:lnTo>
                  <a:pt x="776" y="114"/>
                </a:lnTo>
                <a:lnTo>
                  <a:pt x="794" y="118"/>
                </a:lnTo>
                <a:lnTo>
                  <a:pt x="816" y="126"/>
                </a:lnTo>
                <a:lnTo>
                  <a:pt x="824" y="132"/>
                </a:lnTo>
                <a:lnTo>
                  <a:pt x="834" y="140"/>
                </a:lnTo>
                <a:lnTo>
                  <a:pt x="840" y="148"/>
                </a:lnTo>
                <a:lnTo>
                  <a:pt x="844" y="158"/>
                </a:lnTo>
                <a:lnTo>
                  <a:pt x="846" y="170"/>
                </a:lnTo>
                <a:lnTo>
                  <a:pt x="844" y="184"/>
                </a:lnTo>
                <a:lnTo>
                  <a:pt x="840" y="200"/>
                </a:lnTo>
                <a:lnTo>
                  <a:pt x="830" y="218"/>
                </a:lnTo>
                <a:lnTo>
                  <a:pt x="826" y="226"/>
                </a:lnTo>
                <a:lnTo>
                  <a:pt x="822" y="236"/>
                </a:lnTo>
                <a:lnTo>
                  <a:pt x="812" y="248"/>
                </a:lnTo>
                <a:lnTo>
                  <a:pt x="800" y="260"/>
                </a:lnTo>
                <a:lnTo>
                  <a:pt x="782" y="270"/>
                </a:lnTo>
                <a:lnTo>
                  <a:pt x="770" y="274"/>
                </a:lnTo>
                <a:lnTo>
                  <a:pt x="758" y="276"/>
                </a:lnTo>
                <a:lnTo>
                  <a:pt x="744" y="280"/>
                </a:lnTo>
                <a:lnTo>
                  <a:pt x="730" y="280"/>
                </a:lnTo>
                <a:lnTo>
                  <a:pt x="736" y="280"/>
                </a:lnTo>
                <a:lnTo>
                  <a:pt x="752" y="280"/>
                </a:lnTo>
                <a:lnTo>
                  <a:pt x="762" y="282"/>
                </a:lnTo>
                <a:lnTo>
                  <a:pt x="772" y="286"/>
                </a:lnTo>
                <a:lnTo>
                  <a:pt x="782" y="292"/>
                </a:lnTo>
                <a:lnTo>
                  <a:pt x="792" y="300"/>
                </a:lnTo>
                <a:lnTo>
                  <a:pt x="802" y="300"/>
                </a:lnTo>
                <a:lnTo>
                  <a:pt x="812" y="302"/>
                </a:lnTo>
                <a:lnTo>
                  <a:pt x="824" y="306"/>
                </a:lnTo>
                <a:lnTo>
                  <a:pt x="834" y="312"/>
                </a:lnTo>
                <a:lnTo>
                  <a:pt x="838" y="316"/>
                </a:lnTo>
                <a:lnTo>
                  <a:pt x="840" y="320"/>
                </a:lnTo>
                <a:lnTo>
                  <a:pt x="842" y="324"/>
                </a:lnTo>
                <a:lnTo>
                  <a:pt x="842" y="330"/>
                </a:lnTo>
                <a:lnTo>
                  <a:pt x="840" y="338"/>
                </a:lnTo>
                <a:lnTo>
                  <a:pt x="838" y="344"/>
                </a:lnTo>
                <a:lnTo>
                  <a:pt x="832" y="350"/>
                </a:lnTo>
                <a:lnTo>
                  <a:pt x="818" y="362"/>
                </a:lnTo>
                <a:lnTo>
                  <a:pt x="810" y="366"/>
                </a:lnTo>
                <a:lnTo>
                  <a:pt x="800" y="372"/>
                </a:lnTo>
                <a:lnTo>
                  <a:pt x="788" y="374"/>
                </a:lnTo>
                <a:lnTo>
                  <a:pt x="776" y="374"/>
                </a:lnTo>
                <a:lnTo>
                  <a:pt x="772" y="382"/>
                </a:lnTo>
                <a:lnTo>
                  <a:pt x="766" y="388"/>
                </a:lnTo>
                <a:lnTo>
                  <a:pt x="756" y="396"/>
                </a:lnTo>
                <a:lnTo>
                  <a:pt x="742" y="404"/>
                </a:lnTo>
                <a:lnTo>
                  <a:pt x="724" y="412"/>
                </a:lnTo>
                <a:lnTo>
                  <a:pt x="700" y="416"/>
                </a:lnTo>
                <a:lnTo>
                  <a:pt x="670" y="416"/>
                </a:lnTo>
                <a:lnTo>
                  <a:pt x="670" y="420"/>
                </a:lnTo>
                <a:lnTo>
                  <a:pt x="664" y="428"/>
                </a:lnTo>
                <a:lnTo>
                  <a:pt x="660" y="432"/>
                </a:lnTo>
                <a:lnTo>
                  <a:pt x="654" y="434"/>
                </a:lnTo>
                <a:lnTo>
                  <a:pt x="648" y="436"/>
                </a:lnTo>
                <a:lnTo>
                  <a:pt x="640" y="436"/>
                </a:lnTo>
                <a:lnTo>
                  <a:pt x="626" y="432"/>
                </a:lnTo>
                <a:lnTo>
                  <a:pt x="614" y="432"/>
                </a:lnTo>
                <a:lnTo>
                  <a:pt x="608" y="434"/>
                </a:lnTo>
                <a:lnTo>
                  <a:pt x="602" y="440"/>
                </a:lnTo>
                <a:lnTo>
                  <a:pt x="596" y="452"/>
                </a:lnTo>
                <a:lnTo>
                  <a:pt x="592" y="456"/>
                </a:lnTo>
                <a:lnTo>
                  <a:pt x="586" y="460"/>
                </a:lnTo>
                <a:lnTo>
                  <a:pt x="566" y="468"/>
                </a:lnTo>
                <a:lnTo>
                  <a:pt x="546" y="472"/>
                </a:lnTo>
                <a:lnTo>
                  <a:pt x="524" y="478"/>
                </a:lnTo>
                <a:lnTo>
                  <a:pt x="500" y="480"/>
                </a:lnTo>
                <a:lnTo>
                  <a:pt x="478" y="480"/>
                </a:lnTo>
                <a:lnTo>
                  <a:pt x="454" y="480"/>
                </a:lnTo>
                <a:lnTo>
                  <a:pt x="430" y="476"/>
                </a:lnTo>
                <a:lnTo>
                  <a:pt x="406" y="468"/>
                </a:lnTo>
                <a:lnTo>
                  <a:pt x="394" y="474"/>
                </a:lnTo>
                <a:lnTo>
                  <a:pt x="366" y="484"/>
                </a:lnTo>
                <a:lnTo>
                  <a:pt x="350" y="488"/>
                </a:lnTo>
                <a:lnTo>
                  <a:pt x="332" y="490"/>
                </a:lnTo>
                <a:lnTo>
                  <a:pt x="316" y="492"/>
                </a:lnTo>
                <a:lnTo>
                  <a:pt x="302" y="490"/>
                </a:lnTo>
                <a:lnTo>
                  <a:pt x="290" y="488"/>
                </a:lnTo>
                <a:lnTo>
                  <a:pt x="266" y="480"/>
                </a:lnTo>
                <a:lnTo>
                  <a:pt x="254" y="476"/>
                </a:lnTo>
                <a:lnTo>
                  <a:pt x="246" y="468"/>
                </a:lnTo>
                <a:lnTo>
                  <a:pt x="242" y="464"/>
                </a:lnTo>
                <a:lnTo>
                  <a:pt x="240" y="460"/>
                </a:lnTo>
                <a:lnTo>
                  <a:pt x="240" y="454"/>
                </a:lnTo>
                <a:lnTo>
                  <a:pt x="242" y="448"/>
                </a:lnTo>
                <a:lnTo>
                  <a:pt x="228" y="448"/>
                </a:lnTo>
                <a:lnTo>
                  <a:pt x="216" y="448"/>
                </a:lnTo>
                <a:lnTo>
                  <a:pt x="200" y="444"/>
                </a:lnTo>
                <a:lnTo>
                  <a:pt x="186" y="438"/>
                </a:lnTo>
                <a:lnTo>
                  <a:pt x="180" y="434"/>
                </a:lnTo>
                <a:lnTo>
                  <a:pt x="176" y="428"/>
                </a:lnTo>
                <a:lnTo>
                  <a:pt x="172" y="422"/>
                </a:lnTo>
                <a:lnTo>
                  <a:pt x="170" y="414"/>
                </a:lnTo>
                <a:lnTo>
                  <a:pt x="170" y="406"/>
                </a:lnTo>
                <a:lnTo>
                  <a:pt x="170" y="394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436"/>
          <p:cNvSpPr>
            <a:spLocks/>
          </p:cNvSpPr>
          <p:nvPr/>
        </p:nvSpPr>
        <p:spPr bwMode="auto">
          <a:xfrm>
            <a:off x="1974850" y="4025900"/>
            <a:ext cx="758825" cy="444500"/>
          </a:xfrm>
          <a:custGeom>
            <a:avLst/>
            <a:gdLst>
              <a:gd name="T0" fmla="*/ 2147483646 w 478"/>
              <a:gd name="T1" fmla="*/ 2147483646 h 280"/>
              <a:gd name="T2" fmla="*/ 2147483646 w 478"/>
              <a:gd name="T3" fmla="*/ 2147483646 h 280"/>
              <a:gd name="T4" fmla="*/ 2147483646 w 478"/>
              <a:gd name="T5" fmla="*/ 2147483646 h 280"/>
              <a:gd name="T6" fmla="*/ 2147483646 w 478"/>
              <a:gd name="T7" fmla="*/ 2147483646 h 280"/>
              <a:gd name="T8" fmla="*/ 2147483646 w 478"/>
              <a:gd name="T9" fmla="*/ 2147483646 h 280"/>
              <a:gd name="T10" fmla="*/ 2147483646 w 478"/>
              <a:gd name="T11" fmla="*/ 2147483646 h 280"/>
              <a:gd name="T12" fmla="*/ 2147483646 w 478"/>
              <a:gd name="T13" fmla="*/ 2147483646 h 280"/>
              <a:gd name="T14" fmla="*/ 2147483646 w 478"/>
              <a:gd name="T15" fmla="*/ 2147483646 h 280"/>
              <a:gd name="T16" fmla="*/ 2147483646 w 478"/>
              <a:gd name="T17" fmla="*/ 2147483646 h 280"/>
              <a:gd name="T18" fmla="*/ 2147483646 w 478"/>
              <a:gd name="T19" fmla="*/ 2147483646 h 280"/>
              <a:gd name="T20" fmla="*/ 2147483646 w 478"/>
              <a:gd name="T21" fmla="*/ 2147483646 h 280"/>
              <a:gd name="T22" fmla="*/ 2147483646 w 478"/>
              <a:gd name="T23" fmla="*/ 2147483646 h 280"/>
              <a:gd name="T24" fmla="*/ 2147483646 w 478"/>
              <a:gd name="T25" fmla="*/ 2147483646 h 280"/>
              <a:gd name="T26" fmla="*/ 2147483646 w 478"/>
              <a:gd name="T27" fmla="*/ 2147483646 h 280"/>
              <a:gd name="T28" fmla="*/ 2147483646 w 478"/>
              <a:gd name="T29" fmla="*/ 2147483646 h 280"/>
              <a:gd name="T30" fmla="*/ 2147483646 w 478"/>
              <a:gd name="T31" fmla="*/ 2147483646 h 280"/>
              <a:gd name="T32" fmla="*/ 2147483646 w 478"/>
              <a:gd name="T33" fmla="*/ 2147483646 h 280"/>
              <a:gd name="T34" fmla="*/ 2147483646 w 478"/>
              <a:gd name="T35" fmla="*/ 2147483646 h 280"/>
              <a:gd name="T36" fmla="*/ 2147483646 w 478"/>
              <a:gd name="T37" fmla="*/ 2147483646 h 280"/>
              <a:gd name="T38" fmla="*/ 2147483646 w 478"/>
              <a:gd name="T39" fmla="*/ 2147483646 h 280"/>
              <a:gd name="T40" fmla="*/ 2147483646 w 478"/>
              <a:gd name="T41" fmla="*/ 2147483646 h 280"/>
              <a:gd name="T42" fmla="*/ 2147483646 w 478"/>
              <a:gd name="T43" fmla="*/ 2147483646 h 280"/>
              <a:gd name="T44" fmla="*/ 2147483646 w 478"/>
              <a:gd name="T45" fmla="*/ 2147483646 h 280"/>
              <a:gd name="T46" fmla="*/ 2147483646 w 478"/>
              <a:gd name="T47" fmla="*/ 2147483646 h 280"/>
              <a:gd name="T48" fmla="*/ 2147483646 w 478"/>
              <a:gd name="T49" fmla="*/ 2147483646 h 280"/>
              <a:gd name="T50" fmla="*/ 2147483646 w 478"/>
              <a:gd name="T51" fmla="*/ 2147483646 h 280"/>
              <a:gd name="T52" fmla="*/ 2147483646 w 478"/>
              <a:gd name="T53" fmla="*/ 2147483646 h 280"/>
              <a:gd name="T54" fmla="*/ 2147483646 w 478"/>
              <a:gd name="T55" fmla="*/ 2147483646 h 280"/>
              <a:gd name="T56" fmla="*/ 2147483646 w 478"/>
              <a:gd name="T57" fmla="*/ 2147483646 h 280"/>
              <a:gd name="T58" fmla="*/ 2147483646 w 478"/>
              <a:gd name="T59" fmla="*/ 2147483646 h 280"/>
              <a:gd name="T60" fmla="*/ 2147483646 w 478"/>
              <a:gd name="T61" fmla="*/ 2147483646 h 280"/>
              <a:gd name="T62" fmla="*/ 2147483646 w 478"/>
              <a:gd name="T63" fmla="*/ 2147483646 h 280"/>
              <a:gd name="T64" fmla="*/ 2147483646 w 478"/>
              <a:gd name="T65" fmla="*/ 2147483646 h 280"/>
              <a:gd name="T66" fmla="*/ 2147483646 w 478"/>
              <a:gd name="T67" fmla="*/ 2147483646 h 280"/>
              <a:gd name="T68" fmla="*/ 2147483646 w 478"/>
              <a:gd name="T69" fmla="*/ 2147483646 h 280"/>
              <a:gd name="T70" fmla="*/ 2147483646 w 478"/>
              <a:gd name="T71" fmla="*/ 2147483646 h 280"/>
              <a:gd name="T72" fmla="*/ 2147483646 w 478"/>
              <a:gd name="T73" fmla="*/ 2147483646 h 280"/>
              <a:gd name="T74" fmla="*/ 0 w 478"/>
              <a:gd name="T75" fmla="*/ 2147483646 h 280"/>
              <a:gd name="T76" fmla="*/ 0 w 478"/>
              <a:gd name="T77" fmla="*/ 2147483646 h 280"/>
              <a:gd name="T78" fmla="*/ 2147483646 w 478"/>
              <a:gd name="T79" fmla="*/ 2147483646 h 280"/>
              <a:gd name="T80" fmla="*/ 2147483646 w 478"/>
              <a:gd name="T81" fmla="*/ 2147483646 h 280"/>
              <a:gd name="T82" fmla="*/ 2147483646 w 478"/>
              <a:gd name="T83" fmla="*/ 2147483646 h 280"/>
              <a:gd name="T84" fmla="*/ 2147483646 w 478"/>
              <a:gd name="T85" fmla="*/ 2147483646 h 280"/>
              <a:gd name="T86" fmla="*/ 2147483646 w 478"/>
              <a:gd name="T87" fmla="*/ 2147483646 h 280"/>
              <a:gd name="T88" fmla="*/ 2147483646 w 478"/>
              <a:gd name="T89" fmla="*/ 2147483646 h 280"/>
              <a:gd name="T90" fmla="*/ 2147483646 w 478"/>
              <a:gd name="T91" fmla="*/ 2147483646 h 280"/>
              <a:gd name="T92" fmla="*/ 2147483646 w 478"/>
              <a:gd name="T93" fmla="*/ 2147483646 h 280"/>
              <a:gd name="T94" fmla="*/ 2147483646 w 478"/>
              <a:gd name="T95" fmla="*/ 2147483646 h 280"/>
              <a:gd name="T96" fmla="*/ 2147483646 w 478"/>
              <a:gd name="T97" fmla="*/ 2147483646 h 280"/>
              <a:gd name="T98" fmla="*/ 2147483646 w 478"/>
              <a:gd name="T99" fmla="*/ 2147483646 h 28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478"/>
              <a:gd name="T151" fmla="*/ 0 h 280"/>
              <a:gd name="T152" fmla="*/ 478 w 478"/>
              <a:gd name="T153" fmla="*/ 280 h 280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478" h="280">
                <a:moveTo>
                  <a:pt x="92" y="40"/>
                </a:moveTo>
                <a:lnTo>
                  <a:pt x="92" y="40"/>
                </a:lnTo>
                <a:lnTo>
                  <a:pt x="98" y="34"/>
                </a:lnTo>
                <a:lnTo>
                  <a:pt x="104" y="26"/>
                </a:lnTo>
                <a:lnTo>
                  <a:pt x="110" y="18"/>
                </a:lnTo>
                <a:lnTo>
                  <a:pt x="120" y="12"/>
                </a:lnTo>
                <a:lnTo>
                  <a:pt x="130" y="10"/>
                </a:lnTo>
                <a:lnTo>
                  <a:pt x="136" y="8"/>
                </a:lnTo>
                <a:lnTo>
                  <a:pt x="142" y="10"/>
                </a:lnTo>
                <a:lnTo>
                  <a:pt x="148" y="12"/>
                </a:lnTo>
                <a:lnTo>
                  <a:pt x="156" y="16"/>
                </a:lnTo>
                <a:lnTo>
                  <a:pt x="160" y="10"/>
                </a:lnTo>
                <a:lnTo>
                  <a:pt x="166" y="6"/>
                </a:lnTo>
                <a:lnTo>
                  <a:pt x="174" y="2"/>
                </a:lnTo>
                <a:lnTo>
                  <a:pt x="184" y="0"/>
                </a:lnTo>
                <a:lnTo>
                  <a:pt x="196" y="0"/>
                </a:lnTo>
                <a:lnTo>
                  <a:pt x="208" y="4"/>
                </a:lnTo>
                <a:lnTo>
                  <a:pt x="222" y="14"/>
                </a:lnTo>
                <a:lnTo>
                  <a:pt x="228" y="10"/>
                </a:lnTo>
                <a:lnTo>
                  <a:pt x="236" y="6"/>
                </a:lnTo>
                <a:lnTo>
                  <a:pt x="244" y="4"/>
                </a:lnTo>
                <a:lnTo>
                  <a:pt x="252" y="4"/>
                </a:lnTo>
                <a:lnTo>
                  <a:pt x="260" y="6"/>
                </a:lnTo>
                <a:lnTo>
                  <a:pt x="266" y="12"/>
                </a:lnTo>
                <a:lnTo>
                  <a:pt x="272" y="22"/>
                </a:lnTo>
                <a:lnTo>
                  <a:pt x="284" y="24"/>
                </a:lnTo>
                <a:lnTo>
                  <a:pt x="298" y="26"/>
                </a:lnTo>
                <a:lnTo>
                  <a:pt x="314" y="32"/>
                </a:lnTo>
                <a:lnTo>
                  <a:pt x="328" y="40"/>
                </a:lnTo>
                <a:lnTo>
                  <a:pt x="334" y="44"/>
                </a:lnTo>
                <a:lnTo>
                  <a:pt x="340" y="50"/>
                </a:lnTo>
                <a:lnTo>
                  <a:pt x="344" y="58"/>
                </a:lnTo>
                <a:lnTo>
                  <a:pt x="346" y="66"/>
                </a:lnTo>
                <a:lnTo>
                  <a:pt x="348" y="74"/>
                </a:lnTo>
                <a:lnTo>
                  <a:pt x="346" y="84"/>
                </a:lnTo>
                <a:lnTo>
                  <a:pt x="344" y="94"/>
                </a:lnTo>
                <a:lnTo>
                  <a:pt x="342" y="104"/>
                </a:lnTo>
                <a:lnTo>
                  <a:pt x="342" y="114"/>
                </a:lnTo>
                <a:lnTo>
                  <a:pt x="344" y="122"/>
                </a:lnTo>
                <a:lnTo>
                  <a:pt x="348" y="124"/>
                </a:lnTo>
                <a:lnTo>
                  <a:pt x="352" y="126"/>
                </a:lnTo>
                <a:lnTo>
                  <a:pt x="358" y="128"/>
                </a:lnTo>
                <a:lnTo>
                  <a:pt x="366" y="126"/>
                </a:lnTo>
                <a:lnTo>
                  <a:pt x="376" y="124"/>
                </a:lnTo>
                <a:lnTo>
                  <a:pt x="388" y="120"/>
                </a:lnTo>
                <a:lnTo>
                  <a:pt x="398" y="116"/>
                </a:lnTo>
                <a:lnTo>
                  <a:pt x="408" y="116"/>
                </a:lnTo>
                <a:lnTo>
                  <a:pt x="420" y="116"/>
                </a:lnTo>
                <a:lnTo>
                  <a:pt x="432" y="120"/>
                </a:lnTo>
                <a:lnTo>
                  <a:pt x="438" y="122"/>
                </a:lnTo>
                <a:lnTo>
                  <a:pt x="442" y="126"/>
                </a:lnTo>
                <a:lnTo>
                  <a:pt x="448" y="132"/>
                </a:lnTo>
                <a:lnTo>
                  <a:pt x="450" y="140"/>
                </a:lnTo>
                <a:lnTo>
                  <a:pt x="454" y="150"/>
                </a:lnTo>
                <a:lnTo>
                  <a:pt x="454" y="162"/>
                </a:lnTo>
                <a:lnTo>
                  <a:pt x="462" y="166"/>
                </a:lnTo>
                <a:lnTo>
                  <a:pt x="468" y="172"/>
                </a:lnTo>
                <a:lnTo>
                  <a:pt x="474" y="180"/>
                </a:lnTo>
                <a:lnTo>
                  <a:pt x="478" y="190"/>
                </a:lnTo>
                <a:lnTo>
                  <a:pt x="478" y="196"/>
                </a:lnTo>
                <a:lnTo>
                  <a:pt x="476" y="202"/>
                </a:lnTo>
                <a:lnTo>
                  <a:pt x="472" y="210"/>
                </a:lnTo>
                <a:lnTo>
                  <a:pt x="468" y="218"/>
                </a:lnTo>
                <a:lnTo>
                  <a:pt x="460" y="226"/>
                </a:lnTo>
                <a:lnTo>
                  <a:pt x="450" y="234"/>
                </a:lnTo>
                <a:lnTo>
                  <a:pt x="430" y="244"/>
                </a:lnTo>
                <a:lnTo>
                  <a:pt x="410" y="254"/>
                </a:lnTo>
                <a:lnTo>
                  <a:pt x="384" y="264"/>
                </a:lnTo>
                <a:lnTo>
                  <a:pt x="358" y="270"/>
                </a:lnTo>
                <a:lnTo>
                  <a:pt x="344" y="272"/>
                </a:lnTo>
                <a:lnTo>
                  <a:pt x="330" y="272"/>
                </a:lnTo>
                <a:lnTo>
                  <a:pt x="318" y="272"/>
                </a:lnTo>
                <a:lnTo>
                  <a:pt x="306" y="268"/>
                </a:lnTo>
                <a:lnTo>
                  <a:pt x="296" y="264"/>
                </a:lnTo>
                <a:lnTo>
                  <a:pt x="288" y="256"/>
                </a:lnTo>
                <a:lnTo>
                  <a:pt x="282" y="262"/>
                </a:lnTo>
                <a:lnTo>
                  <a:pt x="276" y="266"/>
                </a:lnTo>
                <a:lnTo>
                  <a:pt x="268" y="272"/>
                </a:lnTo>
                <a:lnTo>
                  <a:pt x="258" y="276"/>
                </a:lnTo>
                <a:lnTo>
                  <a:pt x="244" y="280"/>
                </a:lnTo>
                <a:lnTo>
                  <a:pt x="226" y="280"/>
                </a:lnTo>
                <a:lnTo>
                  <a:pt x="206" y="278"/>
                </a:lnTo>
                <a:lnTo>
                  <a:pt x="198" y="276"/>
                </a:lnTo>
                <a:lnTo>
                  <a:pt x="180" y="270"/>
                </a:lnTo>
                <a:lnTo>
                  <a:pt x="172" y="266"/>
                </a:lnTo>
                <a:lnTo>
                  <a:pt x="166" y="260"/>
                </a:lnTo>
                <a:lnTo>
                  <a:pt x="162" y="252"/>
                </a:lnTo>
                <a:lnTo>
                  <a:pt x="162" y="246"/>
                </a:lnTo>
                <a:lnTo>
                  <a:pt x="164" y="242"/>
                </a:lnTo>
                <a:lnTo>
                  <a:pt x="146" y="246"/>
                </a:lnTo>
                <a:lnTo>
                  <a:pt x="128" y="250"/>
                </a:lnTo>
                <a:lnTo>
                  <a:pt x="106" y="254"/>
                </a:lnTo>
                <a:lnTo>
                  <a:pt x="82" y="254"/>
                </a:lnTo>
                <a:lnTo>
                  <a:pt x="72" y="254"/>
                </a:lnTo>
                <a:lnTo>
                  <a:pt x="60" y="252"/>
                </a:lnTo>
                <a:lnTo>
                  <a:pt x="50" y="248"/>
                </a:lnTo>
                <a:lnTo>
                  <a:pt x="42" y="244"/>
                </a:lnTo>
                <a:lnTo>
                  <a:pt x="36" y="238"/>
                </a:lnTo>
                <a:lnTo>
                  <a:pt x="30" y="228"/>
                </a:lnTo>
                <a:lnTo>
                  <a:pt x="22" y="226"/>
                </a:lnTo>
                <a:lnTo>
                  <a:pt x="14" y="222"/>
                </a:lnTo>
                <a:lnTo>
                  <a:pt x="6" y="216"/>
                </a:lnTo>
                <a:lnTo>
                  <a:pt x="0" y="210"/>
                </a:lnTo>
                <a:lnTo>
                  <a:pt x="0" y="206"/>
                </a:lnTo>
                <a:lnTo>
                  <a:pt x="0" y="202"/>
                </a:lnTo>
                <a:lnTo>
                  <a:pt x="0" y="196"/>
                </a:lnTo>
                <a:lnTo>
                  <a:pt x="2" y="192"/>
                </a:lnTo>
                <a:lnTo>
                  <a:pt x="8" y="186"/>
                </a:lnTo>
                <a:lnTo>
                  <a:pt x="14" y="182"/>
                </a:lnTo>
                <a:lnTo>
                  <a:pt x="8" y="168"/>
                </a:lnTo>
                <a:lnTo>
                  <a:pt x="4" y="156"/>
                </a:lnTo>
                <a:lnTo>
                  <a:pt x="2" y="144"/>
                </a:lnTo>
                <a:lnTo>
                  <a:pt x="4" y="138"/>
                </a:lnTo>
                <a:lnTo>
                  <a:pt x="8" y="132"/>
                </a:lnTo>
                <a:lnTo>
                  <a:pt x="12" y="128"/>
                </a:lnTo>
                <a:lnTo>
                  <a:pt x="20" y="124"/>
                </a:lnTo>
                <a:lnTo>
                  <a:pt x="32" y="122"/>
                </a:lnTo>
                <a:lnTo>
                  <a:pt x="44" y="122"/>
                </a:lnTo>
                <a:lnTo>
                  <a:pt x="62" y="122"/>
                </a:lnTo>
                <a:lnTo>
                  <a:pt x="82" y="126"/>
                </a:lnTo>
                <a:lnTo>
                  <a:pt x="74" y="122"/>
                </a:lnTo>
                <a:lnTo>
                  <a:pt x="66" y="116"/>
                </a:lnTo>
                <a:lnTo>
                  <a:pt x="58" y="108"/>
                </a:lnTo>
                <a:lnTo>
                  <a:pt x="52" y="100"/>
                </a:lnTo>
                <a:lnTo>
                  <a:pt x="48" y="90"/>
                </a:lnTo>
                <a:lnTo>
                  <a:pt x="48" y="84"/>
                </a:lnTo>
                <a:lnTo>
                  <a:pt x="50" y="80"/>
                </a:lnTo>
                <a:lnTo>
                  <a:pt x="52" y="74"/>
                </a:lnTo>
                <a:lnTo>
                  <a:pt x="58" y="70"/>
                </a:lnTo>
                <a:lnTo>
                  <a:pt x="58" y="64"/>
                </a:lnTo>
                <a:lnTo>
                  <a:pt x="58" y="56"/>
                </a:lnTo>
                <a:lnTo>
                  <a:pt x="60" y="50"/>
                </a:lnTo>
                <a:lnTo>
                  <a:pt x="64" y="44"/>
                </a:lnTo>
                <a:lnTo>
                  <a:pt x="70" y="40"/>
                </a:lnTo>
                <a:lnTo>
                  <a:pt x="80" y="38"/>
                </a:lnTo>
                <a:lnTo>
                  <a:pt x="92" y="40"/>
                </a:lnTo>
                <a:close/>
              </a:path>
            </a:pathLst>
          </a:custGeom>
          <a:solidFill>
            <a:srgbClr val="BABCB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437"/>
          <p:cNvSpPr>
            <a:spLocks/>
          </p:cNvSpPr>
          <p:nvPr/>
        </p:nvSpPr>
        <p:spPr bwMode="auto">
          <a:xfrm>
            <a:off x="1193800" y="5006975"/>
            <a:ext cx="3536950" cy="590550"/>
          </a:xfrm>
          <a:custGeom>
            <a:avLst/>
            <a:gdLst>
              <a:gd name="T0" fmla="*/ 2147483646 w 2228"/>
              <a:gd name="T1" fmla="*/ 2147483646 h 372"/>
              <a:gd name="T2" fmla="*/ 2147483646 w 2228"/>
              <a:gd name="T3" fmla="*/ 2147483646 h 372"/>
              <a:gd name="T4" fmla="*/ 2147483646 w 2228"/>
              <a:gd name="T5" fmla="*/ 2147483646 h 372"/>
              <a:gd name="T6" fmla="*/ 2147483646 w 2228"/>
              <a:gd name="T7" fmla="*/ 2147483646 h 372"/>
              <a:gd name="T8" fmla="*/ 2147483646 w 2228"/>
              <a:gd name="T9" fmla="*/ 2147483646 h 372"/>
              <a:gd name="T10" fmla="*/ 2147483646 w 2228"/>
              <a:gd name="T11" fmla="*/ 2147483646 h 372"/>
              <a:gd name="T12" fmla="*/ 2147483646 w 2228"/>
              <a:gd name="T13" fmla="*/ 2147483646 h 372"/>
              <a:gd name="T14" fmla="*/ 2147483646 w 2228"/>
              <a:gd name="T15" fmla="*/ 2147483646 h 372"/>
              <a:gd name="T16" fmla="*/ 2147483646 w 2228"/>
              <a:gd name="T17" fmla="*/ 2147483646 h 372"/>
              <a:gd name="T18" fmla="*/ 2147483646 w 2228"/>
              <a:gd name="T19" fmla="*/ 2147483646 h 372"/>
              <a:gd name="T20" fmla="*/ 2147483646 w 2228"/>
              <a:gd name="T21" fmla="*/ 2147483646 h 372"/>
              <a:gd name="T22" fmla="*/ 2147483646 w 2228"/>
              <a:gd name="T23" fmla="*/ 2147483646 h 372"/>
              <a:gd name="T24" fmla="*/ 2147483646 w 2228"/>
              <a:gd name="T25" fmla="*/ 2147483646 h 372"/>
              <a:gd name="T26" fmla="*/ 2147483646 w 2228"/>
              <a:gd name="T27" fmla="*/ 2147483646 h 372"/>
              <a:gd name="T28" fmla="*/ 2147483646 w 2228"/>
              <a:gd name="T29" fmla="*/ 2147483646 h 372"/>
              <a:gd name="T30" fmla="*/ 2147483646 w 2228"/>
              <a:gd name="T31" fmla="*/ 2147483646 h 372"/>
              <a:gd name="T32" fmla="*/ 2147483646 w 2228"/>
              <a:gd name="T33" fmla="*/ 2147483646 h 372"/>
              <a:gd name="T34" fmla="*/ 2147483646 w 2228"/>
              <a:gd name="T35" fmla="*/ 2147483646 h 372"/>
              <a:gd name="T36" fmla="*/ 2147483646 w 2228"/>
              <a:gd name="T37" fmla="*/ 2147483646 h 372"/>
              <a:gd name="T38" fmla="*/ 2147483646 w 2228"/>
              <a:gd name="T39" fmla="*/ 2147483646 h 372"/>
              <a:gd name="T40" fmla="*/ 2147483646 w 2228"/>
              <a:gd name="T41" fmla="*/ 2147483646 h 372"/>
              <a:gd name="T42" fmla="*/ 2147483646 w 2228"/>
              <a:gd name="T43" fmla="*/ 2147483646 h 372"/>
              <a:gd name="T44" fmla="*/ 2147483646 w 2228"/>
              <a:gd name="T45" fmla="*/ 2147483646 h 372"/>
              <a:gd name="T46" fmla="*/ 2147483646 w 2228"/>
              <a:gd name="T47" fmla="*/ 2147483646 h 372"/>
              <a:gd name="T48" fmla="*/ 2147483646 w 2228"/>
              <a:gd name="T49" fmla="*/ 2147483646 h 372"/>
              <a:gd name="T50" fmla="*/ 2147483646 w 2228"/>
              <a:gd name="T51" fmla="*/ 2147483646 h 372"/>
              <a:gd name="T52" fmla="*/ 2147483646 w 2228"/>
              <a:gd name="T53" fmla="*/ 2147483646 h 372"/>
              <a:gd name="T54" fmla="*/ 2147483646 w 2228"/>
              <a:gd name="T55" fmla="*/ 2147483646 h 372"/>
              <a:gd name="T56" fmla="*/ 2147483646 w 2228"/>
              <a:gd name="T57" fmla="*/ 2147483646 h 372"/>
              <a:gd name="T58" fmla="*/ 2147483646 w 2228"/>
              <a:gd name="T59" fmla="*/ 2147483646 h 372"/>
              <a:gd name="T60" fmla="*/ 2147483646 w 2228"/>
              <a:gd name="T61" fmla="*/ 2147483646 h 372"/>
              <a:gd name="T62" fmla="*/ 2147483646 w 2228"/>
              <a:gd name="T63" fmla="*/ 2147483646 h 372"/>
              <a:gd name="T64" fmla="*/ 2147483646 w 2228"/>
              <a:gd name="T65" fmla="*/ 2147483646 h 372"/>
              <a:gd name="T66" fmla="*/ 2147483646 w 2228"/>
              <a:gd name="T67" fmla="*/ 0 h 372"/>
              <a:gd name="T68" fmla="*/ 2147483646 w 2228"/>
              <a:gd name="T69" fmla="*/ 2147483646 h 372"/>
              <a:gd name="T70" fmla="*/ 2147483646 w 2228"/>
              <a:gd name="T71" fmla="*/ 2147483646 h 372"/>
              <a:gd name="T72" fmla="*/ 2147483646 w 2228"/>
              <a:gd name="T73" fmla="*/ 2147483646 h 372"/>
              <a:gd name="T74" fmla="*/ 2147483646 w 2228"/>
              <a:gd name="T75" fmla="*/ 2147483646 h 372"/>
              <a:gd name="T76" fmla="*/ 2147483646 w 2228"/>
              <a:gd name="T77" fmla="*/ 2147483646 h 372"/>
              <a:gd name="T78" fmla="*/ 2147483646 w 2228"/>
              <a:gd name="T79" fmla="*/ 2147483646 h 372"/>
              <a:gd name="T80" fmla="*/ 2147483646 w 2228"/>
              <a:gd name="T81" fmla="*/ 2147483646 h 372"/>
              <a:gd name="T82" fmla="*/ 2147483646 w 2228"/>
              <a:gd name="T83" fmla="*/ 2147483646 h 372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228"/>
              <a:gd name="T127" fmla="*/ 0 h 372"/>
              <a:gd name="T128" fmla="*/ 2228 w 2228"/>
              <a:gd name="T129" fmla="*/ 372 h 372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228" h="372">
                <a:moveTo>
                  <a:pt x="0" y="164"/>
                </a:moveTo>
                <a:lnTo>
                  <a:pt x="0" y="164"/>
                </a:lnTo>
                <a:lnTo>
                  <a:pt x="60" y="176"/>
                </a:lnTo>
                <a:lnTo>
                  <a:pt x="198" y="204"/>
                </a:lnTo>
                <a:lnTo>
                  <a:pt x="278" y="218"/>
                </a:lnTo>
                <a:lnTo>
                  <a:pt x="354" y="232"/>
                </a:lnTo>
                <a:lnTo>
                  <a:pt x="422" y="240"/>
                </a:lnTo>
                <a:lnTo>
                  <a:pt x="450" y="244"/>
                </a:lnTo>
                <a:lnTo>
                  <a:pt x="472" y="244"/>
                </a:lnTo>
                <a:lnTo>
                  <a:pt x="424" y="248"/>
                </a:lnTo>
                <a:lnTo>
                  <a:pt x="308" y="254"/>
                </a:lnTo>
                <a:lnTo>
                  <a:pt x="238" y="258"/>
                </a:lnTo>
                <a:lnTo>
                  <a:pt x="166" y="258"/>
                </a:lnTo>
                <a:lnTo>
                  <a:pt x="100" y="254"/>
                </a:lnTo>
                <a:lnTo>
                  <a:pt x="70" y="252"/>
                </a:lnTo>
                <a:lnTo>
                  <a:pt x="44" y="248"/>
                </a:lnTo>
                <a:lnTo>
                  <a:pt x="86" y="264"/>
                </a:lnTo>
                <a:lnTo>
                  <a:pt x="134" y="280"/>
                </a:lnTo>
                <a:lnTo>
                  <a:pt x="194" y="298"/>
                </a:lnTo>
                <a:lnTo>
                  <a:pt x="264" y="314"/>
                </a:lnTo>
                <a:lnTo>
                  <a:pt x="300" y="322"/>
                </a:lnTo>
                <a:lnTo>
                  <a:pt x="336" y="328"/>
                </a:lnTo>
                <a:lnTo>
                  <a:pt x="374" y="332"/>
                </a:lnTo>
                <a:lnTo>
                  <a:pt x="410" y="336"/>
                </a:lnTo>
                <a:lnTo>
                  <a:pt x="446" y="336"/>
                </a:lnTo>
                <a:lnTo>
                  <a:pt x="480" y="334"/>
                </a:lnTo>
                <a:lnTo>
                  <a:pt x="548" y="338"/>
                </a:lnTo>
                <a:lnTo>
                  <a:pt x="606" y="342"/>
                </a:lnTo>
                <a:lnTo>
                  <a:pt x="656" y="348"/>
                </a:lnTo>
                <a:lnTo>
                  <a:pt x="916" y="352"/>
                </a:lnTo>
                <a:lnTo>
                  <a:pt x="1124" y="354"/>
                </a:lnTo>
                <a:lnTo>
                  <a:pt x="1214" y="354"/>
                </a:lnTo>
                <a:lnTo>
                  <a:pt x="1282" y="352"/>
                </a:lnTo>
                <a:lnTo>
                  <a:pt x="1332" y="356"/>
                </a:lnTo>
                <a:lnTo>
                  <a:pt x="1454" y="364"/>
                </a:lnTo>
                <a:lnTo>
                  <a:pt x="1530" y="368"/>
                </a:lnTo>
                <a:lnTo>
                  <a:pt x="1610" y="370"/>
                </a:lnTo>
                <a:lnTo>
                  <a:pt x="1688" y="372"/>
                </a:lnTo>
                <a:lnTo>
                  <a:pt x="1762" y="370"/>
                </a:lnTo>
                <a:lnTo>
                  <a:pt x="1814" y="366"/>
                </a:lnTo>
                <a:lnTo>
                  <a:pt x="1944" y="358"/>
                </a:lnTo>
                <a:lnTo>
                  <a:pt x="2020" y="350"/>
                </a:lnTo>
                <a:lnTo>
                  <a:pt x="2098" y="342"/>
                </a:lnTo>
                <a:lnTo>
                  <a:pt x="2168" y="332"/>
                </a:lnTo>
                <a:lnTo>
                  <a:pt x="2228" y="320"/>
                </a:lnTo>
                <a:lnTo>
                  <a:pt x="2196" y="312"/>
                </a:lnTo>
                <a:lnTo>
                  <a:pt x="2156" y="304"/>
                </a:lnTo>
                <a:lnTo>
                  <a:pt x="2100" y="296"/>
                </a:lnTo>
                <a:lnTo>
                  <a:pt x="2028" y="286"/>
                </a:lnTo>
                <a:lnTo>
                  <a:pt x="1940" y="278"/>
                </a:lnTo>
                <a:lnTo>
                  <a:pt x="1832" y="274"/>
                </a:lnTo>
                <a:lnTo>
                  <a:pt x="1710" y="272"/>
                </a:lnTo>
                <a:lnTo>
                  <a:pt x="1754" y="264"/>
                </a:lnTo>
                <a:lnTo>
                  <a:pt x="1862" y="248"/>
                </a:lnTo>
                <a:lnTo>
                  <a:pt x="1926" y="236"/>
                </a:lnTo>
                <a:lnTo>
                  <a:pt x="1992" y="222"/>
                </a:lnTo>
                <a:lnTo>
                  <a:pt x="2052" y="206"/>
                </a:lnTo>
                <a:lnTo>
                  <a:pt x="2104" y="190"/>
                </a:lnTo>
                <a:lnTo>
                  <a:pt x="2026" y="186"/>
                </a:lnTo>
                <a:lnTo>
                  <a:pt x="1842" y="176"/>
                </a:lnTo>
                <a:lnTo>
                  <a:pt x="1734" y="172"/>
                </a:lnTo>
                <a:lnTo>
                  <a:pt x="1626" y="170"/>
                </a:lnTo>
                <a:lnTo>
                  <a:pt x="1532" y="170"/>
                </a:lnTo>
                <a:lnTo>
                  <a:pt x="1492" y="170"/>
                </a:lnTo>
                <a:lnTo>
                  <a:pt x="1458" y="172"/>
                </a:lnTo>
                <a:lnTo>
                  <a:pt x="1590" y="136"/>
                </a:lnTo>
                <a:lnTo>
                  <a:pt x="1564" y="134"/>
                </a:lnTo>
                <a:lnTo>
                  <a:pt x="1502" y="128"/>
                </a:lnTo>
                <a:lnTo>
                  <a:pt x="1418" y="124"/>
                </a:lnTo>
                <a:lnTo>
                  <a:pt x="1374" y="122"/>
                </a:lnTo>
                <a:lnTo>
                  <a:pt x="1332" y="122"/>
                </a:lnTo>
                <a:lnTo>
                  <a:pt x="1332" y="116"/>
                </a:lnTo>
                <a:lnTo>
                  <a:pt x="1334" y="106"/>
                </a:lnTo>
                <a:lnTo>
                  <a:pt x="1340" y="96"/>
                </a:lnTo>
                <a:lnTo>
                  <a:pt x="1350" y="84"/>
                </a:lnTo>
                <a:lnTo>
                  <a:pt x="1368" y="72"/>
                </a:lnTo>
                <a:lnTo>
                  <a:pt x="1392" y="58"/>
                </a:lnTo>
                <a:lnTo>
                  <a:pt x="1428" y="46"/>
                </a:lnTo>
                <a:lnTo>
                  <a:pt x="1424" y="44"/>
                </a:lnTo>
                <a:lnTo>
                  <a:pt x="1416" y="38"/>
                </a:lnTo>
                <a:lnTo>
                  <a:pt x="1402" y="32"/>
                </a:lnTo>
                <a:lnTo>
                  <a:pt x="1376" y="22"/>
                </a:lnTo>
                <a:lnTo>
                  <a:pt x="1342" y="14"/>
                </a:lnTo>
                <a:lnTo>
                  <a:pt x="1294" y="6"/>
                </a:lnTo>
                <a:lnTo>
                  <a:pt x="1232" y="2"/>
                </a:lnTo>
                <a:lnTo>
                  <a:pt x="1152" y="2"/>
                </a:lnTo>
                <a:lnTo>
                  <a:pt x="1102" y="0"/>
                </a:lnTo>
                <a:lnTo>
                  <a:pt x="986" y="0"/>
                </a:lnTo>
                <a:lnTo>
                  <a:pt x="920" y="0"/>
                </a:lnTo>
                <a:lnTo>
                  <a:pt x="860" y="4"/>
                </a:lnTo>
                <a:lnTo>
                  <a:pt x="812" y="8"/>
                </a:lnTo>
                <a:lnTo>
                  <a:pt x="792" y="12"/>
                </a:lnTo>
                <a:lnTo>
                  <a:pt x="780" y="14"/>
                </a:lnTo>
                <a:lnTo>
                  <a:pt x="850" y="32"/>
                </a:lnTo>
                <a:lnTo>
                  <a:pt x="904" y="50"/>
                </a:lnTo>
                <a:lnTo>
                  <a:pt x="930" y="58"/>
                </a:lnTo>
                <a:lnTo>
                  <a:pt x="948" y="64"/>
                </a:lnTo>
                <a:lnTo>
                  <a:pt x="880" y="62"/>
                </a:lnTo>
                <a:lnTo>
                  <a:pt x="722" y="58"/>
                </a:lnTo>
                <a:lnTo>
                  <a:pt x="632" y="56"/>
                </a:lnTo>
                <a:lnTo>
                  <a:pt x="546" y="58"/>
                </a:lnTo>
                <a:lnTo>
                  <a:pt x="508" y="60"/>
                </a:lnTo>
                <a:lnTo>
                  <a:pt x="472" y="64"/>
                </a:lnTo>
                <a:lnTo>
                  <a:pt x="444" y="68"/>
                </a:lnTo>
                <a:lnTo>
                  <a:pt x="420" y="74"/>
                </a:lnTo>
                <a:lnTo>
                  <a:pt x="344" y="86"/>
                </a:lnTo>
                <a:lnTo>
                  <a:pt x="430" y="108"/>
                </a:lnTo>
                <a:lnTo>
                  <a:pt x="520" y="126"/>
                </a:lnTo>
                <a:lnTo>
                  <a:pt x="626" y="146"/>
                </a:lnTo>
                <a:lnTo>
                  <a:pt x="0" y="164"/>
                </a:lnTo>
                <a:close/>
              </a:path>
            </a:pathLst>
          </a:custGeom>
          <a:solidFill>
            <a:srgbClr val="EDED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438"/>
          <p:cNvSpPr>
            <a:spLocks/>
          </p:cNvSpPr>
          <p:nvPr/>
        </p:nvSpPr>
        <p:spPr bwMode="auto">
          <a:xfrm>
            <a:off x="1339850" y="5032375"/>
            <a:ext cx="3117850" cy="520700"/>
          </a:xfrm>
          <a:custGeom>
            <a:avLst/>
            <a:gdLst>
              <a:gd name="T0" fmla="*/ 0 w 1964"/>
              <a:gd name="T1" fmla="*/ 2147483646 h 328"/>
              <a:gd name="T2" fmla="*/ 2147483646 w 1964"/>
              <a:gd name="T3" fmla="*/ 2147483646 h 328"/>
              <a:gd name="T4" fmla="*/ 2147483646 w 1964"/>
              <a:gd name="T5" fmla="*/ 2147483646 h 328"/>
              <a:gd name="T6" fmla="*/ 2147483646 w 1964"/>
              <a:gd name="T7" fmla="*/ 2147483646 h 328"/>
              <a:gd name="T8" fmla="*/ 2147483646 w 1964"/>
              <a:gd name="T9" fmla="*/ 2147483646 h 328"/>
              <a:gd name="T10" fmla="*/ 2147483646 w 1964"/>
              <a:gd name="T11" fmla="*/ 2147483646 h 328"/>
              <a:gd name="T12" fmla="*/ 2147483646 w 1964"/>
              <a:gd name="T13" fmla="*/ 2147483646 h 328"/>
              <a:gd name="T14" fmla="*/ 2147483646 w 1964"/>
              <a:gd name="T15" fmla="*/ 2147483646 h 328"/>
              <a:gd name="T16" fmla="*/ 2147483646 w 1964"/>
              <a:gd name="T17" fmla="*/ 2147483646 h 328"/>
              <a:gd name="T18" fmla="*/ 2147483646 w 1964"/>
              <a:gd name="T19" fmla="*/ 2147483646 h 328"/>
              <a:gd name="T20" fmla="*/ 2147483646 w 1964"/>
              <a:gd name="T21" fmla="*/ 2147483646 h 328"/>
              <a:gd name="T22" fmla="*/ 2147483646 w 1964"/>
              <a:gd name="T23" fmla="*/ 2147483646 h 328"/>
              <a:gd name="T24" fmla="*/ 2147483646 w 1964"/>
              <a:gd name="T25" fmla="*/ 2147483646 h 328"/>
              <a:gd name="T26" fmla="*/ 2147483646 w 1964"/>
              <a:gd name="T27" fmla="*/ 2147483646 h 328"/>
              <a:gd name="T28" fmla="*/ 2147483646 w 1964"/>
              <a:gd name="T29" fmla="*/ 2147483646 h 328"/>
              <a:gd name="T30" fmla="*/ 2147483646 w 1964"/>
              <a:gd name="T31" fmla="*/ 2147483646 h 328"/>
              <a:gd name="T32" fmla="*/ 2147483646 w 1964"/>
              <a:gd name="T33" fmla="*/ 2147483646 h 328"/>
              <a:gd name="T34" fmla="*/ 2147483646 w 1964"/>
              <a:gd name="T35" fmla="*/ 2147483646 h 328"/>
              <a:gd name="T36" fmla="*/ 2147483646 w 1964"/>
              <a:gd name="T37" fmla="*/ 2147483646 h 328"/>
              <a:gd name="T38" fmla="*/ 2147483646 w 1964"/>
              <a:gd name="T39" fmla="*/ 2147483646 h 328"/>
              <a:gd name="T40" fmla="*/ 2147483646 w 1964"/>
              <a:gd name="T41" fmla="*/ 2147483646 h 328"/>
              <a:gd name="T42" fmla="*/ 2147483646 w 1964"/>
              <a:gd name="T43" fmla="*/ 2147483646 h 328"/>
              <a:gd name="T44" fmla="*/ 2147483646 w 1964"/>
              <a:gd name="T45" fmla="*/ 2147483646 h 328"/>
              <a:gd name="T46" fmla="*/ 2147483646 w 1964"/>
              <a:gd name="T47" fmla="*/ 2147483646 h 328"/>
              <a:gd name="T48" fmla="*/ 2147483646 w 1964"/>
              <a:gd name="T49" fmla="*/ 2147483646 h 328"/>
              <a:gd name="T50" fmla="*/ 2147483646 w 1964"/>
              <a:gd name="T51" fmla="*/ 2147483646 h 328"/>
              <a:gd name="T52" fmla="*/ 2147483646 w 1964"/>
              <a:gd name="T53" fmla="*/ 2147483646 h 328"/>
              <a:gd name="T54" fmla="*/ 2147483646 w 1964"/>
              <a:gd name="T55" fmla="*/ 2147483646 h 328"/>
              <a:gd name="T56" fmla="*/ 2147483646 w 1964"/>
              <a:gd name="T57" fmla="*/ 2147483646 h 328"/>
              <a:gd name="T58" fmla="*/ 2147483646 w 1964"/>
              <a:gd name="T59" fmla="*/ 2147483646 h 328"/>
              <a:gd name="T60" fmla="*/ 2147483646 w 1964"/>
              <a:gd name="T61" fmla="*/ 2147483646 h 328"/>
              <a:gd name="T62" fmla="*/ 2147483646 w 1964"/>
              <a:gd name="T63" fmla="*/ 2147483646 h 328"/>
              <a:gd name="T64" fmla="*/ 2147483646 w 1964"/>
              <a:gd name="T65" fmla="*/ 2147483646 h 328"/>
              <a:gd name="T66" fmla="*/ 2147483646 w 1964"/>
              <a:gd name="T67" fmla="*/ 2147483646 h 328"/>
              <a:gd name="T68" fmla="*/ 2147483646 w 1964"/>
              <a:gd name="T69" fmla="*/ 2147483646 h 328"/>
              <a:gd name="T70" fmla="*/ 2147483646 w 1964"/>
              <a:gd name="T71" fmla="*/ 2147483646 h 328"/>
              <a:gd name="T72" fmla="*/ 2147483646 w 1964"/>
              <a:gd name="T73" fmla="*/ 2147483646 h 328"/>
              <a:gd name="T74" fmla="*/ 2147483646 w 1964"/>
              <a:gd name="T75" fmla="*/ 2147483646 h 328"/>
              <a:gd name="T76" fmla="*/ 2147483646 w 1964"/>
              <a:gd name="T77" fmla="*/ 2147483646 h 328"/>
              <a:gd name="T78" fmla="*/ 2147483646 w 1964"/>
              <a:gd name="T79" fmla="*/ 2147483646 h 328"/>
              <a:gd name="T80" fmla="*/ 2147483646 w 1964"/>
              <a:gd name="T81" fmla="*/ 2147483646 h 328"/>
              <a:gd name="T82" fmla="*/ 2147483646 w 1964"/>
              <a:gd name="T83" fmla="*/ 2147483646 h 328"/>
              <a:gd name="T84" fmla="*/ 2147483646 w 1964"/>
              <a:gd name="T85" fmla="*/ 2147483646 h 328"/>
              <a:gd name="T86" fmla="*/ 2147483646 w 1964"/>
              <a:gd name="T87" fmla="*/ 2147483646 h 328"/>
              <a:gd name="T88" fmla="*/ 2147483646 w 1964"/>
              <a:gd name="T89" fmla="*/ 2147483646 h 328"/>
              <a:gd name="T90" fmla="*/ 2147483646 w 1964"/>
              <a:gd name="T91" fmla="*/ 2147483646 h 328"/>
              <a:gd name="T92" fmla="*/ 2147483646 w 1964"/>
              <a:gd name="T93" fmla="*/ 2147483646 h 328"/>
              <a:gd name="T94" fmla="*/ 2147483646 w 1964"/>
              <a:gd name="T95" fmla="*/ 2147483646 h 328"/>
              <a:gd name="T96" fmla="*/ 2147483646 w 1964"/>
              <a:gd name="T97" fmla="*/ 2147483646 h 328"/>
              <a:gd name="T98" fmla="*/ 2147483646 w 1964"/>
              <a:gd name="T99" fmla="*/ 2147483646 h 328"/>
              <a:gd name="T100" fmla="*/ 2147483646 w 1964"/>
              <a:gd name="T101" fmla="*/ 2147483646 h 328"/>
              <a:gd name="T102" fmla="*/ 2147483646 w 1964"/>
              <a:gd name="T103" fmla="*/ 2147483646 h 328"/>
              <a:gd name="T104" fmla="*/ 2147483646 w 1964"/>
              <a:gd name="T105" fmla="*/ 2147483646 h 328"/>
              <a:gd name="T106" fmla="*/ 2147483646 w 1964"/>
              <a:gd name="T107" fmla="*/ 2147483646 h 328"/>
              <a:gd name="T108" fmla="*/ 2147483646 w 1964"/>
              <a:gd name="T109" fmla="*/ 2147483646 h 328"/>
              <a:gd name="T110" fmla="*/ 2147483646 w 1964"/>
              <a:gd name="T111" fmla="*/ 2147483646 h 328"/>
              <a:gd name="T112" fmla="*/ 2147483646 w 1964"/>
              <a:gd name="T113" fmla="*/ 2147483646 h 328"/>
              <a:gd name="T114" fmla="*/ 2147483646 w 1964"/>
              <a:gd name="T115" fmla="*/ 2147483646 h 328"/>
              <a:gd name="T116" fmla="*/ 2147483646 w 1964"/>
              <a:gd name="T117" fmla="*/ 2147483646 h 328"/>
              <a:gd name="T118" fmla="*/ 2147483646 w 1964"/>
              <a:gd name="T119" fmla="*/ 2147483646 h 328"/>
              <a:gd name="T120" fmla="*/ 0 w 1964"/>
              <a:gd name="T121" fmla="*/ 2147483646 h 32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964"/>
              <a:gd name="T184" fmla="*/ 0 h 328"/>
              <a:gd name="T185" fmla="*/ 1964 w 1964"/>
              <a:gd name="T186" fmla="*/ 328 h 328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964" h="328">
                <a:moveTo>
                  <a:pt x="0" y="144"/>
                </a:moveTo>
                <a:lnTo>
                  <a:pt x="0" y="144"/>
                </a:lnTo>
                <a:lnTo>
                  <a:pt x="52" y="156"/>
                </a:lnTo>
                <a:lnTo>
                  <a:pt x="174" y="180"/>
                </a:lnTo>
                <a:lnTo>
                  <a:pt x="244" y="194"/>
                </a:lnTo>
                <a:lnTo>
                  <a:pt x="312" y="204"/>
                </a:lnTo>
                <a:lnTo>
                  <a:pt x="372" y="212"/>
                </a:lnTo>
                <a:lnTo>
                  <a:pt x="416" y="216"/>
                </a:lnTo>
                <a:lnTo>
                  <a:pt x="374" y="220"/>
                </a:lnTo>
                <a:lnTo>
                  <a:pt x="270" y="226"/>
                </a:lnTo>
                <a:lnTo>
                  <a:pt x="210" y="228"/>
                </a:lnTo>
                <a:lnTo>
                  <a:pt x="146" y="228"/>
                </a:lnTo>
                <a:lnTo>
                  <a:pt x="88" y="226"/>
                </a:lnTo>
                <a:lnTo>
                  <a:pt x="62" y="224"/>
                </a:lnTo>
                <a:lnTo>
                  <a:pt x="38" y="220"/>
                </a:lnTo>
                <a:lnTo>
                  <a:pt x="76" y="234"/>
                </a:lnTo>
                <a:lnTo>
                  <a:pt x="118" y="248"/>
                </a:lnTo>
                <a:lnTo>
                  <a:pt x="172" y="264"/>
                </a:lnTo>
                <a:lnTo>
                  <a:pt x="232" y="278"/>
                </a:lnTo>
                <a:lnTo>
                  <a:pt x="264" y="284"/>
                </a:lnTo>
                <a:lnTo>
                  <a:pt x="296" y="290"/>
                </a:lnTo>
                <a:lnTo>
                  <a:pt x="328" y="294"/>
                </a:lnTo>
                <a:lnTo>
                  <a:pt x="362" y="296"/>
                </a:lnTo>
                <a:lnTo>
                  <a:pt x="392" y="298"/>
                </a:lnTo>
                <a:lnTo>
                  <a:pt x="424" y="296"/>
                </a:lnTo>
                <a:lnTo>
                  <a:pt x="482" y="298"/>
                </a:lnTo>
                <a:lnTo>
                  <a:pt x="534" y="302"/>
                </a:lnTo>
                <a:lnTo>
                  <a:pt x="578" y="308"/>
                </a:lnTo>
                <a:lnTo>
                  <a:pt x="808" y="310"/>
                </a:lnTo>
                <a:lnTo>
                  <a:pt x="992" y="312"/>
                </a:lnTo>
                <a:lnTo>
                  <a:pt x="1130" y="312"/>
                </a:lnTo>
                <a:lnTo>
                  <a:pt x="1174" y="314"/>
                </a:lnTo>
                <a:lnTo>
                  <a:pt x="1282" y="322"/>
                </a:lnTo>
                <a:lnTo>
                  <a:pt x="1350" y="326"/>
                </a:lnTo>
                <a:lnTo>
                  <a:pt x="1420" y="328"/>
                </a:lnTo>
                <a:lnTo>
                  <a:pt x="1490" y="328"/>
                </a:lnTo>
                <a:lnTo>
                  <a:pt x="1552" y="326"/>
                </a:lnTo>
                <a:lnTo>
                  <a:pt x="1600" y="324"/>
                </a:lnTo>
                <a:lnTo>
                  <a:pt x="1714" y="316"/>
                </a:lnTo>
                <a:lnTo>
                  <a:pt x="1782" y="310"/>
                </a:lnTo>
                <a:lnTo>
                  <a:pt x="1850" y="302"/>
                </a:lnTo>
                <a:lnTo>
                  <a:pt x="1912" y="294"/>
                </a:lnTo>
                <a:lnTo>
                  <a:pt x="1964" y="284"/>
                </a:lnTo>
                <a:lnTo>
                  <a:pt x="1936" y="276"/>
                </a:lnTo>
                <a:lnTo>
                  <a:pt x="1902" y="270"/>
                </a:lnTo>
                <a:lnTo>
                  <a:pt x="1852" y="262"/>
                </a:lnTo>
                <a:lnTo>
                  <a:pt x="1788" y="254"/>
                </a:lnTo>
                <a:lnTo>
                  <a:pt x="1710" y="246"/>
                </a:lnTo>
                <a:lnTo>
                  <a:pt x="1616" y="242"/>
                </a:lnTo>
                <a:lnTo>
                  <a:pt x="1508" y="240"/>
                </a:lnTo>
                <a:lnTo>
                  <a:pt x="1548" y="234"/>
                </a:lnTo>
                <a:lnTo>
                  <a:pt x="1642" y="218"/>
                </a:lnTo>
                <a:lnTo>
                  <a:pt x="1698" y="208"/>
                </a:lnTo>
                <a:lnTo>
                  <a:pt x="1756" y="196"/>
                </a:lnTo>
                <a:lnTo>
                  <a:pt x="1810" y="182"/>
                </a:lnTo>
                <a:lnTo>
                  <a:pt x="1856" y="168"/>
                </a:lnTo>
                <a:lnTo>
                  <a:pt x="1786" y="164"/>
                </a:lnTo>
                <a:lnTo>
                  <a:pt x="1624" y="156"/>
                </a:lnTo>
                <a:lnTo>
                  <a:pt x="1528" y="152"/>
                </a:lnTo>
                <a:lnTo>
                  <a:pt x="1434" y="150"/>
                </a:lnTo>
                <a:lnTo>
                  <a:pt x="1350" y="150"/>
                </a:lnTo>
                <a:lnTo>
                  <a:pt x="1284" y="152"/>
                </a:lnTo>
                <a:lnTo>
                  <a:pt x="1402" y="120"/>
                </a:lnTo>
                <a:lnTo>
                  <a:pt x="1380" y="118"/>
                </a:lnTo>
                <a:lnTo>
                  <a:pt x="1324" y="114"/>
                </a:lnTo>
                <a:lnTo>
                  <a:pt x="1250" y="110"/>
                </a:lnTo>
                <a:lnTo>
                  <a:pt x="1212" y="108"/>
                </a:lnTo>
                <a:lnTo>
                  <a:pt x="1176" y="110"/>
                </a:lnTo>
                <a:lnTo>
                  <a:pt x="1174" y="102"/>
                </a:lnTo>
                <a:lnTo>
                  <a:pt x="1176" y="96"/>
                </a:lnTo>
                <a:lnTo>
                  <a:pt x="1182" y="86"/>
                </a:lnTo>
                <a:lnTo>
                  <a:pt x="1190" y="76"/>
                </a:lnTo>
                <a:lnTo>
                  <a:pt x="1206" y="64"/>
                </a:lnTo>
                <a:lnTo>
                  <a:pt x="1228" y="52"/>
                </a:lnTo>
                <a:lnTo>
                  <a:pt x="1258" y="42"/>
                </a:lnTo>
                <a:lnTo>
                  <a:pt x="1250" y="34"/>
                </a:lnTo>
                <a:lnTo>
                  <a:pt x="1236" y="28"/>
                </a:lnTo>
                <a:lnTo>
                  <a:pt x="1214" y="20"/>
                </a:lnTo>
                <a:lnTo>
                  <a:pt x="1182" y="12"/>
                </a:lnTo>
                <a:lnTo>
                  <a:pt x="1140" y="6"/>
                </a:lnTo>
                <a:lnTo>
                  <a:pt x="1086" y="2"/>
                </a:lnTo>
                <a:lnTo>
                  <a:pt x="1016" y="2"/>
                </a:lnTo>
                <a:lnTo>
                  <a:pt x="972" y="2"/>
                </a:lnTo>
                <a:lnTo>
                  <a:pt x="870" y="0"/>
                </a:lnTo>
                <a:lnTo>
                  <a:pt x="812" y="2"/>
                </a:lnTo>
                <a:lnTo>
                  <a:pt x="758" y="4"/>
                </a:lnTo>
                <a:lnTo>
                  <a:pt x="714" y="8"/>
                </a:lnTo>
                <a:lnTo>
                  <a:pt x="700" y="10"/>
                </a:lnTo>
                <a:lnTo>
                  <a:pt x="688" y="14"/>
                </a:lnTo>
                <a:lnTo>
                  <a:pt x="748" y="30"/>
                </a:lnTo>
                <a:lnTo>
                  <a:pt x="798" y="44"/>
                </a:lnTo>
                <a:lnTo>
                  <a:pt x="820" y="52"/>
                </a:lnTo>
                <a:lnTo>
                  <a:pt x="836" y="58"/>
                </a:lnTo>
                <a:lnTo>
                  <a:pt x="776" y="54"/>
                </a:lnTo>
                <a:lnTo>
                  <a:pt x="636" y="52"/>
                </a:lnTo>
                <a:lnTo>
                  <a:pt x="558" y="50"/>
                </a:lnTo>
                <a:lnTo>
                  <a:pt x="482" y="52"/>
                </a:lnTo>
                <a:lnTo>
                  <a:pt x="416" y="58"/>
                </a:lnTo>
                <a:lnTo>
                  <a:pt x="390" y="60"/>
                </a:lnTo>
                <a:lnTo>
                  <a:pt x="370" y="66"/>
                </a:lnTo>
                <a:lnTo>
                  <a:pt x="302" y="78"/>
                </a:lnTo>
                <a:lnTo>
                  <a:pt x="380" y="96"/>
                </a:lnTo>
                <a:lnTo>
                  <a:pt x="458" y="112"/>
                </a:lnTo>
                <a:lnTo>
                  <a:pt x="552" y="128"/>
                </a:lnTo>
                <a:lnTo>
                  <a:pt x="0" y="144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439"/>
          <p:cNvSpPr>
            <a:spLocks/>
          </p:cNvSpPr>
          <p:nvPr/>
        </p:nvSpPr>
        <p:spPr bwMode="auto">
          <a:xfrm>
            <a:off x="1279525" y="2733675"/>
            <a:ext cx="2203450" cy="504825"/>
          </a:xfrm>
          <a:custGeom>
            <a:avLst/>
            <a:gdLst>
              <a:gd name="T0" fmla="*/ 2147483646 w 1388"/>
              <a:gd name="T1" fmla="*/ 2147483646 h 318"/>
              <a:gd name="T2" fmla="*/ 2147483646 w 1388"/>
              <a:gd name="T3" fmla="*/ 2147483646 h 318"/>
              <a:gd name="T4" fmla="*/ 2147483646 w 1388"/>
              <a:gd name="T5" fmla="*/ 2147483646 h 318"/>
              <a:gd name="T6" fmla="*/ 2147483646 w 1388"/>
              <a:gd name="T7" fmla="*/ 2147483646 h 318"/>
              <a:gd name="T8" fmla="*/ 2147483646 w 1388"/>
              <a:gd name="T9" fmla="*/ 2147483646 h 318"/>
              <a:gd name="T10" fmla="*/ 2147483646 w 1388"/>
              <a:gd name="T11" fmla="*/ 2147483646 h 318"/>
              <a:gd name="T12" fmla="*/ 2147483646 w 1388"/>
              <a:gd name="T13" fmla="*/ 2147483646 h 318"/>
              <a:gd name="T14" fmla="*/ 2147483646 w 1388"/>
              <a:gd name="T15" fmla="*/ 2147483646 h 318"/>
              <a:gd name="T16" fmla="*/ 2147483646 w 1388"/>
              <a:gd name="T17" fmla="*/ 2147483646 h 318"/>
              <a:gd name="T18" fmla="*/ 2147483646 w 1388"/>
              <a:gd name="T19" fmla="*/ 2147483646 h 318"/>
              <a:gd name="T20" fmla="*/ 2147483646 w 1388"/>
              <a:gd name="T21" fmla="*/ 2147483646 h 318"/>
              <a:gd name="T22" fmla="*/ 2147483646 w 1388"/>
              <a:gd name="T23" fmla="*/ 2147483646 h 318"/>
              <a:gd name="T24" fmla="*/ 2147483646 w 1388"/>
              <a:gd name="T25" fmla="*/ 2147483646 h 318"/>
              <a:gd name="T26" fmla="*/ 2147483646 w 1388"/>
              <a:gd name="T27" fmla="*/ 2147483646 h 318"/>
              <a:gd name="T28" fmla="*/ 2147483646 w 1388"/>
              <a:gd name="T29" fmla="*/ 2147483646 h 318"/>
              <a:gd name="T30" fmla="*/ 2147483646 w 1388"/>
              <a:gd name="T31" fmla="*/ 2147483646 h 318"/>
              <a:gd name="T32" fmla="*/ 2147483646 w 1388"/>
              <a:gd name="T33" fmla="*/ 2147483646 h 318"/>
              <a:gd name="T34" fmla="*/ 2147483646 w 1388"/>
              <a:gd name="T35" fmla="*/ 2147483646 h 318"/>
              <a:gd name="T36" fmla="*/ 2147483646 w 1388"/>
              <a:gd name="T37" fmla="*/ 2147483646 h 318"/>
              <a:gd name="T38" fmla="*/ 2147483646 w 1388"/>
              <a:gd name="T39" fmla="*/ 2147483646 h 318"/>
              <a:gd name="T40" fmla="*/ 2147483646 w 1388"/>
              <a:gd name="T41" fmla="*/ 2147483646 h 318"/>
              <a:gd name="T42" fmla="*/ 2147483646 w 1388"/>
              <a:gd name="T43" fmla="*/ 2147483646 h 318"/>
              <a:gd name="T44" fmla="*/ 2147483646 w 1388"/>
              <a:gd name="T45" fmla="*/ 2147483646 h 318"/>
              <a:gd name="T46" fmla="*/ 2147483646 w 1388"/>
              <a:gd name="T47" fmla="*/ 2147483646 h 318"/>
              <a:gd name="T48" fmla="*/ 2147483646 w 1388"/>
              <a:gd name="T49" fmla="*/ 2147483646 h 318"/>
              <a:gd name="T50" fmla="*/ 2147483646 w 1388"/>
              <a:gd name="T51" fmla="*/ 2147483646 h 318"/>
              <a:gd name="T52" fmla="*/ 2147483646 w 1388"/>
              <a:gd name="T53" fmla="*/ 2147483646 h 318"/>
              <a:gd name="T54" fmla="*/ 2147483646 w 1388"/>
              <a:gd name="T55" fmla="*/ 2147483646 h 318"/>
              <a:gd name="T56" fmla="*/ 2147483646 w 1388"/>
              <a:gd name="T57" fmla="*/ 2147483646 h 318"/>
              <a:gd name="T58" fmla="*/ 2147483646 w 1388"/>
              <a:gd name="T59" fmla="*/ 2147483646 h 318"/>
              <a:gd name="T60" fmla="*/ 2147483646 w 1388"/>
              <a:gd name="T61" fmla="*/ 2147483646 h 318"/>
              <a:gd name="T62" fmla="*/ 2147483646 w 1388"/>
              <a:gd name="T63" fmla="*/ 2147483646 h 318"/>
              <a:gd name="T64" fmla="*/ 2147483646 w 1388"/>
              <a:gd name="T65" fmla="*/ 2147483646 h 318"/>
              <a:gd name="T66" fmla="*/ 2147483646 w 1388"/>
              <a:gd name="T67" fmla="*/ 2147483646 h 318"/>
              <a:gd name="T68" fmla="*/ 2147483646 w 1388"/>
              <a:gd name="T69" fmla="*/ 2147483646 h 318"/>
              <a:gd name="T70" fmla="*/ 2147483646 w 1388"/>
              <a:gd name="T71" fmla="*/ 2147483646 h 318"/>
              <a:gd name="T72" fmla="*/ 2147483646 w 1388"/>
              <a:gd name="T73" fmla="*/ 2147483646 h 318"/>
              <a:gd name="T74" fmla="*/ 2147483646 w 1388"/>
              <a:gd name="T75" fmla="*/ 2147483646 h 318"/>
              <a:gd name="T76" fmla="*/ 2147483646 w 1388"/>
              <a:gd name="T77" fmla="*/ 2147483646 h 318"/>
              <a:gd name="T78" fmla="*/ 2147483646 w 1388"/>
              <a:gd name="T79" fmla="*/ 2147483646 h 318"/>
              <a:gd name="T80" fmla="*/ 2147483646 w 1388"/>
              <a:gd name="T81" fmla="*/ 2147483646 h 318"/>
              <a:gd name="T82" fmla="*/ 2147483646 w 1388"/>
              <a:gd name="T83" fmla="*/ 2147483646 h 318"/>
              <a:gd name="T84" fmla="*/ 2147483646 w 1388"/>
              <a:gd name="T85" fmla="*/ 2147483646 h 318"/>
              <a:gd name="T86" fmla="*/ 2147483646 w 1388"/>
              <a:gd name="T87" fmla="*/ 2147483646 h 318"/>
              <a:gd name="T88" fmla="*/ 2147483646 w 1388"/>
              <a:gd name="T89" fmla="*/ 2147483646 h 318"/>
              <a:gd name="T90" fmla="*/ 2147483646 w 1388"/>
              <a:gd name="T91" fmla="*/ 2147483646 h 318"/>
              <a:gd name="T92" fmla="*/ 2147483646 w 1388"/>
              <a:gd name="T93" fmla="*/ 2147483646 h 318"/>
              <a:gd name="T94" fmla="*/ 2147483646 w 1388"/>
              <a:gd name="T95" fmla="*/ 2147483646 h 318"/>
              <a:gd name="T96" fmla="*/ 2147483646 w 1388"/>
              <a:gd name="T97" fmla="*/ 2147483646 h 318"/>
              <a:gd name="T98" fmla="*/ 2147483646 w 1388"/>
              <a:gd name="T99" fmla="*/ 2147483646 h 318"/>
              <a:gd name="T100" fmla="*/ 2147483646 w 1388"/>
              <a:gd name="T101" fmla="*/ 2147483646 h 318"/>
              <a:gd name="T102" fmla="*/ 2147483646 w 1388"/>
              <a:gd name="T103" fmla="*/ 0 h 318"/>
              <a:gd name="T104" fmla="*/ 2147483646 w 1388"/>
              <a:gd name="T105" fmla="*/ 2147483646 h 318"/>
              <a:gd name="T106" fmla="*/ 2147483646 w 1388"/>
              <a:gd name="T107" fmla="*/ 2147483646 h 318"/>
              <a:gd name="T108" fmla="*/ 2147483646 w 1388"/>
              <a:gd name="T109" fmla="*/ 2147483646 h 318"/>
              <a:gd name="T110" fmla="*/ 2147483646 w 1388"/>
              <a:gd name="T111" fmla="*/ 2147483646 h 318"/>
              <a:gd name="T112" fmla="*/ 2147483646 w 1388"/>
              <a:gd name="T113" fmla="*/ 2147483646 h 318"/>
              <a:gd name="T114" fmla="*/ 2147483646 w 1388"/>
              <a:gd name="T115" fmla="*/ 2147483646 h 318"/>
              <a:gd name="T116" fmla="*/ 2147483646 w 1388"/>
              <a:gd name="T117" fmla="*/ 2147483646 h 318"/>
              <a:gd name="T118" fmla="*/ 2147483646 w 1388"/>
              <a:gd name="T119" fmla="*/ 2147483646 h 318"/>
              <a:gd name="T120" fmla="*/ 2147483646 w 1388"/>
              <a:gd name="T121" fmla="*/ 2147483646 h 318"/>
              <a:gd name="T122" fmla="*/ 2147483646 w 1388"/>
              <a:gd name="T123" fmla="*/ 2147483646 h 318"/>
              <a:gd name="T124" fmla="*/ 2147483646 w 1388"/>
              <a:gd name="T125" fmla="*/ 2147483646 h 31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88"/>
              <a:gd name="T190" fmla="*/ 0 h 318"/>
              <a:gd name="T191" fmla="*/ 1388 w 1388"/>
              <a:gd name="T192" fmla="*/ 318 h 31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88" h="318">
                <a:moveTo>
                  <a:pt x="112" y="164"/>
                </a:moveTo>
                <a:lnTo>
                  <a:pt x="112" y="164"/>
                </a:lnTo>
                <a:lnTo>
                  <a:pt x="92" y="168"/>
                </a:lnTo>
                <a:lnTo>
                  <a:pt x="72" y="172"/>
                </a:lnTo>
                <a:lnTo>
                  <a:pt x="50" y="180"/>
                </a:lnTo>
                <a:lnTo>
                  <a:pt x="28" y="188"/>
                </a:lnTo>
                <a:lnTo>
                  <a:pt x="20" y="194"/>
                </a:lnTo>
                <a:lnTo>
                  <a:pt x="12" y="200"/>
                </a:lnTo>
                <a:lnTo>
                  <a:pt x="6" y="206"/>
                </a:lnTo>
                <a:lnTo>
                  <a:pt x="2" y="214"/>
                </a:lnTo>
                <a:lnTo>
                  <a:pt x="0" y="222"/>
                </a:lnTo>
                <a:lnTo>
                  <a:pt x="2" y="230"/>
                </a:lnTo>
                <a:lnTo>
                  <a:pt x="18" y="240"/>
                </a:lnTo>
                <a:lnTo>
                  <a:pt x="40" y="248"/>
                </a:lnTo>
                <a:lnTo>
                  <a:pt x="68" y="258"/>
                </a:lnTo>
                <a:lnTo>
                  <a:pt x="104" y="266"/>
                </a:lnTo>
                <a:lnTo>
                  <a:pt x="126" y="268"/>
                </a:lnTo>
                <a:lnTo>
                  <a:pt x="150" y="270"/>
                </a:lnTo>
                <a:lnTo>
                  <a:pt x="176" y="272"/>
                </a:lnTo>
                <a:lnTo>
                  <a:pt x="204" y="272"/>
                </a:lnTo>
                <a:lnTo>
                  <a:pt x="234" y="270"/>
                </a:lnTo>
                <a:lnTo>
                  <a:pt x="266" y="266"/>
                </a:lnTo>
                <a:lnTo>
                  <a:pt x="290" y="274"/>
                </a:lnTo>
                <a:lnTo>
                  <a:pt x="346" y="286"/>
                </a:lnTo>
                <a:lnTo>
                  <a:pt x="382" y="294"/>
                </a:lnTo>
                <a:lnTo>
                  <a:pt x="420" y="298"/>
                </a:lnTo>
                <a:lnTo>
                  <a:pt x="456" y="300"/>
                </a:lnTo>
                <a:lnTo>
                  <a:pt x="474" y="300"/>
                </a:lnTo>
                <a:lnTo>
                  <a:pt x="490" y="298"/>
                </a:lnTo>
                <a:lnTo>
                  <a:pt x="500" y="302"/>
                </a:lnTo>
                <a:lnTo>
                  <a:pt x="528" y="308"/>
                </a:lnTo>
                <a:lnTo>
                  <a:pt x="548" y="310"/>
                </a:lnTo>
                <a:lnTo>
                  <a:pt x="568" y="310"/>
                </a:lnTo>
                <a:lnTo>
                  <a:pt x="588" y="308"/>
                </a:lnTo>
                <a:lnTo>
                  <a:pt x="610" y="302"/>
                </a:lnTo>
                <a:lnTo>
                  <a:pt x="626" y="308"/>
                </a:lnTo>
                <a:lnTo>
                  <a:pt x="644" y="312"/>
                </a:lnTo>
                <a:lnTo>
                  <a:pt x="664" y="316"/>
                </a:lnTo>
                <a:lnTo>
                  <a:pt x="688" y="318"/>
                </a:lnTo>
                <a:lnTo>
                  <a:pt x="712" y="318"/>
                </a:lnTo>
                <a:lnTo>
                  <a:pt x="724" y="316"/>
                </a:lnTo>
                <a:lnTo>
                  <a:pt x="736" y="312"/>
                </a:lnTo>
                <a:lnTo>
                  <a:pt x="748" y="308"/>
                </a:lnTo>
                <a:lnTo>
                  <a:pt x="758" y="302"/>
                </a:lnTo>
                <a:lnTo>
                  <a:pt x="770" y="306"/>
                </a:lnTo>
                <a:lnTo>
                  <a:pt x="784" y="310"/>
                </a:lnTo>
                <a:lnTo>
                  <a:pt x="802" y="314"/>
                </a:lnTo>
                <a:lnTo>
                  <a:pt x="822" y="316"/>
                </a:lnTo>
                <a:lnTo>
                  <a:pt x="844" y="314"/>
                </a:lnTo>
                <a:lnTo>
                  <a:pt x="866" y="308"/>
                </a:lnTo>
                <a:lnTo>
                  <a:pt x="878" y="304"/>
                </a:lnTo>
                <a:lnTo>
                  <a:pt x="890" y="298"/>
                </a:lnTo>
                <a:lnTo>
                  <a:pt x="940" y="300"/>
                </a:lnTo>
                <a:lnTo>
                  <a:pt x="994" y="300"/>
                </a:lnTo>
                <a:lnTo>
                  <a:pt x="1060" y="300"/>
                </a:lnTo>
                <a:lnTo>
                  <a:pt x="1128" y="296"/>
                </a:lnTo>
                <a:lnTo>
                  <a:pt x="1162" y="292"/>
                </a:lnTo>
                <a:lnTo>
                  <a:pt x="1194" y="286"/>
                </a:lnTo>
                <a:lnTo>
                  <a:pt x="1224" y="280"/>
                </a:lnTo>
                <a:lnTo>
                  <a:pt x="1252" y="272"/>
                </a:lnTo>
                <a:lnTo>
                  <a:pt x="1276" y="262"/>
                </a:lnTo>
                <a:lnTo>
                  <a:pt x="1294" y="250"/>
                </a:lnTo>
                <a:lnTo>
                  <a:pt x="1306" y="246"/>
                </a:lnTo>
                <a:lnTo>
                  <a:pt x="1314" y="242"/>
                </a:lnTo>
                <a:lnTo>
                  <a:pt x="1322" y="238"/>
                </a:lnTo>
                <a:lnTo>
                  <a:pt x="1324" y="234"/>
                </a:lnTo>
                <a:lnTo>
                  <a:pt x="1326" y="232"/>
                </a:lnTo>
                <a:lnTo>
                  <a:pt x="1324" y="228"/>
                </a:lnTo>
                <a:lnTo>
                  <a:pt x="1320" y="226"/>
                </a:lnTo>
                <a:lnTo>
                  <a:pt x="1312" y="222"/>
                </a:lnTo>
                <a:lnTo>
                  <a:pt x="1302" y="220"/>
                </a:lnTo>
                <a:lnTo>
                  <a:pt x="1272" y="214"/>
                </a:lnTo>
                <a:lnTo>
                  <a:pt x="1286" y="214"/>
                </a:lnTo>
                <a:lnTo>
                  <a:pt x="1318" y="212"/>
                </a:lnTo>
                <a:lnTo>
                  <a:pt x="1338" y="210"/>
                </a:lnTo>
                <a:lnTo>
                  <a:pt x="1358" y="204"/>
                </a:lnTo>
                <a:lnTo>
                  <a:pt x="1374" y="198"/>
                </a:lnTo>
                <a:lnTo>
                  <a:pt x="1388" y="192"/>
                </a:lnTo>
                <a:lnTo>
                  <a:pt x="1388" y="188"/>
                </a:lnTo>
                <a:lnTo>
                  <a:pt x="1384" y="180"/>
                </a:lnTo>
                <a:lnTo>
                  <a:pt x="1376" y="168"/>
                </a:lnTo>
                <a:lnTo>
                  <a:pt x="1372" y="162"/>
                </a:lnTo>
                <a:lnTo>
                  <a:pt x="1364" y="156"/>
                </a:lnTo>
                <a:lnTo>
                  <a:pt x="1354" y="152"/>
                </a:lnTo>
                <a:lnTo>
                  <a:pt x="1344" y="146"/>
                </a:lnTo>
                <a:lnTo>
                  <a:pt x="1330" y="142"/>
                </a:lnTo>
                <a:lnTo>
                  <a:pt x="1314" y="140"/>
                </a:lnTo>
                <a:lnTo>
                  <a:pt x="1296" y="138"/>
                </a:lnTo>
                <a:lnTo>
                  <a:pt x="1274" y="138"/>
                </a:lnTo>
                <a:lnTo>
                  <a:pt x="1250" y="140"/>
                </a:lnTo>
                <a:lnTo>
                  <a:pt x="1222" y="144"/>
                </a:lnTo>
                <a:lnTo>
                  <a:pt x="1210" y="132"/>
                </a:lnTo>
                <a:lnTo>
                  <a:pt x="1196" y="120"/>
                </a:lnTo>
                <a:lnTo>
                  <a:pt x="1178" y="106"/>
                </a:lnTo>
                <a:lnTo>
                  <a:pt x="1158" y="96"/>
                </a:lnTo>
                <a:lnTo>
                  <a:pt x="1136" y="86"/>
                </a:lnTo>
                <a:lnTo>
                  <a:pt x="1126" y="84"/>
                </a:lnTo>
                <a:lnTo>
                  <a:pt x="1114" y="84"/>
                </a:lnTo>
                <a:lnTo>
                  <a:pt x="1104" y="84"/>
                </a:lnTo>
                <a:lnTo>
                  <a:pt x="1094" y="88"/>
                </a:lnTo>
                <a:lnTo>
                  <a:pt x="1084" y="90"/>
                </a:lnTo>
                <a:lnTo>
                  <a:pt x="1064" y="96"/>
                </a:lnTo>
                <a:lnTo>
                  <a:pt x="1052" y="102"/>
                </a:lnTo>
                <a:lnTo>
                  <a:pt x="1042" y="108"/>
                </a:lnTo>
                <a:lnTo>
                  <a:pt x="1032" y="116"/>
                </a:lnTo>
                <a:lnTo>
                  <a:pt x="1026" y="128"/>
                </a:lnTo>
                <a:lnTo>
                  <a:pt x="1016" y="120"/>
                </a:lnTo>
                <a:lnTo>
                  <a:pt x="994" y="100"/>
                </a:lnTo>
                <a:lnTo>
                  <a:pt x="978" y="90"/>
                </a:lnTo>
                <a:lnTo>
                  <a:pt x="964" y="82"/>
                </a:lnTo>
                <a:lnTo>
                  <a:pt x="948" y="78"/>
                </a:lnTo>
                <a:lnTo>
                  <a:pt x="942" y="76"/>
                </a:lnTo>
                <a:lnTo>
                  <a:pt x="936" y="76"/>
                </a:lnTo>
                <a:lnTo>
                  <a:pt x="930" y="76"/>
                </a:lnTo>
                <a:lnTo>
                  <a:pt x="916" y="78"/>
                </a:lnTo>
                <a:lnTo>
                  <a:pt x="910" y="80"/>
                </a:lnTo>
                <a:lnTo>
                  <a:pt x="902" y="84"/>
                </a:lnTo>
                <a:lnTo>
                  <a:pt x="896" y="92"/>
                </a:lnTo>
                <a:lnTo>
                  <a:pt x="890" y="100"/>
                </a:lnTo>
                <a:lnTo>
                  <a:pt x="878" y="88"/>
                </a:lnTo>
                <a:lnTo>
                  <a:pt x="864" y="76"/>
                </a:lnTo>
                <a:lnTo>
                  <a:pt x="848" y="60"/>
                </a:lnTo>
                <a:lnTo>
                  <a:pt x="828" y="46"/>
                </a:lnTo>
                <a:lnTo>
                  <a:pt x="808" y="34"/>
                </a:lnTo>
                <a:lnTo>
                  <a:pt x="788" y="26"/>
                </a:lnTo>
                <a:lnTo>
                  <a:pt x="778" y="24"/>
                </a:lnTo>
                <a:lnTo>
                  <a:pt x="770" y="24"/>
                </a:lnTo>
                <a:lnTo>
                  <a:pt x="758" y="26"/>
                </a:lnTo>
                <a:lnTo>
                  <a:pt x="730" y="30"/>
                </a:lnTo>
                <a:lnTo>
                  <a:pt x="714" y="34"/>
                </a:lnTo>
                <a:lnTo>
                  <a:pt x="700" y="40"/>
                </a:lnTo>
                <a:lnTo>
                  <a:pt x="690" y="48"/>
                </a:lnTo>
                <a:lnTo>
                  <a:pt x="686" y="52"/>
                </a:lnTo>
                <a:lnTo>
                  <a:pt x="682" y="56"/>
                </a:lnTo>
                <a:lnTo>
                  <a:pt x="680" y="50"/>
                </a:lnTo>
                <a:lnTo>
                  <a:pt x="670" y="34"/>
                </a:lnTo>
                <a:lnTo>
                  <a:pt x="662" y="24"/>
                </a:lnTo>
                <a:lnTo>
                  <a:pt x="652" y="14"/>
                </a:lnTo>
                <a:lnTo>
                  <a:pt x="640" y="6"/>
                </a:lnTo>
                <a:lnTo>
                  <a:pt x="626" y="0"/>
                </a:lnTo>
                <a:lnTo>
                  <a:pt x="614" y="4"/>
                </a:lnTo>
                <a:lnTo>
                  <a:pt x="604" y="6"/>
                </a:lnTo>
                <a:lnTo>
                  <a:pt x="590" y="12"/>
                </a:lnTo>
                <a:lnTo>
                  <a:pt x="576" y="20"/>
                </a:lnTo>
                <a:lnTo>
                  <a:pt x="562" y="30"/>
                </a:lnTo>
                <a:lnTo>
                  <a:pt x="550" y="42"/>
                </a:lnTo>
                <a:lnTo>
                  <a:pt x="546" y="48"/>
                </a:lnTo>
                <a:lnTo>
                  <a:pt x="542" y="56"/>
                </a:lnTo>
                <a:lnTo>
                  <a:pt x="532" y="58"/>
                </a:lnTo>
                <a:lnTo>
                  <a:pt x="504" y="62"/>
                </a:lnTo>
                <a:lnTo>
                  <a:pt x="486" y="68"/>
                </a:lnTo>
                <a:lnTo>
                  <a:pt x="464" y="74"/>
                </a:lnTo>
                <a:lnTo>
                  <a:pt x="442" y="86"/>
                </a:lnTo>
                <a:lnTo>
                  <a:pt x="418" y="100"/>
                </a:lnTo>
                <a:lnTo>
                  <a:pt x="404" y="96"/>
                </a:lnTo>
                <a:lnTo>
                  <a:pt x="388" y="92"/>
                </a:lnTo>
                <a:lnTo>
                  <a:pt x="366" y="90"/>
                </a:lnTo>
                <a:lnTo>
                  <a:pt x="344" y="88"/>
                </a:lnTo>
                <a:lnTo>
                  <a:pt x="318" y="90"/>
                </a:lnTo>
                <a:lnTo>
                  <a:pt x="294" y="94"/>
                </a:lnTo>
                <a:lnTo>
                  <a:pt x="282" y="98"/>
                </a:lnTo>
                <a:lnTo>
                  <a:pt x="270" y="104"/>
                </a:lnTo>
                <a:lnTo>
                  <a:pt x="260" y="104"/>
                </a:lnTo>
                <a:lnTo>
                  <a:pt x="234" y="106"/>
                </a:lnTo>
                <a:lnTo>
                  <a:pt x="218" y="110"/>
                </a:lnTo>
                <a:lnTo>
                  <a:pt x="202" y="114"/>
                </a:lnTo>
                <a:lnTo>
                  <a:pt x="186" y="120"/>
                </a:lnTo>
                <a:lnTo>
                  <a:pt x="172" y="128"/>
                </a:lnTo>
                <a:lnTo>
                  <a:pt x="112" y="164"/>
                </a:lnTo>
                <a:close/>
              </a:path>
            </a:pathLst>
          </a:custGeom>
          <a:solidFill>
            <a:srgbClr val="E4E5E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440"/>
          <p:cNvSpPr>
            <a:spLocks/>
          </p:cNvSpPr>
          <p:nvPr/>
        </p:nvSpPr>
        <p:spPr bwMode="auto">
          <a:xfrm>
            <a:off x="1304925" y="2946400"/>
            <a:ext cx="2000250" cy="260350"/>
          </a:xfrm>
          <a:custGeom>
            <a:avLst/>
            <a:gdLst>
              <a:gd name="T0" fmla="*/ 2147483646 w 1260"/>
              <a:gd name="T1" fmla="*/ 2147483646 h 164"/>
              <a:gd name="T2" fmla="*/ 2147483646 w 1260"/>
              <a:gd name="T3" fmla="*/ 2147483646 h 164"/>
              <a:gd name="T4" fmla="*/ 2147483646 w 1260"/>
              <a:gd name="T5" fmla="*/ 2147483646 h 164"/>
              <a:gd name="T6" fmla="*/ 2147483646 w 1260"/>
              <a:gd name="T7" fmla="*/ 2147483646 h 164"/>
              <a:gd name="T8" fmla="*/ 2147483646 w 1260"/>
              <a:gd name="T9" fmla="*/ 2147483646 h 164"/>
              <a:gd name="T10" fmla="*/ 2147483646 w 1260"/>
              <a:gd name="T11" fmla="*/ 2147483646 h 164"/>
              <a:gd name="T12" fmla="*/ 2147483646 w 1260"/>
              <a:gd name="T13" fmla="*/ 2147483646 h 164"/>
              <a:gd name="T14" fmla="*/ 2147483646 w 1260"/>
              <a:gd name="T15" fmla="*/ 2147483646 h 164"/>
              <a:gd name="T16" fmla="*/ 2147483646 w 1260"/>
              <a:gd name="T17" fmla="*/ 2147483646 h 164"/>
              <a:gd name="T18" fmla="*/ 2147483646 w 1260"/>
              <a:gd name="T19" fmla="*/ 2147483646 h 164"/>
              <a:gd name="T20" fmla="*/ 2147483646 w 1260"/>
              <a:gd name="T21" fmla="*/ 2147483646 h 164"/>
              <a:gd name="T22" fmla="*/ 2147483646 w 1260"/>
              <a:gd name="T23" fmla="*/ 2147483646 h 164"/>
              <a:gd name="T24" fmla="*/ 2147483646 w 1260"/>
              <a:gd name="T25" fmla="*/ 2147483646 h 164"/>
              <a:gd name="T26" fmla="*/ 2147483646 w 1260"/>
              <a:gd name="T27" fmla="*/ 2147483646 h 164"/>
              <a:gd name="T28" fmla="*/ 2147483646 w 1260"/>
              <a:gd name="T29" fmla="*/ 2147483646 h 164"/>
              <a:gd name="T30" fmla="*/ 2147483646 w 1260"/>
              <a:gd name="T31" fmla="*/ 2147483646 h 164"/>
              <a:gd name="T32" fmla="*/ 2147483646 w 1260"/>
              <a:gd name="T33" fmla="*/ 2147483646 h 164"/>
              <a:gd name="T34" fmla="*/ 2147483646 w 1260"/>
              <a:gd name="T35" fmla="*/ 2147483646 h 164"/>
              <a:gd name="T36" fmla="*/ 2147483646 w 1260"/>
              <a:gd name="T37" fmla="*/ 2147483646 h 164"/>
              <a:gd name="T38" fmla="*/ 2147483646 w 1260"/>
              <a:gd name="T39" fmla="*/ 2147483646 h 164"/>
              <a:gd name="T40" fmla="*/ 2147483646 w 1260"/>
              <a:gd name="T41" fmla="*/ 2147483646 h 164"/>
              <a:gd name="T42" fmla="*/ 2147483646 w 1260"/>
              <a:gd name="T43" fmla="*/ 2147483646 h 164"/>
              <a:gd name="T44" fmla="*/ 2147483646 w 1260"/>
              <a:gd name="T45" fmla="*/ 2147483646 h 164"/>
              <a:gd name="T46" fmla="*/ 2147483646 w 1260"/>
              <a:gd name="T47" fmla="*/ 2147483646 h 164"/>
              <a:gd name="T48" fmla="*/ 2147483646 w 1260"/>
              <a:gd name="T49" fmla="*/ 2147483646 h 164"/>
              <a:gd name="T50" fmla="*/ 2147483646 w 1260"/>
              <a:gd name="T51" fmla="*/ 2147483646 h 164"/>
              <a:gd name="T52" fmla="*/ 2147483646 w 1260"/>
              <a:gd name="T53" fmla="*/ 2147483646 h 164"/>
              <a:gd name="T54" fmla="*/ 2147483646 w 1260"/>
              <a:gd name="T55" fmla="*/ 2147483646 h 164"/>
              <a:gd name="T56" fmla="*/ 2147483646 w 1260"/>
              <a:gd name="T57" fmla="*/ 2147483646 h 164"/>
              <a:gd name="T58" fmla="*/ 2147483646 w 1260"/>
              <a:gd name="T59" fmla="*/ 2147483646 h 164"/>
              <a:gd name="T60" fmla="*/ 2147483646 w 1260"/>
              <a:gd name="T61" fmla="*/ 2147483646 h 164"/>
              <a:gd name="T62" fmla="*/ 2147483646 w 1260"/>
              <a:gd name="T63" fmla="*/ 2147483646 h 164"/>
              <a:gd name="T64" fmla="*/ 2147483646 w 1260"/>
              <a:gd name="T65" fmla="*/ 2147483646 h 164"/>
              <a:gd name="T66" fmla="*/ 2147483646 w 1260"/>
              <a:gd name="T67" fmla="*/ 2147483646 h 164"/>
              <a:gd name="T68" fmla="*/ 2147483646 w 1260"/>
              <a:gd name="T69" fmla="*/ 2147483646 h 164"/>
              <a:gd name="T70" fmla="*/ 2147483646 w 1260"/>
              <a:gd name="T71" fmla="*/ 2147483646 h 164"/>
              <a:gd name="T72" fmla="*/ 2147483646 w 1260"/>
              <a:gd name="T73" fmla="*/ 2147483646 h 164"/>
              <a:gd name="T74" fmla="*/ 2147483646 w 1260"/>
              <a:gd name="T75" fmla="*/ 2147483646 h 164"/>
              <a:gd name="T76" fmla="*/ 2147483646 w 1260"/>
              <a:gd name="T77" fmla="*/ 0 h 164"/>
              <a:gd name="T78" fmla="*/ 2147483646 w 1260"/>
              <a:gd name="T79" fmla="*/ 2147483646 h 164"/>
              <a:gd name="T80" fmla="*/ 2147483646 w 1260"/>
              <a:gd name="T81" fmla="*/ 2147483646 h 164"/>
              <a:gd name="T82" fmla="*/ 2147483646 w 1260"/>
              <a:gd name="T83" fmla="*/ 2147483646 h 164"/>
              <a:gd name="T84" fmla="*/ 2147483646 w 1260"/>
              <a:gd name="T85" fmla="*/ 2147483646 h 16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1260"/>
              <a:gd name="T130" fmla="*/ 0 h 164"/>
              <a:gd name="T131" fmla="*/ 1260 w 1260"/>
              <a:gd name="T132" fmla="*/ 164 h 164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1260" h="164">
                <a:moveTo>
                  <a:pt x="464" y="54"/>
                </a:moveTo>
                <a:lnTo>
                  <a:pt x="464" y="54"/>
                </a:lnTo>
                <a:lnTo>
                  <a:pt x="446" y="48"/>
                </a:lnTo>
                <a:lnTo>
                  <a:pt x="430" y="44"/>
                </a:lnTo>
                <a:lnTo>
                  <a:pt x="408" y="40"/>
                </a:lnTo>
                <a:lnTo>
                  <a:pt x="386" y="38"/>
                </a:lnTo>
                <a:lnTo>
                  <a:pt x="376" y="38"/>
                </a:lnTo>
                <a:lnTo>
                  <a:pt x="366" y="40"/>
                </a:lnTo>
                <a:lnTo>
                  <a:pt x="356" y="42"/>
                </a:lnTo>
                <a:lnTo>
                  <a:pt x="348" y="48"/>
                </a:lnTo>
                <a:lnTo>
                  <a:pt x="340" y="52"/>
                </a:lnTo>
                <a:lnTo>
                  <a:pt x="336" y="60"/>
                </a:lnTo>
                <a:lnTo>
                  <a:pt x="286" y="56"/>
                </a:lnTo>
                <a:lnTo>
                  <a:pt x="234" y="54"/>
                </a:lnTo>
                <a:lnTo>
                  <a:pt x="174" y="52"/>
                </a:lnTo>
                <a:lnTo>
                  <a:pt x="114" y="52"/>
                </a:lnTo>
                <a:lnTo>
                  <a:pt x="86" y="54"/>
                </a:lnTo>
                <a:lnTo>
                  <a:pt x="60" y="58"/>
                </a:lnTo>
                <a:lnTo>
                  <a:pt x="38" y="62"/>
                </a:lnTo>
                <a:lnTo>
                  <a:pt x="20" y="70"/>
                </a:lnTo>
                <a:lnTo>
                  <a:pt x="12" y="72"/>
                </a:lnTo>
                <a:lnTo>
                  <a:pt x="6" y="78"/>
                </a:lnTo>
                <a:lnTo>
                  <a:pt x="2" y="82"/>
                </a:lnTo>
                <a:lnTo>
                  <a:pt x="0" y="88"/>
                </a:lnTo>
                <a:lnTo>
                  <a:pt x="16" y="94"/>
                </a:lnTo>
                <a:lnTo>
                  <a:pt x="34" y="102"/>
                </a:lnTo>
                <a:lnTo>
                  <a:pt x="62" y="110"/>
                </a:lnTo>
                <a:lnTo>
                  <a:pt x="96" y="116"/>
                </a:lnTo>
                <a:lnTo>
                  <a:pt x="138" y="122"/>
                </a:lnTo>
                <a:lnTo>
                  <a:pt x="190" y="124"/>
                </a:lnTo>
                <a:lnTo>
                  <a:pt x="218" y="122"/>
                </a:lnTo>
                <a:lnTo>
                  <a:pt x="248" y="120"/>
                </a:lnTo>
                <a:lnTo>
                  <a:pt x="268" y="126"/>
                </a:lnTo>
                <a:lnTo>
                  <a:pt x="290" y="132"/>
                </a:lnTo>
                <a:lnTo>
                  <a:pt x="320" y="138"/>
                </a:lnTo>
                <a:lnTo>
                  <a:pt x="352" y="142"/>
                </a:lnTo>
                <a:lnTo>
                  <a:pt x="390" y="144"/>
                </a:lnTo>
                <a:lnTo>
                  <a:pt x="426" y="142"/>
                </a:lnTo>
                <a:lnTo>
                  <a:pt x="444" y="138"/>
                </a:lnTo>
                <a:lnTo>
                  <a:pt x="464" y="134"/>
                </a:lnTo>
                <a:lnTo>
                  <a:pt x="464" y="136"/>
                </a:lnTo>
                <a:lnTo>
                  <a:pt x="464" y="140"/>
                </a:lnTo>
                <a:lnTo>
                  <a:pt x="468" y="146"/>
                </a:lnTo>
                <a:lnTo>
                  <a:pt x="478" y="152"/>
                </a:lnTo>
                <a:lnTo>
                  <a:pt x="492" y="158"/>
                </a:lnTo>
                <a:lnTo>
                  <a:pt x="516" y="162"/>
                </a:lnTo>
                <a:lnTo>
                  <a:pt x="552" y="164"/>
                </a:lnTo>
                <a:lnTo>
                  <a:pt x="598" y="160"/>
                </a:lnTo>
                <a:lnTo>
                  <a:pt x="626" y="164"/>
                </a:lnTo>
                <a:lnTo>
                  <a:pt x="656" y="164"/>
                </a:lnTo>
                <a:lnTo>
                  <a:pt x="690" y="164"/>
                </a:lnTo>
                <a:lnTo>
                  <a:pt x="726" y="160"/>
                </a:lnTo>
                <a:lnTo>
                  <a:pt x="744" y="156"/>
                </a:lnTo>
                <a:lnTo>
                  <a:pt x="760" y="152"/>
                </a:lnTo>
                <a:lnTo>
                  <a:pt x="776" y="146"/>
                </a:lnTo>
                <a:lnTo>
                  <a:pt x="788" y="140"/>
                </a:lnTo>
                <a:lnTo>
                  <a:pt x="798" y="132"/>
                </a:lnTo>
                <a:lnTo>
                  <a:pt x="806" y="120"/>
                </a:lnTo>
                <a:lnTo>
                  <a:pt x="818" y="126"/>
                </a:lnTo>
                <a:lnTo>
                  <a:pt x="832" y="130"/>
                </a:lnTo>
                <a:lnTo>
                  <a:pt x="852" y="136"/>
                </a:lnTo>
                <a:lnTo>
                  <a:pt x="874" y="140"/>
                </a:lnTo>
                <a:lnTo>
                  <a:pt x="900" y="144"/>
                </a:lnTo>
                <a:lnTo>
                  <a:pt x="928" y="144"/>
                </a:lnTo>
                <a:lnTo>
                  <a:pt x="958" y="140"/>
                </a:lnTo>
                <a:lnTo>
                  <a:pt x="992" y="142"/>
                </a:lnTo>
                <a:lnTo>
                  <a:pt x="1070" y="140"/>
                </a:lnTo>
                <a:lnTo>
                  <a:pt x="1112" y="138"/>
                </a:lnTo>
                <a:lnTo>
                  <a:pt x="1150" y="132"/>
                </a:lnTo>
                <a:lnTo>
                  <a:pt x="1164" y="128"/>
                </a:lnTo>
                <a:lnTo>
                  <a:pt x="1176" y="124"/>
                </a:lnTo>
                <a:lnTo>
                  <a:pt x="1184" y="120"/>
                </a:lnTo>
                <a:lnTo>
                  <a:pt x="1188" y="114"/>
                </a:lnTo>
                <a:lnTo>
                  <a:pt x="1200" y="112"/>
                </a:lnTo>
                <a:lnTo>
                  <a:pt x="1224" y="104"/>
                </a:lnTo>
                <a:lnTo>
                  <a:pt x="1238" y="100"/>
                </a:lnTo>
                <a:lnTo>
                  <a:pt x="1250" y="94"/>
                </a:lnTo>
                <a:lnTo>
                  <a:pt x="1258" y="88"/>
                </a:lnTo>
                <a:lnTo>
                  <a:pt x="1260" y="84"/>
                </a:lnTo>
                <a:lnTo>
                  <a:pt x="1260" y="80"/>
                </a:lnTo>
                <a:lnTo>
                  <a:pt x="1260" y="60"/>
                </a:lnTo>
                <a:lnTo>
                  <a:pt x="1222" y="54"/>
                </a:lnTo>
                <a:lnTo>
                  <a:pt x="1180" y="50"/>
                </a:lnTo>
                <a:lnTo>
                  <a:pt x="1130" y="44"/>
                </a:lnTo>
                <a:lnTo>
                  <a:pt x="1074" y="40"/>
                </a:lnTo>
                <a:lnTo>
                  <a:pt x="1018" y="38"/>
                </a:lnTo>
                <a:lnTo>
                  <a:pt x="992" y="38"/>
                </a:lnTo>
                <a:lnTo>
                  <a:pt x="968" y="40"/>
                </a:lnTo>
                <a:lnTo>
                  <a:pt x="946" y="44"/>
                </a:lnTo>
                <a:lnTo>
                  <a:pt x="926" y="48"/>
                </a:lnTo>
                <a:lnTo>
                  <a:pt x="914" y="40"/>
                </a:lnTo>
                <a:lnTo>
                  <a:pt x="900" y="34"/>
                </a:lnTo>
                <a:lnTo>
                  <a:pt x="882" y="28"/>
                </a:lnTo>
                <a:lnTo>
                  <a:pt x="860" y="22"/>
                </a:lnTo>
                <a:lnTo>
                  <a:pt x="834" y="20"/>
                </a:lnTo>
                <a:lnTo>
                  <a:pt x="820" y="20"/>
                </a:lnTo>
                <a:lnTo>
                  <a:pt x="806" y="20"/>
                </a:lnTo>
                <a:lnTo>
                  <a:pt x="790" y="24"/>
                </a:lnTo>
                <a:lnTo>
                  <a:pt x="774" y="28"/>
                </a:lnTo>
                <a:lnTo>
                  <a:pt x="762" y="20"/>
                </a:lnTo>
                <a:lnTo>
                  <a:pt x="748" y="14"/>
                </a:lnTo>
                <a:lnTo>
                  <a:pt x="730" y="8"/>
                </a:lnTo>
                <a:lnTo>
                  <a:pt x="708" y="2"/>
                </a:lnTo>
                <a:lnTo>
                  <a:pt x="684" y="0"/>
                </a:lnTo>
                <a:lnTo>
                  <a:pt x="670" y="0"/>
                </a:lnTo>
                <a:lnTo>
                  <a:pt x="658" y="0"/>
                </a:lnTo>
                <a:lnTo>
                  <a:pt x="644" y="4"/>
                </a:lnTo>
                <a:lnTo>
                  <a:pt x="630" y="8"/>
                </a:lnTo>
                <a:lnTo>
                  <a:pt x="612" y="8"/>
                </a:lnTo>
                <a:lnTo>
                  <a:pt x="590" y="8"/>
                </a:lnTo>
                <a:lnTo>
                  <a:pt x="564" y="10"/>
                </a:lnTo>
                <a:lnTo>
                  <a:pt x="538" y="16"/>
                </a:lnTo>
                <a:lnTo>
                  <a:pt x="510" y="24"/>
                </a:lnTo>
                <a:lnTo>
                  <a:pt x="496" y="30"/>
                </a:lnTo>
                <a:lnTo>
                  <a:pt x="484" y="36"/>
                </a:lnTo>
                <a:lnTo>
                  <a:pt x="472" y="44"/>
                </a:lnTo>
                <a:lnTo>
                  <a:pt x="464" y="54"/>
                </a:lnTo>
                <a:close/>
              </a:path>
            </a:pathLst>
          </a:custGeom>
          <a:solidFill>
            <a:srgbClr val="C9CA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106"/>
          <p:cNvSpPr>
            <a:spLocks/>
          </p:cNvSpPr>
          <p:nvPr/>
        </p:nvSpPr>
        <p:spPr bwMode="auto">
          <a:xfrm>
            <a:off x="0" y="6184900"/>
            <a:ext cx="9144000" cy="673100"/>
          </a:xfrm>
          <a:custGeom>
            <a:avLst/>
            <a:gdLst>
              <a:gd name="T0" fmla="*/ 2147483646 w 5736"/>
              <a:gd name="T1" fmla="*/ 2147483646 h 708"/>
              <a:gd name="T2" fmla="*/ 2147483646 w 5736"/>
              <a:gd name="T3" fmla="*/ 2147483646 h 708"/>
              <a:gd name="T4" fmla="*/ 2147483646 w 5736"/>
              <a:gd name="T5" fmla="*/ 2147483646 h 708"/>
              <a:gd name="T6" fmla="*/ 2147483646 w 5736"/>
              <a:gd name="T7" fmla="*/ 2147483646 h 708"/>
              <a:gd name="T8" fmla="*/ 2147483646 w 5736"/>
              <a:gd name="T9" fmla="*/ 2147483646 h 708"/>
              <a:gd name="T10" fmla="*/ 2147483646 w 5736"/>
              <a:gd name="T11" fmla="*/ 2147483646 h 708"/>
              <a:gd name="T12" fmla="*/ 2147483646 w 5736"/>
              <a:gd name="T13" fmla="*/ 2147483646 h 708"/>
              <a:gd name="T14" fmla="*/ 2147483646 w 5736"/>
              <a:gd name="T15" fmla="*/ 2147483646 h 708"/>
              <a:gd name="T16" fmla="*/ 2147483646 w 5736"/>
              <a:gd name="T17" fmla="*/ 2147483646 h 708"/>
              <a:gd name="T18" fmla="*/ 2147483646 w 5736"/>
              <a:gd name="T19" fmla="*/ 2147483646 h 708"/>
              <a:gd name="T20" fmla="*/ 2147483646 w 5736"/>
              <a:gd name="T21" fmla="*/ 2147483646 h 708"/>
              <a:gd name="T22" fmla="*/ 2147483646 w 5736"/>
              <a:gd name="T23" fmla="*/ 2147483646 h 708"/>
              <a:gd name="T24" fmla="*/ 2147483646 w 5736"/>
              <a:gd name="T25" fmla="*/ 2147483646 h 708"/>
              <a:gd name="T26" fmla="*/ 2147483646 w 5736"/>
              <a:gd name="T27" fmla="*/ 2147483646 h 708"/>
              <a:gd name="T28" fmla="*/ 2147483646 w 5736"/>
              <a:gd name="T29" fmla="*/ 2147483646 h 708"/>
              <a:gd name="T30" fmla="*/ 2147483646 w 5736"/>
              <a:gd name="T31" fmla="*/ 2147483646 h 708"/>
              <a:gd name="T32" fmla="*/ 2147483646 w 5736"/>
              <a:gd name="T33" fmla="*/ 2147483646 h 708"/>
              <a:gd name="T34" fmla="*/ 2147483646 w 5736"/>
              <a:gd name="T35" fmla="*/ 2147483646 h 708"/>
              <a:gd name="T36" fmla="*/ 2147483646 w 5736"/>
              <a:gd name="T37" fmla="*/ 2147483646 h 708"/>
              <a:gd name="T38" fmla="*/ 2147483646 w 5736"/>
              <a:gd name="T39" fmla="*/ 2147483646 h 708"/>
              <a:gd name="T40" fmla="*/ 2147483646 w 5736"/>
              <a:gd name="T41" fmla="*/ 2147483646 h 708"/>
              <a:gd name="T42" fmla="*/ 2147483646 w 5736"/>
              <a:gd name="T43" fmla="*/ 2147483646 h 708"/>
              <a:gd name="T44" fmla="*/ 2147483646 w 5736"/>
              <a:gd name="T45" fmla="*/ 2147483646 h 708"/>
              <a:gd name="T46" fmla="*/ 2147483646 w 5736"/>
              <a:gd name="T47" fmla="*/ 2147483646 h 708"/>
              <a:gd name="T48" fmla="*/ 2147483646 w 5736"/>
              <a:gd name="T49" fmla="*/ 2147483646 h 708"/>
              <a:gd name="T50" fmla="*/ 2147483646 w 5736"/>
              <a:gd name="T51" fmla="*/ 2147483646 h 708"/>
              <a:gd name="T52" fmla="*/ 2147483646 w 5736"/>
              <a:gd name="T53" fmla="*/ 2147483646 h 708"/>
              <a:gd name="T54" fmla="*/ 2147483646 w 5736"/>
              <a:gd name="T55" fmla="*/ 1718204687 h 708"/>
              <a:gd name="T56" fmla="*/ 2147483646 w 5736"/>
              <a:gd name="T57" fmla="*/ 1718204687 h 708"/>
              <a:gd name="T58" fmla="*/ 2147483646 w 5736"/>
              <a:gd name="T59" fmla="*/ 2147483646 h 708"/>
              <a:gd name="T60" fmla="*/ 2147483646 w 5736"/>
              <a:gd name="T61" fmla="*/ 1718204687 h 708"/>
              <a:gd name="T62" fmla="*/ 2147483646 w 5736"/>
              <a:gd name="T63" fmla="*/ 2147483646 h 708"/>
              <a:gd name="T64" fmla="*/ 2147483646 w 5736"/>
              <a:gd name="T65" fmla="*/ 2147483646 h 708"/>
              <a:gd name="T66" fmla="*/ 2147483646 w 5736"/>
              <a:gd name="T67" fmla="*/ 2147483646 h 708"/>
              <a:gd name="T68" fmla="*/ 2147483646 w 5736"/>
              <a:gd name="T69" fmla="*/ 2147483646 h 708"/>
              <a:gd name="T70" fmla="*/ 2147483646 w 5736"/>
              <a:gd name="T71" fmla="*/ 2147483646 h 708"/>
              <a:gd name="T72" fmla="*/ 2147483646 w 5736"/>
              <a:gd name="T73" fmla="*/ 2147483646 h 708"/>
              <a:gd name="T74" fmla="*/ 2147483646 w 5736"/>
              <a:gd name="T75" fmla="*/ 2147483646 h 708"/>
              <a:gd name="T76" fmla="*/ 2147483646 w 5736"/>
              <a:gd name="T77" fmla="*/ 2147483646 h 708"/>
              <a:gd name="T78" fmla="*/ 2147483646 w 5736"/>
              <a:gd name="T79" fmla="*/ 2147483646 h 708"/>
              <a:gd name="T80" fmla="*/ 2147483646 w 5736"/>
              <a:gd name="T81" fmla="*/ 2147483646 h 708"/>
              <a:gd name="T82" fmla="*/ 2147483646 w 5736"/>
              <a:gd name="T83" fmla="*/ 2147483646 h 708"/>
              <a:gd name="T84" fmla="*/ 2147483646 w 5736"/>
              <a:gd name="T85" fmla="*/ 2147483646 h 708"/>
              <a:gd name="T86" fmla="*/ 2147483646 w 5736"/>
              <a:gd name="T87" fmla="*/ 2147483646 h 708"/>
              <a:gd name="T88" fmla="*/ 2147483646 w 5736"/>
              <a:gd name="T89" fmla="*/ 2147483646 h 708"/>
              <a:gd name="T90" fmla="*/ 2147483646 w 5736"/>
              <a:gd name="T91" fmla="*/ 2147483646 h 708"/>
              <a:gd name="T92" fmla="*/ 2147483646 w 5736"/>
              <a:gd name="T93" fmla="*/ 2147483646 h 708"/>
              <a:gd name="T94" fmla="*/ 2147483646 w 5736"/>
              <a:gd name="T95" fmla="*/ 2147483646 h 708"/>
              <a:gd name="T96" fmla="*/ 2147483646 w 5736"/>
              <a:gd name="T97" fmla="*/ 2147483646 h 708"/>
              <a:gd name="T98" fmla="*/ 2147483646 w 5736"/>
              <a:gd name="T99" fmla="*/ 2147483646 h 708"/>
              <a:gd name="T100" fmla="*/ 2147483646 w 5736"/>
              <a:gd name="T101" fmla="*/ 2147483646 h 708"/>
              <a:gd name="T102" fmla="*/ 2147483646 w 5736"/>
              <a:gd name="T103" fmla="*/ 2147483646 h 708"/>
              <a:gd name="T104" fmla="*/ 2147483646 w 5736"/>
              <a:gd name="T105" fmla="*/ 2147483646 h 708"/>
              <a:gd name="T106" fmla="*/ 0 w 5736"/>
              <a:gd name="T107" fmla="*/ 2147483646 h 70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736"/>
              <a:gd name="T163" fmla="*/ 0 h 708"/>
              <a:gd name="T164" fmla="*/ 5736 w 5736"/>
              <a:gd name="T165" fmla="*/ 708 h 70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736" h="708">
                <a:moveTo>
                  <a:pt x="0" y="132"/>
                </a:moveTo>
                <a:lnTo>
                  <a:pt x="193" y="174"/>
                </a:lnTo>
                <a:lnTo>
                  <a:pt x="217" y="156"/>
                </a:lnTo>
                <a:lnTo>
                  <a:pt x="275" y="118"/>
                </a:lnTo>
                <a:lnTo>
                  <a:pt x="307" y="100"/>
                </a:lnTo>
                <a:lnTo>
                  <a:pt x="339" y="82"/>
                </a:lnTo>
                <a:lnTo>
                  <a:pt x="365" y="70"/>
                </a:lnTo>
                <a:lnTo>
                  <a:pt x="377" y="66"/>
                </a:lnTo>
                <a:lnTo>
                  <a:pt x="385" y="64"/>
                </a:lnTo>
                <a:lnTo>
                  <a:pt x="421" y="62"/>
                </a:lnTo>
                <a:lnTo>
                  <a:pt x="459" y="60"/>
                </a:lnTo>
                <a:lnTo>
                  <a:pt x="501" y="58"/>
                </a:lnTo>
                <a:lnTo>
                  <a:pt x="542" y="60"/>
                </a:lnTo>
                <a:lnTo>
                  <a:pt x="562" y="62"/>
                </a:lnTo>
                <a:lnTo>
                  <a:pt x="580" y="64"/>
                </a:lnTo>
                <a:lnTo>
                  <a:pt x="594" y="70"/>
                </a:lnTo>
                <a:lnTo>
                  <a:pt x="606" y="76"/>
                </a:lnTo>
                <a:lnTo>
                  <a:pt x="612" y="82"/>
                </a:lnTo>
                <a:lnTo>
                  <a:pt x="614" y="88"/>
                </a:lnTo>
                <a:lnTo>
                  <a:pt x="616" y="92"/>
                </a:lnTo>
                <a:lnTo>
                  <a:pt x="884" y="100"/>
                </a:lnTo>
                <a:lnTo>
                  <a:pt x="1115" y="217"/>
                </a:lnTo>
                <a:lnTo>
                  <a:pt x="1125" y="215"/>
                </a:lnTo>
                <a:lnTo>
                  <a:pt x="1147" y="209"/>
                </a:lnTo>
                <a:lnTo>
                  <a:pt x="1159" y="205"/>
                </a:lnTo>
                <a:lnTo>
                  <a:pt x="1173" y="199"/>
                </a:lnTo>
                <a:lnTo>
                  <a:pt x="1183" y="191"/>
                </a:lnTo>
                <a:lnTo>
                  <a:pt x="1193" y="181"/>
                </a:lnTo>
                <a:lnTo>
                  <a:pt x="1231" y="172"/>
                </a:lnTo>
                <a:lnTo>
                  <a:pt x="1276" y="164"/>
                </a:lnTo>
                <a:lnTo>
                  <a:pt x="1332" y="156"/>
                </a:lnTo>
                <a:lnTo>
                  <a:pt x="1398" y="150"/>
                </a:lnTo>
                <a:lnTo>
                  <a:pt x="1434" y="148"/>
                </a:lnTo>
                <a:lnTo>
                  <a:pt x="1472" y="148"/>
                </a:lnTo>
                <a:lnTo>
                  <a:pt x="1510" y="148"/>
                </a:lnTo>
                <a:lnTo>
                  <a:pt x="1548" y="152"/>
                </a:lnTo>
                <a:lnTo>
                  <a:pt x="1586" y="156"/>
                </a:lnTo>
                <a:lnTo>
                  <a:pt x="1623" y="164"/>
                </a:lnTo>
                <a:lnTo>
                  <a:pt x="1637" y="158"/>
                </a:lnTo>
                <a:lnTo>
                  <a:pt x="1655" y="152"/>
                </a:lnTo>
                <a:lnTo>
                  <a:pt x="1679" y="148"/>
                </a:lnTo>
                <a:lnTo>
                  <a:pt x="1709" y="146"/>
                </a:lnTo>
                <a:lnTo>
                  <a:pt x="1727" y="148"/>
                </a:lnTo>
                <a:lnTo>
                  <a:pt x="1745" y="148"/>
                </a:lnTo>
                <a:lnTo>
                  <a:pt x="1767" y="152"/>
                </a:lnTo>
                <a:lnTo>
                  <a:pt x="1787" y="158"/>
                </a:lnTo>
                <a:lnTo>
                  <a:pt x="1811" y="164"/>
                </a:lnTo>
                <a:lnTo>
                  <a:pt x="1835" y="174"/>
                </a:lnTo>
                <a:lnTo>
                  <a:pt x="2104" y="191"/>
                </a:lnTo>
                <a:lnTo>
                  <a:pt x="2130" y="183"/>
                </a:lnTo>
                <a:lnTo>
                  <a:pt x="2188" y="170"/>
                </a:lnTo>
                <a:lnTo>
                  <a:pt x="2224" y="164"/>
                </a:lnTo>
                <a:lnTo>
                  <a:pt x="2258" y="160"/>
                </a:lnTo>
                <a:lnTo>
                  <a:pt x="2290" y="160"/>
                </a:lnTo>
                <a:lnTo>
                  <a:pt x="2304" y="162"/>
                </a:lnTo>
                <a:lnTo>
                  <a:pt x="2316" y="164"/>
                </a:lnTo>
                <a:lnTo>
                  <a:pt x="2363" y="174"/>
                </a:lnTo>
                <a:lnTo>
                  <a:pt x="2469" y="193"/>
                </a:lnTo>
                <a:lnTo>
                  <a:pt x="2527" y="205"/>
                </a:lnTo>
                <a:lnTo>
                  <a:pt x="2579" y="213"/>
                </a:lnTo>
                <a:lnTo>
                  <a:pt x="2621" y="217"/>
                </a:lnTo>
                <a:lnTo>
                  <a:pt x="2635" y="219"/>
                </a:lnTo>
                <a:lnTo>
                  <a:pt x="2643" y="217"/>
                </a:lnTo>
                <a:lnTo>
                  <a:pt x="2651" y="213"/>
                </a:lnTo>
                <a:lnTo>
                  <a:pt x="2661" y="205"/>
                </a:lnTo>
                <a:lnTo>
                  <a:pt x="2695" y="181"/>
                </a:lnTo>
                <a:lnTo>
                  <a:pt x="2736" y="148"/>
                </a:lnTo>
                <a:lnTo>
                  <a:pt x="2786" y="110"/>
                </a:lnTo>
                <a:lnTo>
                  <a:pt x="2840" y="72"/>
                </a:lnTo>
                <a:lnTo>
                  <a:pt x="2868" y="54"/>
                </a:lnTo>
                <a:lnTo>
                  <a:pt x="2894" y="38"/>
                </a:lnTo>
                <a:lnTo>
                  <a:pt x="2920" y="24"/>
                </a:lnTo>
                <a:lnTo>
                  <a:pt x="2944" y="14"/>
                </a:lnTo>
                <a:lnTo>
                  <a:pt x="2968" y="6"/>
                </a:lnTo>
                <a:lnTo>
                  <a:pt x="2988" y="2"/>
                </a:lnTo>
                <a:lnTo>
                  <a:pt x="2998" y="0"/>
                </a:lnTo>
                <a:lnTo>
                  <a:pt x="3006" y="2"/>
                </a:lnTo>
                <a:lnTo>
                  <a:pt x="3018" y="2"/>
                </a:lnTo>
                <a:lnTo>
                  <a:pt x="3032" y="6"/>
                </a:lnTo>
                <a:lnTo>
                  <a:pt x="3046" y="12"/>
                </a:lnTo>
                <a:lnTo>
                  <a:pt x="3059" y="24"/>
                </a:lnTo>
                <a:lnTo>
                  <a:pt x="3075" y="38"/>
                </a:lnTo>
                <a:lnTo>
                  <a:pt x="3345" y="2"/>
                </a:lnTo>
                <a:lnTo>
                  <a:pt x="3369" y="6"/>
                </a:lnTo>
                <a:lnTo>
                  <a:pt x="3401" y="12"/>
                </a:lnTo>
                <a:lnTo>
                  <a:pt x="3444" y="26"/>
                </a:lnTo>
                <a:lnTo>
                  <a:pt x="3500" y="46"/>
                </a:lnTo>
                <a:lnTo>
                  <a:pt x="3566" y="74"/>
                </a:lnTo>
                <a:lnTo>
                  <a:pt x="3606" y="92"/>
                </a:lnTo>
                <a:lnTo>
                  <a:pt x="3646" y="114"/>
                </a:lnTo>
                <a:lnTo>
                  <a:pt x="3692" y="136"/>
                </a:lnTo>
                <a:lnTo>
                  <a:pt x="3738" y="164"/>
                </a:lnTo>
                <a:lnTo>
                  <a:pt x="3813" y="185"/>
                </a:lnTo>
                <a:lnTo>
                  <a:pt x="3987" y="231"/>
                </a:lnTo>
                <a:lnTo>
                  <a:pt x="4087" y="255"/>
                </a:lnTo>
                <a:lnTo>
                  <a:pt x="4180" y="277"/>
                </a:lnTo>
                <a:lnTo>
                  <a:pt x="4260" y="293"/>
                </a:lnTo>
                <a:lnTo>
                  <a:pt x="4290" y="297"/>
                </a:lnTo>
                <a:lnTo>
                  <a:pt x="4314" y="299"/>
                </a:lnTo>
                <a:lnTo>
                  <a:pt x="4346" y="281"/>
                </a:lnTo>
                <a:lnTo>
                  <a:pt x="4380" y="263"/>
                </a:lnTo>
                <a:lnTo>
                  <a:pt x="4422" y="245"/>
                </a:lnTo>
                <a:lnTo>
                  <a:pt x="4468" y="227"/>
                </a:lnTo>
                <a:lnTo>
                  <a:pt x="4490" y="221"/>
                </a:lnTo>
                <a:lnTo>
                  <a:pt x="4513" y="215"/>
                </a:lnTo>
                <a:lnTo>
                  <a:pt x="4535" y="211"/>
                </a:lnTo>
                <a:lnTo>
                  <a:pt x="4557" y="211"/>
                </a:lnTo>
                <a:lnTo>
                  <a:pt x="4575" y="213"/>
                </a:lnTo>
                <a:lnTo>
                  <a:pt x="4593" y="217"/>
                </a:lnTo>
                <a:lnTo>
                  <a:pt x="4627" y="223"/>
                </a:lnTo>
                <a:lnTo>
                  <a:pt x="4665" y="231"/>
                </a:lnTo>
                <a:lnTo>
                  <a:pt x="4713" y="237"/>
                </a:lnTo>
                <a:lnTo>
                  <a:pt x="4767" y="241"/>
                </a:lnTo>
                <a:lnTo>
                  <a:pt x="4825" y="243"/>
                </a:lnTo>
                <a:lnTo>
                  <a:pt x="4855" y="243"/>
                </a:lnTo>
                <a:lnTo>
                  <a:pt x="4882" y="243"/>
                </a:lnTo>
                <a:lnTo>
                  <a:pt x="4912" y="239"/>
                </a:lnTo>
                <a:lnTo>
                  <a:pt x="4938" y="235"/>
                </a:lnTo>
                <a:lnTo>
                  <a:pt x="4954" y="233"/>
                </a:lnTo>
                <a:lnTo>
                  <a:pt x="4972" y="233"/>
                </a:lnTo>
                <a:lnTo>
                  <a:pt x="4996" y="231"/>
                </a:lnTo>
                <a:lnTo>
                  <a:pt x="5022" y="235"/>
                </a:lnTo>
                <a:lnTo>
                  <a:pt x="5048" y="239"/>
                </a:lnTo>
                <a:lnTo>
                  <a:pt x="5076" y="249"/>
                </a:lnTo>
                <a:lnTo>
                  <a:pt x="5090" y="255"/>
                </a:lnTo>
                <a:lnTo>
                  <a:pt x="5102" y="263"/>
                </a:lnTo>
                <a:lnTo>
                  <a:pt x="5136" y="261"/>
                </a:lnTo>
                <a:lnTo>
                  <a:pt x="5172" y="263"/>
                </a:lnTo>
                <a:lnTo>
                  <a:pt x="5214" y="265"/>
                </a:lnTo>
                <a:lnTo>
                  <a:pt x="5255" y="269"/>
                </a:lnTo>
                <a:lnTo>
                  <a:pt x="5277" y="273"/>
                </a:lnTo>
                <a:lnTo>
                  <a:pt x="5297" y="277"/>
                </a:lnTo>
                <a:lnTo>
                  <a:pt x="5315" y="283"/>
                </a:lnTo>
                <a:lnTo>
                  <a:pt x="5331" y="291"/>
                </a:lnTo>
                <a:lnTo>
                  <a:pt x="5343" y="299"/>
                </a:lnTo>
                <a:lnTo>
                  <a:pt x="5353" y="307"/>
                </a:lnTo>
                <a:lnTo>
                  <a:pt x="5403" y="289"/>
                </a:lnTo>
                <a:lnTo>
                  <a:pt x="5519" y="251"/>
                </a:lnTo>
                <a:lnTo>
                  <a:pt x="5584" y="229"/>
                </a:lnTo>
                <a:lnTo>
                  <a:pt x="5648" y="213"/>
                </a:lnTo>
                <a:lnTo>
                  <a:pt x="5676" y="205"/>
                </a:lnTo>
                <a:lnTo>
                  <a:pt x="5700" y="201"/>
                </a:lnTo>
                <a:lnTo>
                  <a:pt x="5720" y="199"/>
                </a:lnTo>
                <a:lnTo>
                  <a:pt x="5736" y="199"/>
                </a:lnTo>
                <a:lnTo>
                  <a:pt x="5736" y="708"/>
                </a:lnTo>
                <a:lnTo>
                  <a:pt x="0" y="708"/>
                </a:lnTo>
                <a:lnTo>
                  <a:pt x="0" y="132"/>
                </a:lnTo>
                <a:close/>
              </a:path>
            </a:pathLst>
          </a:custGeom>
          <a:solidFill>
            <a:srgbClr val="253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5" name="Straight Arrow Connector 44"/>
          <p:cNvCxnSpPr>
            <a:cxnSpLocks noChangeShapeType="1"/>
          </p:cNvCxnSpPr>
          <p:nvPr/>
        </p:nvCxnSpPr>
        <p:spPr bwMode="auto">
          <a:xfrm rot="5400000" flipH="1" flipV="1">
            <a:off x="-2620962" y="3422650"/>
            <a:ext cx="5853112" cy="1588"/>
          </a:xfrm>
          <a:prstGeom prst="straightConnector1">
            <a:avLst/>
          </a:prstGeom>
          <a:noFill/>
          <a:ln w="25400">
            <a:solidFill>
              <a:srgbClr val="2C3335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02" name="TextBox 49"/>
          <p:cNvSpPr txBox="1">
            <a:spLocks noChangeArrowheads="1"/>
          </p:cNvSpPr>
          <p:nvPr/>
        </p:nvSpPr>
        <p:spPr bwMode="auto">
          <a:xfrm>
            <a:off x="330200" y="7620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6 Miles</a:t>
            </a:r>
          </a:p>
        </p:txBody>
      </p:sp>
      <p:sp>
        <p:nvSpPr>
          <p:cNvPr id="7203" name="TextBox 50"/>
          <p:cNvSpPr txBox="1">
            <a:spLocks noChangeArrowheads="1"/>
          </p:cNvSpPr>
          <p:nvPr/>
        </p:nvSpPr>
        <p:spPr bwMode="auto">
          <a:xfrm>
            <a:off x="330200" y="16764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5 Miles</a:t>
            </a:r>
          </a:p>
        </p:txBody>
      </p:sp>
      <p:sp>
        <p:nvSpPr>
          <p:cNvPr id="7204" name="TextBox 51"/>
          <p:cNvSpPr txBox="1">
            <a:spLocks noChangeArrowheads="1"/>
          </p:cNvSpPr>
          <p:nvPr/>
        </p:nvSpPr>
        <p:spPr bwMode="auto">
          <a:xfrm>
            <a:off x="330200" y="26289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4 Miles</a:t>
            </a:r>
          </a:p>
        </p:txBody>
      </p:sp>
      <p:sp>
        <p:nvSpPr>
          <p:cNvPr id="7205" name="TextBox 52"/>
          <p:cNvSpPr txBox="1">
            <a:spLocks noChangeArrowheads="1"/>
          </p:cNvSpPr>
          <p:nvPr/>
        </p:nvSpPr>
        <p:spPr bwMode="auto">
          <a:xfrm>
            <a:off x="330200" y="36830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3 Miles</a:t>
            </a:r>
          </a:p>
        </p:txBody>
      </p:sp>
      <p:sp>
        <p:nvSpPr>
          <p:cNvPr id="7206" name="TextBox 53"/>
          <p:cNvSpPr txBox="1">
            <a:spLocks noChangeArrowheads="1"/>
          </p:cNvSpPr>
          <p:nvPr/>
        </p:nvSpPr>
        <p:spPr bwMode="auto">
          <a:xfrm>
            <a:off x="317500" y="46355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2 Miles</a:t>
            </a:r>
          </a:p>
        </p:txBody>
      </p:sp>
      <p:sp>
        <p:nvSpPr>
          <p:cNvPr id="7207" name="TextBox 54"/>
          <p:cNvSpPr txBox="1">
            <a:spLocks noChangeArrowheads="1"/>
          </p:cNvSpPr>
          <p:nvPr/>
        </p:nvSpPr>
        <p:spPr bwMode="auto">
          <a:xfrm>
            <a:off x="317500" y="5562600"/>
            <a:ext cx="1016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2C3335"/>
                </a:solidFill>
              </a:rPr>
              <a:t>1 Miles</a:t>
            </a:r>
          </a:p>
        </p:txBody>
      </p:sp>
      <p:sp>
        <p:nvSpPr>
          <p:cNvPr id="7208" name="TextBox 57"/>
          <p:cNvSpPr txBox="1">
            <a:spLocks noChangeArrowheads="1"/>
          </p:cNvSpPr>
          <p:nvPr/>
        </p:nvSpPr>
        <p:spPr bwMode="auto">
          <a:xfrm>
            <a:off x="3340100" y="825500"/>
            <a:ext cx="1371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Cirrocumulus</a:t>
            </a:r>
          </a:p>
        </p:txBody>
      </p:sp>
      <p:sp>
        <p:nvSpPr>
          <p:cNvPr id="7209" name="TextBox 58"/>
          <p:cNvSpPr txBox="1">
            <a:spLocks noChangeArrowheads="1"/>
          </p:cNvSpPr>
          <p:nvPr/>
        </p:nvSpPr>
        <p:spPr bwMode="auto">
          <a:xfrm>
            <a:off x="3517900" y="2844800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Stratocumulus</a:t>
            </a:r>
          </a:p>
        </p:txBody>
      </p:sp>
      <p:sp>
        <p:nvSpPr>
          <p:cNvPr id="7210" name="TextBox 59"/>
          <p:cNvSpPr txBox="1">
            <a:spLocks noChangeArrowheads="1"/>
          </p:cNvSpPr>
          <p:nvPr/>
        </p:nvSpPr>
        <p:spPr bwMode="auto">
          <a:xfrm>
            <a:off x="2908300" y="1968500"/>
            <a:ext cx="1257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Altostratus</a:t>
            </a:r>
          </a:p>
        </p:txBody>
      </p:sp>
      <p:sp>
        <p:nvSpPr>
          <p:cNvPr id="7211" name="TextBox 60"/>
          <p:cNvSpPr txBox="1">
            <a:spLocks noChangeArrowheads="1"/>
          </p:cNvSpPr>
          <p:nvPr/>
        </p:nvSpPr>
        <p:spPr bwMode="auto">
          <a:xfrm>
            <a:off x="3683000" y="3962400"/>
            <a:ext cx="101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Cumulus</a:t>
            </a:r>
          </a:p>
        </p:txBody>
      </p:sp>
      <p:sp>
        <p:nvSpPr>
          <p:cNvPr id="7212" name="TextBox 61"/>
          <p:cNvSpPr txBox="1">
            <a:spLocks noChangeArrowheads="1"/>
          </p:cNvSpPr>
          <p:nvPr/>
        </p:nvSpPr>
        <p:spPr bwMode="auto">
          <a:xfrm>
            <a:off x="7340600" y="2501900"/>
            <a:ext cx="1511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Cumulonimbus</a:t>
            </a:r>
          </a:p>
        </p:txBody>
      </p:sp>
      <p:sp>
        <p:nvSpPr>
          <p:cNvPr id="7213" name="TextBox 62"/>
          <p:cNvSpPr txBox="1">
            <a:spLocks noChangeArrowheads="1"/>
          </p:cNvSpPr>
          <p:nvPr/>
        </p:nvSpPr>
        <p:spPr bwMode="auto">
          <a:xfrm>
            <a:off x="6197600" y="533400"/>
            <a:ext cx="101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Cirrus</a:t>
            </a:r>
          </a:p>
        </p:txBody>
      </p:sp>
      <p:sp>
        <p:nvSpPr>
          <p:cNvPr id="7214" name="TextBox 63"/>
          <p:cNvSpPr txBox="1">
            <a:spLocks noChangeArrowheads="1"/>
          </p:cNvSpPr>
          <p:nvPr/>
        </p:nvSpPr>
        <p:spPr bwMode="auto">
          <a:xfrm>
            <a:off x="2184400" y="5651500"/>
            <a:ext cx="1562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00"/>
                </a:solidFill>
              </a:rPr>
              <a:t>Nimbostratus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6"/>
          <p:cNvSpPr>
            <a:spLocks noChangeArrowheads="1"/>
          </p:cNvSpPr>
          <p:nvPr/>
        </p:nvSpPr>
        <p:spPr bwMode="auto">
          <a:xfrm>
            <a:off x="3175" y="0"/>
            <a:ext cx="9140825" cy="6858000"/>
          </a:xfrm>
          <a:prstGeom prst="rect">
            <a:avLst/>
          </a:prstGeom>
          <a:gradFill rotWithShape="1">
            <a:gsLst>
              <a:gs pos="0">
                <a:srgbClr val="7F3F98"/>
              </a:gs>
              <a:gs pos="100000">
                <a:srgbClr val="FF7686"/>
              </a:gs>
            </a:gsLst>
            <a:lin ang="5400000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9219" name="Freeform 97"/>
          <p:cNvSpPr>
            <a:spLocks/>
          </p:cNvSpPr>
          <p:nvPr/>
        </p:nvSpPr>
        <p:spPr bwMode="auto">
          <a:xfrm>
            <a:off x="2703513" y="2801938"/>
            <a:ext cx="4943475" cy="344487"/>
          </a:xfrm>
          <a:custGeom>
            <a:avLst/>
            <a:gdLst>
              <a:gd name="T0" fmla="*/ 2147483646 w 3114"/>
              <a:gd name="T1" fmla="*/ 2147483646 h 217"/>
              <a:gd name="T2" fmla="*/ 2147483646 w 3114"/>
              <a:gd name="T3" fmla="*/ 2147483646 h 217"/>
              <a:gd name="T4" fmla="*/ 2147483646 w 3114"/>
              <a:gd name="T5" fmla="*/ 2147483646 h 217"/>
              <a:gd name="T6" fmla="*/ 2147483646 w 3114"/>
              <a:gd name="T7" fmla="*/ 2147483646 h 217"/>
              <a:gd name="T8" fmla="*/ 2147483646 w 3114"/>
              <a:gd name="T9" fmla="*/ 2147483646 h 217"/>
              <a:gd name="T10" fmla="*/ 2147483646 w 3114"/>
              <a:gd name="T11" fmla="*/ 2147483646 h 217"/>
              <a:gd name="T12" fmla="*/ 2147483646 w 3114"/>
              <a:gd name="T13" fmla="*/ 2147483646 h 217"/>
              <a:gd name="T14" fmla="*/ 2147483646 w 3114"/>
              <a:gd name="T15" fmla="*/ 2147483646 h 217"/>
              <a:gd name="T16" fmla="*/ 2147483646 w 3114"/>
              <a:gd name="T17" fmla="*/ 2147483646 h 217"/>
              <a:gd name="T18" fmla="*/ 2147483646 w 3114"/>
              <a:gd name="T19" fmla="*/ 2147483646 h 217"/>
              <a:gd name="T20" fmla="*/ 2147483646 w 3114"/>
              <a:gd name="T21" fmla="*/ 2147483646 h 217"/>
              <a:gd name="T22" fmla="*/ 2147483646 w 3114"/>
              <a:gd name="T23" fmla="*/ 2147483646 h 217"/>
              <a:gd name="T24" fmla="*/ 2147483646 w 3114"/>
              <a:gd name="T25" fmla="*/ 2147483646 h 217"/>
              <a:gd name="T26" fmla="*/ 2147483646 w 3114"/>
              <a:gd name="T27" fmla="*/ 2147483646 h 217"/>
              <a:gd name="T28" fmla="*/ 2147483646 w 3114"/>
              <a:gd name="T29" fmla="*/ 2147483646 h 217"/>
              <a:gd name="T30" fmla="*/ 2147483646 w 3114"/>
              <a:gd name="T31" fmla="*/ 2147483646 h 217"/>
              <a:gd name="T32" fmla="*/ 2147483646 w 3114"/>
              <a:gd name="T33" fmla="*/ 2147483646 h 217"/>
              <a:gd name="T34" fmla="*/ 2147483646 w 3114"/>
              <a:gd name="T35" fmla="*/ 2147483646 h 217"/>
              <a:gd name="T36" fmla="*/ 2147483646 w 3114"/>
              <a:gd name="T37" fmla="*/ 2147483646 h 217"/>
              <a:gd name="T38" fmla="*/ 2147483646 w 3114"/>
              <a:gd name="T39" fmla="*/ 2147483646 h 217"/>
              <a:gd name="T40" fmla="*/ 2147483646 w 3114"/>
              <a:gd name="T41" fmla="*/ 2147483646 h 217"/>
              <a:gd name="T42" fmla="*/ 2147483646 w 3114"/>
              <a:gd name="T43" fmla="*/ 2147483646 h 217"/>
              <a:gd name="T44" fmla="*/ 2147483646 w 3114"/>
              <a:gd name="T45" fmla="*/ 2147483646 h 217"/>
              <a:gd name="T46" fmla="*/ 2147483646 w 3114"/>
              <a:gd name="T47" fmla="*/ 2147483646 h 217"/>
              <a:gd name="T48" fmla="*/ 2147483646 w 3114"/>
              <a:gd name="T49" fmla="*/ 2147483646 h 217"/>
              <a:gd name="T50" fmla="*/ 2147483646 w 3114"/>
              <a:gd name="T51" fmla="*/ 2147483646 h 217"/>
              <a:gd name="T52" fmla="*/ 0 w 3114"/>
              <a:gd name="T53" fmla="*/ 2147483646 h 217"/>
              <a:gd name="T54" fmla="*/ 2147483646 w 3114"/>
              <a:gd name="T55" fmla="*/ 2147483646 h 217"/>
              <a:gd name="T56" fmla="*/ 2147483646 w 3114"/>
              <a:gd name="T57" fmla="*/ 2147483646 h 217"/>
              <a:gd name="T58" fmla="*/ 2147483646 w 3114"/>
              <a:gd name="T59" fmla="*/ 2147483646 h 217"/>
              <a:gd name="T60" fmla="*/ 2147483646 w 3114"/>
              <a:gd name="T61" fmla="*/ 2147483646 h 217"/>
              <a:gd name="T62" fmla="*/ 2147483646 w 3114"/>
              <a:gd name="T63" fmla="*/ 2147483646 h 217"/>
              <a:gd name="T64" fmla="*/ 2147483646 w 3114"/>
              <a:gd name="T65" fmla="*/ 2147483646 h 217"/>
              <a:gd name="T66" fmla="*/ 2147483646 w 3114"/>
              <a:gd name="T67" fmla="*/ 2147483646 h 217"/>
              <a:gd name="T68" fmla="*/ 2147483646 w 3114"/>
              <a:gd name="T69" fmla="*/ 2147483646 h 217"/>
              <a:gd name="T70" fmla="*/ 2147483646 w 3114"/>
              <a:gd name="T71" fmla="*/ 2147483646 h 217"/>
              <a:gd name="T72" fmla="*/ 2147483646 w 3114"/>
              <a:gd name="T73" fmla="*/ 2147483646 h 217"/>
              <a:gd name="T74" fmla="*/ 2147483646 w 3114"/>
              <a:gd name="T75" fmla="*/ 2147483646 h 217"/>
              <a:gd name="T76" fmla="*/ 2147483646 w 3114"/>
              <a:gd name="T77" fmla="*/ 2147483646 h 217"/>
              <a:gd name="T78" fmla="*/ 2147483646 w 3114"/>
              <a:gd name="T79" fmla="*/ 2147483646 h 217"/>
              <a:gd name="T80" fmla="*/ 2147483646 w 3114"/>
              <a:gd name="T81" fmla="*/ 2147483646 h 217"/>
              <a:gd name="T82" fmla="*/ 2147483646 w 3114"/>
              <a:gd name="T83" fmla="*/ 2147483646 h 217"/>
              <a:gd name="T84" fmla="*/ 2147483646 w 3114"/>
              <a:gd name="T85" fmla="*/ 2147483646 h 217"/>
              <a:gd name="T86" fmla="*/ 2147483646 w 3114"/>
              <a:gd name="T87" fmla="*/ 2147483646 h 217"/>
              <a:gd name="T88" fmla="*/ 2147483646 w 3114"/>
              <a:gd name="T89" fmla="*/ 2147483646 h 217"/>
              <a:gd name="T90" fmla="*/ 2147483646 w 3114"/>
              <a:gd name="T91" fmla="*/ 2147483646 h 217"/>
              <a:gd name="T92" fmla="*/ 2147483646 w 3114"/>
              <a:gd name="T93" fmla="*/ 2147483646 h 217"/>
              <a:gd name="T94" fmla="*/ 2147483646 w 3114"/>
              <a:gd name="T95" fmla="*/ 2147483646 h 217"/>
              <a:gd name="T96" fmla="*/ 2147483646 w 3114"/>
              <a:gd name="T97" fmla="*/ 2147483646 h 217"/>
              <a:gd name="T98" fmla="*/ 2147483646 w 3114"/>
              <a:gd name="T99" fmla="*/ 0 h 217"/>
              <a:gd name="T100" fmla="*/ 2147483646 w 3114"/>
              <a:gd name="T101" fmla="*/ 2147483646 h 217"/>
              <a:gd name="T102" fmla="*/ 2147483646 w 3114"/>
              <a:gd name="T103" fmla="*/ 2147483646 h 217"/>
              <a:gd name="T104" fmla="*/ 2147483646 w 3114"/>
              <a:gd name="T105" fmla="*/ 2147483646 h 217"/>
              <a:gd name="T106" fmla="*/ 2147483646 w 3114"/>
              <a:gd name="T107" fmla="*/ 2147483646 h 217"/>
              <a:gd name="T108" fmla="*/ 2147483646 w 3114"/>
              <a:gd name="T109" fmla="*/ 2147483646 h 217"/>
              <a:gd name="T110" fmla="*/ 2147483646 w 3114"/>
              <a:gd name="T111" fmla="*/ 2147483646 h 217"/>
              <a:gd name="T112" fmla="*/ 2147483646 w 3114"/>
              <a:gd name="T113" fmla="*/ 2147483646 h 217"/>
              <a:gd name="T114" fmla="*/ 2147483646 w 3114"/>
              <a:gd name="T115" fmla="*/ 2147483646 h 217"/>
              <a:gd name="T116" fmla="*/ 2147483646 w 3114"/>
              <a:gd name="T117" fmla="*/ 2147483646 h 217"/>
              <a:gd name="T118" fmla="*/ 2147483646 w 3114"/>
              <a:gd name="T119" fmla="*/ 2147483646 h 217"/>
              <a:gd name="T120" fmla="*/ 2147483646 w 3114"/>
              <a:gd name="T121" fmla="*/ 2147483646 h 217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3114"/>
              <a:gd name="T184" fmla="*/ 0 h 217"/>
              <a:gd name="T185" fmla="*/ 3114 w 3114"/>
              <a:gd name="T186" fmla="*/ 217 h 217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3114" h="217">
                <a:moveTo>
                  <a:pt x="3114" y="176"/>
                </a:moveTo>
                <a:lnTo>
                  <a:pt x="3114" y="176"/>
                </a:lnTo>
                <a:lnTo>
                  <a:pt x="3026" y="180"/>
                </a:lnTo>
                <a:lnTo>
                  <a:pt x="2818" y="192"/>
                </a:lnTo>
                <a:lnTo>
                  <a:pt x="2693" y="196"/>
                </a:lnTo>
                <a:lnTo>
                  <a:pt x="2567" y="200"/>
                </a:lnTo>
                <a:lnTo>
                  <a:pt x="2449" y="202"/>
                </a:lnTo>
                <a:lnTo>
                  <a:pt x="2350" y="200"/>
                </a:lnTo>
                <a:lnTo>
                  <a:pt x="2274" y="192"/>
                </a:lnTo>
                <a:lnTo>
                  <a:pt x="2210" y="184"/>
                </a:lnTo>
                <a:lnTo>
                  <a:pt x="2154" y="176"/>
                </a:lnTo>
                <a:lnTo>
                  <a:pt x="2134" y="172"/>
                </a:lnTo>
                <a:lnTo>
                  <a:pt x="2126" y="168"/>
                </a:lnTo>
                <a:lnTo>
                  <a:pt x="2124" y="168"/>
                </a:lnTo>
                <a:lnTo>
                  <a:pt x="2128" y="168"/>
                </a:lnTo>
                <a:lnTo>
                  <a:pt x="2146" y="166"/>
                </a:lnTo>
                <a:lnTo>
                  <a:pt x="2234" y="170"/>
                </a:lnTo>
                <a:lnTo>
                  <a:pt x="2410" y="180"/>
                </a:lnTo>
                <a:lnTo>
                  <a:pt x="2400" y="176"/>
                </a:lnTo>
                <a:lnTo>
                  <a:pt x="2368" y="168"/>
                </a:lnTo>
                <a:lnTo>
                  <a:pt x="2314" y="158"/>
                </a:lnTo>
                <a:lnTo>
                  <a:pt x="2280" y="154"/>
                </a:lnTo>
                <a:lnTo>
                  <a:pt x="2238" y="148"/>
                </a:lnTo>
                <a:lnTo>
                  <a:pt x="2188" y="146"/>
                </a:lnTo>
                <a:lnTo>
                  <a:pt x="2134" y="144"/>
                </a:lnTo>
                <a:lnTo>
                  <a:pt x="2073" y="144"/>
                </a:lnTo>
                <a:lnTo>
                  <a:pt x="2005" y="144"/>
                </a:lnTo>
                <a:lnTo>
                  <a:pt x="1929" y="150"/>
                </a:lnTo>
                <a:lnTo>
                  <a:pt x="1845" y="156"/>
                </a:lnTo>
                <a:lnTo>
                  <a:pt x="1753" y="166"/>
                </a:lnTo>
                <a:lnTo>
                  <a:pt x="1656" y="180"/>
                </a:lnTo>
                <a:lnTo>
                  <a:pt x="1558" y="188"/>
                </a:lnTo>
                <a:lnTo>
                  <a:pt x="1450" y="196"/>
                </a:lnTo>
                <a:lnTo>
                  <a:pt x="1319" y="204"/>
                </a:lnTo>
                <a:lnTo>
                  <a:pt x="1169" y="210"/>
                </a:lnTo>
                <a:lnTo>
                  <a:pt x="1093" y="210"/>
                </a:lnTo>
                <a:lnTo>
                  <a:pt x="1017" y="212"/>
                </a:lnTo>
                <a:lnTo>
                  <a:pt x="942" y="210"/>
                </a:lnTo>
                <a:lnTo>
                  <a:pt x="868" y="206"/>
                </a:lnTo>
                <a:lnTo>
                  <a:pt x="798" y="202"/>
                </a:lnTo>
                <a:lnTo>
                  <a:pt x="734" y="194"/>
                </a:lnTo>
                <a:lnTo>
                  <a:pt x="686" y="200"/>
                </a:lnTo>
                <a:lnTo>
                  <a:pt x="633" y="206"/>
                </a:lnTo>
                <a:lnTo>
                  <a:pt x="567" y="212"/>
                </a:lnTo>
                <a:lnTo>
                  <a:pt x="491" y="215"/>
                </a:lnTo>
                <a:lnTo>
                  <a:pt x="415" y="217"/>
                </a:lnTo>
                <a:lnTo>
                  <a:pt x="339" y="215"/>
                </a:lnTo>
                <a:lnTo>
                  <a:pt x="303" y="214"/>
                </a:lnTo>
                <a:lnTo>
                  <a:pt x="270" y="210"/>
                </a:lnTo>
                <a:lnTo>
                  <a:pt x="0" y="194"/>
                </a:lnTo>
                <a:lnTo>
                  <a:pt x="16" y="186"/>
                </a:lnTo>
                <a:lnTo>
                  <a:pt x="38" y="178"/>
                </a:lnTo>
                <a:lnTo>
                  <a:pt x="68" y="168"/>
                </a:lnTo>
                <a:lnTo>
                  <a:pt x="106" y="158"/>
                </a:lnTo>
                <a:lnTo>
                  <a:pt x="154" y="148"/>
                </a:lnTo>
                <a:lnTo>
                  <a:pt x="210" y="138"/>
                </a:lnTo>
                <a:lnTo>
                  <a:pt x="274" y="130"/>
                </a:lnTo>
                <a:lnTo>
                  <a:pt x="413" y="120"/>
                </a:lnTo>
                <a:lnTo>
                  <a:pt x="527" y="110"/>
                </a:lnTo>
                <a:lnTo>
                  <a:pt x="617" y="102"/>
                </a:lnTo>
                <a:lnTo>
                  <a:pt x="533" y="68"/>
                </a:lnTo>
                <a:lnTo>
                  <a:pt x="547" y="64"/>
                </a:lnTo>
                <a:lnTo>
                  <a:pt x="587" y="58"/>
                </a:lnTo>
                <a:lnTo>
                  <a:pt x="650" y="50"/>
                </a:lnTo>
                <a:lnTo>
                  <a:pt x="736" y="44"/>
                </a:lnTo>
                <a:lnTo>
                  <a:pt x="786" y="40"/>
                </a:lnTo>
                <a:lnTo>
                  <a:pt x="840" y="40"/>
                </a:lnTo>
                <a:lnTo>
                  <a:pt x="898" y="38"/>
                </a:lnTo>
                <a:lnTo>
                  <a:pt x="960" y="40"/>
                </a:lnTo>
                <a:lnTo>
                  <a:pt x="1025" y="44"/>
                </a:lnTo>
                <a:lnTo>
                  <a:pt x="1093" y="48"/>
                </a:lnTo>
                <a:lnTo>
                  <a:pt x="1165" y="56"/>
                </a:lnTo>
                <a:lnTo>
                  <a:pt x="1239" y="68"/>
                </a:lnTo>
                <a:lnTo>
                  <a:pt x="1311" y="74"/>
                </a:lnTo>
                <a:lnTo>
                  <a:pt x="1372" y="78"/>
                </a:lnTo>
                <a:lnTo>
                  <a:pt x="1428" y="82"/>
                </a:lnTo>
                <a:lnTo>
                  <a:pt x="1450" y="80"/>
                </a:lnTo>
                <a:lnTo>
                  <a:pt x="1462" y="78"/>
                </a:lnTo>
                <a:lnTo>
                  <a:pt x="1466" y="78"/>
                </a:lnTo>
                <a:lnTo>
                  <a:pt x="1466" y="76"/>
                </a:lnTo>
                <a:lnTo>
                  <a:pt x="1462" y="72"/>
                </a:lnTo>
                <a:lnTo>
                  <a:pt x="1456" y="70"/>
                </a:lnTo>
                <a:lnTo>
                  <a:pt x="1430" y="60"/>
                </a:lnTo>
                <a:lnTo>
                  <a:pt x="1390" y="50"/>
                </a:lnTo>
                <a:lnTo>
                  <a:pt x="1331" y="36"/>
                </a:lnTo>
                <a:lnTo>
                  <a:pt x="1249" y="18"/>
                </a:lnTo>
                <a:lnTo>
                  <a:pt x="1301" y="12"/>
                </a:lnTo>
                <a:lnTo>
                  <a:pt x="1357" y="6"/>
                </a:lnTo>
                <a:lnTo>
                  <a:pt x="1428" y="2"/>
                </a:lnTo>
                <a:lnTo>
                  <a:pt x="1508" y="0"/>
                </a:lnTo>
                <a:lnTo>
                  <a:pt x="1550" y="0"/>
                </a:lnTo>
                <a:lnTo>
                  <a:pt x="1594" y="2"/>
                </a:lnTo>
                <a:lnTo>
                  <a:pt x="1636" y="4"/>
                </a:lnTo>
                <a:lnTo>
                  <a:pt x="1678" y="8"/>
                </a:lnTo>
                <a:lnTo>
                  <a:pt x="1719" y="14"/>
                </a:lnTo>
                <a:lnTo>
                  <a:pt x="1757" y="22"/>
                </a:lnTo>
                <a:lnTo>
                  <a:pt x="1803" y="26"/>
                </a:lnTo>
                <a:lnTo>
                  <a:pt x="1917" y="32"/>
                </a:lnTo>
                <a:lnTo>
                  <a:pt x="1989" y="40"/>
                </a:lnTo>
                <a:lnTo>
                  <a:pt x="2061" y="48"/>
                </a:lnTo>
                <a:lnTo>
                  <a:pt x="2132" y="58"/>
                </a:lnTo>
                <a:lnTo>
                  <a:pt x="2198" y="72"/>
                </a:lnTo>
                <a:lnTo>
                  <a:pt x="2324" y="82"/>
                </a:lnTo>
                <a:lnTo>
                  <a:pt x="2611" y="106"/>
                </a:lnTo>
                <a:lnTo>
                  <a:pt x="2773" y="124"/>
                </a:lnTo>
                <a:lnTo>
                  <a:pt x="2920" y="140"/>
                </a:lnTo>
                <a:lnTo>
                  <a:pt x="2986" y="150"/>
                </a:lnTo>
                <a:lnTo>
                  <a:pt x="3040" y="158"/>
                </a:lnTo>
                <a:lnTo>
                  <a:pt x="3084" y="166"/>
                </a:lnTo>
                <a:lnTo>
                  <a:pt x="3114" y="176"/>
                </a:lnTo>
                <a:close/>
              </a:path>
            </a:pathLst>
          </a:custGeom>
          <a:solidFill>
            <a:srgbClr val="E643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98"/>
          <p:cNvSpPr>
            <a:spLocks/>
          </p:cNvSpPr>
          <p:nvPr/>
        </p:nvSpPr>
        <p:spPr bwMode="auto">
          <a:xfrm>
            <a:off x="1614488" y="3181350"/>
            <a:ext cx="4749800" cy="352425"/>
          </a:xfrm>
          <a:custGeom>
            <a:avLst/>
            <a:gdLst>
              <a:gd name="T0" fmla="*/ 2147483646 w 2992"/>
              <a:gd name="T1" fmla="*/ 2147483646 h 222"/>
              <a:gd name="T2" fmla="*/ 2147483646 w 2992"/>
              <a:gd name="T3" fmla="*/ 2147483646 h 222"/>
              <a:gd name="T4" fmla="*/ 2147483646 w 2992"/>
              <a:gd name="T5" fmla="*/ 2147483646 h 222"/>
              <a:gd name="T6" fmla="*/ 2147483646 w 2992"/>
              <a:gd name="T7" fmla="*/ 2147483646 h 222"/>
              <a:gd name="T8" fmla="*/ 2147483646 w 2992"/>
              <a:gd name="T9" fmla="*/ 2147483646 h 222"/>
              <a:gd name="T10" fmla="*/ 2147483646 w 2992"/>
              <a:gd name="T11" fmla="*/ 2147483646 h 222"/>
              <a:gd name="T12" fmla="*/ 2147483646 w 2992"/>
              <a:gd name="T13" fmla="*/ 2147483646 h 222"/>
              <a:gd name="T14" fmla="*/ 2147483646 w 2992"/>
              <a:gd name="T15" fmla="*/ 2147483646 h 222"/>
              <a:gd name="T16" fmla="*/ 2147483646 w 2992"/>
              <a:gd name="T17" fmla="*/ 2147483646 h 222"/>
              <a:gd name="T18" fmla="*/ 2147483646 w 2992"/>
              <a:gd name="T19" fmla="*/ 2147483646 h 222"/>
              <a:gd name="T20" fmla="*/ 2147483646 w 2992"/>
              <a:gd name="T21" fmla="*/ 2147483646 h 222"/>
              <a:gd name="T22" fmla="*/ 2147483646 w 2992"/>
              <a:gd name="T23" fmla="*/ 2147483646 h 222"/>
              <a:gd name="T24" fmla="*/ 2147483646 w 2992"/>
              <a:gd name="T25" fmla="*/ 2147483646 h 222"/>
              <a:gd name="T26" fmla="*/ 2147483646 w 2992"/>
              <a:gd name="T27" fmla="*/ 2147483646 h 222"/>
              <a:gd name="T28" fmla="*/ 2147483646 w 2992"/>
              <a:gd name="T29" fmla="*/ 0 h 222"/>
              <a:gd name="T30" fmla="*/ 2147483646 w 2992"/>
              <a:gd name="T31" fmla="*/ 2147483646 h 222"/>
              <a:gd name="T32" fmla="*/ 2147483646 w 2992"/>
              <a:gd name="T33" fmla="*/ 2147483646 h 222"/>
              <a:gd name="T34" fmla="*/ 2147483646 w 2992"/>
              <a:gd name="T35" fmla="*/ 2147483646 h 222"/>
              <a:gd name="T36" fmla="*/ 2147483646 w 2992"/>
              <a:gd name="T37" fmla="*/ 2147483646 h 222"/>
              <a:gd name="T38" fmla="*/ 2147483646 w 2992"/>
              <a:gd name="T39" fmla="*/ 2147483646 h 222"/>
              <a:gd name="T40" fmla="*/ 2147483646 w 2992"/>
              <a:gd name="T41" fmla="*/ 2147483646 h 222"/>
              <a:gd name="T42" fmla="*/ 2147483646 w 2992"/>
              <a:gd name="T43" fmla="*/ 2147483646 h 222"/>
              <a:gd name="T44" fmla="*/ 2147483646 w 2992"/>
              <a:gd name="T45" fmla="*/ 2147483646 h 222"/>
              <a:gd name="T46" fmla="*/ 2147483646 w 2992"/>
              <a:gd name="T47" fmla="*/ 2147483646 h 222"/>
              <a:gd name="T48" fmla="*/ 2147483646 w 2992"/>
              <a:gd name="T49" fmla="*/ 2147483646 h 222"/>
              <a:gd name="T50" fmla="*/ 2147483646 w 2992"/>
              <a:gd name="T51" fmla="*/ 2147483646 h 222"/>
              <a:gd name="T52" fmla="*/ 2147483646 w 2992"/>
              <a:gd name="T53" fmla="*/ 2147483646 h 222"/>
              <a:gd name="T54" fmla="*/ 2147483646 w 2992"/>
              <a:gd name="T55" fmla="*/ 2147483646 h 222"/>
              <a:gd name="T56" fmla="*/ 2147483646 w 2992"/>
              <a:gd name="T57" fmla="*/ 2147483646 h 222"/>
              <a:gd name="T58" fmla="*/ 2147483646 w 2992"/>
              <a:gd name="T59" fmla="*/ 2147483646 h 222"/>
              <a:gd name="T60" fmla="*/ 2147483646 w 2992"/>
              <a:gd name="T61" fmla="*/ 2147483646 h 222"/>
              <a:gd name="T62" fmla="*/ 2147483646 w 2992"/>
              <a:gd name="T63" fmla="*/ 2147483646 h 222"/>
              <a:gd name="T64" fmla="*/ 2147483646 w 2992"/>
              <a:gd name="T65" fmla="*/ 2147483646 h 222"/>
              <a:gd name="T66" fmla="*/ 2147483646 w 2992"/>
              <a:gd name="T67" fmla="*/ 2147483646 h 222"/>
              <a:gd name="T68" fmla="*/ 2147483646 w 2992"/>
              <a:gd name="T69" fmla="*/ 2147483646 h 222"/>
              <a:gd name="T70" fmla="*/ 2147483646 w 2992"/>
              <a:gd name="T71" fmla="*/ 2147483646 h 222"/>
              <a:gd name="T72" fmla="*/ 2147483646 w 2992"/>
              <a:gd name="T73" fmla="*/ 2147483646 h 222"/>
              <a:gd name="T74" fmla="*/ 2147483646 w 2992"/>
              <a:gd name="T75" fmla="*/ 2147483646 h 222"/>
              <a:gd name="T76" fmla="*/ 2147483646 w 2992"/>
              <a:gd name="T77" fmla="*/ 2147483646 h 222"/>
              <a:gd name="T78" fmla="*/ 2147483646 w 2992"/>
              <a:gd name="T79" fmla="*/ 2147483646 h 222"/>
              <a:gd name="T80" fmla="*/ 2147483646 w 2992"/>
              <a:gd name="T81" fmla="*/ 2147483646 h 222"/>
              <a:gd name="T82" fmla="*/ 2147483646 w 2992"/>
              <a:gd name="T83" fmla="*/ 2147483646 h 222"/>
              <a:gd name="T84" fmla="*/ 2147483646 w 2992"/>
              <a:gd name="T85" fmla="*/ 2147483646 h 222"/>
              <a:gd name="T86" fmla="*/ 2147483646 w 2992"/>
              <a:gd name="T87" fmla="*/ 2147483646 h 222"/>
              <a:gd name="T88" fmla="*/ 2147483646 w 2992"/>
              <a:gd name="T89" fmla="*/ 2147483646 h 222"/>
              <a:gd name="T90" fmla="*/ 2147483646 w 2992"/>
              <a:gd name="T91" fmla="*/ 2147483646 h 222"/>
              <a:gd name="T92" fmla="*/ 0 w 2992"/>
              <a:gd name="T93" fmla="*/ 2147483646 h 222"/>
              <a:gd name="T94" fmla="*/ 2147483646 w 2992"/>
              <a:gd name="T95" fmla="*/ 2147483646 h 222"/>
              <a:gd name="T96" fmla="*/ 2147483646 w 2992"/>
              <a:gd name="T97" fmla="*/ 2147483646 h 22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2992"/>
              <a:gd name="T148" fmla="*/ 0 h 222"/>
              <a:gd name="T149" fmla="*/ 2992 w 2992"/>
              <a:gd name="T150" fmla="*/ 222 h 22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2992" h="222">
                <a:moveTo>
                  <a:pt x="437" y="122"/>
                </a:moveTo>
                <a:lnTo>
                  <a:pt x="437" y="122"/>
                </a:lnTo>
                <a:lnTo>
                  <a:pt x="471" y="116"/>
                </a:lnTo>
                <a:lnTo>
                  <a:pt x="557" y="106"/>
                </a:lnTo>
                <a:lnTo>
                  <a:pt x="610" y="100"/>
                </a:lnTo>
                <a:lnTo>
                  <a:pt x="668" y="94"/>
                </a:lnTo>
                <a:lnTo>
                  <a:pt x="724" y="92"/>
                </a:lnTo>
                <a:lnTo>
                  <a:pt x="780" y="92"/>
                </a:lnTo>
                <a:lnTo>
                  <a:pt x="696" y="58"/>
                </a:lnTo>
                <a:lnTo>
                  <a:pt x="728" y="54"/>
                </a:lnTo>
                <a:lnTo>
                  <a:pt x="770" y="50"/>
                </a:lnTo>
                <a:lnTo>
                  <a:pt x="830" y="46"/>
                </a:lnTo>
                <a:lnTo>
                  <a:pt x="906" y="44"/>
                </a:lnTo>
                <a:lnTo>
                  <a:pt x="997" y="46"/>
                </a:lnTo>
                <a:lnTo>
                  <a:pt x="1107" y="52"/>
                </a:lnTo>
                <a:lnTo>
                  <a:pt x="1169" y="56"/>
                </a:lnTo>
                <a:lnTo>
                  <a:pt x="1235" y="62"/>
                </a:lnTo>
                <a:lnTo>
                  <a:pt x="1402" y="68"/>
                </a:lnTo>
                <a:lnTo>
                  <a:pt x="1542" y="68"/>
                </a:lnTo>
                <a:lnTo>
                  <a:pt x="1608" y="68"/>
                </a:lnTo>
                <a:lnTo>
                  <a:pt x="1660" y="68"/>
                </a:lnTo>
                <a:lnTo>
                  <a:pt x="1390" y="18"/>
                </a:lnTo>
                <a:lnTo>
                  <a:pt x="1444" y="14"/>
                </a:lnTo>
                <a:lnTo>
                  <a:pt x="1504" y="8"/>
                </a:lnTo>
                <a:lnTo>
                  <a:pt x="1582" y="4"/>
                </a:lnTo>
                <a:lnTo>
                  <a:pt x="1670" y="2"/>
                </a:lnTo>
                <a:lnTo>
                  <a:pt x="1765" y="0"/>
                </a:lnTo>
                <a:lnTo>
                  <a:pt x="1863" y="2"/>
                </a:lnTo>
                <a:lnTo>
                  <a:pt x="1911" y="4"/>
                </a:lnTo>
                <a:lnTo>
                  <a:pt x="1959" y="8"/>
                </a:lnTo>
                <a:lnTo>
                  <a:pt x="2112" y="24"/>
                </a:lnTo>
                <a:lnTo>
                  <a:pt x="2280" y="40"/>
                </a:lnTo>
                <a:lnTo>
                  <a:pt x="2483" y="58"/>
                </a:lnTo>
                <a:lnTo>
                  <a:pt x="2531" y="62"/>
                </a:lnTo>
                <a:lnTo>
                  <a:pt x="2587" y="66"/>
                </a:lnTo>
                <a:lnTo>
                  <a:pt x="2657" y="70"/>
                </a:lnTo>
                <a:lnTo>
                  <a:pt x="2737" y="72"/>
                </a:lnTo>
                <a:lnTo>
                  <a:pt x="2822" y="72"/>
                </a:lnTo>
                <a:lnTo>
                  <a:pt x="2908" y="70"/>
                </a:lnTo>
                <a:lnTo>
                  <a:pt x="2950" y="66"/>
                </a:lnTo>
                <a:lnTo>
                  <a:pt x="2992" y="62"/>
                </a:lnTo>
                <a:lnTo>
                  <a:pt x="2878" y="76"/>
                </a:lnTo>
                <a:lnTo>
                  <a:pt x="2757" y="90"/>
                </a:lnTo>
                <a:lnTo>
                  <a:pt x="2609" y="106"/>
                </a:lnTo>
                <a:lnTo>
                  <a:pt x="2451" y="120"/>
                </a:lnTo>
                <a:lnTo>
                  <a:pt x="2296" y="132"/>
                </a:lnTo>
                <a:lnTo>
                  <a:pt x="2224" y="136"/>
                </a:lnTo>
                <a:lnTo>
                  <a:pt x="2156" y="138"/>
                </a:lnTo>
                <a:lnTo>
                  <a:pt x="2096" y="138"/>
                </a:lnTo>
                <a:lnTo>
                  <a:pt x="2046" y="136"/>
                </a:lnTo>
                <a:lnTo>
                  <a:pt x="2082" y="140"/>
                </a:lnTo>
                <a:lnTo>
                  <a:pt x="2168" y="148"/>
                </a:lnTo>
                <a:lnTo>
                  <a:pt x="2224" y="152"/>
                </a:lnTo>
                <a:lnTo>
                  <a:pt x="2284" y="152"/>
                </a:lnTo>
                <a:lnTo>
                  <a:pt x="2346" y="152"/>
                </a:lnTo>
                <a:lnTo>
                  <a:pt x="2403" y="146"/>
                </a:lnTo>
                <a:lnTo>
                  <a:pt x="2398" y="148"/>
                </a:lnTo>
                <a:lnTo>
                  <a:pt x="2376" y="154"/>
                </a:lnTo>
                <a:lnTo>
                  <a:pt x="2336" y="164"/>
                </a:lnTo>
                <a:lnTo>
                  <a:pt x="2272" y="172"/>
                </a:lnTo>
                <a:lnTo>
                  <a:pt x="2230" y="176"/>
                </a:lnTo>
                <a:lnTo>
                  <a:pt x="2182" y="178"/>
                </a:lnTo>
                <a:lnTo>
                  <a:pt x="2126" y="180"/>
                </a:lnTo>
                <a:lnTo>
                  <a:pt x="2062" y="182"/>
                </a:lnTo>
                <a:lnTo>
                  <a:pt x="1989" y="182"/>
                </a:lnTo>
                <a:lnTo>
                  <a:pt x="1907" y="180"/>
                </a:lnTo>
                <a:lnTo>
                  <a:pt x="1815" y="176"/>
                </a:lnTo>
                <a:lnTo>
                  <a:pt x="1713" y="170"/>
                </a:lnTo>
                <a:lnTo>
                  <a:pt x="1614" y="176"/>
                </a:lnTo>
                <a:lnTo>
                  <a:pt x="1366" y="186"/>
                </a:lnTo>
                <a:lnTo>
                  <a:pt x="1059" y="196"/>
                </a:lnTo>
                <a:lnTo>
                  <a:pt x="908" y="198"/>
                </a:lnTo>
                <a:lnTo>
                  <a:pt x="774" y="200"/>
                </a:lnTo>
                <a:lnTo>
                  <a:pt x="694" y="208"/>
                </a:lnTo>
                <a:lnTo>
                  <a:pt x="616" y="214"/>
                </a:lnTo>
                <a:lnTo>
                  <a:pt x="519" y="218"/>
                </a:lnTo>
                <a:lnTo>
                  <a:pt x="403" y="222"/>
                </a:lnTo>
                <a:lnTo>
                  <a:pt x="341" y="222"/>
                </a:lnTo>
                <a:lnTo>
                  <a:pt x="277" y="220"/>
                </a:lnTo>
                <a:lnTo>
                  <a:pt x="210" y="218"/>
                </a:lnTo>
                <a:lnTo>
                  <a:pt x="142" y="214"/>
                </a:lnTo>
                <a:lnTo>
                  <a:pt x="72" y="208"/>
                </a:lnTo>
                <a:lnTo>
                  <a:pt x="0" y="200"/>
                </a:lnTo>
                <a:lnTo>
                  <a:pt x="196" y="160"/>
                </a:lnTo>
                <a:lnTo>
                  <a:pt x="341" y="134"/>
                </a:lnTo>
                <a:lnTo>
                  <a:pt x="399" y="126"/>
                </a:lnTo>
                <a:lnTo>
                  <a:pt x="437" y="122"/>
                </a:lnTo>
                <a:close/>
              </a:path>
            </a:pathLst>
          </a:custGeom>
          <a:solidFill>
            <a:srgbClr val="E643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99"/>
          <p:cNvSpPr>
            <a:spLocks/>
          </p:cNvSpPr>
          <p:nvPr/>
        </p:nvSpPr>
        <p:spPr bwMode="auto">
          <a:xfrm>
            <a:off x="5399088" y="3397250"/>
            <a:ext cx="2678112" cy="354013"/>
          </a:xfrm>
          <a:custGeom>
            <a:avLst/>
            <a:gdLst>
              <a:gd name="T0" fmla="*/ 0 w 1687"/>
              <a:gd name="T1" fmla="*/ 2147483646 h 223"/>
              <a:gd name="T2" fmla="*/ 2147483646 w 1687"/>
              <a:gd name="T3" fmla="*/ 2147483646 h 223"/>
              <a:gd name="T4" fmla="*/ 2147483646 w 1687"/>
              <a:gd name="T5" fmla="*/ 2147483646 h 223"/>
              <a:gd name="T6" fmla="*/ 2147483646 w 1687"/>
              <a:gd name="T7" fmla="*/ 2147483646 h 223"/>
              <a:gd name="T8" fmla="*/ 2147483646 w 1687"/>
              <a:gd name="T9" fmla="*/ 2147483646 h 223"/>
              <a:gd name="T10" fmla="*/ 2147483646 w 1687"/>
              <a:gd name="T11" fmla="*/ 2147483646 h 223"/>
              <a:gd name="T12" fmla="*/ 2147483646 w 1687"/>
              <a:gd name="T13" fmla="*/ 2147483646 h 223"/>
              <a:gd name="T14" fmla="*/ 2147483646 w 1687"/>
              <a:gd name="T15" fmla="*/ 2147483646 h 223"/>
              <a:gd name="T16" fmla="*/ 2147483646 w 1687"/>
              <a:gd name="T17" fmla="*/ 2147483646 h 223"/>
              <a:gd name="T18" fmla="*/ 2147483646 w 1687"/>
              <a:gd name="T19" fmla="*/ 2147483646 h 223"/>
              <a:gd name="T20" fmla="*/ 2147483646 w 1687"/>
              <a:gd name="T21" fmla="*/ 2147483646 h 223"/>
              <a:gd name="T22" fmla="*/ 2147483646 w 1687"/>
              <a:gd name="T23" fmla="*/ 2147483646 h 223"/>
              <a:gd name="T24" fmla="*/ 2147483646 w 1687"/>
              <a:gd name="T25" fmla="*/ 2147483646 h 223"/>
              <a:gd name="T26" fmla="*/ 2147483646 w 1687"/>
              <a:gd name="T27" fmla="*/ 2147483646 h 223"/>
              <a:gd name="T28" fmla="*/ 2147483646 w 1687"/>
              <a:gd name="T29" fmla="*/ 2147483646 h 223"/>
              <a:gd name="T30" fmla="*/ 2147483646 w 1687"/>
              <a:gd name="T31" fmla="*/ 0 h 223"/>
              <a:gd name="T32" fmla="*/ 2147483646 w 1687"/>
              <a:gd name="T33" fmla="*/ 0 h 223"/>
              <a:gd name="T34" fmla="*/ 2147483646 w 1687"/>
              <a:gd name="T35" fmla="*/ 0 h 223"/>
              <a:gd name="T36" fmla="*/ 2147483646 w 1687"/>
              <a:gd name="T37" fmla="*/ 2147483646 h 223"/>
              <a:gd name="T38" fmla="*/ 2147483646 w 1687"/>
              <a:gd name="T39" fmla="*/ 2147483646 h 223"/>
              <a:gd name="T40" fmla="*/ 2147483646 w 1687"/>
              <a:gd name="T41" fmla="*/ 2147483646 h 223"/>
              <a:gd name="T42" fmla="*/ 2147483646 w 1687"/>
              <a:gd name="T43" fmla="*/ 2147483646 h 223"/>
              <a:gd name="T44" fmla="*/ 2147483646 w 1687"/>
              <a:gd name="T45" fmla="*/ 2147483646 h 223"/>
              <a:gd name="T46" fmla="*/ 2147483646 w 1687"/>
              <a:gd name="T47" fmla="*/ 2147483646 h 223"/>
              <a:gd name="T48" fmla="*/ 2147483646 w 1687"/>
              <a:gd name="T49" fmla="*/ 2147483646 h 223"/>
              <a:gd name="T50" fmla="*/ 2147483646 w 1687"/>
              <a:gd name="T51" fmla="*/ 2147483646 h 223"/>
              <a:gd name="T52" fmla="*/ 2147483646 w 1687"/>
              <a:gd name="T53" fmla="*/ 2147483646 h 223"/>
              <a:gd name="T54" fmla="*/ 2147483646 w 1687"/>
              <a:gd name="T55" fmla="*/ 2147483646 h 223"/>
              <a:gd name="T56" fmla="*/ 2147483646 w 1687"/>
              <a:gd name="T57" fmla="*/ 2147483646 h 223"/>
              <a:gd name="T58" fmla="*/ 2147483646 w 1687"/>
              <a:gd name="T59" fmla="*/ 2147483646 h 223"/>
              <a:gd name="T60" fmla="*/ 2147483646 w 1687"/>
              <a:gd name="T61" fmla="*/ 2147483646 h 223"/>
              <a:gd name="T62" fmla="*/ 2147483646 w 1687"/>
              <a:gd name="T63" fmla="*/ 2147483646 h 223"/>
              <a:gd name="T64" fmla="*/ 2147483646 w 1687"/>
              <a:gd name="T65" fmla="*/ 2147483646 h 223"/>
              <a:gd name="T66" fmla="*/ 2147483646 w 1687"/>
              <a:gd name="T67" fmla="*/ 2147483646 h 223"/>
              <a:gd name="T68" fmla="*/ 2147483646 w 1687"/>
              <a:gd name="T69" fmla="*/ 2147483646 h 223"/>
              <a:gd name="T70" fmla="*/ 2147483646 w 1687"/>
              <a:gd name="T71" fmla="*/ 2147483646 h 223"/>
              <a:gd name="T72" fmla="*/ 2147483646 w 1687"/>
              <a:gd name="T73" fmla="*/ 2147483646 h 223"/>
              <a:gd name="T74" fmla="*/ 2147483646 w 1687"/>
              <a:gd name="T75" fmla="*/ 2147483646 h 223"/>
              <a:gd name="T76" fmla="*/ 2147483646 w 1687"/>
              <a:gd name="T77" fmla="*/ 2147483646 h 223"/>
              <a:gd name="T78" fmla="*/ 2147483646 w 1687"/>
              <a:gd name="T79" fmla="*/ 2147483646 h 223"/>
              <a:gd name="T80" fmla="*/ 2147483646 w 1687"/>
              <a:gd name="T81" fmla="*/ 2147483646 h 223"/>
              <a:gd name="T82" fmla="*/ 2147483646 w 1687"/>
              <a:gd name="T83" fmla="*/ 2147483646 h 223"/>
              <a:gd name="T84" fmla="*/ 2147483646 w 1687"/>
              <a:gd name="T85" fmla="*/ 2147483646 h 223"/>
              <a:gd name="T86" fmla="*/ 2147483646 w 1687"/>
              <a:gd name="T87" fmla="*/ 2147483646 h 223"/>
              <a:gd name="T88" fmla="*/ 2147483646 w 1687"/>
              <a:gd name="T89" fmla="*/ 2147483646 h 223"/>
              <a:gd name="T90" fmla="*/ 2147483646 w 1687"/>
              <a:gd name="T91" fmla="*/ 2147483646 h 223"/>
              <a:gd name="T92" fmla="*/ 2147483646 w 1687"/>
              <a:gd name="T93" fmla="*/ 2147483646 h 223"/>
              <a:gd name="T94" fmla="*/ 2147483646 w 1687"/>
              <a:gd name="T95" fmla="*/ 2147483646 h 223"/>
              <a:gd name="T96" fmla="*/ 0 w 1687"/>
              <a:gd name="T97" fmla="*/ 2147483646 h 22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1687"/>
              <a:gd name="T148" fmla="*/ 0 h 223"/>
              <a:gd name="T149" fmla="*/ 1687 w 1687"/>
              <a:gd name="T150" fmla="*/ 223 h 223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1687" h="223">
                <a:moveTo>
                  <a:pt x="0" y="120"/>
                </a:moveTo>
                <a:lnTo>
                  <a:pt x="0" y="120"/>
                </a:lnTo>
                <a:lnTo>
                  <a:pt x="29" y="118"/>
                </a:lnTo>
                <a:lnTo>
                  <a:pt x="103" y="114"/>
                </a:lnTo>
                <a:lnTo>
                  <a:pt x="207" y="106"/>
                </a:lnTo>
                <a:lnTo>
                  <a:pt x="265" y="98"/>
                </a:lnTo>
                <a:lnTo>
                  <a:pt x="325" y="90"/>
                </a:lnTo>
                <a:lnTo>
                  <a:pt x="271" y="74"/>
                </a:lnTo>
                <a:lnTo>
                  <a:pt x="277" y="70"/>
                </a:lnTo>
                <a:lnTo>
                  <a:pt x="283" y="66"/>
                </a:lnTo>
                <a:lnTo>
                  <a:pt x="295" y="62"/>
                </a:lnTo>
                <a:lnTo>
                  <a:pt x="309" y="58"/>
                </a:lnTo>
                <a:lnTo>
                  <a:pt x="327" y="54"/>
                </a:lnTo>
                <a:lnTo>
                  <a:pt x="351" y="52"/>
                </a:lnTo>
                <a:lnTo>
                  <a:pt x="378" y="52"/>
                </a:lnTo>
                <a:lnTo>
                  <a:pt x="363" y="50"/>
                </a:lnTo>
                <a:lnTo>
                  <a:pt x="319" y="44"/>
                </a:lnTo>
                <a:lnTo>
                  <a:pt x="289" y="42"/>
                </a:lnTo>
                <a:lnTo>
                  <a:pt x="253" y="40"/>
                </a:lnTo>
                <a:lnTo>
                  <a:pt x="215" y="40"/>
                </a:lnTo>
                <a:lnTo>
                  <a:pt x="173" y="42"/>
                </a:lnTo>
                <a:lnTo>
                  <a:pt x="179" y="40"/>
                </a:lnTo>
                <a:lnTo>
                  <a:pt x="201" y="34"/>
                </a:lnTo>
                <a:lnTo>
                  <a:pt x="241" y="26"/>
                </a:lnTo>
                <a:lnTo>
                  <a:pt x="303" y="18"/>
                </a:lnTo>
                <a:lnTo>
                  <a:pt x="392" y="10"/>
                </a:lnTo>
                <a:lnTo>
                  <a:pt x="514" y="2"/>
                </a:lnTo>
                <a:lnTo>
                  <a:pt x="670" y="0"/>
                </a:lnTo>
                <a:lnTo>
                  <a:pt x="763" y="0"/>
                </a:lnTo>
                <a:lnTo>
                  <a:pt x="865" y="0"/>
                </a:lnTo>
                <a:lnTo>
                  <a:pt x="921" y="0"/>
                </a:lnTo>
                <a:lnTo>
                  <a:pt x="1061" y="0"/>
                </a:lnTo>
                <a:lnTo>
                  <a:pt x="1150" y="2"/>
                </a:lnTo>
                <a:lnTo>
                  <a:pt x="1244" y="4"/>
                </a:lnTo>
                <a:lnTo>
                  <a:pt x="1338" y="12"/>
                </a:lnTo>
                <a:lnTo>
                  <a:pt x="1428" y="20"/>
                </a:lnTo>
                <a:lnTo>
                  <a:pt x="1448" y="22"/>
                </a:lnTo>
                <a:lnTo>
                  <a:pt x="1503" y="28"/>
                </a:lnTo>
                <a:lnTo>
                  <a:pt x="1541" y="32"/>
                </a:lnTo>
                <a:lnTo>
                  <a:pt x="1585" y="40"/>
                </a:lnTo>
                <a:lnTo>
                  <a:pt x="1633" y="50"/>
                </a:lnTo>
                <a:lnTo>
                  <a:pt x="1687" y="62"/>
                </a:lnTo>
                <a:lnTo>
                  <a:pt x="1649" y="76"/>
                </a:lnTo>
                <a:lnTo>
                  <a:pt x="1605" y="92"/>
                </a:lnTo>
                <a:lnTo>
                  <a:pt x="1545" y="110"/>
                </a:lnTo>
                <a:lnTo>
                  <a:pt x="1471" y="126"/>
                </a:lnTo>
                <a:lnTo>
                  <a:pt x="1430" y="134"/>
                </a:lnTo>
                <a:lnTo>
                  <a:pt x="1386" y="142"/>
                </a:lnTo>
                <a:lnTo>
                  <a:pt x="1340" y="148"/>
                </a:lnTo>
                <a:lnTo>
                  <a:pt x="1290" y="152"/>
                </a:lnTo>
                <a:lnTo>
                  <a:pt x="1238" y="156"/>
                </a:lnTo>
                <a:lnTo>
                  <a:pt x="1186" y="158"/>
                </a:lnTo>
                <a:lnTo>
                  <a:pt x="1286" y="168"/>
                </a:lnTo>
                <a:lnTo>
                  <a:pt x="1366" y="178"/>
                </a:lnTo>
                <a:lnTo>
                  <a:pt x="1430" y="188"/>
                </a:lnTo>
                <a:lnTo>
                  <a:pt x="1360" y="198"/>
                </a:lnTo>
                <a:lnTo>
                  <a:pt x="1284" y="205"/>
                </a:lnTo>
                <a:lnTo>
                  <a:pt x="1188" y="215"/>
                </a:lnTo>
                <a:lnTo>
                  <a:pt x="1075" y="221"/>
                </a:lnTo>
                <a:lnTo>
                  <a:pt x="1017" y="223"/>
                </a:lnTo>
                <a:lnTo>
                  <a:pt x="955" y="223"/>
                </a:lnTo>
                <a:lnTo>
                  <a:pt x="893" y="223"/>
                </a:lnTo>
                <a:lnTo>
                  <a:pt x="829" y="219"/>
                </a:lnTo>
                <a:lnTo>
                  <a:pt x="769" y="215"/>
                </a:lnTo>
                <a:lnTo>
                  <a:pt x="708" y="207"/>
                </a:lnTo>
                <a:lnTo>
                  <a:pt x="662" y="211"/>
                </a:lnTo>
                <a:lnTo>
                  <a:pt x="608" y="215"/>
                </a:lnTo>
                <a:lnTo>
                  <a:pt x="544" y="219"/>
                </a:lnTo>
                <a:lnTo>
                  <a:pt x="470" y="223"/>
                </a:lnTo>
                <a:lnTo>
                  <a:pt x="392" y="223"/>
                </a:lnTo>
                <a:lnTo>
                  <a:pt x="315" y="221"/>
                </a:lnTo>
                <a:lnTo>
                  <a:pt x="277" y="219"/>
                </a:lnTo>
                <a:lnTo>
                  <a:pt x="243" y="215"/>
                </a:lnTo>
                <a:lnTo>
                  <a:pt x="283" y="205"/>
                </a:lnTo>
                <a:lnTo>
                  <a:pt x="327" y="196"/>
                </a:lnTo>
                <a:lnTo>
                  <a:pt x="380" y="186"/>
                </a:lnTo>
                <a:lnTo>
                  <a:pt x="442" y="176"/>
                </a:lnTo>
                <a:lnTo>
                  <a:pt x="506" y="168"/>
                </a:lnTo>
                <a:lnTo>
                  <a:pt x="538" y="166"/>
                </a:lnTo>
                <a:lnTo>
                  <a:pt x="570" y="164"/>
                </a:lnTo>
                <a:lnTo>
                  <a:pt x="602" y="164"/>
                </a:lnTo>
                <a:lnTo>
                  <a:pt x="632" y="166"/>
                </a:lnTo>
                <a:lnTo>
                  <a:pt x="373" y="150"/>
                </a:lnTo>
                <a:lnTo>
                  <a:pt x="163" y="136"/>
                </a:lnTo>
                <a:lnTo>
                  <a:pt x="71" y="128"/>
                </a:lnTo>
                <a:lnTo>
                  <a:pt x="0" y="120"/>
                </a:lnTo>
                <a:close/>
              </a:path>
            </a:pathLst>
          </a:custGeom>
          <a:solidFill>
            <a:srgbClr val="E6436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100"/>
          <p:cNvSpPr>
            <a:spLocks/>
          </p:cNvSpPr>
          <p:nvPr/>
        </p:nvSpPr>
        <p:spPr bwMode="auto">
          <a:xfrm>
            <a:off x="827088" y="1617663"/>
            <a:ext cx="4884737" cy="776287"/>
          </a:xfrm>
          <a:custGeom>
            <a:avLst/>
            <a:gdLst>
              <a:gd name="T0" fmla="*/ 2147483646 w 3077"/>
              <a:gd name="T1" fmla="*/ 2147483646 h 489"/>
              <a:gd name="T2" fmla="*/ 2147483646 w 3077"/>
              <a:gd name="T3" fmla="*/ 2147483646 h 489"/>
              <a:gd name="T4" fmla="*/ 2147483646 w 3077"/>
              <a:gd name="T5" fmla="*/ 2147483646 h 489"/>
              <a:gd name="T6" fmla="*/ 2147483646 w 3077"/>
              <a:gd name="T7" fmla="*/ 2147483646 h 489"/>
              <a:gd name="T8" fmla="*/ 2147483646 w 3077"/>
              <a:gd name="T9" fmla="*/ 2147483646 h 489"/>
              <a:gd name="T10" fmla="*/ 2147483646 w 3077"/>
              <a:gd name="T11" fmla="*/ 2147483646 h 489"/>
              <a:gd name="T12" fmla="*/ 2147483646 w 3077"/>
              <a:gd name="T13" fmla="*/ 2147483646 h 489"/>
              <a:gd name="T14" fmla="*/ 2147483646 w 3077"/>
              <a:gd name="T15" fmla="*/ 2147483646 h 489"/>
              <a:gd name="T16" fmla="*/ 2147483646 w 3077"/>
              <a:gd name="T17" fmla="*/ 2147483646 h 489"/>
              <a:gd name="T18" fmla="*/ 2147483646 w 3077"/>
              <a:gd name="T19" fmla="*/ 2147483646 h 489"/>
              <a:gd name="T20" fmla="*/ 2147483646 w 3077"/>
              <a:gd name="T21" fmla="*/ 2147483646 h 489"/>
              <a:gd name="T22" fmla="*/ 2147483646 w 3077"/>
              <a:gd name="T23" fmla="*/ 2147483646 h 489"/>
              <a:gd name="T24" fmla="*/ 2147483646 w 3077"/>
              <a:gd name="T25" fmla="*/ 2147483646 h 489"/>
              <a:gd name="T26" fmla="*/ 2147483646 w 3077"/>
              <a:gd name="T27" fmla="*/ 2147483646 h 489"/>
              <a:gd name="T28" fmla="*/ 2147483646 w 3077"/>
              <a:gd name="T29" fmla="*/ 2147483646 h 489"/>
              <a:gd name="T30" fmla="*/ 2147483646 w 3077"/>
              <a:gd name="T31" fmla="*/ 2147483646 h 489"/>
              <a:gd name="T32" fmla="*/ 2147483646 w 3077"/>
              <a:gd name="T33" fmla="*/ 2147483646 h 489"/>
              <a:gd name="T34" fmla="*/ 2147483646 w 3077"/>
              <a:gd name="T35" fmla="*/ 2147483646 h 489"/>
              <a:gd name="T36" fmla="*/ 2147483646 w 3077"/>
              <a:gd name="T37" fmla="*/ 2147483646 h 489"/>
              <a:gd name="T38" fmla="*/ 2147483646 w 3077"/>
              <a:gd name="T39" fmla="*/ 2147483646 h 489"/>
              <a:gd name="T40" fmla="*/ 2147483646 w 3077"/>
              <a:gd name="T41" fmla="*/ 2147483646 h 489"/>
              <a:gd name="T42" fmla="*/ 2147483646 w 3077"/>
              <a:gd name="T43" fmla="*/ 2147483646 h 489"/>
              <a:gd name="T44" fmla="*/ 2147483646 w 3077"/>
              <a:gd name="T45" fmla="*/ 2147483646 h 489"/>
              <a:gd name="T46" fmla="*/ 2147483646 w 3077"/>
              <a:gd name="T47" fmla="*/ 2147483646 h 489"/>
              <a:gd name="T48" fmla="*/ 2147483646 w 3077"/>
              <a:gd name="T49" fmla="*/ 2147483646 h 489"/>
              <a:gd name="T50" fmla="*/ 2147483646 w 3077"/>
              <a:gd name="T51" fmla="*/ 2147483646 h 489"/>
              <a:gd name="T52" fmla="*/ 2147483646 w 3077"/>
              <a:gd name="T53" fmla="*/ 2147483646 h 489"/>
              <a:gd name="T54" fmla="*/ 2147483646 w 3077"/>
              <a:gd name="T55" fmla="*/ 2147483646 h 489"/>
              <a:gd name="T56" fmla="*/ 2147483646 w 3077"/>
              <a:gd name="T57" fmla="*/ 2147483646 h 489"/>
              <a:gd name="T58" fmla="*/ 2147483646 w 3077"/>
              <a:gd name="T59" fmla="*/ 2147483646 h 489"/>
              <a:gd name="T60" fmla="*/ 2147483646 w 3077"/>
              <a:gd name="T61" fmla="*/ 2147483646 h 489"/>
              <a:gd name="T62" fmla="*/ 2147483646 w 3077"/>
              <a:gd name="T63" fmla="*/ 2147483646 h 489"/>
              <a:gd name="T64" fmla="*/ 2147483646 w 3077"/>
              <a:gd name="T65" fmla="*/ 2147483646 h 489"/>
              <a:gd name="T66" fmla="*/ 2147483646 w 3077"/>
              <a:gd name="T67" fmla="*/ 2147483646 h 489"/>
              <a:gd name="T68" fmla="*/ 2147483646 w 3077"/>
              <a:gd name="T69" fmla="*/ 2147483646 h 489"/>
              <a:gd name="T70" fmla="*/ 2147483646 w 3077"/>
              <a:gd name="T71" fmla="*/ 2147483646 h 489"/>
              <a:gd name="T72" fmla="*/ 2147483646 w 3077"/>
              <a:gd name="T73" fmla="*/ 2147483646 h 489"/>
              <a:gd name="T74" fmla="*/ 2147483646 w 3077"/>
              <a:gd name="T75" fmla="*/ 2147483646 h 489"/>
              <a:gd name="T76" fmla="*/ 2147483646 w 3077"/>
              <a:gd name="T77" fmla="*/ 2147483646 h 489"/>
              <a:gd name="T78" fmla="*/ 2147483646 w 3077"/>
              <a:gd name="T79" fmla="*/ 0 h 489"/>
              <a:gd name="T80" fmla="*/ 2147483646 w 3077"/>
              <a:gd name="T81" fmla="*/ 2147483646 h 489"/>
              <a:gd name="T82" fmla="*/ 2147483646 w 3077"/>
              <a:gd name="T83" fmla="*/ 2147483646 h 489"/>
              <a:gd name="T84" fmla="*/ 2147483646 w 3077"/>
              <a:gd name="T85" fmla="*/ 2147483646 h 489"/>
              <a:gd name="T86" fmla="*/ 2147483646 w 3077"/>
              <a:gd name="T87" fmla="*/ 2147483646 h 489"/>
              <a:gd name="T88" fmla="*/ 2147483646 w 3077"/>
              <a:gd name="T89" fmla="*/ 2147483646 h 489"/>
              <a:gd name="T90" fmla="*/ 2147483646 w 3077"/>
              <a:gd name="T91" fmla="*/ 2147483646 h 489"/>
              <a:gd name="T92" fmla="*/ 2147483646 w 3077"/>
              <a:gd name="T93" fmla="*/ 2147483646 h 489"/>
              <a:gd name="T94" fmla="*/ 2147483646 w 3077"/>
              <a:gd name="T95" fmla="*/ 2147483646 h 489"/>
              <a:gd name="T96" fmla="*/ 2147483646 w 3077"/>
              <a:gd name="T97" fmla="*/ 2147483646 h 489"/>
              <a:gd name="T98" fmla="*/ 0 w 3077"/>
              <a:gd name="T99" fmla="*/ 2147483646 h 489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3077"/>
              <a:gd name="T151" fmla="*/ 0 h 489"/>
              <a:gd name="T152" fmla="*/ 3077 w 3077"/>
              <a:gd name="T153" fmla="*/ 489 h 489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3077" h="489">
                <a:moveTo>
                  <a:pt x="0" y="216"/>
                </a:moveTo>
                <a:lnTo>
                  <a:pt x="0" y="216"/>
                </a:lnTo>
                <a:lnTo>
                  <a:pt x="81" y="232"/>
                </a:lnTo>
                <a:lnTo>
                  <a:pt x="273" y="267"/>
                </a:lnTo>
                <a:lnTo>
                  <a:pt x="382" y="287"/>
                </a:lnTo>
                <a:lnTo>
                  <a:pt x="490" y="305"/>
                </a:lnTo>
                <a:lnTo>
                  <a:pt x="582" y="317"/>
                </a:lnTo>
                <a:lnTo>
                  <a:pt x="620" y="321"/>
                </a:lnTo>
                <a:lnTo>
                  <a:pt x="652" y="321"/>
                </a:lnTo>
                <a:lnTo>
                  <a:pt x="584" y="327"/>
                </a:lnTo>
                <a:lnTo>
                  <a:pt x="512" y="331"/>
                </a:lnTo>
                <a:lnTo>
                  <a:pt x="424" y="335"/>
                </a:lnTo>
                <a:lnTo>
                  <a:pt x="327" y="339"/>
                </a:lnTo>
                <a:lnTo>
                  <a:pt x="229" y="339"/>
                </a:lnTo>
                <a:lnTo>
                  <a:pt x="181" y="337"/>
                </a:lnTo>
                <a:lnTo>
                  <a:pt x="137" y="335"/>
                </a:lnTo>
                <a:lnTo>
                  <a:pt x="95" y="331"/>
                </a:lnTo>
                <a:lnTo>
                  <a:pt x="59" y="327"/>
                </a:lnTo>
                <a:lnTo>
                  <a:pt x="119" y="349"/>
                </a:lnTo>
                <a:lnTo>
                  <a:pt x="185" y="369"/>
                </a:lnTo>
                <a:lnTo>
                  <a:pt x="267" y="393"/>
                </a:lnTo>
                <a:lnTo>
                  <a:pt x="315" y="403"/>
                </a:lnTo>
                <a:lnTo>
                  <a:pt x="363" y="415"/>
                </a:lnTo>
                <a:lnTo>
                  <a:pt x="412" y="425"/>
                </a:lnTo>
                <a:lnTo>
                  <a:pt x="464" y="433"/>
                </a:lnTo>
                <a:lnTo>
                  <a:pt x="514" y="439"/>
                </a:lnTo>
                <a:lnTo>
                  <a:pt x="566" y="441"/>
                </a:lnTo>
                <a:lnTo>
                  <a:pt x="616" y="443"/>
                </a:lnTo>
                <a:lnTo>
                  <a:pt x="664" y="439"/>
                </a:lnTo>
                <a:lnTo>
                  <a:pt x="755" y="445"/>
                </a:lnTo>
                <a:lnTo>
                  <a:pt x="835" y="449"/>
                </a:lnTo>
                <a:lnTo>
                  <a:pt x="873" y="453"/>
                </a:lnTo>
                <a:lnTo>
                  <a:pt x="905" y="457"/>
                </a:lnTo>
                <a:lnTo>
                  <a:pt x="1264" y="463"/>
                </a:lnTo>
                <a:lnTo>
                  <a:pt x="1551" y="465"/>
                </a:lnTo>
                <a:lnTo>
                  <a:pt x="1677" y="465"/>
                </a:lnTo>
                <a:lnTo>
                  <a:pt x="1769" y="463"/>
                </a:lnTo>
                <a:lnTo>
                  <a:pt x="1838" y="469"/>
                </a:lnTo>
                <a:lnTo>
                  <a:pt x="2008" y="479"/>
                </a:lnTo>
                <a:lnTo>
                  <a:pt x="2114" y="485"/>
                </a:lnTo>
                <a:lnTo>
                  <a:pt x="2223" y="489"/>
                </a:lnTo>
                <a:lnTo>
                  <a:pt x="2333" y="489"/>
                </a:lnTo>
                <a:lnTo>
                  <a:pt x="2433" y="487"/>
                </a:lnTo>
                <a:lnTo>
                  <a:pt x="2507" y="483"/>
                </a:lnTo>
                <a:lnTo>
                  <a:pt x="2684" y="471"/>
                </a:lnTo>
                <a:lnTo>
                  <a:pt x="2790" y="461"/>
                </a:lnTo>
                <a:lnTo>
                  <a:pt x="2896" y="449"/>
                </a:lnTo>
                <a:lnTo>
                  <a:pt x="2995" y="437"/>
                </a:lnTo>
                <a:lnTo>
                  <a:pt x="3039" y="429"/>
                </a:lnTo>
                <a:lnTo>
                  <a:pt x="3077" y="423"/>
                </a:lnTo>
                <a:lnTo>
                  <a:pt x="3033" y="411"/>
                </a:lnTo>
                <a:lnTo>
                  <a:pt x="2979" y="401"/>
                </a:lnTo>
                <a:lnTo>
                  <a:pt x="2901" y="389"/>
                </a:lnTo>
                <a:lnTo>
                  <a:pt x="2802" y="377"/>
                </a:lnTo>
                <a:lnTo>
                  <a:pt x="2678" y="367"/>
                </a:lnTo>
                <a:lnTo>
                  <a:pt x="2608" y="363"/>
                </a:lnTo>
                <a:lnTo>
                  <a:pt x="2531" y="359"/>
                </a:lnTo>
                <a:lnTo>
                  <a:pt x="2449" y="357"/>
                </a:lnTo>
                <a:lnTo>
                  <a:pt x="2361" y="357"/>
                </a:lnTo>
                <a:lnTo>
                  <a:pt x="2423" y="349"/>
                </a:lnTo>
                <a:lnTo>
                  <a:pt x="2570" y="325"/>
                </a:lnTo>
                <a:lnTo>
                  <a:pt x="2660" y="309"/>
                </a:lnTo>
                <a:lnTo>
                  <a:pt x="2750" y="291"/>
                </a:lnTo>
                <a:lnTo>
                  <a:pt x="2834" y="271"/>
                </a:lnTo>
                <a:lnTo>
                  <a:pt x="2872" y="261"/>
                </a:lnTo>
                <a:lnTo>
                  <a:pt x="2905" y="251"/>
                </a:lnTo>
                <a:lnTo>
                  <a:pt x="2798" y="243"/>
                </a:lnTo>
                <a:lnTo>
                  <a:pt x="2542" y="232"/>
                </a:lnTo>
                <a:lnTo>
                  <a:pt x="2393" y="226"/>
                </a:lnTo>
                <a:lnTo>
                  <a:pt x="2247" y="224"/>
                </a:lnTo>
                <a:lnTo>
                  <a:pt x="2116" y="224"/>
                </a:lnTo>
                <a:lnTo>
                  <a:pt x="2060" y="224"/>
                </a:lnTo>
                <a:lnTo>
                  <a:pt x="2012" y="228"/>
                </a:lnTo>
                <a:lnTo>
                  <a:pt x="2195" y="180"/>
                </a:lnTo>
                <a:lnTo>
                  <a:pt x="2162" y="176"/>
                </a:lnTo>
                <a:lnTo>
                  <a:pt x="2074" y="168"/>
                </a:lnTo>
                <a:lnTo>
                  <a:pt x="2018" y="166"/>
                </a:lnTo>
                <a:lnTo>
                  <a:pt x="1958" y="162"/>
                </a:lnTo>
                <a:lnTo>
                  <a:pt x="1898" y="162"/>
                </a:lnTo>
                <a:lnTo>
                  <a:pt x="1840" y="162"/>
                </a:lnTo>
                <a:lnTo>
                  <a:pt x="1840" y="160"/>
                </a:lnTo>
                <a:lnTo>
                  <a:pt x="1840" y="152"/>
                </a:lnTo>
                <a:lnTo>
                  <a:pt x="1842" y="142"/>
                </a:lnTo>
                <a:lnTo>
                  <a:pt x="1850" y="128"/>
                </a:lnTo>
                <a:lnTo>
                  <a:pt x="1856" y="120"/>
                </a:lnTo>
                <a:lnTo>
                  <a:pt x="1864" y="112"/>
                </a:lnTo>
                <a:lnTo>
                  <a:pt x="1874" y="102"/>
                </a:lnTo>
                <a:lnTo>
                  <a:pt x="1888" y="94"/>
                </a:lnTo>
                <a:lnTo>
                  <a:pt x="1904" y="86"/>
                </a:lnTo>
                <a:lnTo>
                  <a:pt x="1922" y="78"/>
                </a:lnTo>
                <a:lnTo>
                  <a:pt x="1944" y="70"/>
                </a:lnTo>
                <a:lnTo>
                  <a:pt x="1970" y="62"/>
                </a:lnTo>
                <a:lnTo>
                  <a:pt x="1968" y="58"/>
                </a:lnTo>
                <a:lnTo>
                  <a:pt x="1956" y="52"/>
                </a:lnTo>
                <a:lnTo>
                  <a:pt x="1934" y="40"/>
                </a:lnTo>
                <a:lnTo>
                  <a:pt x="1900" y="30"/>
                </a:lnTo>
                <a:lnTo>
                  <a:pt x="1878" y="24"/>
                </a:lnTo>
                <a:lnTo>
                  <a:pt x="1852" y="18"/>
                </a:lnTo>
                <a:lnTo>
                  <a:pt x="1820" y="12"/>
                </a:lnTo>
                <a:lnTo>
                  <a:pt x="1787" y="8"/>
                </a:lnTo>
                <a:lnTo>
                  <a:pt x="1745" y="6"/>
                </a:lnTo>
                <a:lnTo>
                  <a:pt x="1701" y="2"/>
                </a:lnTo>
                <a:lnTo>
                  <a:pt x="1649" y="2"/>
                </a:lnTo>
                <a:lnTo>
                  <a:pt x="1591" y="2"/>
                </a:lnTo>
                <a:lnTo>
                  <a:pt x="1521" y="0"/>
                </a:lnTo>
                <a:lnTo>
                  <a:pt x="1362" y="0"/>
                </a:lnTo>
                <a:lnTo>
                  <a:pt x="1272" y="0"/>
                </a:lnTo>
                <a:lnTo>
                  <a:pt x="1188" y="4"/>
                </a:lnTo>
                <a:lnTo>
                  <a:pt x="1150" y="6"/>
                </a:lnTo>
                <a:lnTo>
                  <a:pt x="1120" y="10"/>
                </a:lnTo>
                <a:lnTo>
                  <a:pt x="1095" y="14"/>
                </a:lnTo>
                <a:lnTo>
                  <a:pt x="1077" y="20"/>
                </a:lnTo>
                <a:lnTo>
                  <a:pt x="1172" y="44"/>
                </a:lnTo>
                <a:lnTo>
                  <a:pt x="1250" y="64"/>
                </a:lnTo>
                <a:lnTo>
                  <a:pt x="1282" y="76"/>
                </a:lnTo>
                <a:lnTo>
                  <a:pt x="1308" y="84"/>
                </a:lnTo>
                <a:lnTo>
                  <a:pt x="1214" y="80"/>
                </a:lnTo>
                <a:lnTo>
                  <a:pt x="1114" y="78"/>
                </a:lnTo>
                <a:lnTo>
                  <a:pt x="997" y="76"/>
                </a:lnTo>
                <a:lnTo>
                  <a:pt x="873" y="74"/>
                </a:lnTo>
                <a:lnTo>
                  <a:pt x="753" y="78"/>
                </a:lnTo>
                <a:lnTo>
                  <a:pt x="700" y="80"/>
                </a:lnTo>
                <a:lnTo>
                  <a:pt x="652" y="84"/>
                </a:lnTo>
                <a:lnTo>
                  <a:pt x="612" y="90"/>
                </a:lnTo>
                <a:lnTo>
                  <a:pt x="580" y="96"/>
                </a:lnTo>
                <a:lnTo>
                  <a:pt x="474" y="114"/>
                </a:lnTo>
                <a:lnTo>
                  <a:pt x="506" y="122"/>
                </a:lnTo>
                <a:lnTo>
                  <a:pt x="594" y="142"/>
                </a:lnTo>
                <a:lnTo>
                  <a:pt x="718" y="168"/>
                </a:lnTo>
                <a:lnTo>
                  <a:pt x="789" y="180"/>
                </a:lnTo>
                <a:lnTo>
                  <a:pt x="863" y="192"/>
                </a:lnTo>
                <a:lnTo>
                  <a:pt x="0" y="216"/>
                </a:lnTo>
                <a:close/>
              </a:path>
            </a:pathLst>
          </a:custGeom>
          <a:solidFill>
            <a:srgbClr val="EA767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101"/>
          <p:cNvSpPr>
            <a:spLocks/>
          </p:cNvSpPr>
          <p:nvPr/>
        </p:nvSpPr>
        <p:spPr bwMode="auto">
          <a:xfrm>
            <a:off x="1028700" y="1795463"/>
            <a:ext cx="4306888" cy="585787"/>
          </a:xfrm>
          <a:custGeom>
            <a:avLst/>
            <a:gdLst>
              <a:gd name="T0" fmla="*/ 2147483646 w 2713"/>
              <a:gd name="T1" fmla="*/ 2147483646 h 369"/>
              <a:gd name="T2" fmla="*/ 2147483646 w 2713"/>
              <a:gd name="T3" fmla="*/ 2147483646 h 369"/>
              <a:gd name="T4" fmla="*/ 2147483646 w 2713"/>
              <a:gd name="T5" fmla="*/ 2147483646 h 369"/>
              <a:gd name="T6" fmla="*/ 2147483646 w 2713"/>
              <a:gd name="T7" fmla="*/ 2147483646 h 369"/>
              <a:gd name="T8" fmla="*/ 2147483646 w 2713"/>
              <a:gd name="T9" fmla="*/ 2147483646 h 369"/>
              <a:gd name="T10" fmla="*/ 2147483646 w 2713"/>
              <a:gd name="T11" fmla="*/ 2147483646 h 369"/>
              <a:gd name="T12" fmla="*/ 2147483646 w 2713"/>
              <a:gd name="T13" fmla="*/ 2147483646 h 369"/>
              <a:gd name="T14" fmla="*/ 2147483646 w 2713"/>
              <a:gd name="T15" fmla="*/ 2147483646 h 369"/>
              <a:gd name="T16" fmla="*/ 2147483646 w 2713"/>
              <a:gd name="T17" fmla="*/ 2147483646 h 369"/>
              <a:gd name="T18" fmla="*/ 2147483646 w 2713"/>
              <a:gd name="T19" fmla="*/ 2147483646 h 369"/>
              <a:gd name="T20" fmla="*/ 2147483646 w 2713"/>
              <a:gd name="T21" fmla="*/ 2147483646 h 369"/>
              <a:gd name="T22" fmla="*/ 2147483646 w 2713"/>
              <a:gd name="T23" fmla="*/ 2147483646 h 369"/>
              <a:gd name="T24" fmla="*/ 2147483646 w 2713"/>
              <a:gd name="T25" fmla="*/ 2147483646 h 369"/>
              <a:gd name="T26" fmla="*/ 2147483646 w 2713"/>
              <a:gd name="T27" fmla="*/ 2147483646 h 369"/>
              <a:gd name="T28" fmla="*/ 2147483646 w 2713"/>
              <a:gd name="T29" fmla="*/ 2147483646 h 369"/>
              <a:gd name="T30" fmla="*/ 2147483646 w 2713"/>
              <a:gd name="T31" fmla="*/ 2147483646 h 369"/>
              <a:gd name="T32" fmla="*/ 2147483646 w 2713"/>
              <a:gd name="T33" fmla="*/ 2147483646 h 369"/>
              <a:gd name="T34" fmla="*/ 2147483646 w 2713"/>
              <a:gd name="T35" fmla="*/ 2147483646 h 369"/>
              <a:gd name="T36" fmla="*/ 2147483646 w 2713"/>
              <a:gd name="T37" fmla="*/ 2147483646 h 369"/>
              <a:gd name="T38" fmla="*/ 2147483646 w 2713"/>
              <a:gd name="T39" fmla="*/ 2147483646 h 369"/>
              <a:gd name="T40" fmla="*/ 2147483646 w 2713"/>
              <a:gd name="T41" fmla="*/ 2147483646 h 369"/>
              <a:gd name="T42" fmla="*/ 2147483646 w 2713"/>
              <a:gd name="T43" fmla="*/ 2147483646 h 369"/>
              <a:gd name="T44" fmla="*/ 2147483646 w 2713"/>
              <a:gd name="T45" fmla="*/ 2147483646 h 369"/>
              <a:gd name="T46" fmla="*/ 2147483646 w 2713"/>
              <a:gd name="T47" fmla="*/ 2147483646 h 369"/>
              <a:gd name="T48" fmla="*/ 2147483646 w 2713"/>
              <a:gd name="T49" fmla="*/ 2147483646 h 369"/>
              <a:gd name="T50" fmla="*/ 2147483646 w 2713"/>
              <a:gd name="T51" fmla="*/ 2147483646 h 369"/>
              <a:gd name="T52" fmla="*/ 2147483646 w 2713"/>
              <a:gd name="T53" fmla="*/ 2147483646 h 369"/>
              <a:gd name="T54" fmla="*/ 2147483646 w 2713"/>
              <a:gd name="T55" fmla="*/ 2147483646 h 369"/>
              <a:gd name="T56" fmla="*/ 2147483646 w 2713"/>
              <a:gd name="T57" fmla="*/ 2147483646 h 369"/>
              <a:gd name="T58" fmla="*/ 2147483646 w 2713"/>
              <a:gd name="T59" fmla="*/ 2147483646 h 369"/>
              <a:gd name="T60" fmla="*/ 2147483646 w 2713"/>
              <a:gd name="T61" fmla="*/ 2147483646 h 369"/>
              <a:gd name="T62" fmla="*/ 2147483646 w 2713"/>
              <a:gd name="T63" fmla="*/ 2147483646 h 369"/>
              <a:gd name="T64" fmla="*/ 2147483646 w 2713"/>
              <a:gd name="T65" fmla="*/ 2147483646 h 369"/>
              <a:gd name="T66" fmla="*/ 2147483646 w 2713"/>
              <a:gd name="T67" fmla="*/ 2147483646 h 369"/>
              <a:gd name="T68" fmla="*/ 2147483646 w 2713"/>
              <a:gd name="T69" fmla="*/ 2147483646 h 369"/>
              <a:gd name="T70" fmla="*/ 2147483646 w 2713"/>
              <a:gd name="T71" fmla="*/ 2147483646 h 369"/>
              <a:gd name="T72" fmla="*/ 2147483646 w 2713"/>
              <a:gd name="T73" fmla="*/ 2147483646 h 369"/>
              <a:gd name="T74" fmla="*/ 2147483646 w 2713"/>
              <a:gd name="T75" fmla="*/ 2147483646 h 369"/>
              <a:gd name="T76" fmla="*/ 2147483646 w 2713"/>
              <a:gd name="T77" fmla="*/ 2147483646 h 369"/>
              <a:gd name="T78" fmla="*/ 2147483646 w 2713"/>
              <a:gd name="T79" fmla="*/ 2147483646 h 369"/>
              <a:gd name="T80" fmla="*/ 2147483646 w 2713"/>
              <a:gd name="T81" fmla="*/ 2147483646 h 369"/>
              <a:gd name="T82" fmla="*/ 2147483646 w 2713"/>
              <a:gd name="T83" fmla="*/ 2147483646 h 369"/>
              <a:gd name="T84" fmla="*/ 0 w 2713"/>
              <a:gd name="T85" fmla="*/ 2147483646 h 36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2713"/>
              <a:gd name="T130" fmla="*/ 0 h 369"/>
              <a:gd name="T131" fmla="*/ 2713 w 2713"/>
              <a:gd name="T132" fmla="*/ 369 h 369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2713" h="369">
                <a:moveTo>
                  <a:pt x="0" y="163"/>
                </a:moveTo>
                <a:lnTo>
                  <a:pt x="0" y="163"/>
                </a:lnTo>
                <a:lnTo>
                  <a:pt x="72" y="175"/>
                </a:lnTo>
                <a:lnTo>
                  <a:pt x="240" y="203"/>
                </a:lnTo>
                <a:lnTo>
                  <a:pt x="337" y="217"/>
                </a:lnTo>
                <a:lnTo>
                  <a:pt x="431" y="231"/>
                </a:lnTo>
                <a:lnTo>
                  <a:pt x="513" y="239"/>
                </a:lnTo>
                <a:lnTo>
                  <a:pt x="547" y="241"/>
                </a:lnTo>
                <a:lnTo>
                  <a:pt x="575" y="243"/>
                </a:lnTo>
                <a:lnTo>
                  <a:pt x="515" y="247"/>
                </a:lnTo>
                <a:lnTo>
                  <a:pt x="373" y="253"/>
                </a:lnTo>
                <a:lnTo>
                  <a:pt x="287" y="255"/>
                </a:lnTo>
                <a:lnTo>
                  <a:pt x="202" y="255"/>
                </a:lnTo>
                <a:lnTo>
                  <a:pt x="120" y="253"/>
                </a:lnTo>
                <a:lnTo>
                  <a:pt x="84" y="251"/>
                </a:lnTo>
                <a:lnTo>
                  <a:pt x="52" y="247"/>
                </a:lnTo>
                <a:lnTo>
                  <a:pt x="104" y="263"/>
                </a:lnTo>
                <a:lnTo>
                  <a:pt x="162" y="279"/>
                </a:lnTo>
                <a:lnTo>
                  <a:pt x="236" y="297"/>
                </a:lnTo>
                <a:lnTo>
                  <a:pt x="319" y="313"/>
                </a:lnTo>
                <a:lnTo>
                  <a:pt x="363" y="321"/>
                </a:lnTo>
                <a:lnTo>
                  <a:pt x="409" y="327"/>
                </a:lnTo>
                <a:lnTo>
                  <a:pt x="453" y="331"/>
                </a:lnTo>
                <a:lnTo>
                  <a:pt x="499" y="333"/>
                </a:lnTo>
                <a:lnTo>
                  <a:pt x="543" y="333"/>
                </a:lnTo>
                <a:lnTo>
                  <a:pt x="585" y="331"/>
                </a:lnTo>
                <a:lnTo>
                  <a:pt x="666" y="335"/>
                </a:lnTo>
                <a:lnTo>
                  <a:pt x="736" y="339"/>
                </a:lnTo>
                <a:lnTo>
                  <a:pt x="798" y="345"/>
                </a:lnTo>
                <a:lnTo>
                  <a:pt x="1115" y="349"/>
                </a:lnTo>
                <a:lnTo>
                  <a:pt x="1368" y="351"/>
                </a:lnTo>
                <a:lnTo>
                  <a:pt x="1478" y="351"/>
                </a:lnTo>
                <a:lnTo>
                  <a:pt x="1560" y="349"/>
                </a:lnTo>
                <a:lnTo>
                  <a:pt x="1620" y="353"/>
                </a:lnTo>
                <a:lnTo>
                  <a:pt x="1769" y="363"/>
                </a:lnTo>
                <a:lnTo>
                  <a:pt x="1863" y="365"/>
                </a:lnTo>
                <a:lnTo>
                  <a:pt x="1961" y="369"/>
                </a:lnTo>
                <a:lnTo>
                  <a:pt x="2056" y="369"/>
                </a:lnTo>
                <a:lnTo>
                  <a:pt x="2144" y="367"/>
                </a:lnTo>
                <a:lnTo>
                  <a:pt x="2210" y="365"/>
                </a:lnTo>
                <a:lnTo>
                  <a:pt x="2366" y="355"/>
                </a:lnTo>
                <a:lnTo>
                  <a:pt x="2459" y="347"/>
                </a:lnTo>
                <a:lnTo>
                  <a:pt x="2553" y="339"/>
                </a:lnTo>
                <a:lnTo>
                  <a:pt x="2641" y="329"/>
                </a:lnTo>
                <a:lnTo>
                  <a:pt x="2713" y="319"/>
                </a:lnTo>
                <a:lnTo>
                  <a:pt x="2675" y="311"/>
                </a:lnTo>
                <a:lnTo>
                  <a:pt x="2627" y="303"/>
                </a:lnTo>
                <a:lnTo>
                  <a:pt x="2557" y="295"/>
                </a:lnTo>
                <a:lnTo>
                  <a:pt x="2469" y="285"/>
                </a:lnTo>
                <a:lnTo>
                  <a:pt x="2362" y="277"/>
                </a:lnTo>
                <a:lnTo>
                  <a:pt x="2232" y="271"/>
                </a:lnTo>
                <a:lnTo>
                  <a:pt x="2082" y="269"/>
                </a:lnTo>
                <a:lnTo>
                  <a:pt x="2136" y="263"/>
                </a:lnTo>
                <a:lnTo>
                  <a:pt x="2268" y="247"/>
                </a:lnTo>
                <a:lnTo>
                  <a:pt x="2346" y="235"/>
                </a:lnTo>
                <a:lnTo>
                  <a:pt x="2425" y="221"/>
                </a:lnTo>
                <a:lnTo>
                  <a:pt x="2499" y="205"/>
                </a:lnTo>
                <a:lnTo>
                  <a:pt x="2533" y="197"/>
                </a:lnTo>
                <a:lnTo>
                  <a:pt x="2561" y="189"/>
                </a:lnTo>
                <a:lnTo>
                  <a:pt x="2467" y="185"/>
                </a:lnTo>
                <a:lnTo>
                  <a:pt x="2242" y="175"/>
                </a:lnTo>
                <a:lnTo>
                  <a:pt x="2110" y="171"/>
                </a:lnTo>
                <a:lnTo>
                  <a:pt x="1981" y="169"/>
                </a:lnTo>
                <a:lnTo>
                  <a:pt x="1865" y="169"/>
                </a:lnTo>
                <a:lnTo>
                  <a:pt x="1815" y="169"/>
                </a:lnTo>
                <a:lnTo>
                  <a:pt x="1773" y="171"/>
                </a:lnTo>
                <a:lnTo>
                  <a:pt x="1935" y="135"/>
                </a:lnTo>
                <a:lnTo>
                  <a:pt x="1905" y="133"/>
                </a:lnTo>
                <a:lnTo>
                  <a:pt x="1827" y="128"/>
                </a:lnTo>
                <a:lnTo>
                  <a:pt x="1727" y="124"/>
                </a:lnTo>
                <a:lnTo>
                  <a:pt x="1674" y="122"/>
                </a:lnTo>
                <a:lnTo>
                  <a:pt x="1622" y="124"/>
                </a:lnTo>
                <a:lnTo>
                  <a:pt x="1622" y="122"/>
                </a:lnTo>
                <a:lnTo>
                  <a:pt x="1622" y="116"/>
                </a:lnTo>
                <a:lnTo>
                  <a:pt x="1624" y="108"/>
                </a:lnTo>
                <a:lnTo>
                  <a:pt x="1632" y="96"/>
                </a:lnTo>
                <a:lnTo>
                  <a:pt x="1644" y="84"/>
                </a:lnTo>
                <a:lnTo>
                  <a:pt x="1664" y="72"/>
                </a:lnTo>
                <a:lnTo>
                  <a:pt x="1695" y="60"/>
                </a:lnTo>
                <a:lnTo>
                  <a:pt x="1737" y="48"/>
                </a:lnTo>
                <a:lnTo>
                  <a:pt x="1735" y="46"/>
                </a:lnTo>
                <a:lnTo>
                  <a:pt x="1725" y="40"/>
                </a:lnTo>
                <a:lnTo>
                  <a:pt x="1705" y="32"/>
                </a:lnTo>
                <a:lnTo>
                  <a:pt x="1676" y="24"/>
                </a:lnTo>
                <a:lnTo>
                  <a:pt x="1634" y="14"/>
                </a:lnTo>
                <a:lnTo>
                  <a:pt x="1574" y="8"/>
                </a:lnTo>
                <a:lnTo>
                  <a:pt x="1498" y="4"/>
                </a:lnTo>
                <a:lnTo>
                  <a:pt x="1404" y="2"/>
                </a:lnTo>
                <a:lnTo>
                  <a:pt x="1340" y="2"/>
                </a:lnTo>
                <a:lnTo>
                  <a:pt x="1201" y="0"/>
                </a:lnTo>
                <a:lnTo>
                  <a:pt x="1121" y="2"/>
                </a:lnTo>
                <a:lnTo>
                  <a:pt x="1047" y="4"/>
                </a:lnTo>
                <a:lnTo>
                  <a:pt x="987" y="8"/>
                </a:lnTo>
                <a:lnTo>
                  <a:pt x="966" y="12"/>
                </a:lnTo>
                <a:lnTo>
                  <a:pt x="950" y="16"/>
                </a:lnTo>
                <a:lnTo>
                  <a:pt x="1033" y="34"/>
                </a:lnTo>
                <a:lnTo>
                  <a:pt x="1101" y="50"/>
                </a:lnTo>
                <a:lnTo>
                  <a:pt x="1131" y="58"/>
                </a:lnTo>
                <a:lnTo>
                  <a:pt x="1153" y="66"/>
                </a:lnTo>
                <a:lnTo>
                  <a:pt x="1071" y="62"/>
                </a:lnTo>
                <a:lnTo>
                  <a:pt x="880" y="58"/>
                </a:lnTo>
                <a:lnTo>
                  <a:pt x="770" y="58"/>
                </a:lnTo>
                <a:lnTo>
                  <a:pt x="664" y="60"/>
                </a:lnTo>
                <a:lnTo>
                  <a:pt x="616" y="62"/>
                </a:lnTo>
                <a:lnTo>
                  <a:pt x="575" y="64"/>
                </a:lnTo>
                <a:lnTo>
                  <a:pt x="539" y="68"/>
                </a:lnTo>
                <a:lnTo>
                  <a:pt x="511" y="74"/>
                </a:lnTo>
                <a:lnTo>
                  <a:pt x="417" y="88"/>
                </a:lnTo>
                <a:lnTo>
                  <a:pt x="523" y="108"/>
                </a:lnTo>
                <a:lnTo>
                  <a:pt x="632" y="126"/>
                </a:lnTo>
                <a:lnTo>
                  <a:pt x="762" y="145"/>
                </a:lnTo>
                <a:lnTo>
                  <a:pt x="0" y="163"/>
                </a:lnTo>
                <a:close/>
              </a:path>
            </a:pathLst>
          </a:custGeom>
          <a:solidFill>
            <a:srgbClr val="E95B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02"/>
          <p:cNvSpPr>
            <a:spLocks/>
          </p:cNvSpPr>
          <p:nvPr/>
        </p:nvSpPr>
        <p:spPr bwMode="auto">
          <a:xfrm>
            <a:off x="3084513" y="4419600"/>
            <a:ext cx="1955800" cy="428625"/>
          </a:xfrm>
          <a:custGeom>
            <a:avLst/>
            <a:gdLst>
              <a:gd name="T0" fmla="*/ 2147483646 w 1232"/>
              <a:gd name="T1" fmla="*/ 2147483646 h 270"/>
              <a:gd name="T2" fmla="*/ 2147483646 w 1232"/>
              <a:gd name="T3" fmla="*/ 2147483646 h 270"/>
              <a:gd name="T4" fmla="*/ 0 w 1232"/>
              <a:gd name="T5" fmla="*/ 2147483646 h 270"/>
              <a:gd name="T6" fmla="*/ 2147483646 w 1232"/>
              <a:gd name="T7" fmla="*/ 2147483646 h 270"/>
              <a:gd name="T8" fmla="*/ 2147483646 w 1232"/>
              <a:gd name="T9" fmla="*/ 2147483646 h 270"/>
              <a:gd name="T10" fmla="*/ 2147483646 w 1232"/>
              <a:gd name="T11" fmla="*/ 2147483646 h 270"/>
              <a:gd name="T12" fmla="*/ 2147483646 w 1232"/>
              <a:gd name="T13" fmla="*/ 2147483646 h 270"/>
              <a:gd name="T14" fmla="*/ 2147483646 w 1232"/>
              <a:gd name="T15" fmla="*/ 2147483646 h 270"/>
              <a:gd name="T16" fmla="*/ 2147483646 w 1232"/>
              <a:gd name="T17" fmla="*/ 2147483646 h 270"/>
              <a:gd name="T18" fmla="*/ 2147483646 w 1232"/>
              <a:gd name="T19" fmla="*/ 2147483646 h 270"/>
              <a:gd name="T20" fmla="*/ 2147483646 w 1232"/>
              <a:gd name="T21" fmla="*/ 2147483646 h 270"/>
              <a:gd name="T22" fmla="*/ 2147483646 w 1232"/>
              <a:gd name="T23" fmla="*/ 2147483646 h 270"/>
              <a:gd name="T24" fmla="*/ 2147483646 w 1232"/>
              <a:gd name="T25" fmla="*/ 2147483646 h 270"/>
              <a:gd name="T26" fmla="*/ 2147483646 w 1232"/>
              <a:gd name="T27" fmla="*/ 2147483646 h 270"/>
              <a:gd name="T28" fmla="*/ 2147483646 w 1232"/>
              <a:gd name="T29" fmla="*/ 2147483646 h 270"/>
              <a:gd name="T30" fmla="*/ 2147483646 w 1232"/>
              <a:gd name="T31" fmla="*/ 2147483646 h 270"/>
              <a:gd name="T32" fmla="*/ 2147483646 w 1232"/>
              <a:gd name="T33" fmla="*/ 2147483646 h 270"/>
              <a:gd name="T34" fmla="*/ 2147483646 w 1232"/>
              <a:gd name="T35" fmla="*/ 2147483646 h 270"/>
              <a:gd name="T36" fmla="*/ 2147483646 w 1232"/>
              <a:gd name="T37" fmla="*/ 2147483646 h 270"/>
              <a:gd name="T38" fmla="*/ 2147483646 w 1232"/>
              <a:gd name="T39" fmla="*/ 2147483646 h 270"/>
              <a:gd name="T40" fmla="*/ 2147483646 w 1232"/>
              <a:gd name="T41" fmla="*/ 2147483646 h 270"/>
              <a:gd name="T42" fmla="*/ 2147483646 w 1232"/>
              <a:gd name="T43" fmla="*/ 2147483646 h 270"/>
              <a:gd name="T44" fmla="*/ 2147483646 w 1232"/>
              <a:gd name="T45" fmla="*/ 2147483646 h 270"/>
              <a:gd name="T46" fmla="*/ 2147483646 w 1232"/>
              <a:gd name="T47" fmla="*/ 2147483646 h 270"/>
              <a:gd name="T48" fmla="*/ 2147483646 w 1232"/>
              <a:gd name="T49" fmla="*/ 2147483646 h 270"/>
              <a:gd name="T50" fmla="*/ 2147483646 w 1232"/>
              <a:gd name="T51" fmla="*/ 2147483646 h 270"/>
              <a:gd name="T52" fmla="*/ 2147483646 w 1232"/>
              <a:gd name="T53" fmla="*/ 2147483646 h 270"/>
              <a:gd name="T54" fmla="*/ 2147483646 w 1232"/>
              <a:gd name="T55" fmla="*/ 2147483646 h 270"/>
              <a:gd name="T56" fmla="*/ 2147483646 w 1232"/>
              <a:gd name="T57" fmla="*/ 2147483646 h 270"/>
              <a:gd name="T58" fmla="*/ 2147483646 w 1232"/>
              <a:gd name="T59" fmla="*/ 2147483646 h 270"/>
              <a:gd name="T60" fmla="*/ 2147483646 w 1232"/>
              <a:gd name="T61" fmla="*/ 2147483646 h 270"/>
              <a:gd name="T62" fmla="*/ 2147483646 w 1232"/>
              <a:gd name="T63" fmla="*/ 2147483646 h 270"/>
              <a:gd name="T64" fmla="*/ 2147483646 w 1232"/>
              <a:gd name="T65" fmla="*/ 2147483646 h 270"/>
              <a:gd name="T66" fmla="*/ 2147483646 w 1232"/>
              <a:gd name="T67" fmla="*/ 2147483646 h 270"/>
              <a:gd name="T68" fmla="*/ 2147483646 w 1232"/>
              <a:gd name="T69" fmla="*/ 2147483646 h 270"/>
              <a:gd name="T70" fmla="*/ 2147483646 w 1232"/>
              <a:gd name="T71" fmla="*/ 2147483646 h 270"/>
              <a:gd name="T72" fmla="*/ 2147483646 w 1232"/>
              <a:gd name="T73" fmla="*/ 2147483646 h 270"/>
              <a:gd name="T74" fmla="*/ 2147483646 w 1232"/>
              <a:gd name="T75" fmla="*/ 2147483646 h 270"/>
              <a:gd name="T76" fmla="*/ 2147483646 w 1232"/>
              <a:gd name="T77" fmla="*/ 2147483646 h 270"/>
              <a:gd name="T78" fmla="*/ 2147483646 w 1232"/>
              <a:gd name="T79" fmla="*/ 2147483646 h 270"/>
              <a:gd name="T80" fmla="*/ 2147483646 w 1232"/>
              <a:gd name="T81" fmla="*/ 2147483646 h 270"/>
              <a:gd name="T82" fmla="*/ 2147483646 w 1232"/>
              <a:gd name="T83" fmla="*/ 2147483646 h 270"/>
              <a:gd name="T84" fmla="*/ 2147483646 w 1232"/>
              <a:gd name="T85" fmla="*/ 2147483646 h 270"/>
              <a:gd name="T86" fmla="*/ 2147483646 w 1232"/>
              <a:gd name="T87" fmla="*/ 2147483646 h 270"/>
              <a:gd name="T88" fmla="*/ 2147483646 w 1232"/>
              <a:gd name="T89" fmla="*/ 2147483646 h 270"/>
              <a:gd name="T90" fmla="*/ 2147483646 w 1232"/>
              <a:gd name="T91" fmla="*/ 2147483646 h 270"/>
              <a:gd name="T92" fmla="*/ 2147483646 w 1232"/>
              <a:gd name="T93" fmla="*/ 2147483646 h 270"/>
              <a:gd name="T94" fmla="*/ 2147483646 w 1232"/>
              <a:gd name="T95" fmla="*/ 2147483646 h 270"/>
              <a:gd name="T96" fmla="*/ 2147483646 w 1232"/>
              <a:gd name="T97" fmla="*/ 2147483646 h 270"/>
              <a:gd name="T98" fmla="*/ 2147483646 w 1232"/>
              <a:gd name="T99" fmla="*/ 2147483646 h 270"/>
              <a:gd name="T100" fmla="*/ 2147483646 w 1232"/>
              <a:gd name="T101" fmla="*/ 2147483646 h 270"/>
              <a:gd name="T102" fmla="*/ 2147483646 w 1232"/>
              <a:gd name="T103" fmla="*/ 2147483646 h 270"/>
              <a:gd name="T104" fmla="*/ 2147483646 w 1232"/>
              <a:gd name="T105" fmla="*/ 2147483646 h 270"/>
              <a:gd name="T106" fmla="*/ 2147483646 w 1232"/>
              <a:gd name="T107" fmla="*/ 2147483646 h 270"/>
              <a:gd name="T108" fmla="*/ 2147483646 w 1232"/>
              <a:gd name="T109" fmla="*/ 2147483646 h 270"/>
              <a:gd name="T110" fmla="*/ 2147483646 w 1232"/>
              <a:gd name="T111" fmla="*/ 2147483646 h 270"/>
              <a:gd name="T112" fmla="*/ 2147483646 w 1232"/>
              <a:gd name="T113" fmla="*/ 2147483646 h 270"/>
              <a:gd name="T114" fmla="*/ 2147483646 w 1232"/>
              <a:gd name="T115" fmla="*/ 2147483646 h 270"/>
              <a:gd name="T116" fmla="*/ 2147483646 w 1232"/>
              <a:gd name="T117" fmla="*/ 2147483646 h 27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1232"/>
              <a:gd name="T178" fmla="*/ 0 h 270"/>
              <a:gd name="T179" fmla="*/ 1232 w 1232"/>
              <a:gd name="T180" fmla="*/ 270 h 27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1232" h="270">
                <a:moveTo>
                  <a:pt x="97" y="138"/>
                </a:moveTo>
                <a:lnTo>
                  <a:pt x="97" y="138"/>
                </a:lnTo>
                <a:lnTo>
                  <a:pt x="81" y="142"/>
                </a:lnTo>
                <a:lnTo>
                  <a:pt x="63" y="146"/>
                </a:lnTo>
                <a:lnTo>
                  <a:pt x="43" y="152"/>
                </a:lnTo>
                <a:lnTo>
                  <a:pt x="24" y="160"/>
                </a:lnTo>
                <a:lnTo>
                  <a:pt x="10" y="170"/>
                </a:lnTo>
                <a:lnTo>
                  <a:pt x="4" y="176"/>
                </a:lnTo>
                <a:lnTo>
                  <a:pt x="0" y="182"/>
                </a:lnTo>
                <a:lnTo>
                  <a:pt x="0" y="188"/>
                </a:lnTo>
                <a:lnTo>
                  <a:pt x="2" y="196"/>
                </a:lnTo>
                <a:lnTo>
                  <a:pt x="16" y="202"/>
                </a:lnTo>
                <a:lnTo>
                  <a:pt x="34" y="210"/>
                </a:lnTo>
                <a:lnTo>
                  <a:pt x="59" y="218"/>
                </a:lnTo>
                <a:lnTo>
                  <a:pt x="91" y="224"/>
                </a:lnTo>
                <a:lnTo>
                  <a:pt x="133" y="230"/>
                </a:lnTo>
                <a:lnTo>
                  <a:pt x="155" y="230"/>
                </a:lnTo>
                <a:lnTo>
                  <a:pt x="181" y="230"/>
                </a:lnTo>
                <a:lnTo>
                  <a:pt x="207" y="228"/>
                </a:lnTo>
                <a:lnTo>
                  <a:pt x="235" y="226"/>
                </a:lnTo>
                <a:lnTo>
                  <a:pt x="257" y="232"/>
                </a:lnTo>
                <a:lnTo>
                  <a:pt x="307" y="242"/>
                </a:lnTo>
                <a:lnTo>
                  <a:pt x="339" y="248"/>
                </a:lnTo>
                <a:lnTo>
                  <a:pt x="373" y="252"/>
                </a:lnTo>
                <a:lnTo>
                  <a:pt x="404" y="254"/>
                </a:lnTo>
                <a:lnTo>
                  <a:pt x="434" y="252"/>
                </a:lnTo>
                <a:lnTo>
                  <a:pt x="444" y="256"/>
                </a:lnTo>
                <a:lnTo>
                  <a:pt x="468" y="260"/>
                </a:lnTo>
                <a:lnTo>
                  <a:pt x="484" y="262"/>
                </a:lnTo>
                <a:lnTo>
                  <a:pt x="502" y="262"/>
                </a:lnTo>
                <a:lnTo>
                  <a:pt x="522" y="260"/>
                </a:lnTo>
                <a:lnTo>
                  <a:pt x="542" y="256"/>
                </a:lnTo>
                <a:lnTo>
                  <a:pt x="554" y="260"/>
                </a:lnTo>
                <a:lnTo>
                  <a:pt x="570" y="264"/>
                </a:lnTo>
                <a:lnTo>
                  <a:pt x="588" y="268"/>
                </a:lnTo>
                <a:lnTo>
                  <a:pt x="610" y="270"/>
                </a:lnTo>
                <a:lnTo>
                  <a:pt x="632" y="268"/>
                </a:lnTo>
                <a:lnTo>
                  <a:pt x="654" y="264"/>
                </a:lnTo>
                <a:lnTo>
                  <a:pt x="664" y="260"/>
                </a:lnTo>
                <a:lnTo>
                  <a:pt x="672" y="256"/>
                </a:lnTo>
                <a:lnTo>
                  <a:pt x="684" y="260"/>
                </a:lnTo>
                <a:lnTo>
                  <a:pt x="696" y="262"/>
                </a:lnTo>
                <a:lnTo>
                  <a:pt x="712" y="266"/>
                </a:lnTo>
                <a:lnTo>
                  <a:pt x="730" y="266"/>
                </a:lnTo>
                <a:lnTo>
                  <a:pt x="750" y="266"/>
                </a:lnTo>
                <a:lnTo>
                  <a:pt x="769" y="262"/>
                </a:lnTo>
                <a:lnTo>
                  <a:pt x="779" y="258"/>
                </a:lnTo>
                <a:lnTo>
                  <a:pt x="789" y="252"/>
                </a:lnTo>
                <a:lnTo>
                  <a:pt x="835" y="254"/>
                </a:lnTo>
                <a:lnTo>
                  <a:pt x="883" y="254"/>
                </a:lnTo>
                <a:lnTo>
                  <a:pt x="941" y="254"/>
                </a:lnTo>
                <a:lnTo>
                  <a:pt x="1001" y="250"/>
                </a:lnTo>
                <a:lnTo>
                  <a:pt x="1031" y="246"/>
                </a:lnTo>
                <a:lnTo>
                  <a:pt x="1061" y="242"/>
                </a:lnTo>
                <a:lnTo>
                  <a:pt x="1087" y="238"/>
                </a:lnTo>
                <a:lnTo>
                  <a:pt x="1111" y="230"/>
                </a:lnTo>
                <a:lnTo>
                  <a:pt x="1132" y="222"/>
                </a:lnTo>
                <a:lnTo>
                  <a:pt x="1148" y="212"/>
                </a:lnTo>
                <a:lnTo>
                  <a:pt x="1158" y="208"/>
                </a:lnTo>
                <a:lnTo>
                  <a:pt x="1166" y="206"/>
                </a:lnTo>
                <a:lnTo>
                  <a:pt x="1174" y="200"/>
                </a:lnTo>
                <a:lnTo>
                  <a:pt x="1176" y="198"/>
                </a:lnTo>
                <a:lnTo>
                  <a:pt x="1176" y="196"/>
                </a:lnTo>
                <a:lnTo>
                  <a:pt x="1174" y="194"/>
                </a:lnTo>
                <a:lnTo>
                  <a:pt x="1172" y="190"/>
                </a:lnTo>
                <a:lnTo>
                  <a:pt x="1156" y="186"/>
                </a:lnTo>
                <a:lnTo>
                  <a:pt x="1128" y="182"/>
                </a:lnTo>
                <a:lnTo>
                  <a:pt x="1140" y="182"/>
                </a:lnTo>
                <a:lnTo>
                  <a:pt x="1170" y="180"/>
                </a:lnTo>
                <a:lnTo>
                  <a:pt x="1188" y="176"/>
                </a:lnTo>
                <a:lnTo>
                  <a:pt x="1204" y="174"/>
                </a:lnTo>
                <a:lnTo>
                  <a:pt x="1220" y="168"/>
                </a:lnTo>
                <a:lnTo>
                  <a:pt x="1232" y="162"/>
                </a:lnTo>
                <a:lnTo>
                  <a:pt x="1232" y="160"/>
                </a:lnTo>
                <a:lnTo>
                  <a:pt x="1228" y="152"/>
                </a:lnTo>
                <a:lnTo>
                  <a:pt x="1222" y="142"/>
                </a:lnTo>
                <a:lnTo>
                  <a:pt x="1210" y="132"/>
                </a:lnTo>
                <a:lnTo>
                  <a:pt x="1202" y="128"/>
                </a:lnTo>
                <a:lnTo>
                  <a:pt x="1192" y="124"/>
                </a:lnTo>
                <a:lnTo>
                  <a:pt x="1180" y="120"/>
                </a:lnTo>
                <a:lnTo>
                  <a:pt x="1166" y="118"/>
                </a:lnTo>
                <a:lnTo>
                  <a:pt x="1150" y="116"/>
                </a:lnTo>
                <a:lnTo>
                  <a:pt x="1130" y="116"/>
                </a:lnTo>
                <a:lnTo>
                  <a:pt x="1109" y="118"/>
                </a:lnTo>
                <a:lnTo>
                  <a:pt x="1085" y="122"/>
                </a:lnTo>
                <a:lnTo>
                  <a:pt x="1075" y="112"/>
                </a:lnTo>
                <a:lnTo>
                  <a:pt x="1061" y="102"/>
                </a:lnTo>
                <a:lnTo>
                  <a:pt x="1045" y="90"/>
                </a:lnTo>
                <a:lnTo>
                  <a:pt x="1027" y="80"/>
                </a:lnTo>
                <a:lnTo>
                  <a:pt x="1009" y="74"/>
                </a:lnTo>
                <a:lnTo>
                  <a:pt x="999" y="72"/>
                </a:lnTo>
                <a:lnTo>
                  <a:pt x="989" y="70"/>
                </a:lnTo>
                <a:lnTo>
                  <a:pt x="979" y="72"/>
                </a:lnTo>
                <a:lnTo>
                  <a:pt x="971" y="74"/>
                </a:lnTo>
                <a:lnTo>
                  <a:pt x="963" y="76"/>
                </a:lnTo>
                <a:lnTo>
                  <a:pt x="945" y="80"/>
                </a:lnTo>
                <a:lnTo>
                  <a:pt x="933" y="86"/>
                </a:lnTo>
                <a:lnTo>
                  <a:pt x="925" y="92"/>
                </a:lnTo>
                <a:lnTo>
                  <a:pt x="915" y="98"/>
                </a:lnTo>
                <a:lnTo>
                  <a:pt x="911" y="108"/>
                </a:lnTo>
                <a:lnTo>
                  <a:pt x="901" y="100"/>
                </a:lnTo>
                <a:lnTo>
                  <a:pt x="881" y="84"/>
                </a:lnTo>
                <a:lnTo>
                  <a:pt x="869" y="76"/>
                </a:lnTo>
                <a:lnTo>
                  <a:pt x="855" y="70"/>
                </a:lnTo>
                <a:lnTo>
                  <a:pt x="841" y="64"/>
                </a:lnTo>
                <a:lnTo>
                  <a:pt x="829" y="64"/>
                </a:lnTo>
                <a:lnTo>
                  <a:pt x="825" y="64"/>
                </a:lnTo>
                <a:lnTo>
                  <a:pt x="813" y="66"/>
                </a:lnTo>
                <a:lnTo>
                  <a:pt x="807" y="68"/>
                </a:lnTo>
                <a:lnTo>
                  <a:pt x="799" y="72"/>
                </a:lnTo>
                <a:lnTo>
                  <a:pt x="793" y="76"/>
                </a:lnTo>
                <a:lnTo>
                  <a:pt x="789" y="84"/>
                </a:lnTo>
                <a:lnTo>
                  <a:pt x="779" y="74"/>
                </a:lnTo>
                <a:lnTo>
                  <a:pt x="752" y="52"/>
                </a:lnTo>
                <a:lnTo>
                  <a:pt x="736" y="40"/>
                </a:lnTo>
                <a:lnTo>
                  <a:pt x="718" y="28"/>
                </a:lnTo>
                <a:lnTo>
                  <a:pt x="700" y="22"/>
                </a:lnTo>
                <a:lnTo>
                  <a:pt x="690" y="20"/>
                </a:lnTo>
                <a:lnTo>
                  <a:pt x="682" y="20"/>
                </a:lnTo>
                <a:lnTo>
                  <a:pt x="672" y="22"/>
                </a:lnTo>
                <a:lnTo>
                  <a:pt x="648" y="24"/>
                </a:lnTo>
                <a:lnTo>
                  <a:pt x="634" y="28"/>
                </a:lnTo>
                <a:lnTo>
                  <a:pt x="622" y="34"/>
                </a:lnTo>
                <a:lnTo>
                  <a:pt x="612" y="40"/>
                </a:lnTo>
                <a:lnTo>
                  <a:pt x="608" y="44"/>
                </a:lnTo>
                <a:lnTo>
                  <a:pt x="604" y="48"/>
                </a:lnTo>
                <a:lnTo>
                  <a:pt x="602" y="42"/>
                </a:lnTo>
                <a:lnTo>
                  <a:pt x="594" y="28"/>
                </a:lnTo>
                <a:lnTo>
                  <a:pt x="586" y="20"/>
                </a:lnTo>
                <a:lnTo>
                  <a:pt x="578" y="12"/>
                </a:lnTo>
                <a:lnTo>
                  <a:pt x="568" y="6"/>
                </a:lnTo>
                <a:lnTo>
                  <a:pt x="554" y="0"/>
                </a:lnTo>
                <a:lnTo>
                  <a:pt x="544" y="2"/>
                </a:lnTo>
                <a:lnTo>
                  <a:pt x="522" y="10"/>
                </a:lnTo>
                <a:lnTo>
                  <a:pt x="510" y="16"/>
                </a:lnTo>
                <a:lnTo>
                  <a:pt x="498" y="24"/>
                </a:lnTo>
                <a:lnTo>
                  <a:pt x="488" y="34"/>
                </a:lnTo>
                <a:lnTo>
                  <a:pt x="480" y="48"/>
                </a:lnTo>
                <a:lnTo>
                  <a:pt x="472" y="48"/>
                </a:lnTo>
                <a:lnTo>
                  <a:pt x="446" y="52"/>
                </a:lnTo>
                <a:lnTo>
                  <a:pt x="430" y="56"/>
                </a:lnTo>
                <a:lnTo>
                  <a:pt x="410" y="62"/>
                </a:lnTo>
                <a:lnTo>
                  <a:pt x="391" y="72"/>
                </a:lnTo>
                <a:lnTo>
                  <a:pt x="371" y="84"/>
                </a:lnTo>
                <a:lnTo>
                  <a:pt x="357" y="82"/>
                </a:lnTo>
                <a:lnTo>
                  <a:pt x="325" y="76"/>
                </a:lnTo>
                <a:lnTo>
                  <a:pt x="305" y="74"/>
                </a:lnTo>
                <a:lnTo>
                  <a:pt x="283" y="76"/>
                </a:lnTo>
                <a:lnTo>
                  <a:pt x="261" y="80"/>
                </a:lnTo>
                <a:lnTo>
                  <a:pt x="239" y="88"/>
                </a:lnTo>
                <a:lnTo>
                  <a:pt x="229" y="88"/>
                </a:lnTo>
                <a:lnTo>
                  <a:pt x="207" y="90"/>
                </a:lnTo>
                <a:lnTo>
                  <a:pt x="193" y="92"/>
                </a:lnTo>
                <a:lnTo>
                  <a:pt x="177" y="96"/>
                </a:lnTo>
                <a:lnTo>
                  <a:pt x="163" y="102"/>
                </a:lnTo>
                <a:lnTo>
                  <a:pt x="151" y="108"/>
                </a:lnTo>
                <a:lnTo>
                  <a:pt x="97" y="138"/>
                </a:lnTo>
                <a:close/>
              </a:path>
            </a:pathLst>
          </a:custGeom>
          <a:solidFill>
            <a:srgbClr val="EC81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03"/>
          <p:cNvSpPr>
            <a:spLocks/>
          </p:cNvSpPr>
          <p:nvPr/>
        </p:nvSpPr>
        <p:spPr bwMode="auto">
          <a:xfrm>
            <a:off x="3119438" y="4632325"/>
            <a:ext cx="1863725" cy="222250"/>
          </a:xfrm>
          <a:custGeom>
            <a:avLst/>
            <a:gdLst>
              <a:gd name="T0" fmla="*/ 2147483646 w 1174"/>
              <a:gd name="T1" fmla="*/ 2147483646 h 140"/>
              <a:gd name="T2" fmla="*/ 2147483646 w 1174"/>
              <a:gd name="T3" fmla="*/ 2147483646 h 140"/>
              <a:gd name="T4" fmla="*/ 2147483646 w 1174"/>
              <a:gd name="T5" fmla="*/ 2147483646 h 140"/>
              <a:gd name="T6" fmla="*/ 2147483646 w 1174"/>
              <a:gd name="T7" fmla="*/ 2147483646 h 140"/>
              <a:gd name="T8" fmla="*/ 2147483646 w 1174"/>
              <a:gd name="T9" fmla="*/ 2147483646 h 140"/>
              <a:gd name="T10" fmla="*/ 2147483646 w 1174"/>
              <a:gd name="T11" fmla="*/ 2147483646 h 140"/>
              <a:gd name="T12" fmla="*/ 2147483646 w 1174"/>
              <a:gd name="T13" fmla="*/ 2147483646 h 140"/>
              <a:gd name="T14" fmla="*/ 2147483646 w 1174"/>
              <a:gd name="T15" fmla="*/ 2147483646 h 140"/>
              <a:gd name="T16" fmla="*/ 2147483646 w 1174"/>
              <a:gd name="T17" fmla="*/ 2147483646 h 140"/>
              <a:gd name="T18" fmla="*/ 2147483646 w 1174"/>
              <a:gd name="T19" fmla="*/ 2147483646 h 140"/>
              <a:gd name="T20" fmla="*/ 2147483646 w 1174"/>
              <a:gd name="T21" fmla="*/ 2147483646 h 140"/>
              <a:gd name="T22" fmla="*/ 0 w 1174"/>
              <a:gd name="T23" fmla="*/ 2147483646 h 140"/>
              <a:gd name="T24" fmla="*/ 2147483646 w 1174"/>
              <a:gd name="T25" fmla="*/ 2147483646 h 140"/>
              <a:gd name="T26" fmla="*/ 2147483646 w 1174"/>
              <a:gd name="T27" fmla="*/ 2147483646 h 140"/>
              <a:gd name="T28" fmla="*/ 2147483646 w 1174"/>
              <a:gd name="T29" fmla="*/ 2147483646 h 140"/>
              <a:gd name="T30" fmla="*/ 2147483646 w 1174"/>
              <a:gd name="T31" fmla="*/ 2147483646 h 140"/>
              <a:gd name="T32" fmla="*/ 2147483646 w 1174"/>
              <a:gd name="T33" fmla="*/ 2147483646 h 140"/>
              <a:gd name="T34" fmla="*/ 2147483646 w 1174"/>
              <a:gd name="T35" fmla="*/ 2147483646 h 140"/>
              <a:gd name="T36" fmla="*/ 2147483646 w 1174"/>
              <a:gd name="T37" fmla="*/ 2147483646 h 140"/>
              <a:gd name="T38" fmla="*/ 2147483646 w 1174"/>
              <a:gd name="T39" fmla="*/ 2147483646 h 140"/>
              <a:gd name="T40" fmla="*/ 2147483646 w 1174"/>
              <a:gd name="T41" fmla="*/ 2147483646 h 140"/>
              <a:gd name="T42" fmla="*/ 2147483646 w 1174"/>
              <a:gd name="T43" fmla="*/ 2147483646 h 140"/>
              <a:gd name="T44" fmla="*/ 2147483646 w 1174"/>
              <a:gd name="T45" fmla="*/ 2147483646 h 140"/>
              <a:gd name="T46" fmla="*/ 2147483646 w 1174"/>
              <a:gd name="T47" fmla="*/ 2147483646 h 140"/>
              <a:gd name="T48" fmla="*/ 2147483646 w 1174"/>
              <a:gd name="T49" fmla="*/ 2147483646 h 140"/>
              <a:gd name="T50" fmla="*/ 2147483646 w 1174"/>
              <a:gd name="T51" fmla="*/ 2147483646 h 140"/>
              <a:gd name="T52" fmla="*/ 2147483646 w 1174"/>
              <a:gd name="T53" fmla="*/ 2147483646 h 140"/>
              <a:gd name="T54" fmla="*/ 2147483646 w 1174"/>
              <a:gd name="T55" fmla="*/ 2147483646 h 140"/>
              <a:gd name="T56" fmla="*/ 2147483646 w 1174"/>
              <a:gd name="T57" fmla="*/ 2147483646 h 140"/>
              <a:gd name="T58" fmla="*/ 2147483646 w 1174"/>
              <a:gd name="T59" fmla="*/ 2147483646 h 140"/>
              <a:gd name="T60" fmla="*/ 2147483646 w 1174"/>
              <a:gd name="T61" fmla="*/ 2147483646 h 140"/>
              <a:gd name="T62" fmla="*/ 2147483646 w 1174"/>
              <a:gd name="T63" fmla="*/ 2147483646 h 140"/>
              <a:gd name="T64" fmla="*/ 2147483646 w 1174"/>
              <a:gd name="T65" fmla="*/ 2147483646 h 140"/>
              <a:gd name="T66" fmla="*/ 2147483646 w 1174"/>
              <a:gd name="T67" fmla="*/ 2147483646 h 140"/>
              <a:gd name="T68" fmla="*/ 2147483646 w 1174"/>
              <a:gd name="T69" fmla="*/ 2147483646 h 140"/>
              <a:gd name="T70" fmla="*/ 2147483646 w 1174"/>
              <a:gd name="T71" fmla="*/ 2147483646 h 140"/>
              <a:gd name="T72" fmla="*/ 2147483646 w 1174"/>
              <a:gd name="T73" fmla="*/ 2147483646 h 140"/>
              <a:gd name="T74" fmla="*/ 2147483646 w 1174"/>
              <a:gd name="T75" fmla="*/ 2147483646 h 140"/>
              <a:gd name="T76" fmla="*/ 2147483646 w 1174"/>
              <a:gd name="T77" fmla="*/ 2147483646 h 140"/>
              <a:gd name="T78" fmla="*/ 2147483646 w 1174"/>
              <a:gd name="T79" fmla="*/ 2147483646 h 140"/>
              <a:gd name="T80" fmla="*/ 2147483646 w 1174"/>
              <a:gd name="T81" fmla="*/ 2147483646 h 140"/>
              <a:gd name="T82" fmla="*/ 2147483646 w 1174"/>
              <a:gd name="T83" fmla="*/ 2147483646 h 140"/>
              <a:gd name="T84" fmla="*/ 2147483646 w 1174"/>
              <a:gd name="T85" fmla="*/ 2147483646 h 140"/>
              <a:gd name="T86" fmla="*/ 2147483646 w 1174"/>
              <a:gd name="T87" fmla="*/ 2147483646 h 140"/>
              <a:gd name="T88" fmla="*/ 2147483646 w 1174"/>
              <a:gd name="T89" fmla="*/ 2147483646 h 140"/>
              <a:gd name="T90" fmla="*/ 2147483646 w 1174"/>
              <a:gd name="T91" fmla="*/ 2147483646 h 140"/>
              <a:gd name="T92" fmla="*/ 2147483646 w 1174"/>
              <a:gd name="T93" fmla="*/ 2147483646 h 140"/>
              <a:gd name="T94" fmla="*/ 2147483646 w 1174"/>
              <a:gd name="T95" fmla="*/ 2147483646 h 140"/>
              <a:gd name="T96" fmla="*/ 2147483646 w 1174"/>
              <a:gd name="T97" fmla="*/ 2147483646 h 140"/>
              <a:gd name="T98" fmla="*/ 2147483646 w 1174"/>
              <a:gd name="T99" fmla="*/ 2147483646 h 140"/>
              <a:gd name="T100" fmla="*/ 2147483646 w 1174"/>
              <a:gd name="T101" fmla="*/ 2147483646 h 140"/>
              <a:gd name="T102" fmla="*/ 2147483646 w 1174"/>
              <a:gd name="T103" fmla="*/ 2147483646 h 140"/>
              <a:gd name="T104" fmla="*/ 2147483646 w 1174"/>
              <a:gd name="T105" fmla="*/ 2147483646 h 140"/>
              <a:gd name="T106" fmla="*/ 2147483646 w 1174"/>
              <a:gd name="T107" fmla="*/ 2147483646 h 140"/>
              <a:gd name="T108" fmla="*/ 2147483646 w 1174"/>
              <a:gd name="T109" fmla="*/ 0 h 140"/>
              <a:gd name="T110" fmla="*/ 2147483646 w 1174"/>
              <a:gd name="T111" fmla="*/ 2147483646 h 140"/>
              <a:gd name="T112" fmla="*/ 2147483646 w 1174"/>
              <a:gd name="T113" fmla="*/ 2147483646 h 140"/>
              <a:gd name="T114" fmla="*/ 2147483646 w 1174"/>
              <a:gd name="T115" fmla="*/ 2147483646 h 140"/>
              <a:gd name="T116" fmla="*/ 2147483646 w 1174"/>
              <a:gd name="T117" fmla="*/ 2147483646 h 140"/>
              <a:gd name="T118" fmla="*/ 2147483646 w 1174"/>
              <a:gd name="T119" fmla="*/ 2147483646 h 140"/>
              <a:gd name="T120" fmla="*/ 2147483646 w 1174"/>
              <a:gd name="T121" fmla="*/ 2147483646 h 14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w 1174"/>
              <a:gd name="T184" fmla="*/ 0 h 140"/>
              <a:gd name="T185" fmla="*/ 1174 w 1174"/>
              <a:gd name="T186" fmla="*/ 140 h 140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T183" t="T184" r="T185" b="T186"/>
            <a:pathLst>
              <a:path w="1174" h="140">
                <a:moveTo>
                  <a:pt x="430" y="46"/>
                </a:moveTo>
                <a:lnTo>
                  <a:pt x="430" y="46"/>
                </a:lnTo>
                <a:lnTo>
                  <a:pt x="416" y="42"/>
                </a:lnTo>
                <a:lnTo>
                  <a:pt x="398" y="38"/>
                </a:lnTo>
                <a:lnTo>
                  <a:pt x="380" y="34"/>
                </a:lnTo>
                <a:lnTo>
                  <a:pt x="359" y="32"/>
                </a:lnTo>
                <a:lnTo>
                  <a:pt x="341" y="34"/>
                </a:lnTo>
                <a:lnTo>
                  <a:pt x="331" y="36"/>
                </a:lnTo>
                <a:lnTo>
                  <a:pt x="323" y="40"/>
                </a:lnTo>
                <a:lnTo>
                  <a:pt x="317" y="46"/>
                </a:lnTo>
                <a:lnTo>
                  <a:pt x="313" y="52"/>
                </a:lnTo>
                <a:lnTo>
                  <a:pt x="265" y="48"/>
                </a:lnTo>
                <a:lnTo>
                  <a:pt x="217" y="46"/>
                </a:lnTo>
                <a:lnTo>
                  <a:pt x="161" y="44"/>
                </a:lnTo>
                <a:lnTo>
                  <a:pt x="105" y="44"/>
                </a:lnTo>
                <a:lnTo>
                  <a:pt x="79" y="46"/>
                </a:lnTo>
                <a:lnTo>
                  <a:pt x="55" y="50"/>
                </a:lnTo>
                <a:lnTo>
                  <a:pt x="33" y="54"/>
                </a:lnTo>
                <a:lnTo>
                  <a:pt x="17" y="58"/>
                </a:lnTo>
                <a:lnTo>
                  <a:pt x="6" y="66"/>
                </a:lnTo>
                <a:lnTo>
                  <a:pt x="2" y="70"/>
                </a:lnTo>
                <a:lnTo>
                  <a:pt x="0" y="74"/>
                </a:lnTo>
                <a:lnTo>
                  <a:pt x="14" y="80"/>
                </a:lnTo>
                <a:lnTo>
                  <a:pt x="31" y="86"/>
                </a:lnTo>
                <a:lnTo>
                  <a:pt x="57" y="92"/>
                </a:lnTo>
                <a:lnTo>
                  <a:pt x="89" y="98"/>
                </a:lnTo>
                <a:lnTo>
                  <a:pt x="129" y="104"/>
                </a:lnTo>
                <a:lnTo>
                  <a:pt x="175" y="104"/>
                </a:lnTo>
                <a:lnTo>
                  <a:pt x="231" y="102"/>
                </a:lnTo>
                <a:lnTo>
                  <a:pt x="249" y="108"/>
                </a:lnTo>
                <a:lnTo>
                  <a:pt x="271" y="112"/>
                </a:lnTo>
                <a:lnTo>
                  <a:pt x="297" y="116"/>
                </a:lnTo>
                <a:lnTo>
                  <a:pt x="329" y="120"/>
                </a:lnTo>
                <a:lnTo>
                  <a:pt x="363" y="122"/>
                </a:lnTo>
                <a:lnTo>
                  <a:pt x="396" y="120"/>
                </a:lnTo>
                <a:lnTo>
                  <a:pt x="414" y="118"/>
                </a:lnTo>
                <a:lnTo>
                  <a:pt x="430" y="114"/>
                </a:lnTo>
                <a:lnTo>
                  <a:pt x="430" y="116"/>
                </a:lnTo>
                <a:lnTo>
                  <a:pt x="432" y="120"/>
                </a:lnTo>
                <a:lnTo>
                  <a:pt x="436" y="124"/>
                </a:lnTo>
                <a:lnTo>
                  <a:pt x="444" y="130"/>
                </a:lnTo>
                <a:lnTo>
                  <a:pt x="458" y="134"/>
                </a:lnTo>
                <a:lnTo>
                  <a:pt x="480" y="138"/>
                </a:lnTo>
                <a:lnTo>
                  <a:pt x="514" y="140"/>
                </a:lnTo>
                <a:lnTo>
                  <a:pt x="558" y="136"/>
                </a:lnTo>
                <a:lnTo>
                  <a:pt x="584" y="138"/>
                </a:lnTo>
                <a:lnTo>
                  <a:pt x="610" y="140"/>
                </a:lnTo>
                <a:lnTo>
                  <a:pt x="642" y="138"/>
                </a:lnTo>
                <a:lnTo>
                  <a:pt x="676" y="136"/>
                </a:lnTo>
                <a:lnTo>
                  <a:pt x="692" y="134"/>
                </a:lnTo>
                <a:lnTo>
                  <a:pt x="708" y="130"/>
                </a:lnTo>
                <a:lnTo>
                  <a:pt x="722" y="124"/>
                </a:lnTo>
                <a:lnTo>
                  <a:pt x="734" y="118"/>
                </a:lnTo>
                <a:lnTo>
                  <a:pt x="743" y="112"/>
                </a:lnTo>
                <a:lnTo>
                  <a:pt x="751" y="102"/>
                </a:lnTo>
                <a:lnTo>
                  <a:pt x="761" y="108"/>
                </a:lnTo>
                <a:lnTo>
                  <a:pt x="793" y="116"/>
                </a:lnTo>
                <a:lnTo>
                  <a:pt x="815" y="120"/>
                </a:lnTo>
                <a:lnTo>
                  <a:pt x="839" y="122"/>
                </a:lnTo>
                <a:lnTo>
                  <a:pt x="865" y="122"/>
                </a:lnTo>
                <a:lnTo>
                  <a:pt x="891" y="120"/>
                </a:lnTo>
                <a:lnTo>
                  <a:pt x="925" y="120"/>
                </a:lnTo>
                <a:lnTo>
                  <a:pt x="997" y="120"/>
                </a:lnTo>
                <a:lnTo>
                  <a:pt x="1037" y="116"/>
                </a:lnTo>
                <a:lnTo>
                  <a:pt x="1071" y="112"/>
                </a:lnTo>
                <a:lnTo>
                  <a:pt x="1085" y="110"/>
                </a:lnTo>
                <a:lnTo>
                  <a:pt x="1096" y="106"/>
                </a:lnTo>
                <a:lnTo>
                  <a:pt x="1104" y="102"/>
                </a:lnTo>
                <a:lnTo>
                  <a:pt x="1106" y="98"/>
                </a:lnTo>
                <a:lnTo>
                  <a:pt x="1118" y="96"/>
                </a:lnTo>
                <a:lnTo>
                  <a:pt x="1140" y="90"/>
                </a:lnTo>
                <a:lnTo>
                  <a:pt x="1152" y="86"/>
                </a:lnTo>
                <a:lnTo>
                  <a:pt x="1164" y="80"/>
                </a:lnTo>
                <a:lnTo>
                  <a:pt x="1172" y="74"/>
                </a:lnTo>
                <a:lnTo>
                  <a:pt x="1174" y="72"/>
                </a:lnTo>
                <a:lnTo>
                  <a:pt x="1174" y="68"/>
                </a:lnTo>
                <a:lnTo>
                  <a:pt x="1174" y="52"/>
                </a:lnTo>
                <a:lnTo>
                  <a:pt x="1138" y="46"/>
                </a:lnTo>
                <a:lnTo>
                  <a:pt x="1051" y="38"/>
                </a:lnTo>
                <a:lnTo>
                  <a:pt x="1001" y="34"/>
                </a:lnTo>
                <a:lnTo>
                  <a:pt x="949" y="32"/>
                </a:lnTo>
                <a:lnTo>
                  <a:pt x="901" y="34"/>
                </a:lnTo>
                <a:lnTo>
                  <a:pt x="881" y="36"/>
                </a:lnTo>
                <a:lnTo>
                  <a:pt x="861" y="40"/>
                </a:lnTo>
                <a:lnTo>
                  <a:pt x="851" y="34"/>
                </a:lnTo>
                <a:lnTo>
                  <a:pt x="839" y="30"/>
                </a:lnTo>
                <a:lnTo>
                  <a:pt x="821" y="24"/>
                </a:lnTo>
                <a:lnTo>
                  <a:pt x="801" y="18"/>
                </a:lnTo>
                <a:lnTo>
                  <a:pt x="777" y="16"/>
                </a:lnTo>
                <a:lnTo>
                  <a:pt x="749" y="18"/>
                </a:lnTo>
                <a:lnTo>
                  <a:pt x="735" y="20"/>
                </a:lnTo>
                <a:lnTo>
                  <a:pt x="722" y="24"/>
                </a:lnTo>
                <a:lnTo>
                  <a:pt x="710" y="18"/>
                </a:lnTo>
                <a:lnTo>
                  <a:pt x="696" y="12"/>
                </a:lnTo>
                <a:lnTo>
                  <a:pt x="680" y="6"/>
                </a:lnTo>
                <a:lnTo>
                  <a:pt x="660" y="2"/>
                </a:lnTo>
                <a:lnTo>
                  <a:pt x="636" y="0"/>
                </a:lnTo>
                <a:lnTo>
                  <a:pt x="612" y="0"/>
                </a:lnTo>
                <a:lnTo>
                  <a:pt x="600" y="2"/>
                </a:lnTo>
                <a:lnTo>
                  <a:pt x="588" y="6"/>
                </a:lnTo>
                <a:lnTo>
                  <a:pt x="568" y="6"/>
                </a:lnTo>
                <a:lnTo>
                  <a:pt x="550" y="8"/>
                </a:lnTo>
                <a:lnTo>
                  <a:pt x="526" y="10"/>
                </a:lnTo>
                <a:lnTo>
                  <a:pt x="500" y="14"/>
                </a:lnTo>
                <a:lnTo>
                  <a:pt x="474" y="20"/>
                </a:lnTo>
                <a:lnTo>
                  <a:pt x="462" y="26"/>
                </a:lnTo>
                <a:lnTo>
                  <a:pt x="450" y="32"/>
                </a:lnTo>
                <a:lnTo>
                  <a:pt x="440" y="38"/>
                </a:lnTo>
                <a:lnTo>
                  <a:pt x="430" y="46"/>
                </a:lnTo>
                <a:close/>
              </a:path>
            </a:pathLst>
          </a:custGeom>
          <a:solidFill>
            <a:srgbClr val="CA44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04"/>
          <p:cNvSpPr>
            <a:spLocks/>
          </p:cNvSpPr>
          <p:nvPr/>
        </p:nvSpPr>
        <p:spPr bwMode="auto">
          <a:xfrm>
            <a:off x="4851400" y="3935413"/>
            <a:ext cx="955675" cy="209550"/>
          </a:xfrm>
          <a:custGeom>
            <a:avLst/>
            <a:gdLst>
              <a:gd name="T0" fmla="*/ 2147483646 w 602"/>
              <a:gd name="T1" fmla="*/ 2147483646 h 132"/>
              <a:gd name="T2" fmla="*/ 2147483646 w 602"/>
              <a:gd name="T3" fmla="*/ 2147483646 h 132"/>
              <a:gd name="T4" fmla="*/ 0 w 602"/>
              <a:gd name="T5" fmla="*/ 2147483646 h 132"/>
              <a:gd name="T6" fmla="*/ 2147483646 w 602"/>
              <a:gd name="T7" fmla="*/ 2147483646 h 132"/>
              <a:gd name="T8" fmla="*/ 2147483646 w 602"/>
              <a:gd name="T9" fmla="*/ 2147483646 h 132"/>
              <a:gd name="T10" fmla="*/ 2147483646 w 602"/>
              <a:gd name="T11" fmla="*/ 2147483646 h 132"/>
              <a:gd name="T12" fmla="*/ 2147483646 w 602"/>
              <a:gd name="T13" fmla="*/ 2147483646 h 132"/>
              <a:gd name="T14" fmla="*/ 2147483646 w 602"/>
              <a:gd name="T15" fmla="*/ 2147483646 h 132"/>
              <a:gd name="T16" fmla="*/ 2147483646 w 602"/>
              <a:gd name="T17" fmla="*/ 2147483646 h 132"/>
              <a:gd name="T18" fmla="*/ 2147483646 w 602"/>
              <a:gd name="T19" fmla="*/ 2147483646 h 132"/>
              <a:gd name="T20" fmla="*/ 2147483646 w 602"/>
              <a:gd name="T21" fmla="*/ 2147483646 h 132"/>
              <a:gd name="T22" fmla="*/ 2147483646 w 602"/>
              <a:gd name="T23" fmla="*/ 2147483646 h 132"/>
              <a:gd name="T24" fmla="*/ 2147483646 w 602"/>
              <a:gd name="T25" fmla="*/ 2147483646 h 132"/>
              <a:gd name="T26" fmla="*/ 2147483646 w 602"/>
              <a:gd name="T27" fmla="*/ 2147483646 h 132"/>
              <a:gd name="T28" fmla="*/ 2147483646 w 602"/>
              <a:gd name="T29" fmla="*/ 2147483646 h 132"/>
              <a:gd name="T30" fmla="*/ 2147483646 w 602"/>
              <a:gd name="T31" fmla="*/ 2147483646 h 132"/>
              <a:gd name="T32" fmla="*/ 2147483646 w 602"/>
              <a:gd name="T33" fmla="*/ 2147483646 h 132"/>
              <a:gd name="T34" fmla="*/ 2147483646 w 602"/>
              <a:gd name="T35" fmla="*/ 2147483646 h 132"/>
              <a:gd name="T36" fmla="*/ 2147483646 w 602"/>
              <a:gd name="T37" fmla="*/ 2147483646 h 132"/>
              <a:gd name="T38" fmla="*/ 2147483646 w 602"/>
              <a:gd name="T39" fmla="*/ 2147483646 h 132"/>
              <a:gd name="T40" fmla="*/ 2147483646 w 602"/>
              <a:gd name="T41" fmla="*/ 2147483646 h 132"/>
              <a:gd name="T42" fmla="*/ 2147483646 w 602"/>
              <a:gd name="T43" fmla="*/ 2147483646 h 132"/>
              <a:gd name="T44" fmla="*/ 2147483646 w 602"/>
              <a:gd name="T45" fmla="*/ 2147483646 h 132"/>
              <a:gd name="T46" fmla="*/ 2147483646 w 602"/>
              <a:gd name="T47" fmla="*/ 2147483646 h 132"/>
              <a:gd name="T48" fmla="*/ 2147483646 w 602"/>
              <a:gd name="T49" fmla="*/ 2147483646 h 132"/>
              <a:gd name="T50" fmla="*/ 2147483646 w 602"/>
              <a:gd name="T51" fmla="*/ 2147483646 h 132"/>
              <a:gd name="T52" fmla="*/ 2147483646 w 602"/>
              <a:gd name="T53" fmla="*/ 2147483646 h 132"/>
              <a:gd name="T54" fmla="*/ 2147483646 w 602"/>
              <a:gd name="T55" fmla="*/ 2147483646 h 132"/>
              <a:gd name="T56" fmla="*/ 2147483646 w 602"/>
              <a:gd name="T57" fmla="*/ 2147483646 h 132"/>
              <a:gd name="T58" fmla="*/ 2147483646 w 602"/>
              <a:gd name="T59" fmla="*/ 2147483646 h 132"/>
              <a:gd name="T60" fmla="*/ 2147483646 w 602"/>
              <a:gd name="T61" fmla="*/ 2147483646 h 132"/>
              <a:gd name="T62" fmla="*/ 2147483646 w 602"/>
              <a:gd name="T63" fmla="*/ 2147483646 h 132"/>
              <a:gd name="T64" fmla="*/ 2147483646 w 602"/>
              <a:gd name="T65" fmla="*/ 2147483646 h 132"/>
              <a:gd name="T66" fmla="*/ 2147483646 w 602"/>
              <a:gd name="T67" fmla="*/ 2147483646 h 132"/>
              <a:gd name="T68" fmla="*/ 2147483646 w 602"/>
              <a:gd name="T69" fmla="*/ 2147483646 h 132"/>
              <a:gd name="T70" fmla="*/ 2147483646 w 602"/>
              <a:gd name="T71" fmla="*/ 2147483646 h 132"/>
              <a:gd name="T72" fmla="*/ 2147483646 w 602"/>
              <a:gd name="T73" fmla="*/ 2147483646 h 132"/>
              <a:gd name="T74" fmla="*/ 2147483646 w 602"/>
              <a:gd name="T75" fmla="*/ 2147483646 h 132"/>
              <a:gd name="T76" fmla="*/ 2147483646 w 602"/>
              <a:gd name="T77" fmla="*/ 2147483646 h 132"/>
              <a:gd name="T78" fmla="*/ 2147483646 w 602"/>
              <a:gd name="T79" fmla="*/ 2147483646 h 132"/>
              <a:gd name="T80" fmla="*/ 2147483646 w 602"/>
              <a:gd name="T81" fmla="*/ 2147483646 h 132"/>
              <a:gd name="T82" fmla="*/ 2147483646 w 602"/>
              <a:gd name="T83" fmla="*/ 2147483646 h 132"/>
              <a:gd name="T84" fmla="*/ 2147483646 w 602"/>
              <a:gd name="T85" fmla="*/ 2147483646 h 132"/>
              <a:gd name="T86" fmla="*/ 2147483646 w 602"/>
              <a:gd name="T87" fmla="*/ 2147483646 h 13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602"/>
              <a:gd name="T133" fmla="*/ 0 h 132"/>
              <a:gd name="T134" fmla="*/ 602 w 602"/>
              <a:gd name="T135" fmla="*/ 132 h 13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602" h="132">
                <a:moveTo>
                  <a:pt x="47" y="68"/>
                </a:moveTo>
                <a:lnTo>
                  <a:pt x="47" y="68"/>
                </a:lnTo>
                <a:lnTo>
                  <a:pt x="39" y="70"/>
                </a:lnTo>
                <a:lnTo>
                  <a:pt x="19" y="74"/>
                </a:lnTo>
                <a:lnTo>
                  <a:pt x="11" y="78"/>
                </a:lnTo>
                <a:lnTo>
                  <a:pt x="4" y="84"/>
                </a:lnTo>
                <a:lnTo>
                  <a:pt x="0" y="90"/>
                </a:lnTo>
                <a:lnTo>
                  <a:pt x="0" y="92"/>
                </a:lnTo>
                <a:lnTo>
                  <a:pt x="0" y="96"/>
                </a:lnTo>
                <a:lnTo>
                  <a:pt x="7" y="100"/>
                </a:lnTo>
                <a:lnTo>
                  <a:pt x="27" y="108"/>
                </a:lnTo>
                <a:lnTo>
                  <a:pt x="43" y="110"/>
                </a:lnTo>
                <a:lnTo>
                  <a:pt x="63" y="112"/>
                </a:lnTo>
                <a:lnTo>
                  <a:pt x="87" y="112"/>
                </a:lnTo>
                <a:lnTo>
                  <a:pt x="115" y="110"/>
                </a:lnTo>
                <a:lnTo>
                  <a:pt x="125" y="114"/>
                </a:lnTo>
                <a:lnTo>
                  <a:pt x="149" y="120"/>
                </a:lnTo>
                <a:lnTo>
                  <a:pt x="181" y="124"/>
                </a:lnTo>
                <a:lnTo>
                  <a:pt x="197" y="124"/>
                </a:lnTo>
                <a:lnTo>
                  <a:pt x="211" y="124"/>
                </a:lnTo>
                <a:lnTo>
                  <a:pt x="217" y="126"/>
                </a:lnTo>
                <a:lnTo>
                  <a:pt x="229" y="128"/>
                </a:lnTo>
                <a:lnTo>
                  <a:pt x="245" y="128"/>
                </a:lnTo>
                <a:lnTo>
                  <a:pt x="255" y="128"/>
                </a:lnTo>
                <a:lnTo>
                  <a:pt x="265" y="126"/>
                </a:lnTo>
                <a:lnTo>
                  <a:pt x="271" y="128"/>
                </a:lnTo>
                <a:lnTo>
                  <a:pt x="287" y="132"/>
                </a:lnTo>
                <a:lnTo>
                  <a:pt x="297" y="132"/>
                </a:lnTo>
                <a:lnTo>
                  <a:pt x="309" y="132"/>
                </a:lnTo>
                <a:lnTo>
                  <a:pt x="319" y="130"/>
                </a:lnTo>
                <a:lnTo>
                  <a:pt x="329" y="126"/>
                </a:lnTo>
                <a:lnTo>
                  <a:pt x="333" y="128"/>
                </a:lnTo>
                <a:lnTo>
                  <a:pt x="347" y="130"/>
                </a:lnTo>
                <a:lnTo>
                  <a:pt x="357" y="132"/>
                </a:lnTo>
                <a:lnTo>
                  <a:pt x="364" y="130"/>
                </a:lnTo>
                <a:lnTo>
                  <a:pt x="376" y="128"/>
                </a:lnTo>
                <a:lnTo>
                  <a:pt x="386" y="124"/>
                </a:lnTo>
                <a:lnTo>
                  <a:pt x="408" y="124"/>
                </a:lnTo>
                <a:lnTo>
                  <a:pt x="460" y="124"/>
                </a:lnTo>
                <a:lnTo>
                  <a:pt x="490" y="122"/>
                </a:lnTo>
                <a:lnTo>
                  <a:pt x="518" y="120"/>
                </a:lnTo>
                <a:lnTo>
                  <a:pt x="542" y="114"/>
                </a:lnTo>
                <a:lnTo>
                  <a:pt x="554" y="110"/>
                </a:lnTo>
                <a:lnTo>
                  <a:pt x="562" y="104"/>
                </a:lnTo>
                <a:lnTo>
                  <a:pt x="566" y="102"/>
                </a:lnTo>
                <a:lnTo>
                  <a:pt x="574" y="98"/>
                </a:lnTo>
                <a:lnTo>
                  <a:pt x="574" y="96"/>
                </a:lnTo>
                <a:lnTo>
                  <a:pt x="572" y="94"/>
                </a:lnTo>
                <a:lnTo>
                  <a:pt x="566" y="92"/>
                </a:lnTo>
                <a:lnTo>
                  <a:pt x="552" y="90"/>
                </a:lnTo>
                <a:lnTo>
                  <a:pt x="572" y="88"/>
                </a:lnTo>
                <a:lnTo>
                  <a:pt x="590" y="86"/>
                </a:lnTo>
                <a:lnTo>
                  <a:pt x="596" y="82"/>
                </a:lnTo>
                <a:lnTo>
                  <a:pt x="602" y="80"/>
                </a:lnTo>
                <a:lnTo>
                  <a:pt x="600" y="74"/>
                </a:lnTo>
                <a:lnTo>
                  <a:pt x="598" y="70"/>
                </a:lnTo>
                <a:lnTo>
                  <a:pt x="592" y="66"/>
                </a:lnTo>
                <a:lnTo>
                  <a:pt x="582" y="60"/>
                </a:lnTo>
                <a:lnTo>
                  <a:pt x="570" y="58"/>
                </a:lnTo>
                <a:lnTo>
                  <a:pt x="552" y="58"/>
                </a:lnTo>
                <a:lnTo>
                  <a:pt x="530" y="60"/>
                </a:lnTo>
                <a:lnTo>
                  <a:pt x="524" y="54"/>
                </a:lnTo>
                <a:lnTo>
                  <a:pt x="510" y="44"/>
                </a:lnTo>
                <a:lnTo>
                  <a:pt x="502" y="40"/>
                </a:lnTo>
                <a:lnTo>
                  <a:pt x="492" y="36"/>
                </a:lnTo>
                <a:lnTo>
                  <a:pt x="484" y="34"/>
                </a:lnTo>
                <a:lnTo>
                  <a:pt x="474" y="36"/>
                </a:lnTo>
                <a:lnTo>
                  <a:pt x="462" y="40"/>
                </a:lnTo>
                <a:lnTo>
                  <a:pt x="452" y="44"/>
                </a:lnTo>
                <a:lnTo>
                  <a:pt x="448" y="48"/>
                </a:lnTo>
                <a:lnTo>
                  <a:pt x="444" y="54"/>
                </a:lnTo>
                <a:lnTo>
                  <a:pt x="430" y="42"/>
                </a:lnTo>
                <a:lnTo>
                  <a:pt x="418" y="34"/>
                </a:lnTo>
                <a:lnTo>
                  <a:pt x="410" y="32"/>
                </a:lnTo>
                <a:lnTo>
                  <a:pt x="404" y="32"/>
                </a:lnTo>
                <a:lnTo>
                  <a:pt x="396" y="32"/>
                </a:lnTo>
                <a:lnTo>
                  <a:pt x="390" y="36"/>
                </a:lnTo>
                <a:lnTo>
                  <a:pt x="388" y="38"/>
                </a:lnTo>
                <a:lnTo>
                  <a:pt x="386" y="42"/>
                </a:lnTo>
                <a:lnTo>
                  <a:pt x="380" y="36"/>
                </a:lnTo>
                <a:lnTo>
                  <a:pt x="366" y="26"/>
                </a:lnTo>
                <a:lnTo>
                  <a:pt x="351" y="14"/>
                </a:lnTo>
                <a:lnTo>
                  <a:pt x="341" y="12"/>
                </a:lnTo>
                <a:lnTo>
                  <a:pt x="333" y="10"/>
                </a:lnTo>
                <a:lnTo>
                  <a:pt x="317" y="12"/>
                </a:lnTo>
                <a:lnTo>
                  <a:pt x="303" y="16"/>
                </a:lnTo>
                <a:lnTo>
                  <a:pt x="299" y="20"/>
                </a:lnTo>
                <a:lnTo>
                  <a:pt x="295" y="24"/>
                </a:lnTo>
                <a:lnTo>
                  <a:pt x="295" y="20"/>
                </a:lnTo>
                <a:lnTo>
                  <a:pt x="289" y="14"/>
                </a:lnTo>
                <a:lnTo>
                  <a:pt x="283" y="6"/>
                </a:lnTo>
                <a:lnTo>
                  <a:pt x="277" y="2"/>
                </a:lnTo>
                <a:lnTo>
                  <a:pt x="271" y="0"/>
                </a:lnTo>
                <a:lnTo>
                  <a:pt x="267" y="2"/>
                </a:lnTo>
                <a:lnTo>
                  <a:pt x="255" y="6"/>
                </a:lnTo>
                <a:lnTo>
                  <a:pt x="243" y="12"/>
                </a:lnTo>
                <a:lnTo>
                  <a:pt x="237" y="18"/>
                </a:lnTo>
                <a:lnTo>
                  <a:pt x="235" y="24"/>
                </a:lnTo>
                <a:lnTo>
                  <a:pt x="229" y="24"/>
                </a:lnTo>
                <a:lnTo>
                  <a:pt x="217" y="26"/>
                </a:lnTo>
                <a:lnTo>
                  <a:pt x="201" y="32"/>
                </a:lnTo>
                <a:lnTo>
                  <a:pt x="191" y="36"/>
                </a:lnTo>
                <a:lnTo>
                  <a:pt x="181" y="42"/>
                </a:lnTo>
                <a:lnTo>
                  <a:pt x="173" y="40"/>
                </a:lnTo>
                <a:lnTo>
                  <a:pt x="157" y="38"/>
                </a:lnTo>
                <a:lnTo>
                  <a:pt x="137" y="38"/>
                </a:lnTo>
                <a:lnTo>
                  <a:pt x="127" y="40"/>
                </a:lnTo>
                <a:lnTo>
                  <a:pt x="115" y="44"/>
                </a:lnTo>
                <a:lnTo>
                  <a:pt x="101" y="44"/>
                </a:lnTo>
                <a:lnTo>
                  <a:pt x="85" y="48"/>
                </a:lnTo>
                <a:lnTo>
                  <a:pt x="73" y="54"/>
                </a:lnTo>
                <a:lnTo>
                  <a:pt x="47" y="68"/>
                </a:lnTo>
                <a:close/>
              </a:path>
            </a:pathLst>
          </a:custGeom>
          <a:solidFill>
            <a:srgbClr val="EC81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05"/>
          <p:cNvSpPr>
            <a:spLocks/>
          </p:cNvSpPr>
          <p:nvPr/>
        </p:nvSpPr>
        <p:spPr bwMode="auto">
          <a:xfrm>
            <a:off x="4872038" y="4030663"/>
            <a:ext cx="871537" cy="107950"/>
          </a:xfrm>
          <a:custGeom>
            <a:avLst/>
            <a:gdLst>
              <a:gd name="T0" fmla="*/ 2147483646 w 549"/>
              <a:gd name="T1" fmla="*/ 2147483646 h 68"/>
              <a:gd name="T2" fmla="*/ 2147483646 w 549"/>
              <a:gd name="T3" fmla="*/ 2147483646 h 68"/>
              <a:gd name="T4" fmla="*/ 2147483646 w 549"/>
              <a:gd name="T5" fmla="*/ 2147483646 h 68"/>
              <a:gd name="T6" fmla="*/ 2147483646 w 549"/>
              <a:gd name="T7" fmla="*/ 2147483646 h 68"/>
              <a:gd name="T8" fmla="*/ 2147483646 w 549"/>
              <a:gd name="T9" fmla="*/ 2147483646 h 68"/>
              <a:gd name="T10" fmla="*/ 2147483646 w 549"/>
              <a:gd name="T11" fmla="*/ 2147483646 h 68"/>
              <a:gd name="T12" fmla="*/ 2147483646 w 549"/>
              <a:gd name="T13" fmla="*/ 2147483646 h 68"/>
              <a:gd name="T14" fmla="*/ 2147483646 w 549"/>
              <a:gd name="T15" fmla="*/ 2147483646 h 68"/>
              <a:gd name="T16" fmla="*/ 0 w 549"/>
              <a:gd name="T17" fmla="*/ 2147483646 h 68"/>
              <a:gd name="T18" fmla="*/ 2147483646 w 549"/>
              <a:gd name="T19" fmla="*/ 2147483646 h 68"/>
              <a:gd name="T20" fmla="*/ 2147483646 w 549"/>
              <a:gd name="T21" fmla="*/ 2147483646 h 68"/>
              <a:gd name="T22" fmla="*/ 2147483646 w 549"/>
              <a:gd name="T23" fmla="*/ 2147483646 h 68"/>
              <a:gd name="T24" fmla="*/ 2147483646 w 549"/>
              <a:gd name="T25" fmla="*/ 2147483646 h 68"/>
              <a:gd name="T26" fmla="*/ 2147483646 w 549"/>
              <a:gd name="T27" fmla="*/ 2147483646 h 68"/>
              <a:gd name="T28" fmla="*/ 2147483646 w 549"/>
              <a:gd name="T29" fmla="*/ 2147483646 h 68"/>
              <a:gd name="T30" fmla="*/ 2147483646 w 549"/>
              <a:gd name="T31" fmla="*/ 2147483646 h 68"/>
              <a:gd name="T32" fmla="*/ 2147483646 w 549"/>
              <a:gd name="T33" fmla="*/ 2147483646 h 68"/>
              <a:gd name="T34" fmla="*/ 2147483646 w 549"/>
              <a:gd name="T35" fmla="*/ 2147483646 h 68"/>
              <a:gd name="T36" fmla="*/ 2147483646 w 549"/>
              <a:gd name="T37" fmla="*/ 2147483646 h 68"/>
              <a:gd name="T38" fmla="*/ 2147483646 w 549"/>
              <a:gd name="T39" fmla="*/ 2147483646 h 68"/>
              <a:gd name="T40" fmla="*/ 2147483646 w 549"/>
              <a:gd name="T41" fmla="*/ 2147483646 h 68"/>
              <a:gd name="T42" fmla="*/ 2147483646 w 549"/>
              <a:gd name="T43" fmla="*/ 2147483646 h 68"/>
              <a:gd name="T44" fmla="*/ 2147483646 w 549"/>
              <a:gd name="T45" fmla="*/ 2147483646 h 68"/>
              <a:gd name="T46" fmla="*/ 2147483646 w 549"/>
              <a:gd name="T47" fmla="*/ 2147483646 h 68"/>
              <a:gd name="T48" fmla="*/ 2147483646 w 549"/>
              <a:gd name="T49" fmla="*/ 2147483646 h 68"/>
              <a:gd name="T50" fmla="*/ 2147483646 w 549"/>
              <a:gd name="T51" fmla="*/ 2147483646 h 68"/>
              <a:gd name="T52" fmla="*/ 2147483646 w 549"/>
              <a:gd name="T53" fmla="*/ 2147483646 h 68"/>
              <a:gd name="T54" fmla="*/ 2147483646 w 549"/>
              <a:gd name="T55" fmla="*/ 2147483646 h 68"/>
              <a:gd name="T56" fmla="*/ 2147483646 w 549"/>
              <a:gd name="T57" fmla="*/ 2147483646 h 68"/>
              <a:gd name="T58" fmla="*/ 2147483646 w 549"/>
              <a:gd name="T59" fmla="*/ 2147483646 h 68"/>
              <a:gd name="T60" fmla="*/ 2147483646 w 549"/>
              <a:gd name="T61" fmla="*/ 2147483646 h 68"/>
              <a:gd name="T62" fmla="*/ 2147483646 w 549"/>
              <a:gd name="T63" fmla="*/ 2147483646 h 68"/>
              <a:gd name="T64" fmla="*/ 2147483646 w 549"/>
              <a:gd name="T65" fmla="*/ 2147483646 h 68"/>
              <a:gd name="T66" fmla="*/ 2147483646 w 549"/>
              <a:gd name="T67" fmla="*/ 2147483646 h 68"/>
              <a:gd name="T68" fmla="*/ 2147483646 w 549"/>
              <a:gd name="T69" fmla="*/ 2147483646 h 68"/>
              <a:gd name="T70" fmla="*/ 2147483646 w 549"/>
              <a:gd name="T71" fmla="*/ 2147483646 h 68"/>
              <a:gd name="T72" fmla="*/ 2147483646 w 549"/>
              <a:gd name="T73" fmla="*/ 2147483646 h 68"/>
              <a:gd name="T74" fmla="*/ 2147483646 w 549"/>
              <a:gd name="T75" fmla="*/ 2147483646 h 68"/>
              <a:gd name="T76" fmla="*/ 2147483646 w 549"/>
              <a:gd name="T77" fmla="*/ 2147483646 h 68"/>
              <a:gd name="T78" fmla="*/ 2147483646 w 549"/>
              <a:gd name="T79" fmla="*/ 2147483646 h 68"/>
              <a:gd name="T80" fmla="*/ 2147483646 w 549"/>
              <a:gd name="T81" fmla="*/ 2147483646 h 68"/>
              <a:gd name="T82" fmla="*/ 2147483646 w 549"/>
              <a:gd name="T83" fmla="*/ 2147483646 h 68"/>
              <a:gd name="T84" fmla="*/ 2147483646 w 549"/>
              <a:gd name="T85" fmla="*/ 0 h 68"/>
              <a:gd name="T86" fmla="*/ 2147483646 w 549"/>
              <a:gd name="T87" fmla="*/ 2147483646 h 68"/>
              <a:gd name="T88" fmla="*/ 2147483646 w 549"/>
              <a:gd name="T89" fmla="*/ 2147483646 h 68"/>
              <a:gd name="T90" fmla="*/ 2147483646 w 549"/>
              <a:gd name="T91" fmla="*/ 2147483646 h 68"/>
              <a:gd name="T92" fmla="*/ 2147483646 w 549"/>
              <a:gd name="T93" fmla="*/ 2147483646 h 68"/>
              <a:gd name="T94" fmla="*/ 2147483646 w 549"/>
              <a:gd name="T95" fmla="*/ 2147483646 h 6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w 549"/>
              <a:gd name="T145" fmla="*/ 0 h 68"/>
              <a:gd name="T146" fmla="*/ 549 w 549"/>
              <a:gd name="T147" fmla="*/ 68 h 68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T144" t="T145" r="T146" b="T147"/>
            <a:pathLst>
              <a:path w="549" h="68">
                <a:moveTo>
                  <a:pt x="202" y="22"/>
                </a:moveTo>
                <a:lnTo>
                  <a:pt x="202" y="22"/>
                </a:lnTo>
                <a:lnTo>
                  <a:pt x="194" y="20"/>
                </a:lnTo>
                <a:lnTo>
                  <a:pt x="178" y="16"/>
                </a:lnTo>
                <a:lnTo>
                  <a:pt x="168" y="16"/>
                </a:lnTo>
                <a:lnTo>
                  <a:pt x="160" y="16"/>
                </a:lnTo>
                <a:lnTo>
                  <a:pt x="152" y="20"/>
                </a:lnTo>
                <a:lnTo>
                  <a:pt x="146" y="26"/>
                </a:lnTo>
                <a:lnTo>
                  <a:pt x="124" y="24"/>
                </a:lnTo>
                <a:lnTo>
                  <a:pt x="76" y="22"/>
                </a:lnTo>
                <a:lnTo>
                  <a:pt x="50" y="22"/>
                </a:lnTo>
                <a:lnTo>
                  <a:pt x="26" y="24"/>
                </a:lnTo>
                <a:lnTo>
                  <a:pt x="16" y="26"/>
                </a:lnTo>
                <a:lnTo>
                  <a:pt x="8" y="30"/>
                </a:lnTo>
                <a:lnTo>
                  <a:pt x="2" y="32"/>
                </a:lnTo>
                <a:lnTo>
                  <a:pt x="0" y="36"/>
                </a:lnTo>
                <a:lnTo>
                  <a:pt x="6" y="40"/>
                </a:lnTo>
                <a:lnTo>
                  <a:pt x="26" y="46"/>
                </a:lnTo>
                <a:lnTo>
                  <a:pt x="42" y="48"/>
                </a:lnTo>
                <a:lnTo>
                  <a:pt x="60" y="50"/>
                </a:lnTo>
                <a:lnTo>
                  <a:pt x="82" y="52"/>
                </a:lnTo>
                <a:lnTo>
                  <a:pt x="108" y="50"/>
                </a:lnTo>
                <a:lnTo>
                  <a:pt x="116" y="52"/>
                </a:lnTo>
                <a:lnTo>
                  <a:pt x="140" y="58"/>
                </a:lnTo>
                <a:lnTo>
                  <a:pt x="154" y="60"/>
                </a:lnTo>
                <a:lnTo>
                  <a:pt x="170" y="60"/>
                </a:lnTo>
                <a:lnTo>
                  <a:pt x="186" y="60"/>
                </a:lnTo>
                <a:lnTo>
                  <a:pt x="202" y="56"/>
                </a:lnTo>
                <a:lnTo>
                  <a:pt x="202" y="58"/>
                </a:lnTo>
                <a:lnTo>
                  <a:pt x="204" y="62"/>
                </a:lnTo>
                <a:lnTo>
                  <a:pt x="208" y="64"/>
                </a:lnTo>
                <a:lnTo>
                  <a:pt x="214" y="66"/>
                </a:lnTo>
                <a:lnTo>
                  <a:pt x="226" y="68"/>
                </a:lnTo>
                <a:lnTo>
                  <a:pt x="240" y="68"/>
                </a:lnTo>
                <a:lnTo>
                  <a:pt x="262" y="68"/>
                </a:lnTo>
                <a:lnTo>
                  <a:pt x="274" y="68"/>
                </a:lnTo>
                <a:lnTo>
                  <a:pt x="302" y="68"/>
                </a:lnTo>
                <a:lnTo>
                  <a:pt x="316" y="66"/>
                </a:lnTo>
                <a:lnTo>
                  <a:pt x="332" y="64"/>
                </a:lnTo>
                <a:lnTo>
                  <a:pt x="344" y="58"/>
                </a:lnTo>
                <a:lnTo>
                  <a:pt x="348" y="54"/>
                </a:lnTo>
                <a:lnTo>
                  <a:pt x="351" y="50"/>
                </a:lnTo>
                <a:lnTo>
                  <a:pt x="355" y="52"/>
                </a:lnTo>
                <a:lnTo>
                  <a:pt x="371" y="56"/>
                </a:lnTo>
                <a:lnTo>
                  <a:pt x="391" y="60"/>
                </a:lnTo>
                <a:lnTo>
                  <a:pt x="403" y="60"/>
                </a:lnTo>
                <a:lnTo>
                  <a:pt x="417" y="58"/>
                </a:lnTo>
                <a:lnTo>
                  <a:pt x="431" y="60"/>
                </a:lnTo>
                <a:lnTo>
                  <a:pt x="465" y="58"/>
                </a:lnTo>
                <a:lnTo>
                  <a:pt x="485" y="58"/>
                </a:lnTo>
                <a:lnTo>
                  <a:pt x="501" y="56"/>
                </a:lnTo>
                <a:lnTo>
                  <a:pt x="513" y="52"/>
                </a:lnTo>
                <a:lnTo>
                  <a:pt x="515" y="50"/>
                </a:lnTo>
                <a:lnTo>
                  <a:pt x="517" y="48"/>
                </a:lnTo>
                <a:lnTo>
                  <a:pt x="533" y="44"/>
                </a:lnTo>
                <a:lnTo>
                  <a:pt x="543" y="40"/>
                </a:lnTo>
                <a:lnTo>
                  <a:pt x="547" y="36"/>
                </a:lnTo>
                <a:lnTo>
                  <a:pt x="549" y="34"/>
                </a:lnTo>
                <a:lnTo>
                  <a:pt x="549" y="26"/>
                </a:lnTo>
                <a:lnTo>
                  <a:pt x="531" y="24"/>
                </a:lnTo>
                <a:lnTo>
                  <a:pt x="491" y="18"/>
                </a:lnTo>
                <a:lnTo>
                  <a:pt x="443" y="16"/>
                </a:lnTo>
                <a:lnTo>
                  <a:pt x="421" y="18"/>
                </a:lnTo>
                <a:lnTo>
                  <a:pt x="403" y="20"/>
                </a:lnTo>
                <a:lnTo>
                  <a:pt x="397" y="18"/>
                </a:lnTo>
                <a:lnTo>
                  <a:pt x="383" y="12"/>
                </a:lnTo>
                <a:lnTo>
                  <a:pt x="375" y="10"/>
                </a:lnTo>
                <a:lnTo>
                  <a:pt x="363" y="8"/>
                </a:lnTo>
                <a:lnTo>
                  <a:pt x="351" y="8"/>
                </a:lnTo>
                <a:lnTo>
                  <a:pt x="338" y="12"/>
                </a:lnTo>
                <a:lnTo>
                  <a:pt x="332" y="8"/>
                </a:lnTo>
                <a:lnTo>
                  <a:pt x="318" y="4"/>
                </a:lnTo>
                <a:lnTo>
                  <a:pt x="308" y="2"/>
                </a:lnTo>
                <a:lnTo>
                  <a:pt x="298" y="0"/>
                </a:lnTo>
                <a:lnTo>
                  <a:pt x="286" y="0"/>
                </a:lnTo>
                <a:lnTo>
                  <a:pt x="274" y="4"/>
                </a:lnTo>
                <a:lnTo>
                  <a:pt x="266" y="4"/>
                </a:lnTo>
                <a:lnTo>
                  <a:pt x="246" y="4"/>
                </a:lnTo>
                <a:lnTo>
                  <a:pt x="234" y="6"/>
                </a:lnTo>
                <a:lnTo>
                  <a:pt x="222" y="10"/>
                </a:lnTo>
                <a:lnTo>
                  <a:pt x="212" y="16"/>
                </a:lnTo>
                <a:lnTo>
                  <a:pt x="202" y="22"/>
                </a:lnTo>
                <a:close/>
              </a:path>
            </a:pathLst>
          </a:custGeom>
          <a:solidFill>
            <a:srgbClr val="CA443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06"/>
          <p:cNvSpPr>
            <a:spLocks/>
          </p:cNvSpPr>
          <p:nvPr/>
        </p:nvSpPr>
        <p:spPr bwMode="auto">
          <a:xfrm>
            <a:off x="0" y="5734050"/>
            <a:ext cx="9144000" cy="1123950"/>
          </a:xfrm>
          <a:custGeom>
            <a:avLst/>
            <a:gdLst>
              <a:gd name="T0" fmla="*/ 2147483646 w 5736"/>
              <a:gd name="T1" fmla="*/ 2147483646 h 708"/>
              <a:gd name="T2" fmla="*/ 2147483646 w 5736"/>
              <a:gd name="T3" fmla="*/ 2147483646 h 708"/>
              <a:gd name="T4" fmla="*/ 2147483646 w 5736"/>
              <a:gd name="T5" fmla="*/ 2147483646 h 708"/>
              <a:gd name="T6" fmla="*/ 2147483646 w 5736"/>
              <a:gd name="T7" fmla="*/ 2147483646 h 708"/>
              <a:gd name="T8" fmla="*/ 2147483646 w 5736"/>
              <a:gd name="T9" fmla="*/ 2147483646 h 708"/>
              <a:gd name="T10" fmla="*/ 2147483646 w 5736"/>
              <a:gd name="T11" fmla="*/ 2147483646 h 708"/>
              <a:gd name="T12" fmla="*/ 2147483646 w 5736"/>
              <a:gd name="T13" fmla="*/ 2147483646 h 708"/>
              <a:gd name="T14" fmla="*/ 2147483646 w 5736"/>
              <a:gd name="T15" fmla="*/ 2147483646 h 708"/>
              <a:gd name="T16" fmla="*/ 2147483646 w 5736"/>
              <a:gd name="T17" fmla="*/ 2147483646 h 708"/>
              <a:gd name="T18" fmla="*/ 2147483646 w 5736"/>
              <a:gd name="T19" fmla="*/ 2147483646 h 708"/>
              <a:gd name="T20" fmla="*/ 2147483646 w 5736"/>
              <a:gd name="T21" fmla="*/ 2147483646 h 708"/>
              <a:gd name="T22" fmla="*/ 2147483646 w 5736"/>
              <a:gd name="T23" fmla="*/ 2147483646 h 708"/>
              <a:gd name="T24" fmla="*/ 2147483646 w 5736"/>
              <a:gd name="T25" fmla="*/ 2147483646 h 708"/>
              <a:gd name="T26" fmla="*/ 2147483646 w 5736"/>
              <a:gd name="T27" fmla="*/ 2147483646 h 708"/>
              <a:gd name="T28" fmla="*/ 2147483646 w 5736"/>
              <a:gd name="T29" fmla="*/ 2147483646 h 708"/>
              <a:gd name="T30" fmla="*/ 2147483646 w 5736"/>
              <a:gd name="T31" fmla="*/ 2147483646 h 708"/>
              <a:gd name="T32" fmla="*/ 2147483646 w 5736"/>
              <a:gd name="T33" fmla="*/ 2147483646 h 708"/>
              <a:gd name="T34" fmla="*/ 2147483646 w 5736"/>
              <a:gd name="T35" fmla="*/ 2147483646 h 708"/>
              <a:gd name="T36" fmla="*/ 2147483646 w 5736"/>
              <a:gd name="T37" fmla="*/ 2147483646 h 708"/>
              <a:gd name="T38" fmla="*/ 2147483646 w 5736"/>
              <a:gd name="T39" fmla="*/ 2147483646 h 708"/>
              <a:gd name="T40" fmla="*/ 2147483646 w 5736"/>
              <a:gd name="T41" fmla="*/ 2147483646 h 708"/>
              <a:gd name="T42" fmla="*/ 2147483646 w 5736"/>
              <a:gd name="T43" fmla="*/ 2147483646 h 708"/>
              <a:gd name="T44" fmla="*/ 2147483646 w 5736"/>
              <a:gd name="T45" fmla="*/ 2147483646 h 708"/>
              <a:gd name="T46" fmla="*/ 2147483646 w 5736"/>
              <a:gd name="T47" fmla="*/ 2147483646 h 708"/>
              <a:gd name="T48" fmla="*/ 2147483646 w 5736"/>
              <a:gd name="T49" fmla="*/ 2147483646 h 708"/>
              <a:gd name="T50" fmla="*/ 2147483646 w 5736"/>
              <a:gd name="T51" fmla="*/ 2147483646 h 708"/>
              <a:gd name="T52" fmla="*/ 2147483646 w 5736"/>
              <a:gd name="T53" fmla="*/ 2147483646 h 708"/>
              <a:gd name="T54" fmla="*/ 2147483646 w 5736"/>
              <a:gd name="T55" fmla="*/ 2147483646 h 708"/>
              <a:gd name="T56" fmla="*/ 2147483646 w 5736"/>
              <a:gd name="T57" fmla="*/ 2147483646 h 708"/>
              <a:gd name="T58" fmla="*/ 2147483646 w 5736"/>
              <a:gd name="T59" fmla="*/ 2147483646 h 708"/>
              <a:gd name="T60" fmla="*/ 2147483646 w 5736"/>
              <a:gd name="T61" fmla="*/ 2147483646 h 708"/>
              <a:gd name="T62" fmla="*/ 2147483646 w 5736"/>
              <a:gd name="T63" fmla="*/ 2147483646 h 708"/>
              <a:gd name="T64" fmla="*/ 2147483646 w 5736"/>
              <a:gd name="T65" fmla="*/ 2147483646 h 708"/>
              <a:gd name="T66" fmla="*/ 2147483646 w 5736"/>
              <a:gd name="T67" fmla="*/ 2147483646 h 708"/>
              <a:gd name="T68" fmla="*/ 2147483646 w 5736"/>
              <a:gd name="T69" fmla="*/ 2147483646 h 708"/>
              <a:gd name="T70" fmla="*/ 2147483646 w 5736"/>
              <a:gd name="T71" fmla="*/ 2147483646 h 708"/>
              <a:gd name="T72" fmla="*/ 2147483646 w 5736"/>
              <a:gd name="T73" fmla="*/ 2147483646 h 708"/>
              <a:gd name="T74" fmla="*/ 2147483646 w 5736"/>
              <a:gd name="T75" fmla="*/ 2147483646 h 708"/>
              <a:gd name="T76" fmla="*/ 2147483646 w 5736"/>
              <a:gd name="T77" fmla="*/ 2147483646 h 708"/>
              <a:gd name="T78" fmla="*/ 2147483646 w 5736"/>
              <a:gd name="T79" fmla="*/ 2147483646 h 708"/>
              <a:gd name="T80" fmla="*/ 2147483646 w 5736"/>
              <a:gd name="T81" fmla="*/ 2147483646 h 708"/>
              <a:gd name="T82" fmla="*/ 2147483646 w 5736"/>
              <a:gd name="T83" fmla="*/ 2147483646 h 708"/>
              <a:gd name="T84" fmla="*/ 2147483646 w 5736"/>
              <a:gd name="T85" fmla="*/ 2147483646 h 708"/>
              <a:gd name="T86" fmla="*/ 2147483646 w 5736"/>
              <a:gd name="T87" fmla="*/ 2147483646 h 708"/>
              <a:gd name="T88" fmla="*/ 2147483646 w 5736"/>
              <a:gd name="T89" fmla="*/ 2147483646 h 708"/>
              <a:gd name="T90" fmla="*/ 2147483646 w 5736"/>
              <a:gd name="T91" fmla="*/ 2147483646 h 708"/>
              <a:gd name="T92" fmla="*/ 2147483646 w 5736"/>
              <a:gd name="T93" fmla="*/ 2147483646 h 708"/>
              <a:gd name="T94" fmla="*/ 2147483646 w 5736"/>
              <a:gd name="T95" fmla="*/ 2147483646 h 708"/>
              <a:gd name="T96" fmla="*/ 2147483646 w 5736"/>
              <a:gd name="T97" fmla="*/ 2147483646 h 708"/>
              <a:gd name="T98" fmla="*/ 2147483646 w 5736"/>
              <a:gd name="T99" fmla="*/ 2147483646 h 708"/>
              <a:gd name="T100" fmla="*/ 2147483646 w 5736"/>
              <a:gd name="T101" fmla="*/ 2147483646 h 708"/>
              <a:gd name="T102" fmla="*/ 2147483646 w 5736"/>
              <a:gd name="T103" fmla="*/ 2147483646 h 708"/>
              <a:gd name="T104" fmla="*/ 2147483646 w 5736"/>
              <a:gd name="T105" fmla="*/ 2147483646 h 708"/>
              <a:gd name="T106" fmla="*/ 0 w 5736"/>
              <a:gd name="T107" fmla="*/ 2147483646 h 70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5736"/>
              <a:gd name="T163" fmla="*/ 0 h 708"/>
              <a:gd name="T164" fmla="*/ 5736 w 5736"/>
              <a:gd name="T165" fmla="*/ 708 h 70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5736" h="708">
                <a:moveTo>
                  <a:pt x="0" y="132"/>
                </a:moveTo>
                <a:lnTo>
                  <a:pt x="193" y="174"/>
                </a:lnTo>
                <a:lnTo>
                  <a:pt x="217" y="156"/>
                </a:lnTo>
                <a:lnTo>
                  <a:pt x="275" y="118"/>
                </a:lnTo>
                <a:lnTo>
                  <a:pt x="307" y="100"/>
                </a:lnTo>
                <a:lnTo>
                  <a:pt x="339" y="82"/>
                </a:lnTo>
                <a:lnTo>
                  <a:pt x="365" y="70"/>
                </a:lnTo>
                <a:lnTo>
                  <a:pt x="377" y="66"/>
                </a:lnTo>
                <a:lnTo>
                  <a:pt x="385" y="64"/>
                </a:lnTo>
                <a:lnTo>
                  <a:pt x="421" y="62"/>
                </a:lnTo>
                <a:lnTo>
                  <a:pt x="459" y="60"/>
                </a:lnTo>
                <a:lnTo>
                  <a:pt x="501" y="58"/>
                </a:lnTo>
                <a:lnTo>
                  <a:pt x="542" y="60"/>
                </a:lnTo>
                <a:lnTo>
                  <a:pt x="562" y="62"/>
                </a:lnTo>
                <a:lnTo>
                  <a:pt x="580" y="64"/>
                </a:lnTo>
                <a:lnTo>
                  <a:pt x="594" y="70"/>
                </a:lnTo>
                <a:lnTo>
                  <a:pt x="606" y="76"/>
                </a:lnTo>
                <a:lnTo>
                  <a:pt x="612" y="82"/>
                </a:lnTo>
                <a:lnTo>
                  <a:pt x="614" y="88"/>
                </a:lnTo>
                <a:lnTo>
                  <a:pt x="616" y="92"/>
                </a:lnTo>
                <a:lnTo>
                  <a:pt x="884" y="100"/>
                </a:lnTo>
                <a:lnTo>
                  <a:pt x="1115" y="217"/>
                </a:lnTo>
                <a:lnTo>
                  <a:pt x="1125" y="215"/>
                </a:lnTo>
                <a:lnTo>
                  <a:pt x="1147" y="209"/>
                </a:lnTo>
                <a:lnTo>
                  <a:pt x="1159" y="205"/>
                </a:lnTo>
                <a:lnTo>
                  <a:pt x="1173" y="199"/>
                </a:lnTo>
                <a:lnTo>
                  <a:pt x="1183" y="191"/>
                </a:lnTo>
                <a:lnTo>
                  <a:pt x="1193" y="181"/>
                </a:lnTo>
                <a:lnTo>
                  <a:pt x="1231" y="172"/>
                </a:lnTo>
                <a:lnTo>
                  <a:pt x="1276" y="164"/>
                </a:lnTo>
                <a:lnTo>
                  <a:pt x="1332" y="156"/>
                </a:lnTo>
                <a:lnTo>
                  <a:pt x="1398" y="150"/>
                </a:lnTo>
                <a:lnTo>
                  <a:pt x="1434" y="148"/>
                </a:lnTo>
                <a:lnTo>
                  <a:pt x="1472" y="148"/>
                </a:lnTo>
                <a:lnTo>
                  <a:pt x="1510" y="148"/>
                </a:lnTo>
                <a:lnTo>
                  <a:pt x="1548" y="152"/>
                </a:lnTo>
                <a:lnTo>
                  <a:pt x="1586" y="156"/>
                </a:lnTo>
                <a:lnTo>
                  <a:pt x="1623" y="164"/>
                </a:lnTo>
                <a:lnTo>
                  <a:pt x="1637" y="158"/>
                </a:lnTo>
                <a:lnTo>
                  <a:pt x="1655" y="152"/>
                </a:lnTo>
                <a:lnTo>
                  <a:pt x="1679" y="148"/>
                </a:lnTo>
                <a:lnTo>
                  <a:pt x="1709" y="146"/>
                </a:lnTo>
                <a:lnTo>
                  <a:pt x="1727" y="148"/>
                </a:lnTo>
                <a:lnTo>
                  <a:pt x="1745" y="148"/>
                </a:lnTo>
                <a:lnTo>
                  <a:pt x="1767" y="152"/>
                </a:lnTo>
                <a:lnTo>
                  <a:pt x="1787" y="158"/>
                </a:lnTo>
                <a:lnTo>
                  <a:pt x="1811" y="164"/>
                </a:lnTo>
                <a:lnTo>
                  <a:pt x="1835" y="174"/>
                </a:lnTo>
                <a:lnTo>
                  <a:pt x="2104" y="191"/>
                </a:lnTo>
                <a:lnTo>
                  <a:pt x="2130" y="183"/>
                </a:lnTo>
                <a:lnTo>
                  <a:pt x="2188" y="170"/>
                </a:lnTo>
                <a:lnTo>
                  <a:pt x="2224" y="164"/>
                </a:lnTo>
                <a:lnTo>
                  <a:pt x="2258" y="160"/>
                </a:lnTo>
                <a:lnTo>
                  <a:pt x="2290" y="160"/>
                </a:lnTo>
                <a:lnTo>
                  <a:pt x="2304" y="162"/>
                </a:lnTo>
                <a:lnTo>
                  <a:pt x="2316" y="164"/>
                </a:lnTo>
                <a:lnTo>
                  <a:pt x="2363" y="174"/>
                </a:lnTo>
                <a:lnTo>
                  <a:pt x="2469" y="193"/>
                </a:lnTo>
                <a:lnTo>
                  <a:pt x="2527" y="205"/>
                </a:lnTo>
                <a:lnTo>
                  <a:pt x="2579" y="213"/>
                </a:lnTo>
                <a:lnTo>
                  <a:pt x="2621" y="217"/>
                </a:lnTo>
                <a:lnTo>
                  <a:pt x="2635" y="219"/>
                </a:lnTo>
                <a:lnTo>
                  <a:pt x="2643" y="217"/>
                </a:lnTo>
                <a:lnTo>
                  <a:pt x="2651" y="213"/>
                </a:lnTo>
                <a:lnTo>
                  <a:pt x="2661" y="205"/>
                </a:lnTo>
                <a:lnTo>
                  <a:pt x="2695" y="181"/>
                </a:lnTo>
                <a:lnTo>
                  <a:pt x="2736" y="148"/>
                </a:lnTo>
                <a:lnTo>
                  <a:pt x="2786" y="110"/>
                </a:lnTo>
                <a:lnTo>
                  <a:pt x="2840" y="72"/>
                </a:lnTo>
                <a:lnTo>
                  <a:pt x="2868" y="54"/>
                </a:lnTo>
                <a:lnTo>
                  <a:pt x="2894" y="38"/>
                </a:lnTo>
                <a:lnTo>
                  <a:pt x="2920" y="24"/>
                </a:lnTo>
                <a:lnTo>
                  <a:pt x="2944" y="14"/>
                </a:lnTo>
                <a:lnTo>
                  <a:pt x="2968" y="6"/>
                </a:lnTo>
                <a:lnTo>
                  <a:pt x="2988" y="2"/>
                </a:lnTo>
                <a:lnTo>
                  <a:pt x="2998" y="0"/>
                </a:lnTo>
                <a:lnTo>
                  <a:pt x="3006" y="2"/>
                </a:lnTo>
                <a:lnTo>
                  <a:pt x="3018" y="2"/>
                </a:lnTo>
                <a:lnTo>
                  <a:pt x="3032" y="6"/>
                </a:lnTo>
                <a:lnTo>
                  <a:pt x="3046" y="12"/>
                </a:lnTo>
                <a:lnTo>
                  <a:pt x="3059" y="24"/>
                </a:lnTo>
                <a:lnTo>
                  <a:pt x="3075" y="38"/>
                </a:lnTo>
                <a:lnTo>
                  <a:pt x="3345" y="2"/>
                </a:lnTo>
                <a:lnTo>
                  <a:pt x="3369" y="6"/>
                </a:lnTo>
                <a:lnTo>
                  <a:pt x="3401" y="12"/>
                </a:lnTo>
                <a:lnTo>
                  <a:pt x="3444" y="26"/>
                </a:lnTo>
                <a:lnTo>
                  <a:pt x="3500" y="46"/>
                </a:lnTo>
                <a:lnTo>
                  <a:pt x="3566" y="74"/>
                </a:lnTo>
                <a:lnTo>
                  <a:pt x="3606" y="92"/>
                </a:lnTo>
                <a:lnTo>
                  <a:pt x="3646" y="114"/>
                </a:lnTo>
                <a:lnTo>
                  <a:pt x="3692" y="136"/>
                </a:lnTo>
                <a:lnTo>
                  <a:pt x="3738" y="164"/>
                </a:lnTo>
                <a:lnTo>
                  <a:pt x="3813" y="185"/>
                </a:lnTo>
                <a:lnTo>
                  <a:pt x="3987" y="231"/>
                </a:lnTo>
                <a:lnTo>
                  <a:pt x="4087" y="255"/>
                </a:lnTo>
                <a:lnTo>
                  <a:pt x="4180" y="277"/>
                </a:lnTo>
                <a:lnTo>
                  <a:pt x="4260" y="293"/>
                </a:lnTo>
                <a:lnTo>
                  <a:pt x="4290" y="297"/>
                </a:lnTo>
                <a:lnTo>
                  <a:pt x="4314" y="299"/>
                </a:lnTo>
                <a:lnTo>
                  <a:pt x="4346" y="281"/>
                </a:lnTo>
                <a:lnTo>
                  <a:pt x="4380" y="263"/>
                </a:lnTo>
                <a:lnTo>
                  <a:pt x="4422" y="245"/>
                </a:lnTo>
                <a:lnTo>
                  <a:pt x="4468" y="227"/>
                </a:lnTo>
                <a:lnTo>
                  <a:pt x="4490" y="221"/>
                </a:lnTo>
                <a:lnTo>
                  <a:pt x="4513" y="215"/>
                </a:lnTo>
                <a:lnTo>
                  <a:pt x="4535" y="211"/>
                </a:lnTo>
                <a:lnTo>
                  <a:pt x="4557" y="211"/>
                </a:lnTo>
                <a:lnTo>
                  <a:pt x="4575" y="213"/>
                </a:lnTo>
                <a:lnTo>
                  <a:pt x="4593" y="217"/>
                </a:lnTo>
                <a:lnTo>
                  <a:pt x="4627" y="223"/>
                </a:lnTo>
                <a:lnTo>
                  <a:pt x="4665" y="231"/>
                </a:lnTo>
                <a:lnTo>
                  <a:pt x="4713" y="237"/>
                </a:lnTo>
                <a:lnTo>
                  <a:pt x="4767" y="241"/>
                </a:lnTo>
                <a:lnTo>
                  <a:pt x="4825" y="243"/>
                </a:lnTo>
                <a:lnTo>
                  <a:pt x="4855" y="243"/>
                </a:lnTo>
                <a:lnTo>
                  <a:pt x="4882" y="243"/>
                </a:lnTo>
                <a:lnTo>
                  <a:pt x="4912" y="239"/>
                </a:lnTo>
                <a:lnTo>
                  <a:pt x="4938" y="235"/>
                </a:lnTo>
                <a:lnTo>
                  <a:pt x="4954" y="233"/>
                </a:lnTo>
                <a:lnTo>
                  <a:pt x="4972" y="233"/>
                </a:lnTo>
                <a:lnTo>
                  <a:pt x="4996" y="231"/>
                </a:lnTo>
                <a:lnTo>
                  <a:pt x="5022" y="235"/>
                </a:lnTo>
                <a:lnTo>
                  <a:pt x="5048" y="239"/>
                </a:lnTo>
                <a:lnTo>
                  <a:pt x="5076" y="249"/>
                </a:lnTo>
                <a:lnTo>
                  <a:pt x="5090" y="255"/>
                </a:lnTo>
                <a:lnTo>
                  <a:pt x="5102" y="263"/>
                </a:lnTo>
                <a:lnTo>
                  <a:pt x="5136" y="261"/>
                </a:lnTo>
                <a:lnTo>
                  <a:pt x="5172" y="263"/>
                </a:lnTo>
                <a:lnTo>
                  <a:pt x="5214" y="265"/>
                </a:lnTo>
                <a:lnTo>
                  <a:pt x="5255" y="269"/>
                </a:lnTo>
                <a:lnTo>
                  <a:pt x="5277" y="273"/>
                </a:lnTo>
                <a:lnTo>
                  <a:pt x="5297" y="277"/>
                </a:lnTo>
                <a:lnTo>
                  <a:pt x="5315" y="283"/>
                </a:lnTo>
                <a:lnTo>
                  <a:pt x="5331" y="291"/>
                </a:lnTo>
                <a:lnTo>
                  <a:pt x="5343" y="299"/>
                </a:lnTo>
                <a:lnTo>
                  <a:pt x="5353" y="307"/>
                </a:lnTo>
                <a:lnTo>
                  <a:pt x="5403" y="289"/>
                </a:lnTo>
                <a:lnTo>
                  <a:pt x="5519" y="251"/>
                </a:lnTo>
                <a:lnTo>
                  <a:pt x="5584" y="229"/>
                </a:lnTo>
                <a:lnTo>
                  <a:pt x="5648" y="213"/>
                </a:lnTo>
                <a:lnTo>
                  <a:pt x="5676" y="205"/>
                </a:lnTo>
                <a:lnTo>
                  <a:pt x="5700" y="201"/>
                </a:lnTo>
                <a:lnTo>
                  <a:pt x="5720" y="199"/>
                </a:lnTo>
                <a:lnTo>
                  <a:pt x="5736" y="199"/>
                </a:lnTo>
                <a:lnTo>
                  <a:pt x="5736" y="708"/>
                </a:lnTo>
                <a:lnTo>
                  <a:pt x="0" y="708"/>
                </a:lnTo>
                <a:lnTo>
                  <a:pt x="0" y="1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183</Words>
  <Application>Microsoft Office PowerPoint</Application>
  <PresentationFormat>On-screen Show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Type Template</dc:title>
  <dc:creator>Presentation Magazine</dc:creator>
  <cp:lastModifiedBy>Jonty Pearce</cp:lastModifiedBy>
  <cp:revision>96</cp:revision>
  <dcterms:created xsi:type="dcterms:W3CDTF">2010-04-04T12:58:43Z</dcterms:created>
  <dcterms:modified xsi:type="dcterms:W3CDTF">2015-02-22T11:13:21Z</dcterms:modified>
  <cp:category>Clearly Presented Ltd</cp:category>
</cp:coreProperties>
</file>