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B37"/>
    <a:srgbClr val="939598"/>
    <a:srgbClr val="000000"/>
    <a:srgbClr val="BE1E2D"/>
    <a:srgbClr val="FEE1EA"/>
    <a:srgbClr val="D7F0FC"/>
    <a:srgbClr val="C0D213"/>
    <a:srgbClr val="EAF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00" d="100"/>
          <a:sy n="100" d="100"/>
        </p:scale>
        <p:origin x="-2336" y="-1344"/>
      </p:cViewPr>
      <p:guideLst>
        <p:guide orient="horz" pos="4319"/>
        <p:guide pos="575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8F0CB26-9397-4350-9CA2-6532618AA7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1569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4D77644-D63D-43A9-8489-8451F8E4B09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92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7D91A7-712F-45D6-83D1-340B409D36AD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603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250487-59AA-4AF9-A7F5-EF031B483F0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30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F91B8B-E68F-4D36-98C4-0A100482B4F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48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90138A-A4F4-4C73-8AB7-B1A731FD6BB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3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38FA8-B7F0-4191-99B1-1A6241A0D9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137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6ED2A-3BB2-414D-83A5-3EBE670C09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928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8E8C3-AEAD-483F-A795-24533AD014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238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81512-E13F-47F5-80C2-699FCE7333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7999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1C88E-CCFC-4FA1-A9F3-E9D950ED6C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44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CA2D2-ABAE-49F3-9443-3F5D219868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108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9E2AF-EBC1-4CAE-83B7-44E7826E68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957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77C30-D762-4575-99B7-7012A9B2F0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02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F08ED-F054-4F24-9941-7E540C07D9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434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D727C-B6D1-4AC6-A30C-BCBBAB82E5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552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D7ADE-BC9C-4B4A-9393-9F024DDD4F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085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96F7D-298D-45AB-B47C-71ABB6991E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382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789CA-8304-4D8F-AE7E-8EBB19D804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148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B9EE3BF-BAD2-46C2-98F6-16812FC375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73"/>
          <p:cNvSpPr>
            <a:spLocks noChangeArrowheads="1"/>
          </p:cNvSpPr>
          <p:nvPr/>
        </p:nvSpPr>
        <p:spPr bwMode="auto">
          <a:xfrm>
            <a:off x="3054350" y="914400"/>
            <a:ext cx="3054350" cy="1941513"/>
          </a:xfrm>
          <a:prstGeom prst="rect">
            <a:avLst/>
          </a:prstGeom>
          <a:solidFill>
            <a:srgbClr val="44C8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Freeform 274"/>
          <p:cNvSpPr>
            <a:spLocks/>
          </p:cNvSpPr>
          <p:nvPr/>
        </p:nvSpPr>
        <p:spPr bwMode="auto">
          <a:xfrm>
            <a:off x="5146675" y="1296988"/>
            <a:ext cx="663575" cy="663575"/>
          </a:xfrm>
          <a:custGeom>
            <a:avLst/>
            <a:gdLst>
              <a:gd name="T0" fmla="*/ 1053425313 w 418"/>
              <a:gd name="T1" fmla="*/ 524192500 h 418"/>
              <a:gd name="T2" fmla="*/ 1043344688 w 418"/>
              <a:gd name="T3" fmla="*/ 630039063 h 418"/>
              <a:gd name="T4" fmla="*/ 1013102813 w 418"/>
              <a:gd name="T5" fmla="*/ 730845313 h 418"/>
              <a:gd name="T6" fmla="*/ 962699688 w 418"/>
              <a:gd name="T7" fmla="*/ 821570938 h 418"/>
              <a:gd name="T8" fmla="*/ 897175625 w 418"/>
              <a:gd name="T9" fmla="*/ 897175625 h 418"/>
              <a:gd name="T10" fmla="*/ 821570938 w 418"/>
              <a:gd name="T11" fmla="*/ 962699688 h 418"/>
              <a:gd name="T12" fmla="*/ 730845313 w 418"/>
              <a:gd name="T13" fmla="*/ 1013102813 h 418"/>
              <a:gd name="T14" fmla="*/ 635079375 w 418"/>
              <a:gd name="T15" fmla="*/ 1043344688 h 418"/>
              <a:gd name="T16" fmla="*/ 529232813 w 418"/>
              <a:gd name="T17" fmla="*/ 1053425313 h 418"/>
              <a:gd name="T18" fmla="*/ 473789375 w 418"/>
              <a:gd name="T19" fmla="*/ 1048385000 h 418"/>
              <a:gd name="T20" fmla="*/ 367942813 w 418"/>
              <a:gd name="T21" fmla="*/ 1028223750 h 418"/>
              <a:gd name="T22" fmla="*/ 277217188 w 418"/>
              <a:gd name="T23" fmla="*/ 987901250 h 418"/>
              <a:gd name="T24" fmla="*/ 191531875 w 418"/>
              <a:gd name="T25" fmla="*/ 932457813 h 418"/>
              <a:gd name="T26" fmla="*/ 120967500 w 418"/>
              <a:gd name="T27" fmla="*/ 861893438 h 418"/>
              <a:gd name="T28" fmla="*/ 65524063 w 418"/>
              <a:gd name="T29" fmla="*/ 776208125 h 418"/>
              <a:gd name="T30" fmla="*/ 25201563 w 418"/>
              <a:gd name="T31" fmla="*/ 680442188 h 418"/>
              <a:gd name="T32" fmla="*/ 5040313 w 418"/>
              <a:gd name="T33" fmla="*/ 579635938 h 418"/>
              <a:gd name="T34" fmla="*/ 0 w 418"/>
              <a:gd name="T35" fmla="*/ 524192500 h 418"/>
              <a:gd name="T36" fmla="*/ 10080625 w 418"/>
              <a:gd name="T37" fmla="*/ 418345938 h 418"/>
              <a:gd name="T38" fmla="*/ 40322500 w 418"/>
              <a:gd name="T39" fmla="*/ 322580000 h 418"/>
              <a:gd name="T40" fmla="*/ 90725625 w 418"/>
              <a:gd name="T41" fmla="*/ 231854375 h 418"/>
              <a:gd name="T42" fmla="*/ 156249688 w 418"/>
              <a:gd name="T43" fmla="*/ 156249688 h 418"/>
              <a:gd name="T44" fmla="*/ 231854375 w 418"/>
              <a:gd name="T45" fmla="*/ 90725625 h 418"/>
              <a:gd name="T46" fmla="*/ 322580000 w 418"/>
              <a:gd name="T47" fmla="*/ 40322500 h 418"/>
              <a:gd name="T48" fmla="*/ 418345938 w 418"/>
              <a:gd name="T49" fmla="*/ 10080625 h 418"/>
              <a:gd name="T50" fmla="*/ 529232813 w 418"/>
              <a:gd name="T51" fmla="*/ 0 h 418"/>
              <a:gd name="T52" fmla="*/ 579635938 w 418"/>
              <a:gd name="T53" fmla="*/ 5040313 h 418"/>
              <a:gd name="T54" fmla="*/ 685482500 w 418"/>
              <a:gd name="T55" fmla="*/ 25201563 h 418"/>
              <a:gd name="T56" fmla="*/ 776208125 w 418"/>
              <a:gd name="T57" fmla="*/ 65524063 h 418"/>
              <a:gd name="T58" fmla="*/ 861893438 w 418"/>
              <a:gd name="T59" fmla="*/ 120967500 h 418"/>
              <a:gd name="T60" fmla="*/ 932457813 w 418"/>
              <a:gd name="T61" fmla="*/ 191531875 h 418"/>
              <a:gd name="T62" fmla="*/ 987901250 w 418"/>
              <a:gd name="T63" fmla="*/ 277217188 h 418"/>
              <a:gd name="T64" fmla="*/ 1028223750 w 418"/>
              <a:gd name="T65" fmla="*/ 367942813 h 418"/>
              <a:gd name="T66" fmla="*/ 1048385000 w 418"/>
              <a:gd name="T67" fmla="*/ 473789375 h 418"/>
              <a:gd name="T68" fmla="*/ 1053425313 w 418"/>
              <a:gd name="T69" fmla="*/ 524192500 h 41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"/>
              <a:gd name="T106" fmla="*/ 0 h 418"/>
              <a:gd name="T107" fmla="*/ 418 w 418"/>
              <a:gd name="T108" fmla="*/ 418 h 41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" h="418">
                <a:moveTo>
                  <a:pt x="418" y="208"/>
                </a:moveTo>
                <a:lnTo>
                  <a:pt x="418" y="208"/>
                </a:lnTo>
                <a:lnTo>
                  <a:pt x="416" y="230"/>
                </a:lnTo>
                <a:lnTo>
                  <a:pt x="414" y="250"/>
                </a:lnTo>
                <a:lnTo>
                  <a:pt x="408" y="270"/>
                </a:lnTo>
                <a:lnTo>
                  <a:pt x="402" y="290"/>
                </a:lnTo>
                <a:lnTo>
                  <a:pt x="392" y="308"/>
                </a:lnTo>
                <a:lnTo>
                  <a:pt x="382" y="326"/>
                </a:lnTo>
                <a:lnTo>
                  <a:pt x="370" y="342"/>
                </a:lnTo>
                <a:lnTo>
                  <a:pt x="356" y="356"/>
                </a:lnTo>
                <a:lnTo>
                  <a:pt x="342" y="370"/>
                </a:lnTo>
                <a:lnTo>
                  <a:pt x="326" y="382"/>
                </a:lnTo>
                <a:lnTo>
                  <a:pt x="308" y="392"/>
                </a:lnTo>
                <a:lnTo>
                  <a:pt x="290" y="402"/>
                </a:lnTo>
                <a:lnTo>
                  <a:pt x="272" y="408"/>
                </a:lnTo>
                <a:lnTo>
                  <a:pt x="252" y="414"/>
                </a:lnTo>
                <a:lnTo>
                  <a:pt x="230" y="416"/>
                </a:lnTo>
                <a:lnTo>
                  <a:pt x="210" y="418"/>
                </a:lnTo>
                <a:lnTo>
                  <a:pt x="188" y="416"/>
                </a:lnTo>
                <a:lnTo>
                  <a:pt x="166" y="414"/>
                </a:lnTo>
                <a:lnTo>
                  <a:pt x="146" y="408"/>
                </a:lnTo>
                <a:lnTo>
                  <a:pt x="128" y="402"/>
                </a:lnTo>
                <a:lnTo>
                  <a:pt x="110" y="392"/>
                </a:lnTo>
                <a:lnTo>
                  <a:pt x="92" y="382"/>
                </a:lnTo>
                <a:lnTo>
                  <a:pt x="76" y="370"/>
                </a:lnTo>
                <a:lnTo>
                  <a:pt x="62" y="356"/>
                </a:lnTo>
                <a:lnTo>
                  <a:pt x="48" y="342"/>
                </a:lnTo>
                <a:lnTo>
                  <a:pt x="36" y="326"/>
                </a:lnTo>
                <a:lnTo>
                  <a:pt x="26" y="308"/>
                </a:lnTo>
                <a:lnTo>
                  <a:pt x="16" y="290"/>
                </a:lnTo>
                <a:lnTo>
                  <a:pt x="10" y="270"/>
                </a:lnTo>
                <a:lnTo>
                  <a:pt x="4" y="250"/>
                </a:lnTo>
                <a:lnTo>
                  <a:pt x="2" y="230"/>
                </a:lnTo>
                <a:lnTo>
                  <a:pt x="0" y="208"/>
                </a:lnTo>
                <a:lnTo>
                  <a:pt x="2" y="188"/>
                </a:lnTo>
                <a:lnTo>
                  <a:pt x="4" y="166"/>
                </a:lnTo>
                <a:lnTo>
                  <a:pt x="10" y="146"/>
                </a:lnTo>
                <a:lnTo>
                  <a:pt x="16" y="128"/>
                </a:lnTo>
                <a:lnTo>
                  <a:pt x="26" y="110"/>
                </a:lnTo>
                <a:lnTo>
                  <a:pt x="36" y="92"/>
                </a:lnTo>
                <a:lnTo>
                  <a:pt x="48" y="76"/>
                </a:lnTo>
                <a:lnTo>
                  <a:pt x="62" y="62"/>
                </a:lnTo>
                <a:lnTo>
                  <a:pt x="76" y="48"/>
                </a:lnTo>
                <a:lnTo>
                  <a:pt x="92" y="36"/>
                </a:lnTo>
                <a:lnTo>
                  <a:pt x="110" y="26"/>
                </a:lnTo>
                <a:lnTo>
                  <a:pt x="128" y="16"/>
                </a:lnTo>
                <a:lnTo>
                  <a:pt x="146" y="10"/>
                </a:lnTo>
                <a:lnTo>
                  <a:pt x="166" y="4"/>
                </a:lnTo>
                <a:lnTo>
                  <a:pt x="188" y="2"/>
                </a:lnTo>
                <a:lnTo>
                  <a:pt x="210" y="0"/>
                </a:lnTo>
                <a:lnTo>
                  <a:pt x="230" y="2"/>
                </a:lnTo>
                <a:lnTo>
                  <a:pt x="252" y="4"/>
                </a:lnTo>
                <a:lnTo>
                  <a:pt x="272" y="10"/>
                </a:lnTo>
                <a:lnTo>
                  <a:pt x="290" y="16"/>
                </a:lnTo>
                <a:lnTo>
                  <a:pt x="308" y="26"/>
                </a:lnTo>
                <a:lnTo>
                  <a:pt x="326" y="36"/>
                </a:lnTo>
                <a:lnTo>
                  <a:pt x="342" y="48"/>
                </a:lnTo>
                <a:lnTo>
                  <a:pt x="356" y="62"/>
                </a:lnTo>
                <a:lnTo>
                  <a:pt x="370" y="76"/>
                </a:lnTo>
                <a:lnTo>
                  <a:pt x="382" y="92"/>
                </a:lnTo>
                <a:lnTo>
                  <a:pt x="392" y="110"/>
                </a:lnTo>
                <a:lnTo>
                  <a:pt x="402" y="128"/>
                </a:lnTo>
                <a:lnTo>
                  <a:pt x="408" y="146"/>
                </a:lnTo>
                <a:lnTo>
                  <a:pt x="414" y="166"/>
                </a:lnTo>
                <a:lnTo>
                  <a:pt x="416" y="188"/>
                </a:lnTo>
                <a:lnTo>
                  <a:pt x="418" y="208"/>
                </a:lnTo>
                <a:close/>
              </a:path>
            </a:pathLst>
          </a:custGeom>
          <a:solidFill>
            <a:srgbClr val="FFEF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Rectangle 275"/>
          <p:cNvSpPr>
            <a:spLocks noChangeArrowheads="1"/>
          </p:cNvSpPr>
          <p:nvPr/>
        </p:nvSpPr>
        <p:spPr bwMode="auto">
          <a:xfrm>
            <a:off x="3051175" y="3014663"/>
            <a:ext cx="3054350" cy="3505200"/>
          </a:xfrm>
          <a:prstGeom prst="rect">
            <a:avLst/>
          </a:prstGeom>
          <a:solidFill>
            <a:srgbClr val="A3A5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276"/>
          <p:cNvSpPr>
            <a:spLocks noChangeArrowheads="1"/>
          </p:cNvSpPr>
          <p:nvPr/>
        </p:nvSpPr>
        <p:spPr bwMode="auto">
          <a:xfrm>
            <a:off x="479425" y="3014663"/>
            <a:ext cx="2425700" cy="3505200"/>
          </a:xfrm>
          <a:prstGeom prst="rect">
            <a:avLst/>
          </a:prstGeom>
          <a:solidFill>
            <a:srgbClr val="969A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Freeform 277"/>
          <p:cNvSpPr>
            <a:spLocks/>
          </p:cNvSpPr>
          <p:nvPr/>
        </p:nvSpPr>
        <p:spPr bwMode="auto">
          <a:xfrm>
            <a:off x="850900" y="3376613"/>
            <a:ext cx="1679575" cy="1177925"/>
          </a:xfrm>
          <a:custGeom>
            <a:avLst/>
            <a:gdLst>
              <a:gd name="T0" fmla="*/ 468749063 w 1058"/>
              <a:gd name="T1" fmla="*/ 534273125 h 742"/>
              <a:gd name="T2" fmla="*/ 307459063 w 1058"/>
              <a:gd name="T3" fmla="*/ 614918125 h 742"/>
              <a:gd name="T4" fmla="*/ 151209375 w 1058"/>
              <a:gd name="T5" fmla="*/ 740925938 h 742"/>
              <a:gd name="T6" fmla="*/ 35282188 w 1058"/>
              <a:gd name="T7" fmla="*/ 932457813 h 742"/>
              <a:gd name="T8" fmla="*/ 5040313 w 1058"/>
              <a:gd name="T9" fmla="*/ 1058465625 h 742"/>
              <a:gd name="T10" fmla="*/ 5040313 w 1058"/>
              <a:gd name="T11" fmla="*/ 1204634688 h 742"/>
              <a:gd name="T12" fmla="*/ 25201563 w 1058"/>
              <a:gd name="T13" fmla="*/ 1310481250 h 742"/>
              <a:gd name="T14" fmla="*/ 105846563 w 1058"/>
              <a:gd name="T15" fmla="*/ 1436489063 h 742"/>
              <a:gd name="T16" fmla="*/ 231854375 w 1058"/>
              <a:gd name="T17" fmla="*/ 1562496875 h 742"/>
              <a:gd name="T18" fmla="*/ 393144375 w 1058"/>
              <a:gd name="T19" fmla="*/ 1633061250 h 742"/>
              <a:gd name="T20" fmla="*/ 519152188 w 1058"/>
              <a:gd name="T21" fmla="*/ 1643141875 h 742"/>
              <a:gd name="T22" fmla="*/ 660280938 w 1058"/>
              <a:gd name="T23" fmla="*/ 1622980625 h 742"/>
              <a:gd name="T24" fmla="*/ 821570938 w 1058"/>
              <a:gd name="T25" fmla="*/ 1557456563 h 742"/>
              <a:gd name="T26" fmla="*/ 942538438 w 1058"/>
              <a:gd name="T27" fmla="*/ 1491932500 h 742"/>
              <a:gd name="T28" fmla="*/ 982860938 w 1058"/>
              <a:gd name="T29" fmla="*/ 1612900000 h 742"/>
              <a:gd name="T30" fmla="*/ 1033264063 w 1058"/>
              <a:gd name="T31" fmla="*/ 1658262813 h 742"/>
              <a:gd name="T32" fmla="*/ 1123989688 w 1058"/>
              <a:gd name="T33" fmla="*/ 1668343438 h 742"/>
              <a:gd name="T34" fmla="*/ 1214715313 w 1058"/>
              <a:gd name="T35" fmla="*/ 1643141875 h 742"/>
              <a:gd name="T36" fmla="*/ 1260078125 w 1058"/>
              <a:gd name="T37" fmla="*/ 1759069063 h 742"/>
              <a:gd name="T38" fmla="*/ 1325602188 w 1058"/>
              <a:gd name="T39" fmla="*/ 1819552813 h 742"/>
              <a:gd name="T40" fmla="*/ 1431448750 w 1058"/>
              <a:gd name="T41" fmla="*/ 1859875313 h 742"/>
              <a:gd name="T42" fmla="*/ 1527214688 w 1058"/>
              <a:gd name="T43" fmla="*/ 1869955938 h 742"/>
              <a:gd name="T44" fmla="*/ 1683464375 w 1058"/>
              <a:gd name="T45" fmla="*/ 1824593125 h 742"/>
              <a:gd name="T46" fmla="*/ 1789310938 w 1058"/>
              <a:gd name="T47" fmla="*/ 1748988438 h 742"/>
              <a:gd name="T48" fmla="*/ 1834673750 w 1058"/>
              <a:gd name="T49" fmla="*/ 1663303125 h 742"/>
              <a:gd name="T50" fmla="*/ 1854835000 w 1058"/>
              <a:gd name="T51" fmla="*/ 1638101563 h 742"/>
              <a:gd name="T52" fmla="*/ 2016125000 w 1058"/>
              <a:gd name="T53" fmla="*/ 1703625625 h 742"/>
              <a:gd name="T54" fmla="*/ 2147483646 w 1058"/>
              <a:gd name="T55" fmla="*/ 1718746563 h 742"/>
              <a:gd name="T56" fmla="*/ 2147483646 w 1058"/>
              <a:gd name="T57" fmla="*/ 1663303125 h 742"/>
              <a:gd name="T58" fmla="*/ 2147483646 w 1058"/>
              <a:gd name="T59" fmla="*/ 1512093750 h 742"/>
              <a:gd name="T60" fmla="*/ 2147483646 w 1058"/>
              <a:gd name="T61" fmla="*/ 1431448750 h 742"/>
              <a:gd name="T62" fmla="*/ 2147483646 w 1058"/>
              <a:gd name="T63" fmla="*/ 1300400625 h 742"/>
              <a:gd name="T64" fmla="*/ 2147483646 w 1058"/>
              <a:gd name="T65" fmla="*/ 1179433125 h 742"/>
              <a:gd name="T66" fmla="*/ 2147483646 w 1058"/>
              <a:gd name="T67" fmla="*/ 1043344688 h 742"/>
              <a:gd name="T68" fmla="*/ 2147483646 w 1058"/>
              <a:gd name="T69" fmla="*/ 1018143125 h 742"/>
              <a:gd name="T70" fmla="*/ 2147483646 w 1058"/>
              <a:gd name="T71" fmla="*/ 942538438 h 742"/>
              <a:gd name="T72" fmla="*/ 2147483646 w 1058"/>
              <a:gd name="T73" fmla="*/ 841732188 h 742"/>
              <a:gd name="T74" fmla="*/ 2147483646 w 1058"/>
              <a:gd name="T75" fmla="*/ 685482500 h 742"/>
              <a:gd name="T76" fmla="*/ 2147483646 w 1058"/>
              <a:gd name="T77" fmla="*/ 579635938 h 742"/>
              <a:gd name="T78" fmla="*/ 2147483646 w 1058"/>
              <a:gd name="T79" fmla="*/ 433466875 h 742"/>
              <a:gd name="T80" fmla="*/ 2147483646 w 1058"/>
              <a:gd name="T81" fmla="*/ 317539688 h 742"/>
              <a:gd name="T82" fmla="*/ 2147483646 w 1058"/>
              <a:gd name="T83" fmla="*/ 216733438 h 742"/>
              <a:gd name="T84" fmla="*/ 2147483646 w 1058"/>
              <a:gd name="T85" fmla="*/ 196572188 h 742"/>
              <a:gd name="T86" fmla="*/ 2127011875 w 1058"/>
              <a:gd name="T87" fmla="*/ 186491563 h 742"/>
              <a:gd name="T88" fmla="*/ 2041326563 w 1058"/>
              <a:gd name="T89" fmla="*/ 216733438 h 742"/>
              <a:gd name="T90" fmla="*/ 2001004063 w 1058"/>
              <a:gd name="T91" fmla="*/ 156249688 h 742"/>
              <a:gd name="T92" fmla="*/ 1915318750 w 1058"/>
              <a:gd name="T93" fmla="*/ 75604688 h 742"/>
              <a:gd name="T94" fmla="*/ 1784270625 w 1058"/>
              <a:gd name="T95" fmla="*/ 10080625 h 742"/>
              <a:gd name="T96" fmla="*/ 1597779063 w 1058"/>
              <a:gd name="T97" fmla="*/ 5040313 h 742"/>
              <a:gd name="T98" fmla="*/ 1355844063 w 1058"/>
              <a:gd name="T99" fmla="*/ 105846563 h 742"/>
              <a:gd name="T100" fmla="*/ 1224795938 w 1058"/>
              <a:gd name="T101" fmla="*/ 75604688 h 742"/>
              <a:gd name="T102" fmla="*/ 957659375 w 1058"/>
              <a:gd name="T103" fmla="*/ 60483750 h 742"/>
              <a:gd name="T104" fmla="*/ 826611250 w 1058"/>
              <a:gd name="T105" fmla="*/ 85685313 h 742"/>
              <a:gd name="T106" fmla="*/ 740925938 w 1058"/>
              <a:gd name="T107" fmla="*/ 126007813 h 742"/>
              <a:gd name="T108" fmla="*/ 614918125 w 1058"/>
              <a:gd name="T109" fmla="*/ 231854375 h 742"/>
              <a:gd name="T110" fmla="*/ 539313438 w 1058"/>
              <a:gd name="T111" fmla="*/ 332660625 h 742"/>
              <a:gd name="T112" fmla="*/ 498990938 w 1058"/>
              <a:gd name="T113" fmla="*/ 468749063 h 74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58"/>
              <a:gd name="T172" fmla="*/ 0 h 742"/>
              <a:gd name="T173" fmla="*/ 1058 w 1058"/>
              <a:gd name="T174" fmla="*/ 742 h 74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58" h="742">
                <a:moveTo>
                  <a:pt x="196" y="208"/>
                </a:moveTo>
                <a:lnTo>
                  <a:pt x="196" y="208"/>
                </a:lnTo>
                <a:lnTo>
                  <a:pt x="186" y="212"/>
                </a:lnTo>
                <a:lnTo>
                  <a:pt x="160" y="222"/>
                </a:lnTo>
                <a:lnTo>
                  <a:pt x="142" y="232"/>
                </a:lnTo>
                <a:lnTo>
                  <a:pt x="122" y="244"/>
                </a:lnTo>
                <a:lnTo>
                  <a:pt x="102" y="258"/>
                </a:lnTo>
                <a:lnTo>
                  <a:pt x="80" y="274"/>
                </a:lnTo>
                <a:lnTo>
                  <a:pt x="60" y="294"/>
                </a:lnTo>
                <a:lnTo>
                  <a:pt x="42" y="316"/>
                </a:lnTo>
                <a:lnTo>
                  <a:pt x="26" y="342"/>
                </a:lnTo>
                <a:lnTo>
                  <a:pt x="14" y="370"/>
                </a:lnTo>
                <a:lnTo>
                  <a:pt x="8" y="386"/>
                </a:lnTo>
                <a:lnTo>
                  <a:pt x="4" y="402"/>
                </a:lnTo>
                <a:lnTo>
                  <a:pt x="2" y="420"/>
                </a:lnTo>
                <a:lnTo>
                  <a:pt x="0" y="438"/>
                </a:lnTo>
                <a:lnTo>
                  <a:pt x="0" y="456"/>
                </a:lnTo>
                <a:lnTo>
                  <a:pt x="2" y="478"/>
                </a:lnTo>
                <a:lnTo>
                  <a:pt x="6" y="498"/>
                </a:lnTo>
                <a:lnTo>
                  <a:pt x="10" y="520"/>
                </a:lnTo>
                <a:lnTo>
                  <a:pt x="16" y="530"/>
                </a:lnTo>
                <a:lnTo>
                  <a:pt x="30" y="556"/>
                </a:lnTo>
                <a:lnTo>
                  <a:pt x="42" y="570"/>
                </a:lnTo>
                <a:lnTo>
                  <a:pt x="56" y="588"/>
                </a:lnTo>
                <a:lnTo>
                  <a:pt x="72" y="604"/>
                </a:lnTo>
                <a:lnTo>
                  <a:pt x="92" y="620"/>
                </a:lnTo>
                <a:lnTo>
                  <a:pt x="116" y="632"/>
                </a:lnTo>
                <a:lnTo>
                  <a:pt x="142" y="644"/>
                </a:lnTo>
                <a:lnTo>
                  <a:pt x="156" y="648"/>
                </a:lnTo>
                <a:lnTo>
                  <a:pt x="172" y="650"/>
                </a:lnTo>
                <a:lnTo>
                  <a:pt x="188" y="652"/>
                </a:lnTo>
                <a:lnTo>
                  <a:pt x="206" y="652"/>
                </a:lnTo>
                <a:lnTo>
                  <a:pt x="224" y="650"/>
                </a:lnTo>
                <a:lnTo>
                  <a:pt x="242" y="648"/>
                </a:lnTo>
                <a:lnTo>
                  <a:pt x="262" y="644"/>
                </a:lnTo>
                <a:lnTo>
                  <a:pt x="282" y="638"/>
                </a:lnTo>
                <a:lnTo>
                  <a:pt x="304" y="630"/>
                </a:lnTo>
                <a:lnTo>
                  <a:pt x="326" y="618"/>
                </a:lnTo>
                <a:lnTo>
                  <a:pt x="350" y="606"/>
                </a:lnTo>
                <a:lnTo>
                  <a:pt x="374" y="592"/>
                </a:lnTo>
                <a:lnTo>
                  <a:pt x="376" y="608"/>
                </a:lnTo>
                <a:lnTo>
                  <a:pt x="382" y="624"/>
                </a:lnTo>
                <a:lnTo>
                  <a:pt x="390" y="640"/>
                </a:lnTo>
                <a:lnTo>
                  <a:pt x="396" y="646"/>
                </a:lnTo>
                <a:lnTo>
                  <a:pt x="402" y="654"/>
                </a:lnTo>
                <a:lnTo>
                  <a:pt x="410" y="658"/>
                </a:lnTo>
                <a:lnTo>
                  <a:pt x="422" y="662"/>
                </a:lnTo>
                <a:lnTo>
                  <a:pt x="434" y="664"/>
                </a:lnTo>
                <a:lnTo>
                  <a:pt x="446" y="662"/>
                </a:lnTo>
                <a:lnTo>
                  <a:pt x="462" y="658"/>
                </a:lnTo>
                <a:lnTo>
                  <a:pt x="482" y="652"/>
                </a:lnTo>
                <a:lnTo>
                  <a:pt x="484" y="666"/>
                </a:lnTo>
                <a:lnTo>
                  <a:pt x="490" y="680"/>
                </a:lnTo>
                <a:lnTo>
                  <a:pt x="500" y="698"/>
                </a:lnTo>
                <a:lnTo>
                  <a:pt x="508" y="706"/>
                </a:lnTo>
                <a:lnTo>
                  <a:pt x="516" y="714"/>
                </a:lnTo>
                <a:lnTo>
                  <a:pt x="526" y="722"/>
                </a:lnTo>
                <a:lnTo>
                  <a:pt x="538" y="728"/>
                </a:lnTo>
                <a:lnTo>
                  <a:pt x="552" y="734"/>
                </a:lnTo>
                <a:lnTo>
                  <a:pt x="568" y="738"/>
                </a:lnTo>
                <a:lnTo>
                  <a:pt x="586" y="742"/>
                </a:lnTo>
                <a:lnTo>
                  <a:pt x="606" y="742"/>
                </a:lnTo>
                <a:lnTo>
                  <a:pt x="624" y="738"/>
                </a:lnTo>
                <a:lnTo>
                  <a:pt x="644" y="732"/>
                </a:lnTo>
                <a:lnTo>
                  <a:pt x="668" y="724"/>
                </a:lnTo>
                <a:lnTo>
                  <a:pt x="690" y="712"/>
                </a:lnTo>
                <a:lnTo>
                  <a:pt x="700" y="704"/>
                </a:lnTo>
                <a:lnTo>
                  <a:pt x="710" y="694"/>
                </a:lnTo>
                <a:lnTo>
                  <a:pt x="718" y="684"/>
                </a:lnTo>
                <a:lnTo>
                  <a:pt x="724" y="672"/>
                </a:lnTo>
                <a:lnTo>
                  <a:pt x="728" y="660"/>
                </a:lnTo>
                <a:lnTo>
                  <a:pt x="730" y="646"/>
                </a:lnTo>
                <a:lnTo>
                  <a:pt x="736" y="650"/>
                </a:lnTo>
                <a:lnTo>
                  <a:pt x="754" y="660"/>
                </a:lnTo>
                <a:lnTo>
                  <a:pt x="784" y="670"/>
                </a:lnTo>
                <a:lnTo>
                  <a:pt x="800" y="676"/>
                </a:lnTo>
                <a:lnTo>
                  <a:pt x="818" y="680"/>
                </a:lnTo>
                <a:lnTo>
                  <a:pt x="838" y="682"/>
                </a:lnTo>
                <a:lnTo>
                  <a:pt x="858" y="682"/>
                </a:lnTo>
                <a:lnTo>
                  <a:pt x="880" y="678"/>
                </a:lnTo>
                <a:lnTo>
                  <a:pt x="902" y="672"/>
                </a:lnTo>
                <a:lnTo>
                  <a:pt x="924" y="660"/>
                </a:lnTo>
                <a:lnTo>
                  <a:pt x="946" y="646"/>
                </a:lnTo>
                <a:lnTo>
                  <a:pt x="966" y="626"/>
                </a:lnTo>
                <a:lnTo>
                  <a:pt x="988" y="600"/>
                </a:lnTo>
                <a:lnTo>
                  <a:pt x="996" y="586"/>
                </a:lnTo>
                <a:lnTo>
                  <a:pt x="1004" y="568"/>
                </a:lnTo>
                <a:lnTo>
                  <a:pt x="1010" y="544"/>
                </a:lnTo>
                <a:lnTo>
                  <a:pt x="1012" y="530"/>
                </a:lnTo>
                <a:lnTo>
                  <a:pt x="1014" y="516"/>
                </a:lnTo>
                <a:lnTo>
                  <a:pt x="1014" y="500"/>
                </a:lnTo>
                <a:lnTo>
                  <a:pt x="1014" y="484"/>
                </a:lnTo>
                <a:lnTo>
                  <a:pt x="1010" y="468"/>
                </a:lnTo>
                <a:lnTo>
                  <a:pt x="1004" y="450"/>
                </a:lnTo>
                <a:lnTo>
                  <a:pt x="998" y="432"/>
                </a:lnTo>
                <a:lnTo>
                  <a:pt x="988" y="414"/>
                </a:lnTo>
                <a:lnTo>
                  <a:pt x="998" y="410"/>
                </a:lnTo>
                <a:lnTo>
                  <a:pt x="1010" y="404"/>
                </a:lnTo>
                <a:lnTo>
                  <a:pt x="1024" y="392"/>
                </a:lnTo>
                <a:lnTo>
                  <a:pt x="1030" y="384"/>
                </a:lnTo>
                <a:lnTo>
                  <a:pt x="1036" y="374"/>
                </a:lnTo>
                <a:lnTo>
                  <a:pt x="1042" y="364"/>
                </a:lnTo>
                <a:lnTo>
                  <a:pt x="1048" y="350"/>
                </a:lnTo>
                <a:lnTo>
                  <a:pt x="1052" y="334"/>
                </a:lnTo>
                <a:lnTo>
                  <a:pt x="1056" y="316"/>
                </a:lnTo>
                <a:lnTo>
                  <a:pt x="1058" y="296"/>
                </a:lnTo>
                <a:lnTo>
                  <a:pt x="1058" y="272"/>
                </a:lnTo>
                <a:lnTo>
                  <a:pt x="1054" y="252"/>
                </a:lnTo>
                <a:lnTo>
                  <a:pt x="1048" y="230"/>
                </a:lnTo>
                <a:lnTo>
                  <a:pt x="1038" y="202"/>
                </a:lnTo>
                <a:lnTo>
                  <a:pt x="1030" y="188"/>
                </a:lnTo>
                <a:lnTo>
                  <a:pt x="1020" y="172"/>
                </a:lnTo>
                <a:lnTo>
                  <a:pt x="1008" y="156"/>
                </a:lnTo>
                <a:lnTo>
                  <a:pt x="994" y="142"/>
                </a:lnTo>
                <a:lnTo>
                  <a:pt x="978" y="126"/>
                </a:lnTo>
                <a:lnTo>
                  <a:pt x="960" y="112"/>
                </a:lnTo>
                <a:lnTo>
                  <a:pt x="940" y="98"/>
                </a:lnTo>
                <a:lnTo>
                  <a:pt x="916" y="86"/>
                </a:lnTo>
                <a:lnTo>
                  <a:pt x="906" y="82"/>
                </a:lnTo>
                <a:lnTo>
                  <a:pt x="894" y="78"/>
                </a:lnTo>
                <a:lnTo>
                  <a:pt x="880" y="76"/>
                </a:lnTo>
                <a:lnTo>
                  <a:pt x="862" y="74"/>
                </a:lnTo>
                <a:lnTo>
                  <a:pt x="844" y="74"/>
                </a:lnTo>
                <a:lnTo>
                  <a:pt x="826" y="78"/>
                </a:lnTo>
                <a:lnTo>
                  <a:pt x="818" y="82"/>
                </a:lnTo>
                <a:lnTo>
                  <a:pt x="810" y="86"/>
                </a:lnTo>
                <a:lnTo>
                  <a:pt x="806" y="80"/>
                </a:lnTo>
                <a:lnTo>
                  <a:pt x="794" y="62"/>
                </a:lnTo>
                <a:lnTo>
                  <a:pt x="784" y="52"/>
                </a:lnTo>
                <a:lnTo>
                  <a:pt x="774" y="42"/>
                </a:lnTo>
                <a:lnTo>
                  <a:pt x="760" y="30"/>
                </a:lnTo>
                <a:lnTo>
                  <a:pt x="744" y="20"/>
                </a:lnTo>
                <a:lnTo>
                  <a:pt x="728" y="12"/>
                </a:lnTo>
                <a:lnTo>
                  <a:pt x="708" y="4"/>
                </a:lnTo>
                <a:lnTo>
                  <a:pt x="684" y="0"/>
                </a:lnTo>
                <a:lnTo>
                  <a:pt x="660" y="0"/>
                </a:lnTo>
                <a:lnTo>
                  <a:pt x="634" y="2"/>
                </a:lnTo>
                <a:lnTo>
                  <a:pt x="604" y="10"/>
                </a:lnTo>
                <a:lnTo>
                  <a:pt x="572" y="22"/>
                </a:lnTo>
                <a:lnTo>
                  <a:pt x="538" y="42"/>
                </a:lnTo>
                <a:lnTo>
                  <a:pt x="514" y="36"/>
                </a:lnTo>
                <a:lnTo>
                  <a:pt x="486" y="30"/>
                </a:lnTo>
                <a:lnTo>
                  <a:pt x="454" y="26"/>
                </a:lnTo>
                <a:lnTo>
                  <a:pt x="418" y="24"/>
                </a:lnTo>
                <a:lnTo>
                  <a:pt x="380" y="24"/>
                </a:lnTo>
                <a:lnTo>
                  <a:pt x="362" y="26"/>
                </a:lnTo>
                <a:lnTo>
                  <a:pt x="344" y="30"/>
                </a:lnTo>
                <a:lnTo>
                  <a:pt x="328" y="34"/>
                </a:lnTo>
                <a:lnTo>
                  <a:pt x="312" y="42"/>
                </a:lnTo>
                <a:lnTo>
                  <a:pt x="294" y="50"/>
                </a:lnTo>
                <a:lnTo>
                  <a:pt x="276" y="62"/>
                </a:lnTo>
                <a:lnTo>
                  <a:pt x="254" y="80"/>
                </a:lnTo>
                <a:lnTo>
                  <a:pt x="244" y="92"/>
                </a:lnTo>
                <a:lnTo>
                  <a:pt x="234" y="104"/>
                </a:lnTo>
                <a:lnTo>
                  <a:pt x="224" y="116"/>
                </a:lnTo>
                <a:lnTo>
                  <a:pt x="214" y="132"/>
                </a:lnTo>
                <a:lnTo>
                  <a:pt x="208" y="148"/>
                </a:lnTo>
                <a:lnTo>
                  <a:pt x="202" y="166"/>
                </a:lnTo>
                <a:lnTo>
                  <a:pt x="198" y="186"/>
                </a:lnTo>
                <a:lnTo>
                  <a:pt x="196" y="208"/>
                </a:lnTo>
                <a:close/>
              </a:path>
            </a:pathLst>
          </a:custGeom>
          <a:solidFill>
            <a:srgbClr val="E2E3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9" name="Group 79"/>
          <p:cNvGrpSpPr>
            <a:grpSpLocks/>
          </p:cNvGrpSpPr>
          <p:nvPr/>
        </p:nvGrpSpPr>
        <p:grpSpPr bwMode="auto">
          <a:xfrm>
            <a:off x="974725" y="4316413"/>
            <a:ext cx="1449388" cy="1619250"/>
            <a:chOff x="962025" y="4087813"/>
            <a:chExt cx="1449388" cy="1619250"/>
          </a:xfrm>
        </p:grpSpPr>
        <p:sp>
          <p:nvSpPr>
            <p:cNvPr id="3119" name="Freeform 278"/>
            <p:cNvSpPr>
              <a:spLocks/>
            </p:cNvSpPr>
            <p:nvPr/>
          </p:nvSpPr>
          <p:spPr bwMode="auto">
            <a:xfrm>
              <a:off x="962025" y="4106863"/>
              <a:ext cx="1588" cy="1079500"/>
            </a:xfrm>
            <a:custGeom>
              <a:avLst/>
              <a:gdLst>
                <a:gd name="T0" fmla="*/ 0 w 1588"/>
                <a:gd name="T1" fmla="*/ 0 h 680"/>
                <a:gd name="T2" fmla="*/ 0 w 1588"/>
                <a:gd name="T3" fmla="*/ 1713706250 h 680"/>
                <a:gd name="T4" fmla="*/ 0 w 1588"/>
                <a:gd name="T5" fmla="*/ 0 h 680"/>
                <a:gd name="T6" fmla="*/ 0 60000 65536"/>
                <a:gd name="T7" fmla="*/ 0 60000 65536"/>
                <a:gd name="T8" fmla="*/ 0 60000 65536"/>
                <a:gd name="T9" fmla="*/ 0 w 1588"/>
                <a:gd name="T10" fmla="*/ 0 h 680"/>
                <a:gd name="T11" fmla="*/ 1588 w 1588"/>
                <a:gd name="T12" fmla="*/ 680 h 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680">
                  <a:moveTo>
                    <a:pt x="0" y="0"/>
                  </a:moveTo>
                  <a:lnTo>
                    <a:pt x="0" y="6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Line 279"/>
            <p:cNvSpPr>
              <a:spLocks noChangeShapeType="1"/>
            </p:cNvSpPr>
            <p:nvPr/>
          </p:nvSpPr>
          <p:spPr bwMode="auto">
            <a:xfrm>
              <a:off x="962025" y="4106863"/>
              <a:ext cx="1588" cy="10795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280"/>
            <p:cNvSpPr>
              <a:spLocks/>
            </p:cNvSpPr>
            <p:nvPr/>
          </p:nvSpPr>
          <p:spPr bwMode="auto">
            <a:xfrm>
              <a:off x="1028700" y="4157663"/>
              <a:ext cx="1588" cy="1311275"/>
            </a:xfrm>
            <a:custGeom>
              <a:avLst/>
              <a:gdLst>
                <a:gd name="T0" fmla="*/ 0 w 1588"/>
                <a:gd name="T1" fmla="*/ 0 h 826"/>
                <a:gd name="T2" fmla="*/ 0 w 1588"/>
                <a:gd name="T3" fmla="*/ 2081649063 h 826"/>
                <a:gd name="T4" fmla="*/ 0 w 1588"/>
                <a:gd name="T5" fmla="*/ 0 h 826"/>
                <a:gd name="T6" fmla="*/ 0 60000 65536"/>
                <a:gd name="T7" fmla="*/ 0 60000 65536"/>
                <a:gd name="T8" fmla="*/ 0 60000 65536"/>
                <a:gd name="T9" fmla="*/ 0 w 1588"/>
                <a:gd name="T10" fmla="*/ 0 h 826"/>
                <a:gd name="T11" fmla="*/ 1588 w 1588"/>
                <a:gd name="T12" fmla="*/ 826 h 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826">
                  <a:moveTo>
                    <a:pt x="0" y="0"/>
                  </a:moveTo>
                  <a:lnTo>
                    <a:pt x="0" y="8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Line 281"/>
            <p:cNvSpPr>
              <a:spLocks noChangeShapeType="1"/>
            </p:cNvSpPr>
            <p:nvPr/>
          </p:nvSpPr>
          <p:spPr bwMode="auto">
            <a:xfrm>
              <a:off x="1028700" y="4157663"/>
              <a:ext cx="1588" cy="131127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282"/>
            <p:cNvSpPr>
              <a:spLocks/>
            </p:cNvSpPr>
            <p:nvPr/>
          </p:nvSpPr>
          <p:spPr bwMode="auto">
            <a:xfrm>
              <a:off x="1079500" y="4179888"/>
              <a:ext cx="1588" cy="736600"/>
            </a:xfrm>
            <a:custGeom>
              <a:avLst/>
              <a:gdLst>
                <a:gd name="T0" fmla="*/ 0 w 1588"/>
                <a:gd name="T1" fmla="*/ 0 h 464"/>
                <a:gd name="T2" fmla="*/ 0 w 1588"/>
                <a:gd name="T3" fmla="*/ 1169352500 h 464"/>
                <a:gd name="T4" fmla="*/ 0 w 1588"/>
                <a:gd name="T5" fmla="*/ 0 h 464"/>
                <a:gd name="T6" fmla="*/ 0 60000 65536"/>
                <a:gd name="T7" fmla="*/ 0 60000 65536"/>
                <a:gd name="T8" fmla="*/ 0 60000 65536"/>
                <a:gd name="T9" fmla="*/ 0 w 1588"/>
                <a:gd name="T10" fmla="*/ 0 h 464"/>
                <a:gd name="T11" fmla="*/ 1588 w 1588"/>
                <a:gd name="T12" fmla="*/ 464 h 4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64">
                  <a:moveTo>
                    <a:pt x="0" y="0"/>
                  </a:moveTo>
                  <a:lnTo>
                    <a:pt x="0" y="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Line 283"/>
            <p:cNvSpPr>
              <a:spLocks noChangeShapeType="1"/>
            </p:cNvSpPr>
            <p:nvPr/>
          </p:nvSpPr>
          <p:spPr bwMode="auto">
            <a:xfrm>
              <a:off x="1079500" y="4179888"/>
              <a:ext cx="1588" cy="7366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284"/>
            <p:cNvSpPr>
              <a:spLocks/>
            </p:cNvSpPr>
            <p:nvPr/>
          </p:nvSpPr>
          <p:spPr bwMode="auto">
            <a:xfrm>
              <a:off x="2251075" y="4221163"/>
              <a:ext cx="1588" cy="1485900"/>
            </a:xfrm>
            <a:custGeom>
              <a:avLst/>
              <a:gdLst>
                <a:gd name="T0" fmla="*/ 0 w 1588"/>
                <a:gd name="T1" fmla="*/ 0 h 936"/>
                <a:gd name="T2" fmla="*/ 0 w 1588"/>
                <a:gd name="T3" fmla="*/ 2147483646 h 936"/>
                <a:gd name="T4" fmla="*/ 0 w 1588"/>
                <a:gd name="T5" fmla="*/ 0 h 936"/>
                <a:gd name="T6" fmla="*/ 0 60000 65536"/>
                <a:gd name="T7" fmla="*/ 0 60000 65536"/>
                <a:gd name="T8" fmla="*/ 0 60000 65536"/>
                <a:gd name="T9" fmla="*/ 0 w 1588"/>
                <a:gd name="T10" fmla="*/ 0 h 936"/>
                <a:gd name="T11" fmla="*/ 1588 w 1588"/>
                <a:gd name="T12" fmla="*/ 936 h 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936">
                  <a:moveTo>
                    <a:pt x="0" y="0"/>
                  </a:moveTo>
                  <a:lnTo>
                    <a:pt x="0" y="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Line 285"/>
            <p:cNvSpPr>
              <a:spLocks noChangeShapeType="1"/>
            </p:cNvSpPr>
            <p:nvPr/>
          </p:nvSpPr>
          <p:spPr bwMode="auto">
            <a:xfrm>
              <a:off x="2251075" y="4221163"/>
              <a:ext cx="1588" cy="14859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286"/>
            <p:cNvSpPr>
              <a:spLocks/>
            </p:cNvSpPr>
            <p:nvPr/>
          </p:nvSpPr>
          <p:spPr bwMode="auto">
            <a:xfrm>
              <a:off x="1168400" y="4189413"/>
              <a:ext cx="1588" cy="717550"/>
            </a:xfrm>
            <a:custGeom>
              <a:avLst/>
              <a:gdLst>
                <a:gd name="T0" fmla="*/ 0 w 1588"/>
                <a:gd name="T1" fmla="*/ 0 h 452"/>
                <a:gd name="T2" fmla="*/ 0 w 1588"/>
                <a:gd name="T3" fmla="*/ 1139110625 h 452"/>
                <a:gd name="T4" fmla="*/ 0 w 1588"/>
                <a:gd name="T5" fmla="*/ 0 h 452"/>
                <a:gd name="T6" fmla="*/ 0 60000 65536"/>
                <a:gd name="T7" fmla="*/ 0 60000 65536"/>
                <a:gd name="T8" fmla="*/ 0 60000 65536"/>
                <a:gd name="T9" fmla="*/ 0 w 1588"/>
                <a:gd name="T10" fmla="*/ 0 h 452"/>
                <a:gd name="T11" fmla="*/ 1588 w 1588"/>
                <a:gd name="T12" fmla="*/ 452 h 4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52">
                  <a:moveTo>
                    <a:pt x="0" y="0"/>
                  </a:moveTo>
                  <a:lnTo>
                    <a:pt x="0" y="4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Line 287"/>
            <p:cNvSpPr>
              <a:spLocks noChangeShapeType="1"/>
            </p:cNvSpPr>
            <p:nvPr/>
          </p:nvSpPr>
          <p:spPr bwMode="auto">
            <a:xfrm>
              <a:off x="1168400" y="4189413"/>
              <a:ext cx="1588" cy="7175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288"/>
            <p:cNvSpPr>
              <a:spLocks/>
            </p:cNvSpPr>
            <p:nvPr/>
          </p:nvSpPr>
          <p:spPr bwMode="auto">
            <a:xfrm>
              <a:off x="1333500" y="4138613"/>
              <a:ext cx="1588" cy="1136650"/>
            </a:xfrm>
            <a:custGeom>
              <a:avLst/>
              <a:gdLst>
                <a:gd name="T0" fmla="*/ 0 w 1588"/>
                <a:gd name="T1" fmla="*/ 0 h 716"/>
                <a:gd name="T2" fmla="*/ 0 w 1588"/>
                <a:gd name="T3" fmla="*/ 1804431875 h 716"/>
                <a:gd name="T4" fmla="*/ 0 w 1588"/>
                <a:gd name="T5" fmla="*/ 0 h 716"/>
                <a:gd name="T6" fmla="*/ 0 60000 65536"/>
                <a:gd name="T7" fmla="*/ 0 60000 65536"/>
                <a:gd name="T8" fmla="*/ 0 60000 65536"/>
                <a:gd name="T9" fmla="*/ 0 w 1588"/>
                <a:gd name="T10" fmla="*/ 0 h 716"/>
                <a:gd name="T11" fmla="*/ 1588 w 1588"/>
                <a:gd name="T12" fmla="*/ 716 h 7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716">
                  <a:moveTo>
                    <a:pt x="0" y="0"/>
                  </a:moveTo>
                  <a:lnTo>
                    <a:pt x="0" y="7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Line 289"/>
            <p:cNvSpPr>
              <a:spLocks noChangeShapeType="1"/>
            </p:cNvSpPr>
            <p:nvPr/>
          </p:nvSpPr>
          <p:spPr bwMode="auto">
            <a:xfrm>
              <a:off x="1333500" y="4138613"/>
              <a:ext cx="1588" cy="11366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290"/>
            <p:cNvSpPr>
              <a:spLocks/>
            </p:cNvSpPr>
            <p:nvPr/>
          </p:nvSpPr>
          <p:spPr bwMode="auto">
            <a:xfrm>
              <a:off x="1828800" y="4319588"/>
              <a:ext cx="1588" cy="936625"/>
            </a:xfrm>
            <a:custGeom>
              <a:avLst/>
              <a:gdLst>
                <a:gd name="T0" fmla="*/ 0 w 1588"/>
                <a:gd name="T1" fmla="*/ 0 h 590"/>
                <a:gd name="T2" fmla="*/ 0 w 1588"/>
                <a:gd name="T3" fmla="*/ 1486892188 h 590"/>
                <a:gd name="T4" fmla="*/ 0 w 1588"/>
                <a:gd name="T5" fmla="*/ 0 h 590"/>
                <a:gd name="T6" fmla="*/ 0 60000 65536"/>
                <a:gd name="T7" fmla="*/ 0 60000 65536"/>
                <a:gd name="T8" fmla="*/ 0 60000 65536"/>
                <a:gd name="T9" fmla="*/ 0 w 1588"/>
                <a:gd name="T10" fmla="*/ 0 h 590"/>
                <a:gd name="T11" fmla="*/ 1588 w 1588"/>
                <a:gd name="T12" fmla="*/ 590 h 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590">
                  <a:moveTo>
                    <a:pt x="0" y="0"/>
                  </a:move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Line 291"/>
            <p:cNvSpPr>
              <a:spLocks noChangeShapeType="1"/>
            </p:cNvSpPr>
            <p:nvPr/>
          </p:nvSpPr>
          <p:spPr bwMode="auto">
            <a:xfrm>
              <a:off x="1828800" y="4319588"/>
              <a:ext cx="1588" cy="9366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292"/>
            <p:cNvSpPr>
              <a:spLocks/>
            </p:cNvSpPr>
            <p:nvPr/>
          </p:nvSpPr>
          <p:spPr bwMode="auto">
            <a:xfrm>
              <a:off x="1730375" y="4319588"/>
              <a:ext cx="1588" cy="800100"/>
            </a:xfrm>
            <a:custGeom>
              <a:avLst/>
              <a:gdLst>
                <a:gd name="T0" fmla="*/ 0 w 1588"/>
                <a:gd name="T1" fmla="*/ 0 h 504"/>
                <a:gd name="T2" fmla="*/ 0 w 1588"/>
                <a:gd name="T3" fmla="*/ 1270158750 h 504"/>
                <a:gd name="T4" fmla="*/ 0 w 1588"/>
                <a:gd name="T5" fmla="*/ 0 h 504"/>
                <a:gd name="T6" fmla="*/ 0 60000 65536"/>
                <a:gd name="T7" fmla="*/ 0 60000 65536"/>
                <a:gd name="T8" fmla="*/ 0 60000 65536"/>
                <a:gd name="T9" fmla="*/ 0 w 1588"/>
                <a:gd name="T10" fmla="*/ 0 h 504"/>
                <a:gd name="T11" fmla="*/ 1588 w 1588"/>
                <a:gd name="T12" fmla="*/ 504 h 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504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Line 293"/>
            <p:cNvSpPr>
              <a:spLocks noChangeShapeType="1"/>
            </p:cNvSpPr>
            <p:nvPr/>
          </p:nvSpPr>
          <p:spPr bwMode="auto">
            <a:xfrm>
              <a:off x="1730375" y="4319588"/>
              <a:ext cx="1588" cy="8001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294"/>
            <p:cNvSpPr>
              <a:spLocks/>
            </p:cNvSpPr>
            <p:nvPr/>
          </p:nvSpPr>
          <p:spPr bwMode="auto">
            <a:xfrm>
              <a:off x="2149475" y="4233863"/>
              <a:ext cx="1588" cy="1206500"/>
            </a:xfrm>
            <a:custGeom>
              <a:avLst/>
              <a:gdLst>
                <a:gd name="T0" fmla="*/ 0 w 1588"/>
                <a:gd name="T1" fmla="*/ 0 h 760"/>
                <a:gd name="T2" fmla="*/ 0 w 1588"/>
                <a:gd name="T3" fmla="*/ 1915318750 h 760"/>
                <a:gd name="T4" fmla="*/ 0 w 1588"/>
                <a:gd name="T5" fmla="*/ 0 h 760"/>
                <a:gd name="T6" fmla="*/ 0 60000 65536"/>
                <a:gd name="T7" fmla="*/ 0 60000 65536"/>
                <a:gd name="T8" fmla="*/ 0 60000 65536"/>
                <a:gd name="T9" fmla="*/ 0 w 1588"/>
                <a:gd name="T10" fmla="*/ 0 h 760"/>
                <a:gd name="T11" fmla="*/ 1588 w 1588"/>
                <a:gd name="T12" fmla="*/ 760 h 7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760">
                  <a:moveTo>
                    <a:pt x="0" y="0"/>
                  </a:moveTo>
                  <a:lnTo>
                    <a:pt x="0" y="7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Line 295"/>
            <p:cNvSpPr>
              <a:spLocks noChangeShapeType="1"/>
            </p:cNvSpPr>
            <p:nvPr/>
          </p:nvSpPr>
          <p:spPr bwMode="auto">
            <a:xfrm>
              <a:off x="2149475" y="4233863"/>
              <a:ext cx="1588" cy="12065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296"/>
            <p:cNvSpPr>
              <a:spLocks/>
            </p:cNvSpPr>
            <p:nvPr/>
          </p:nvSpPr>
          <p:spPr bwMode="auto">
            <a:xfrm>
              <a:off x="1955800" y="4256088"/>
              <a:ext cx="1588" cy="698500"/>
            </a:xfrm>
            <a:custGeom>
              <a:avLst/>
              <a:gdLst>
                <a:gd name="T0" fmla="*/ 0 w 1588"/>
                <a:gd name="T1" fmla="*/ 0 h 440"/>
                <a:gd name="T2" fmla="*/ 0 w 1588"/>
                <a:gd name="T3" fmla="*/ 1108868750 h 440"/>
                <a:gd name="T4" fmla="*/ 0 w 1588"/>
                <a:gd name="T5" fmla="*/ 0 h 440"/>
                <a:gd name="T6" fmla="*/ 0 60000 65536"/>
                <a:gd name="T7" fmla="*/ 0 60000 65536"/>
                <a:gd name="T8" fmla="*/ 0 60000 65536"/>
                <a:gd name="T9" fmla="*/ 0 w 1588"/>
                <a:gd name="T10" fmla="*/ 0 h 440"/>
                <a:gd name="T11" fmla="*/ 1588 w 1588"/>
                <a:gd name="T12" fmla="*/ 440 h 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40">
                  <a:moveTo>
                    <a:pt x="0" y="0"/>
                  </a:moveTo>
                  <a:lnTo>
                    <a:pt x="0" y="4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Line 297"/>
            <p:cNvSpPr>
              <a:spLocks noChangeShapeType="1"/>
            </p:cNvSpPr>
            <p:nvPr/>
          </p:nvSpPr>
          <p:spPr bwMode="auto">
            <a:xfrm>
              <a:off x="1955800" y="4256088"/>
              <a:ext cx="1588" cy="6985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298"/>
            <p:cNvSpPr>
              <a:spLocks/>
            </p:cNvSpPr>
            <p:nvPr/>
          </p:nvSpPr>
          <p:spPr bwMode="auto">
            <a:xfrm>
              <a:off x="1479550" y="4186238"/>
              <a:ext cx="1588" cy="692150"/>
            </a:xfrm>
            <a:custGeom>
              <a:avLst/>
              <a:gdLst>
                <a:gd name="T0" fmla="*/ 0 w 1588"/>
                <a:gd name="T1" fmla="*/ 0 h 436"/>
                <a:gd name="T2" fmla="*/ 0 w 1588"/>
                <a:gd name="T3" fmla="*/ 1098788125 h 436"/>
                <a:gd name="T4" fmla="*/ 0 w 1588"/>
                <a:gd name="T5" fmla="*/ 0 h 436"/>
                <a:gd name="T6" fmla="*/ 0 60000 65536"/>
                <a:gd name="T7" fmla="*/ 0 60000 65536"/>
                <a:gd name="T8" fmla="*/ 0 60000 65536"/>
                <a:gd name="T9" fmla="*/ 0 w 1588"/>
                <a:gd name="T10" fmla="*/ 0 h 436"/>
                <a:gd name="T11" fmla="*/ 1588 w 1588"/>
                <a:gd name="T12" fmla="*/ 436 h 4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36">
                  <a:moveTo>
                    <a:pt x="0" y="0"/>
                  </a:moveTo>
                  <a:lnTo>
                    <a:pt x="0" y="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Line 299"/>
            <p:cNvSpPr>
              <a:spLocks noChangeShapeType="1"/>
            </p:cNvSpPr>
            <p:nvPr/>
          </p:nvSpPr>
          <p:spPr bwMode="auto">
            <a:xfrm>
              <a:off x="1479550" y="4186238"/>
              <a:ext cx="1588" cy="6921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300"/>
            <p:cNvSpPr>
              <a:spLocks/>
            </p:cNvSpPr>
            <p:nvPr/>
          </p:nvSpPr>
          <p:spPr bwMode="auto">
            <a:xfrm>
              <a:off x="1597025" y="4186238"/>
              <a:ext cx="1588" cy="787400"/>
            </a:xfrm>
            <a:custGeom>
              <a:avLst/>
              <a:gdLst>
                <a:gd name="T0" fmla="*/ 0 w 1588"/>
                <a:gd name="T1" fmla="*/ 0 h 496"/>
                <a:gd name="T2" fmla="*/ 0 w 1588"/>
                <a:gd name="T3" fmla="*/ 1249997500 h 496"/>
                <a:gd name="T4" fmla="*/ 0 w 1588"/>
                <a:gd name="T5" fmla="*/ 0 h 496"/>
                <a:gd name="T6" fmla="*/ 0 60000 65536"/>
                <a:gd name="T7" fmla="*/ 0 60000 65536"/>
                <a:gd name="T8" fmla="*/ 0 60000 65536"/>
                <a:gd name="T9" fmla="*/ 0 w 1588"/>
                <a:gd name="T10" fmla="*/ 0 h 496"/>
                <a:gd name="T11" fmla="*/ 1588 w 1588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496">
                  <a:moveTo>
                    <a:pt x="0" y="0"/>
                  </a:moveTo>
                  <a:lnTo>
                    <a:pt x="0" y="4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Line 301"/>
            <p:cNvSpPr>
              <a:spLocks noChangeShapeType="1"/>
            </p:cNvSpPr>
            <p:nvPr/>
          </p:nvSpPr>
          <p:spPr bwMode="auto">
            <a:xfrm>
              <a:off x="1597025" y="4186238"/>
              <a:ext cx="1588" cy="7874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302"/>
            <p:cNvSpPr>
              <a:spLocks/>
            </p:cNvSpPr>
            <p:nvPr/>
          </p:nvSpPr>
          <p:spPr bwMode="auto">
            <a:xfrm>
              <a:off x="1533525" y="4202113"/>
              <a:ext cx="1588" cy="479425"/>
            </a:xfrm>
            <a:custGeom>
              <a:avLst/>
              <a:gdLst>
                <a:gd name="T0" fmla="*/ 0 w 1588"/>
                <a:gd name="T1" fmla="*/ 0 h 302"/>
                <a:gd name="T2" fmla="*/ 0 w 1588"/>
                <a:gd name="T3" fmla="*/ 761087188 h 302"/>
                <a:gd name="T4" fmla="*/ 0 w 1588"/>
                <a:gd name="T5" fmla="*/ 0 h 302"/>
                <a:gd name="T6" fmla="*/ 0 60000 65536"/>
                <a:gd name="T7" fmla="*/ 0 60000 65536"/>
                <a:gd name="T8" fmla="*/ 0 60000 65536"/>
                <a:gd name="T9" fmla="*/ 0 w 1588"/>
                <a:gd name="T10" fmla="*/ 0 h 302"/>
                <a:gd name="T11" fmla="*/ 1588 w 1588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302">
                  <a:moveTo>
                    <a:pt x="0" y="0"/>
                  </a:moveTo>
                  <a:lnTo>
                    <a:pt x="0" y="3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Line 303"/>
            <p:cNvSpPr>
              <a:spLocks noChangeShapeType="1"/>
            </p:cNvSpPr>
            <p:nvPr/>
          </p:nvSpPr>
          <p:spPr bwMode="auto">
            <a:xfrm>
              <a:off x="1533525" y="4202113"/>
              <a:ext cx="1588" cy="4794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304"/>
            <p:cNvSpPr>
              <a:spLocks/>
            </p:cNvSpPr>
            <p:nvPr/>
          </p:nvSpPr>
          <p:spPr bwMode="auto">
            <a:xfrm>
              <a:off x="2409825" y="4100513"/>
              <a:ext cx="1588" cy="860425"/>
            </a:xfrm>
            <a:custGeom>
              <a:avLst/>
              <a:gdLst>
                <a:gd name="T0" fmla="*/ 0 w 1588"/>
                <a:gd name="T1" fmla="*/ 0 h 542"/>
                <a:gd name="T2" fmla="*/ 0 w 1588"/>
                <a:gd name="T3" fmla="*/ 1365924688 h 542"/>
                <a:gd name="T4" fmla="*/ 0 w 1588"/>
                <a:gd name="T5" fmla="*/ 0 h 542"/>
                <a:gd name="T6" fmla="*/ 0 60000 65536"/>
                <a:gd name="T7" fmla="*/ 0 60000 65536"/>
                <a:gd name="T8" fmla="*/ 0 60000 65536"/>
                <a:gd name="T9" fmla="*/ 0 w 1588"/>
                <a:gd name="T10" fmla="*/ 0 h 542"/>
                <a:gd name="T11" fmla="*/ 1588 w 1588"/>
                <a:gd name="T12" fmla="*/ 542 h 5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542">
                  <a:moveTo>
                    <a:pt x="0" y="0"/>
                  </a:moveTo>
                  <a:lnTo>
                    <a:pt x="0" y="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Line 305"/>
            <p:cNvSpPr>
              <a:spLocks noChangeShapeType="1"/>
            </p:cNvSpPr>
            <p:nvPr/>
          </p:nvSpPr>
          <p:spPr bwMode="auto">
            <a:xfrm>
              <a:off x="2409825" y="4100513"/>
              <a:ext cx="1588" cy="8604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306"/>
            <p:cNvSpPr>
              <a:spLocks/>
            </p:cNvSpPr>
            <p:nvPr/>
          </p:nvSpPr>
          <p:spPr bwMode="auto">
            <a:xfrm>
              <a:off x="1428750" y="4087813"/>
              <a:ext cx="1588" cy="479425"/>
            </a:xfrm>
            <a:custGeom>
              <a:avLst/>
              <a:gdLst>
                <a:gd name="T0" fmla="*/ 0 w 1588"/>
                <a:gd name="T1" fmla="*/ 0 h 302"/>
                <a:gd name="T2" fmla="*/ 0 w 1588"/>
                <a:gd name="T3" fmla="*/ 761087188 h 302"/>
                <a:gd name="T4" fmla="*/ 0 w 1588"/>
                <a:gd name="T5" fmla="*/ 0 h 302"/>
                <a:gd name="T6" fmla="*/ 0 60000 65536"/>
                <a:gd name="T7" fmla="*/ 0 60000 65536"/>
                <a:gd name="T8" fmla="*/ 0 60000 65536"/>
                <a:gd name="T9" fmla="*/ 0 w 1588"/>
                <a:gd name="T10" fmla="*/ 0 h 302"/>
                <a:gd name="T11" fmla="*/ 1588 w 1588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302">
                  <a:moveTo>
                    <a:pt x="0" y="0"/>
                  </a:moveTo>
                  <a:lnTo>
                    <a:pt x="0" y="3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Line 307"/>
            <p:cNvSpPr>
              <a:spLocks noChangeShapeType="1"/>
            </p:cNvSpPr>
            <p:nvPr/>
          </p:nvSpPr>
          <p:spPr bwMode="auto">
            <a:xfrm>
              <a:off x="1428750" y="4087813"/>
              <a:ext cx="1588" cy="4794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308"/>
            <p:cNvSpPr>
              <a:spLocks/>
            </p:cNvSpPr>
            <p:nvPr/>
          </p:nvSpPr>
          <p:spPr bwMode="auto">
            <a:xfrm>
              <a:off x="2000250" y="4179888"/>
              <a:ext cx="1588" cy="260350"/>
            </a:xfrm>
            <a:custGeom>
              <a:avLst/>
              <a:gdLst>
                <a:gd name="T0" fmla="*/ 0 w 1588"/>
                <a:gd name="T1" fmla="*/ 0 h 164"/>
                <a:gd name="T2" fmla="*/ 0 w 1588"/>
                <a:gd name="T3" fmla="*/ 413305625 h 164"/>
                <a:gd name="T4" fmla="*/ 0 w 1588"/>
                <a:gd name="T5" fmla="*/ 0 h 164"/>
                <a:gd name="T6" fmla="*/ 0 60000 65536"/>
                <a:gd name="T7" fmla="*/ 0 60000 65536"/>
                <a:gd name="T8" fmla="*/ 0 60000 65536"/>
                <a:gd name="T9" fmla="*/ 0 w 1588"/>
                <a:gd name="T10" fmla="*/ 0 h 164"/>
                <a:gd name="T11" fmla="*/ 1588 w 1588"/>
                <a:gd name="T12" fmla="*/ 164 h 1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164">
                  <a:moveTo>
                    <a:pt x="0" y="0"/>
                  </a:moveTo>
                  <a:lnTo>
                    <a:pt x="0" y="1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Line 309"/>
            <p:cNvSpPr>
              <a:spLocks noChangeShapeType="1"/>
            </p:cNvSpPr>
            <p:nvPr/>
          </p:nvSpPr>
          <p:spPr bwMode="auto">
            <a:xfrm>
              <a:off x="2000250" y="4179888"/>
              <a:ext cx="1588" cy="26035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310"/>
            <p:cNvSpPr>
              <a:spLocks/>
            </p:cNvSpPr>
            <p:nvPr/>
          </p:nvSpPr>
          <p:spPr bwMode="auto">
            <a:xfrm>
              <a:off x="2085975" y="4211638"/>
              <a:ext cx="1588" cy="508000"/>
            </a:xfrm>
            <a:custGeom>
              <a:avLst/>
              <a:gdLst>
                <a:gd name="T0" fmla="*/ 0 w 1588"/>
                <a:gd name="T1" fmla="*/ 0 h 320"/>
                <a:gd name="T2" fmla="*/ 0 w 1588"/>
                <a:gd name="T3" fmla="*/ 806450000 h 320"/>
                <a:gd name="T4" fmla="*/ 0 w 1588"/>
                <a:gd name="T5" fmla="*/ 0 h 320"/>
                <a:gd name="T6" fmla="*/ 0 60000 65536"/>
                <a:gd name="T7" fmla="*/ 0 60000 65536"/>
                <a:gd name="T8" fmla="*/ 0 60000 65536"/>
                <a:gd name="T9" fmla="*/ 0 w 1588"/>
                <a:gd name="T10" fmla="*/ 0 h 320"/>
                <a:gd name="T11" fmla="*/ 1588 w 1588"/>
                <a:gd name="T12" fmla="*/ 320 h 3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8" h="320">
                  <a:moveTo>
                    <a:pt x="0" y="0"/>
                  </a:moveTo>
                  <a:lnTo>
                    <a:pt x="0" y="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Line 311"/>
            <p:cNvSpPr>
              <a:spLocks noChangeShapeType="1"/>
            </p:cNvSpPr>
            <p:nvPr/>
          </p:nvSpPr>
          <p:spPr bwMode="auto">
            <a:xfrm>
              <a:off x="2085975" y="4211638"/>
              <a:ext cx="1588" cy="5080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0" name="Rectangle 312"/>
          <p:cNvSpPr>
            <a:spLocks noChangeArrowheads="1"/>
          </p:cNvSpPr>
          <p:nvPr/>
        </p:nvSpPr>
        <p:spPr bwMode="auto">
          <a:xfrm>
            <a:off x="6264275" y="914400"/>
            <a:ext cx="2425700" cy="1947863"/>
          </a:xfrm>
          <a:prstGeom prst="rect">
            <a:avLst/>
          </a:prstGeom>
          <a:solidFill>
            <a:srgbClr val="006B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1" name="Freeform 313"/>
          <p:cNvSpPr>
            <a:spLocks/>
          </p:cNvSpPr>
          <p:nvPr/>
        </p:nvSpPr>
        <p:spPr bwMode="auto">
          <a:xfrm>
            <a:off x="6692900" y="1335088"/>
            <a:ext cx="1625600" cy="993775"/>
          </a:xfrm>
          <a:custGeom>
            <a:avLst/>
            <a:gdLst>
              <a:gd name="T0" fmla="*/ 2147483646 w 1024"/>
              <a:gd name="T1" fmla="*/ 705643750 h 626"/>
              <a:gd name="T2" fmla="*/ 2147483646 w 1024"/>
              <a:gd name="T3" fmla="*/ 534273125 h 626"/>
              <a:gd name="T4" fmla="*/ 2147483646 w 1024"/>
              <a:gd name="T5" fmla="*/ 367942813 h 626"/>
              <a:gd name="T6" fmla="*/ 2147483646 w 1024"/>
              <a:gd name="T7" fmla="*/ 272176875 h 626"/>
              <a:gd name="T8" fmla="*/ 2111890938 w 1024"/>
              <a:gd name="T9" fmla="*/ 216733438 h 626"/>
              <a:gd name="T10" fmla="*/ 1995963750 w 1024"/>
              <a:gd name="T11" fmla="*/ 191531875 h 626"/>
              <a:gd name="T12" fmla="*/ 1839714063 w 1024"/>
              <a:gd name="T13" fmla="*/ 196572188 h 626"/>
              <a:gd name="T14" fmla="*/ 1754028750 w 1024"/>
              <a:gd name="T15" fmla="*/ 186491563 h 626"/>
              <a:gd name="T16" fmla="*/ 1587698438 w 1024"/>
              <a:gd name="T17" fmla="*/ 85685313 h 626"/>
              <a:gd name="T18" fmla="*/ 1386085938 w 1024"/>
              <a:gd name="T19" fmla="*/ 15120938 h 626"/>
              <a:gd name="T20" fmla="*/ 1194554063 w 1024"/>
              <a:gd name="T21" fmla="*/ 5040313 h 626"/>
              <a:gd name="T22" fmla="*/ 1073586563 w 1024"/>
              <a:gd name="T23" fmla="*/ 35282188 h 626"/>
              <a:gd name="T24" fmla="*/ 952619063 w 1024"/>
              <a:gd name="T25" fmla="*/ 100806250 h 626"/>
              <a:gd name="T26" fmla="*/ 831651563 w 1024"/>
              <a:gd name="T27" fmla="*/ 206652813 h 626"/>
              <a:gd name="T28" fmla="*/ 771167813 w 1024"/>
              <a:gd name="T29" fmla="*/ 171370625 h 626"/>
              <a:gd name="T30" fmla="*/ 624998750 w 1024"/>
              <a:gd name="T31" fmla="*/ 136088438 h 626"/>
              <a:gd name="T32" fmla="*/ 504031250 w 1024"/>
              <a:gd name="T33" fmla="*/ 166330313 h 626"/>
              <a:gd name="T34" fmla="*/ 398184688 w 1024"/>
              <a:gd name="T35" fmla="*/ 287297813 h 626"/>
              <a:gd name="T36" fmla="*/ 347781563 w 1024"/>
              <a:gd name="T37" fmla="*/ 438507188 h 626"/>
              <a:gd name="T38" fmla="*/ 201612500 w 1024"/>
              <a:gd name="T39" fmla="*/ 488910313 h 626"/>
              <a:gd name="T40" fmla="*/ 85685313 w 1024"/>
              <a:gd name="T41" fmla="*/ 574595625 h 626"/>
              <a:gd name="T42" fmla="*/ 25201563 w 1024"/>
              <a:gd name="T43" fmla="*/ 680442188 h 626"/>
              <a:gd name="T44" fmla="*/ 5040313 w 1024"/>
              <a:gd name="T45" fmla="*/ 756046875 h 626"/>
              <a:gd name="T46" fmla="*/ 10080625 w 1024"/>
              <a:gd name="T47" fmla="*/ 877014375 h 626"/>
              <a:gd name="T48" fmla="*/ 45362813 w 1024"/>
              <a:gd name="T49" fmla="*/ 1008062500 h 626"/>
              <a:gd name="T50" fmla="*/ 126007813 w 1024"/>
              <a:gd name="T51" fmla="*/ 1139110625 h 626"/>
              <a:gd name="T52" fmla="*/ 246975313 w 1024"/>
              <a:gd name="T53" fmla="*/ 1255037813 h 626"/>
              <a:gd name="T54" fmla="*/ 418345938 w 1024"/>
              <a:gd name="T55" fmla="*/ 1335682813 h 626"/>
              <a:gd name="T56" fmla="*/ 453628125 w 1024"/>
              <a:gd name="T57" fmla="*/ 1401206875 h 626"/>
              <a:gd name="T58" fmla="*/ 549394063 w 1024"/>
              <a:gd name="T59" fmla="*/ 1486892188 h 626"/>
              <a:gd name="T60" fmla="*/ 720764688 w 1024"/>
              <a:gd name="T61" fmla="*/ 1562496875 h 626"/>
              <a:gd name="T62" fmla="*/ 982860938 w 1024"/>
              <a:gd name="T63" fmla="*/ 1572577500 h 626"/>
              <a:gd name="T64" fmla="*/ 1360884375 w 1024"/>
              <a:gd name="T65" fmla="*/ 1476811563 h 626"/>
              <a:gd name="T66" fmla="*/ 1486892188 w 1024"/>
              <a:gd name="T67" fmla="*/ 1527214688 h 626"/>
              <a:gd name="T68" fmla="*/ 1663303125 w 1024"/>
              <a:gd name="T69" fmla="*/ 1562496875 h 626"/>
              <a:gd name="T70" fmla="*/ 1804431875 w 1024"/>
              <a:gd name="T71" fmla="*/ 1552416250 h 626"/>
              <a:gd name="T72" fmla="*/ 1925399375 w 1024"/>
              <a:gd name="T73" fmla="*/ 1476811563 h 626"/>
              <a:gd name="T74" fmla="*/ 2006044375 w 1024"/>
              <a:gd name="T75" fmla="*/ 1486892188 h 626"/>
              <a:gd name="T76" fmla="*/ 2147483646 w 1024"/>
              <a:gd name="T77" fmla="*/ 1486892188 h 626"/>
              <a:gd name="T78" fmla="*/ 2147483646 w 1024"/>
              <a:gd name="T79" fmla="*/ 1446569688 h 626"/>
              <a:gd name="T80" fmla="*/ 2147483646 w 1024"/>
              <a:gd name="T81" fmla="*/ 1345763438 h 626"/>
              <a:gd name="T82" fmla="*/ 2147483646 w 1024"/>
              <a:gd name="T83" fmla="*/ 1229836250 h 626"/>
              <a:gd name="T84" fmla="*/ 2147483646 w 1024"/>
              <a:gd name="T85" fmla="*/ 1179433125 h 626"/>
              <a:gd name="T86" fmla="*/ 2147483646 w 1024"/>
              <a:gd name="T87" fmla="*/ 1048385000 h 626"/>
              <a:gd name="T88" fmla="*/ 2147483646 w 1024"/>
              <a:gd name="T89" fmla="*/ 927417500 h 626"/>
              <a:gd name="T90" fmla="*/ 2147483646 w 1024"/>
              <a:gd name="T91" fmla="*/ 806450000 h 626"/>
              <a:gd name="T92" fmla="*/ 2147483646 w 1024"/>
              <a:gd name="T93" fmla="*/ 735885625 h 62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024"/>
              <a:gd name="T142" fmla="*/ 0 h 626"/>
              <a:gd name="T143" fmla="*/ 1024 w 1024"/>
              <a:gd name="T144" fmla="*/ 626 h 62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024" h="626">
                <a:moveTo>
                  <a:pt x="918" y="292"/>
                </a:moveTo>
                <a:lnTo>
                  <a:pt x="918" y="292"/>
                </a:lnTo>
                <a:lnTo>
                  <a:pt x="920" y="280"/>
                </a:lnTo>
                <a:lnTo>
                  <a:pt x="922" y="252"/>
                </a:lnTo>
                <a:lnTo>
                  <a:pt x="922" y="232"/>
                </a:lnTo>
                <a:lnTo>
                  <a:pt x="920" y="212"/>
                </a:lnTo>
                <a:lnTo>
                  <a:pt x="918" y="190"/>
                </a:lnTo>
                <a:lnTo>
                  <a:pt x="912" y="168"/>
                </a:lnTo>
                <a:lnTo>
                  <a:pt x="902" y="146"/>
                </a:lnTo>
                <a:lnTo>
                  <a:pt x="890" y="126"/>
                </a:lnTo>
                <a:lnTo>
                  <a:pt x="882" y="116"/>
                </a:lnTo>
                <a:lnTo>
                  <a:pt x="872" y="108"/>
                </a:lnTo>
                <a:lnTo>
                  <a:pt x="862" y="100"/>
                </a:lnTo>
                <a:lnTo>
                  <a:pt x="850" y="92"/>
                </a:lnTo>
                <a:lnTo>
                  <a:pt x="838" y="86"/>
                </a:lnTo>
                <a:lnTo>
                  <a:pt x="824" y="82"/>
                </a:lnTo>
                <a:lnTo>
                  <a:pt x="808" y="78"/>
                </a:lnTo>
                <a:lnTo>
                  <a:pt x="792" y="76"/>
                </a:lnTo>
                <a:lnTo>
                  <a:pt x="772" y="74"/>
                </a:lnTo>
                <a:lnTo>
                  <a:pt x="752" y="76"/>
                </a:lnTo>
                <a:lnTo>
                  <a:pt x="730" y="78"/>
                </a:lnTo>
                <a:lnTo>
                  <a:pt x="706" y="82"/>
                </a:lnTo>
                <a:lnTo>
                  <a:pt x="696" y="74"/>
                </a:lnTo>
                <a:lnTo>
                  <a:pt x="670" y="56"/>
                </a:lnTo>
                <a:lnTo>
                  <a:pt x="652" y="44"/>
                </a:lnTo>
                <a:lnTo>
                  <a:pt x="630" y="34"/>
                </a:lnTo>
                <a:lnTo>
                  <a:pt x="606" y="22"/>
                </a:lnTo>
                <a:lnTo>
                  <a:pt x="580" y="14"/>
                </a:lnTo>
                <a:lnTo>
                  <a:pt x="550" y="6"/>
                </a:lnTo>
                <a:lnTo>
                  <a:pt x="520" y="2"/>
                </a:lnTo>
                <a:lnTo>
                  <a:pt x="490" y="0"/>
                </a:lnTo>
                <a:lnTo>
                  <a:pt x="474" y="2"/>
                </a:lnTo>
                <a:lnTo>
                  <a:pt x="458" y="4"/>
                </a:lnTo>
                <a:lnTo>
                  <a:pt x="442" y="8"/>
                </a:lnTo>
                <a:lnTo>
                  <a:pt x="426" y="14"/>
                </a:lnTo>
                <a:lnTo>
                  <a:pt x="410" y="20"/>
                </a:lnTo>
                <a:lnTo>
                  <a:pt x="394" y="30"/>
                </a:lnTo>
                <a:lnTo>
                  <a:pt x="378" y="40"/>
                </a:lnTo>
                <a:lnTo>
                  <a:pt x="362" y="52"/>
                </a:lnTo>
                <a:lnTo>
                  <a:pt x="346" y="66"/>
                </a:lnTo>
                <a:lnTo>
                  <a:pt x="330" y="82"/>
                </a:lnTo>
                <a:lnTo>
                  <a:pt x="324" y="78"/>
                </a:lnTo>
                <a:lnTo>
                  <a:pt x="306" y="68"/>
                </a:lnTo>
                <a:lnTo>
                  <a:pt x="280" y="60"/>
                </a:lnTo>
                <a:lnTo>
                  <a:pt x="264" y="56"/>
                </a:lnTo>
                <a:lnTo>
                  <a:pt x="248" y="54"/>
                </a:lnTo>
                <a:lnTo>
                  <a:pt x="232" y="56"/>
                </a:lnTo>
                <a:lnTo>
                  <a:pt x="216" y="60"/>
                </a:lnTo>
                <a:lnTo>
                  <a:pt x="200" y="66"/>
                </a:lnTo>
                <a:lnTo>
                  <a:pt x="184" y="78"/>
                </a:lnTo>
                <a:lnTo>
                  <a:pt x="170" y="94"/>
                </a:lnTo>
                <a:lnTo>
                  <a:pt x="158" y="114"/>
                </a:lnTo>
                <a:lnTo>
                  <a:pt x="146" y="140"/>
                </a:lnTo>
                <a:lnTo>
                  <a:pt x="138" y="174"/>
                </a:lnTo>
                <a:lnTo>
                  <a:pt x="120" y="178"/>
                </a:lnTo>
                <a:lnTo>
                  <a:pt x="102" y="184"/>
                </a:lnTo>
                <a:lnTo>
                  <a:pt x="80" y="194"/>
                </a:lnTo>
                <a:lnTo>
                  <a:pt x="56" y="210"/>
                </a:lnTo>
                <a:lnTo>
                  <a:pt x="44" y="218"/>
                </a:lnTo>
                <a:lnTo>
                  <a:pt x="34" y="228"/>
                </a:lnTo>
                <a:lnTo>
                  <a:pt x="24" y="240"/>
                </a:lnTo>
                <a:lnTo>
                  <a:pt x="16" y="254"/>
                </a:lnTo>
                <a:lnTo>
                  <a:pt x="10" y="270"/>
                </a:lnTo>
                <a:lnTo>
                  <a:pt x="4" y="286"/>
                </a:lnTo>
                <a:lnTo>
                  <a:pt x="2" y="300"/>
                </a:lnTo>
                <a:lnTo>
                  <a:pt x="0" y="314"/>
                </a:lnTo>
                <a:lnTo>
                  <a:pt x="2" y="330"/>
                </a:lnTo>
                <a:lnTo>
                  <a:pt x="4" y="348"/>
                </a:lnTo>
                <a:lnTo>
                  <a:pt x="6" y="364"/>
                </a:lnTo>
                <a:lnTo>
                  <a:pt x="12" y="382"/>
                </a:lnTo>
                <a:lnTo>
                  <a:pt x="18" y="400"/>
                </a:lnTo>
                <a:lnTo>
                  <a:pt x="26" y="418"/>
                </a:lnTo>
                <a:lnTo>
                  <a:pt x="38" y="436"/>
                </a:lnTo>
                <a:lnTo>
                  <a:pt x="50" y="452"/>
                </a:lnTo>
                <a:lnTo>
                  <a:pt x="64" y="468"/>
                </a:lnTo>
                <a:lnTo>
                  <a:pt x="80" y="484"/>
                </a:lnTo>
                <a:lnTo>
                  <a:pt x="98" y="498"/>
                </a:lnTo>
                <a:lnTo>
                  <a:pt x="118" y="510"/>
                </a:lnTo>
                <a:lnTo>
                  <a:pt x="142" y="522"/>
                </a:lnTo>
                <a:lnTo>
                  <a:pt x="166" y="530"/>
                </a:lnTo>
                <a:lnTo>
                  <a:pt x="170" y="538"/>
                </a:lnTo>
                <a:lnTo>
                  <a:pt x="180" y="556"/>
                </a:lnTo>
                <a:lnTo>
                  <a:pt x="190" y="566"/>
                </a:lnTo>
                <a:lnTo>
                  <a:pt x="202" y="578"/>
                </a:lnTo>
                <a:lnTo>
                  <a:pt x="218" y="590"/>
                </a:lnTo>
                <a:lnTo>
                  <a:pt x="236" y="602"/>
                </a:lnTo>
                <a:lnTo>
                  <a:pt x="260" y="612"/>
                </a:lnTo>
                <a:lnTo>
                  <a:pt x="286" y="620"/>
                </a:lnTo>
                <a:lnTo>
                  <a:pt x="316" y="624"/>
                </a:lnTo>
                <a:lnTo>
                  <a:pt x="350" y="626"/>
                </a:lnTo>
                <a:lnTo>
                  <a:pt x="390" y="624"/>
                </a:lnTo>
                <a:lnTo>
                  <a:pt x="434" y="616"/>
                </a:lnTo>
                <a:lnTo>
                  <a:pt x="484" y="604"/>
                </a:lnTo>
                <a:lnTo>
                  <a:pt x="540" y="586"/>
                </a:lnTo>
                <a:lnTo>
                  <a:pt x="564" y="596"/>
                </a:lnTo>
                <a:lnTo>
                  <a:pt x="590" y="606"/>
                </a:lnTo>
                <a:lnTo>
                  <a:pt x="624" y="616"/>
                </a:lnTo>
                <a:lnTo>
                  <a:pt x="642" y="620"/>
                </a:lnTo>
                <a:lnTo>
                  <a:pt x="660" y="620"/>
                </a:lnTo>
                <a:lnTo>
                  <a:pt x="678" y="622"/>
                </a:lnTo>
                <a:lnTo>
                  <a:pt x="698" y="620"/>
                </a:lnTo>
                <a:lnTo>
                  <a:pt x="716" y="616"/>
                </a:lnTo>
                <a:lnTo>
                  <a:pt x="732" y="608"/>
                </a:lnTo>
                <a:lnTo>
                  <a:pt x="748" y="598"/>
                </a:lnTo>
                <a:lnTo>
                  <a:pt x="764" y="586"/>
                </a:lnTo>
                <a:lnTo>
                  <a:pt x="772" y="586"/>
                </a:lnTo>
                <a:lnTo>
                  <a:pt x="796" y="590"/>
                </a:lnTo>
                <a:lnTo>
                  <a:pt x="832" y="592"/>
                </a:lnTo>
                <a:lnTo>
                  <a:pt x="852" y="592"/>
                </a:lnTo>
                <a:lnTo>
                  <a:pt x="872" y="590"/>
                </a:lnTo>
                <a:lnTo>
                  <a:pt x="894" y="586"/>
                </a:lnTo>
                <a:lnTo>
                  <a:pt x="916" y="580"/>
                </a:lnTo>
                <a:lnTo>
                  <a:pt x="936" y="574"/>
                </a:lnTo>
                <a:lnTo>
                  <a:pt x="956" y="564"/>
                </a:lnTo>
                <a:lnTo>
                  <a:pt x="976" y="550"/>
                </a:lnTo>
                <a:lnTo>
                  <a:pt x="992" y="534"/>
                </a:lnTo>
                <a:lnTo>
                  <a:pt x="1004" y="512"/>
                </a:lnTo>
                <a:lnTo>
                  <a:pt x="1010" y="502"/>
                </a:lnTo>
                <a:lnTo>
                  <a:pt x="1014" y="488"/>
                </a:lnTo>
                <a:lnTo>
                  <a:pt x="1016" y="484"/>
                </a:lnTo>
                <a:lnTo>
                  <a:pt x="1020" y="468"/>
                </a:lnTo>
                <a:lnTo>
                  <a:pt x="1024" y="444"/>
                </a:lnTo>
                <a:lnTo>
                  <a:pt x="1024" y="432"/>
                </a:lnTo>
                <a:lnTo>
                  <a:pt x="1022" y="416"/>
                </a:lnTo>
                <a:lnTo>
                  <a:pt x="1020" y="400"/>
                </a:lnTo>
                <a:lnTo>
                  <a:pt x="1014" y="384"/>
                </a:lnTo>
                <a:lnTo>
                  <a:pt x="1006" y="368"/>
                </a:lnTo>
                <a:lnTo>
                  <a:pt x="996" y="352"/>
                </a:lnTo>
                <a:lnTo>
                  <a:pt x="982" y="336"/>
                </a:lnTo>
                <a:lnTo>
                  <a:pt x="964" y="320"/>
                </a:lnTo>
                <a:lnTo>
                  <a:pt x="944" y="306"/>
                </a:lnTo>
                <a:lnTo>
                  <a:pt x="918" y="2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8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Rectangle 314"/>
          <p:cNvSpPr>
            <a:spLocks noChangeArrowheads="1"/>
          </p:cNvSpPr>
          <p:nvPr/>
        </p:nvSpPr>
        <p:spPr bwMode="auto">
          <a:xfrm>
            <a:off x="482600" y="914400"/>
            <a:ext cx="2425700" cy="1941513"/>
          </a:xfrm>
          <a:prstGeom prst="rect">
            <a:avLst/>
          </a:prstGeom>
          <a:solidFill>
            <a:srgbClr val="F175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3" name="Freeform 315"/>
          <p:cNvSpPr>
            <a:spLocks/>
          </p:cNvSpPr>
          <p:nvPr/>
        </p:nvSpPr>
        <p:spPr bwMode="auto">
          <a:xfrm>
            <a:off x="3190875" y="1500188"/>
            <a:ext cx="1273175" cy="593725"/>
          </a:xfrm>
          <a:custGeom>
            <a:avLst/>
            <a:gdLst>
              <a:gd name="T0" fmla="*/ 156249688 w 802"/>
              <a:gd name="T1" fmla="*/ 932457813 h 374"/>
              <a:gd name="T2" fmla="*/ 100806250 w 802"/>
              <a:gd name="T3" fmla="*/ 917336875 h 374"/>
              <a:gd name="T4" fmla="*/ 50403125 w 802"/>
              <a:gd name="T5" fmla="*/ 877014375 h 374"/>
              <a:gd name="T6" fmla="*/ 15120938 w 802"/>
              <a:gd name="T7" fmla="*/ 821570938 h 374"/>
              <a:gd name="T8" fmla="*/ 0 w 802"/>
              <a:gd name="T9" fmla="*/ 751006563 h 374"/>
              <a:gd name="T10" fmla="*/ 5040313 w 802"/>
              <a:gd name="T11" fmla="*/ 685482500 h 374"/>
              <a:gd name="T12" fmla="*/ 35282188 w 802"/>
              <a:gd name="T13" fmla="*/ 619958438 h 374"/>
              <a:gd name="T14" fmla="*/ 95765938 w 802"/>
              <a:gd name="T15" fmla="*/ 569555313 h 374"/>
              <a:gd name="T16" fmla="*/ 186491563 w 802"/>
              <a:gd name="T17" fmla="*/ 539313438 h 374"/>
              <a:gd name="T18" fmla="*/ 201612500 w 802"/>
              <a:gd name="T19" fmla="*/ 493950625 h 374"/>
              <a:gd name="T20" fmla="*/ 252015625 w 802"/>
              <a:gd name="T21" fmla="*/ 398184688 h 374"/>
              <a:gd name="T22" fmla="*/ 292338125 w 802"/>
              <a:gd name="T23" fmla="*/ 347781563 h 374"/>
              <a:gd name="T24" fmla="*/ 347781563 w 802"/>
              <a:gd name="T25" fmla="*/ 302418750 h 374"/>
              <a:gd name="T26" fmla="*/ 413305625 w 802"/>
              <a:gd name="T27" fmla="*/ 272176875 h 374"/>
              <a:gd name="T28" fmla="*/ 504031250 w 802"/>
              <a:gd name="T29" fmla="*/ 262096250 h 374"/>
              <a:gd name="T30" fmla="*/ 519152188 w 802"/>
              <a:gd name="T31" fmla="*/ 236894688 h 374"/>
              <a:gd name="T32" fmla="*/ 594756875 w 802"/>
              <a:gd name="T33" fmla="*/ 151209375 h 374"/>
              <a:gd name="T34" fmla="*/ 670361563 w 802"/>
              <a:gd name="T35" fmla="*/ 80645000 h 374"/>
              <a:gd name="T36" fmla="*/ 771167813 w 802"/>
              <a:gd name="T37" fmla="*/ 25201563 h 374"/>
              <a:gd name="T38" fmla="*/ 851812813 w 802"/>
              <a:gd name="T39" fmla="*/ 0 h 374"/>
              <a:gd name="T40" fmla="*/ 912296563 w 802"/>
              <a:gd name="T41" fmla="*/ 0 h 374"/>
              <a:gd name="T42" fmla="*/ 972780313 w 802"/>
              <a:gd name="T43" fmla="*/ 15120938 h 374"/>
              <a:gd name="T44" fmla="*/ 1033264063 w 802"/>
              <a:gd name="T45" fmla="*/ 45362813 h 374"/>
              <a:gd name="T46" fmla="*/ 1098788125 w 802"/>
              <a:gd name="T47" fmla="*/ 90725625 h 374"/>
              <a:gd name="T48" fmla="*/ 1164312188 w 802"/>
              <a:gd name="T49" fmla="*/ 161290000 h 374"/>
              <a:gd name="T50" fmla="*/ 1194554063 w 802"/>
              <a:gd name="T51" fmla="*/ 201612500 h 374"/>
              <a:gd name="T52" fmla="*/ 1265118438 w 802"/>
              <a:gd name="T53" fmla="*/ 186491563 h 374"/>
              <a:gd name="T54" fmla="*/ 1376005313 w 802"/>
              <a:gd name="T55" fmla="*/ 176410938 h 374"/>
              <a:gd name="T56" fmla="*/ 1461690625 w 802"/>
              <a:gd name="T57" fmla="*/ 186491563 h 374"/>
              <a:gd name="T58" fmla="*/ 1542335625 w 802"/>
              <a:gd name="T59" fmla="*/ 221773750 h 374"/>
              <a:gd name="T60" fmla="*/ 1612900000 w 802"/>
              <a:gd name="T61" fmla="*/ 287297813 h 374"/>
              <a:gd name="T62" fmla="*/ 1663303125 w 802"/>
              <a:gd name="T63" fmla="*/ 398184688 h 374"/>
              <a:gd name="T64" fmla="*/ 1678424063 w 802"/>
              <a:gd name="T65" fmla="*/ 468749063 h 374"/>
              <a:gd name="T66" fmla="*/ 1779230313 w 802"/>
              <a:gd name="T67" fmla="*/ 478829688 h 374"/>
              <a:gd name="T68" fmla="*/ 1869955938 w 802"/>
              <a:gd name="T69" fmla="*/ 509071563 h 374"/>
              <a:gd name="T70" fmla="*/ 1930439688 w 802"/>
              <a:gd name="T71" fmla="*/ 549394063 h 374"/>
              <a:gd name="T72" fmla="*/ 1980842813 w 802"/>
              <a:gd name="T73" fmla="*/ 604837500 h 374"/>
              <a:gd name="T74" fmla="*/ 2011084688 w 802"/>
              <a:gd name="T75" fmla="*/ 690522813 h 374"/>
              <a:gd name="T76" fmla="*/ 2021165313 w 802"/>
              <a:gd name="T77" fmla="*/ 740925938 h 374"/>
              <a:gd name="T78" fmla="*/ 2016125000 w 802"/>
              <a:gd name="T79" fmla="*/ 771167813 h 374"/>
              <a:gd name="T80" fmla="*/ 1990923438 w 802"/>
              <a:gd name="T81" fmla="*/ 821570938 h 374"/>
              <a:gd name="T82" fmla="*/ 1950600938 w 802"/>
              <a:gd name="T83" fmla="*/ 856853125 h 374"/>
              <a:gd name="T84" fmla="*/ 1895157500 w 802"/>
              <a:gd name="T85" fmla="*/ 892135313 h 374"/>
              <a:gd name="T86" fmla="*/ 1809472188 w 802"/>
              <a:gd name="T87" fmla="*/ 922377188 h 374"/>
              <a:gd name="T88" fmla="*/ 1698585313 w 802"/>
              <a:gd name="T89" fmla="*/ 937498125 h 374"/>
              <a:gd name="T90" fmla="*/ 1628020938 w 802"/>
              <a:gd name="T91" fmla="*/ 942538438 h 374"/>
              <a:gd name="T92" fmla="*/ 579635938 w 802"/>
              <a:gd name="T93" fmla="*/ 937498125 h 374"/>
              <a:gd name="T94" fmla="*/ 156249688 w 802"/>
              <a:gd name="T95" fmla="*/ 932457813 h 37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802"/>
              <a:gd name="T145" fmla="*/ 0 h 374"/>
              <a:gd name="T146" fmla="*/ 802 w 802"/>
              <a:gd name="T147" fmla="*/ 374 h 37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802" h="374">
                <a:moveTo>
                  <a:pt x="62" y="370"/>
                </a:moveTo>
                <a:lnTo>
                  <a:pt x="62" y="370"/>
                </a:lnTo>
                <a:lnTo>
                  <a:pt x="50" y="368"/>
                </a:lnTo>
                <a:lnTo>
                  <a:pt x="40" y="364"/>
                </a:lnTo>
                <a:lnTo>
                  <a:pt x="30" y="356"/>
                </a:lnTo>
                <a:lnTo>
                  <a:pt x="20" y="348"/>
                </a:lnTo>
                <a:lnTo>
                  <a:pt x="12" y="336"/>
                </a:lnTo>
                <a:lnTo>
                  <a:pt x="6" y="326"/>
                </a:lnTo>
                <a:lnTo>
                  <a:pt x="2" y="312"/>
                </a:lnTo>
                <a:lnTo>
                  <a:pt x="0" y="298"/>
                </a:lnTo>
                <a:lnTo>
                  <a:pt x="0" y="286"/>
                </a:lnTo>
                <a:lnTo>
                  <a:pt x="2" y="272"/>
                </a:lnTo>
                <a:lnTo>
                  <a:pt x="8" y="258"/>
                </a:lnTo>
                <a:lnTo>
                  <a:pt x="14" y="246"/>
                </a:lnTo>
                <a:lnTo>
                  <a:pt x="26" y="236"/>
                </a:lnTo>
                <a:lnTo>
                  <a:pt x="38" y="226"/>
                </a:lnTo>
                <a:lnTo>
                  <a:pt x="54" y="218"/>
                </a:lnTo>
                <a:lnTo>
                  <a:pt x="74" y="214"/>
                </a:lnTo>
                <a:lnTo>
                  <a:pt x="80" y="196"/>
                </a:lnTo>
                <a:lnTo>
                  <a:pt x="88" y="178"/>
                </a:lnTo>
                <a:lnTo>
                  <a:pt x="100" y="158"/>
                </a:lnTo>
                <a:lnTo>
                  <a:pt x="106" y="148"/>
                </a:lnTo>
                <a:lnTo>
                  <a:pt x="116" y="138"/>
                </a:lnTo>
                <a:lnTo>
                  <a:pt x="126" y="130"/>
                </a:lnTo>
                <a:lnTo>
                  <a:pt x="138" y="120"/>
                </a:lnTo>
                <a:lnTo>
                  <a:pt x="150" y="114"/>
                </a:lnTo>
                <a:lnTo>
                  <a:pt x="164" y="108"/>
                </a:lnTo>
                <a:lnTo>
                  <a:pt x="182" y="104"/>
                </a:lnTo>
                <a:lnTo>
                  <a:pt x="200" y="104"/>
                </a:lnTo>
                <a:lnTo>
                  <a:pt x="206" y="94"/>
                </a:lnTo>
                <a:lnTo>
                  <a:pt x="222" y="72"/>
                </a:lnTo>
                <a:lnTo>
                  <a:pt x="236" y="60"/>
                </a:lnTo>
                <a:lnTo>
                  <a:pt x="250" y="44"/>
                </a:lnTo>
                <a:lnTo>
                  <a:pt x="266" y="32"/>
                </a:lnTo>
                <a:lnTo>
                  <a:pt x="286" y="20"/>
                </a:lnTo>
                <a:lnTo>
                  <a:pt x="306" y="10"/>
                </a:lnTo>
                <a:lnTo>
                  <a:pt x="326" y="2"/>
                </a:lnTo>
                <a:lnTo>
                  <a:pt x="338" y="0"/>
                </a:lnTo>
                <a:lnTo>
                  <a:pt x="350" y="0"/>
                </a:lnTo>
                <a:lnTo>
                  <a:pt x="362" y="0"/>
                </a:lnTo>
                <a:lnTo>
                  <a:pt x="374" y="2"/>
                </a:lnTo>
                <a:lnTo>
                  <a:pt x="386" y="6"/>
                </a:lnTo>
                <a:lnTo>
                  <a:pt x="398" y="10"/>
                </a:lnTo>
                <a:lnTo>
                  <a:pt x="410" y="18"/>
                </a:lnTo>
                <a:lnTo>
                  <a:pt x="422" y="26"/>
                </a:lnTo>
                <a:lnTo>
                  <a:pt x="436" y="36"/>
                </a:lnTo>
                <a:lnTo>
                  <a:pt x="448" y="48"/>
                </a:lnTo>
                <a:lnTo>
                  <a:pt x="462" y="64"/>
                </a:lnTo>
                <a:lnTo>
                  <a:pt x="474" y="80"/>
                </a:lnTo>
                <a:lnTo>
                  <a:pt x="482" y="78"/>
                </a:lnTo>
                <a:lnTo>
                  <a:pt x="502" y="74"/>
                </a:lnTo>
                <a:lnTo>
                  <a:pt x="530" y="70"/>
                </a:lnTo>
                <a:lnTo>
                  <a:pt x="546" y="70"/>
                </a:lnTo>
                <a:lnTo>
                  <a:pt x="562" y="70"/>
                </a:lnTo>
                <a:lnTo>
                  <a:pt x="580" y="74"/>
                </a:lnTo>
                <a:lnTo>
                  <a:pt x="596" y="80"/>
                </a:lnTo>
                <a:lnTo>
                  <a:pt x="612" y="88"/>
                </a:lnTo>
                <a:lnTo>
                  <a:pt x="626" y="100"/>
                </a:lnTo>
                <a:lnTo>
                  <a:pt x="640" y="114"/>
                </a:lnTo>
                <a:lnTo>
                  <a:pt x="652" y="134"/>
                </a:lnTo>
                <a:lnTo>
                  <a:pt x="660" y="158"/>
                </a:lnTo>
                <a:lnTo>
                  <a:pt x="666" y="186"/>
                </a:lnTo>
                <a:lnTo>
                  <a:pt x="686" y="186"/>
                </a:lnTo>
                <a:lnTo>
                  <a:pt x="706" y="190"/>
                </a:lnTo>
                <a:lnTo>
                  <a:pt x="730" y="196"/>
                </a:lnTo>
                <a:lnTo>
                  <a:pt x="742" y="202"/>
                </a:lnTo>
                <a:lnTo>
                  <a:pt x="754" y="208"/>
                </a:lnTo>
                <a:lnTo>
                  <a:pt x="766" y="218"/>
                </a:lnTo>
                <a:lnTo>
                  <a:pt x="776" y="228"/>
                </a:lnTo>
                <a:lnTo>
                  <a:pt x="786" y="240"/>
                </a:lnTo>
                <a:lnTo>
                  <a:pt x="794" y="256"/>
                </a:lnTo>
                <a:lnTo>
                  <a:pt x="798" y="274"/>
                </a:lnTo>
                <a:lnTo>
                  <a:pt x="802" y="294"/>
                </a:lnTo>
                <a:lnTo>
                  <a:pt x="802" y="298"/>
                </a:lnTo>
                <a:lnTo>
                  <a:pt x="800" y="306"/>
                </a:lnTo>
                <a:lnTo>
                  <a:pt x="794" y="318"/>
                </a:lnTo>
                <a:lnTo>
                  <a:pt x="790" y="326"/>
                </a:lnTo>
                <a:lnTo>
                  <a:pt x="784" y="334"/>
                </a:lnTo>
                <a:lnTo>
                  <a:pt x="774" y="340"/>
                </a:lnTo>
                <a:lnTo>
                  <a:pt x="764" y="348"/>
                </a:lnTo>
                <a:lnTo>
                  <a:pt x="752" y="354"/>
                </a:lnTo>
                <a:lnTo>
                  <a:pt x="736" y="360"/>
                </a:lnTo>
                <a:lnTo>
                  <a:pt x="718" y="366"/>
                </a:lnTo>
                <a:lnTo>
                  <a:pt x="698" y="370"/>
                </a:lnTo>
                <a:lnTo>
                  <a:pt x="674" y="372"/>
                </a:lnTo>
                <a:lnTo>
                  <a:pt x="646" y="374"/>
                </a:lnTo>
                <a:lnTo>
                  <a:pt x="422" y="372"/>
                </a:lnTo>
                <a:lnTo>
                  <a:pt x="230" y="372"/>
                </a:lnTo>
                <a:lnTo>
                  <a:pt x="62" y="37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316"/>
          <p:cNvSpPr>
            <a:spLocks/>
          </p:cNvSpPr>
          <p:nvPr/>
        </p:nvSpPr>
        <p:spPr bwMode="auto">
          <a:xfrm>
            <a:off x="3829050" y="1439863"/>
            <a:ext cx="2111375" cy="942975"/>
          </a:xfrm>
          <a:custGeom>
            <a:avLst/>
            <a:gdLst>
              <a:gd name="T0" fmla="*/ 1129030000 w 1330"/>
              <a:gd name="T1" fmla="*/ 1481851875 h 594"/>
              <a:gd name="T2" fmla="*/ 650200313 w 1330"/>
              <a:gd name="T3" fmla="*/ 1496972813 h 594"/>
              <a:gd name="T4" fmla="*/ 352821875 w 1330"/>
              <a:gd name="T5" fmla="*/ 1476811563 h 594"/>
              <a:gd name="T6" fmla="*/ 166330313 w 1330"/>
              <a:gd name="T7" fmla="*/ 1421368125 h 594"/>
              <a:gd name="T8" fmla="*/ 100806250 w 1330"/>
              <a:gd name="T9" fmla="*/ 1376005313 h 594"/>
              <a:gd name="T10" fmla="*/ 55443438 w 1330"/>
              <a:gd name="T11" fmla="*/ 1315521563 h 594"/>
              <a:gd name="T12" fmla="*/ 5040313 w 1330"/>
              <a:gd name="T13" fmla="*/ 1219755625 h 594"/>
              <a:gd name="T14" fmla="*/ 15120938 w 1330"/>
              <a:gd name="T15" fmla="*/ 1108868750 h 594"/>
              <a:gd name="T16" fmla="*/ 55443438 w 1330"/>
              <a:gd name="T17" fmla="*/ 1053425313 h 594"/>
              <a:gd name="T18" fmla="*/ 136088438 w 1330"/>
              <a:gd name="T19" fmla="*/ 1003022188 h 594"/>
              <a:gd name="T20" fmla="*/ 433466875 w 1330"/>
              <a:gd name="T21" fmla="*/ 927417500 h 594"/>
              <a:gd name="T22" fmla="*/ 453628125 w 1330"/>
              <a:gd name="T23" fmla="*/ 856853125 h 594"/>
              <a:gd name="T24" fmla="*/ 519152188 w 1330"/>
              <a:gd name="T25" fmla="*/ 710684063 h 594"/>
              <a:gd name="T26" fmla="*/ 624998750 w 1330"/>
              <a:gd name="T27" fmla="*/ 604837500 h 594"/>
              <a:gd name="T28" fmla="*/ 791329063 w 1330"/>
              <a:gd name="T29" fmla="*/ 544353750 h 594"/>
              <a:gd name="T30" fmla="*/ 942538438 w 1330"/>
              <a:gd name="T31" fmla="*/ 549394063 h 594"/>
              <a:gd name="T32" fmla="*/ 932457813 w 1330"/>
              <a:gd name="T33" fmla="*/ 468749063 h 594"/>
              <a:gd name="T34" fmla="*/ 957659375 w 1330"/>
              <a:gd name="T35" fmla="*/ 372983125 h 594"/>
              <a:gd name="T36" fmla="*/ 1038304375 w 1330"/>
              <a:gd name="T37" fmla="*/ 272176875 h 594"/>
              <a:gd name="T38" fmla="*/ 1209675000 w 1330"/>
              <a:gd name="T39" fmla="*/ 201612500 h 594"/>
              <a:gd name="T40" fmla="*/ 1386085938 w 1330"/>
              <a:gd name="T41" fmla="*/ 181451250 h 594"/>
              <a:gd name="T42" fmla="*/ 1466730938 w 1330"/>
              <a:gd name="T43" fmla="*/ 100806250 h 594"/>
              <a:gd name="T44" fmla="*/ 1572577500 w 1330"/>
              <a:gd name="T45" fmla="*/ 30241875 h 594"/>
              <a:gd name="T46" fmla="*/ 1718746563 w 1330"/>
              <a:gd name="T47" fmla="*/ 0 h 594"/>
              <a:gd name="T48" fmla="*/ 1890117188 w 1330"/>
              <a:gd name="T49" fmla="*/ 65524063 h 594"/>
              <a:gd name="T50" fmla="*/ 2011084688 w 1330"/>
              <a:gd name="T51" fmla="*/ 186491563 h 594"/>
              <a:gd name="T52" fmla="*/ 2147483646 w 1330"/>
              <a:gd name="T53" fmla="*/ 211693125 h 594"/>
              <a:gd name="T54" fmla="*/ 2147483646 w 1330"/>
              <a:gd name="T55" fmla="*/ 257055938 h 594"/>
              <a:gd name="T56" fmla="*/ 2147483646 w 1330"/>
              <a:gd name="T57" fmla="*/ 337700938 h 594"/>
              <a:gd name="T58" fmla="*/ 2147483646 w 1330"/>
              <a:gd name="T59" fmla="*/ 423386250 h 594"/>
              <a:gd name="T60" fmla="*/ 2147483646 w 1330"/>
              <a:gd name="T61" fmla="*/ 498990938 h 594"/>
              <a:gd name="T62" fmla="*/ 2147483646 w 1330"/>
              <a:gd name="T63" fmla="*/ 569555313 h 594"/>
              <a:gd name="T64" fmla="*/ 2147483646 w 1330"/>
              <a:gd name="T65" fmla="*/ 665321250 h 594"/>
              <a:gd name="T66" fmla="*/ 2147483646 w 1330"/>
              <a:gd name="T67" fmla="*/ 745966250 h 594"/>
              <a:gd name="T68" fmla="*/ 2147483646 w 1330"/>
              <a:gd name="T69" fmla="*/ 831651563 h 594"/>
              <a:gd name="T70" fmla="*/ 2147483646 w 1330"/>
              <a:gd name="T71" fmla="*/ 922377188 h 594"/>
              <a:gd name="T72" fmla="*/ 2147483646 w 1330"/>
              <a:gd name="T73" fmla="*/ 1048385000 h 594"/>
              <a:gd name="T74" fmla="*/ 2147483646 w 1330"/>
              <a:gd name="T75" fmla="*/ 1123989688 h 594"/>
              <a:gd name="T76" fmla="*/ 2147483646 w 1330"/>
              <a:gd name="T77" fmla="*/ 1169352500 h 594"/>
              <a:gd name="T78" fmla="*/ 2147483646 w 1330"/>
              <a:gd name="T79" fmla="*/ 1239916875 h 594"/>
              <a:gd name="T80" fmla="*/ 2147483646 w 1330"/>
              <a:gd name="T81" fmla="*/ 1335682813 h 594"/>
              <a:gd name="T82" fmla="*/ 2147483646 w 1330"/>
              <a:gd name="T83" fmla="*/ 1421368125 h 594"/>
              <a:gd name="T84" fmla="*/ 2147483646 w 1330"/>
              <a:gd name="T85" fmla="*/ 1471771250 h 594"/>
              <a:gd name="T86" fmla="*/ 1290320000 w 1330"/>
              <a:gd name="T87" fmla="*/ 1466730938 h 59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330"/>
              <a:gd name="T133" fmla="*/ 0 h 594"/>
              <a:gd name="T134" fmla="*/ 1330 w 1330"/>
              <a:gd name="T135" fmla="*/ 594 h 59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330" h="594">
                <a:moveTo>
                  <a:pt x="512" y="582"/>
                </a:moveTo>
                <a:lnTo>
                  <a:pt x="512" y="582"/>
                </a:lnTo>
                <a:lnTo>
                  <a:pt x="448" y="588"/>
                </a:lnTo>
                <a:lnTo>
                  <a:pt x="380" y="592"/>
                </a:lnTo>
                <a:lnTo>
                  <a:pt x="300" y="594"/>
                </a:lnTo>
                <a:lnTo>
                  <a:pt x="258" y="594"/>
                </a:lnTo>
                <a:lnTo>
                  <a:pt x="218" y="592"/>
                </a:lnTo>
                <a:lnTo>
                  <a:pt x="178" y="590"/>
                </a:lnTo>
                <a:lnTo>
                  <a:pt x="140" y="586"/>
                </a:lnTo>
                <a:lnTo>
                  <a:pt x="108" y="578"/>
                </a:lnTo>
                <a:lnTo>
                  <a:pt x="80" y="570"/>
                </a:lnTo>
                <a:lnTo>
                  <a:pt x="66" y="564"/>
                </a:lnTo>
                <a:lnTo>
                  <a:pt x="56" y="558"/>
                </a:lnTo>
                <a:lnTo>
                  <a:pt x="48" y="552"/>
                </a:lnTo>
                <a:lnTo>
                  <a:pt x="40" y="546"/>
                </a:lnTo>
                <a:lnTo>
                  <a:pt x="34" y="538"/>
                </a:lnTo>
                <a:lnTo>
                  <a:pt x="22" y="522"/>
                </a:lnTo>
                <a:lnTo>
                  <a:pt x="14" y="510"/>
                </a:lnTo>
                <a:lnTo>
                  <a:pt x="8" y="498"/>
                </a:lnTo>
                <a:lnTo>
                  <a:pt x="2" y="484"/>
                </a:lnTo>
                <a:lnTo>
                  <a:pt x="0" y="470"/>
                </a:lnTo>
                <a:lnTo>
                  <a:pt x="0" y="454"/>
                </a:lnTo>
                <a:lnTo>
                  <a:pt x="6" y="440"/>
                </a:lnTo>
                <a:lnTo>
                  <a:pt x="10" y="432"/>
                </a:lnTo>
                <a:lnTo>
                  <a:pt x="16" y="424"/>
                </a:lnTo>
                <a:lnTo>
                  <a:pt x="22" y="418"/>
                </a:lnTo>
                <a:lnTo>
                  <a:pt x="32" y="410"/>
                </a:lnTo>
                <a:lnTo>
                  <a:pt x="42" y="404"/>
                </a:lnTo>
                <a:lnTo>
                  <a:pt x="54" y="398"/>
                </a:lnTo>
                <a:lnTo>
                  <a:pt x="84" y="386"/>
                </a:lnTo>
                <a:lnTo>
                  <a:pt x="124" y="376"/>
                </a:lnTo>
                <a:lnTo>
                  <a:pt x="172" y="368"/>
                </a:lnTo>
                <a:lnTo>
                  <a:pt x="174" y="360"/>
                </a:lnTo>
                <a:lnTo>
                  <a:pt x="180" y="340"/>
                </a:lnTo>
                <a:lnTo>
                  <a:pt x="190" y="314"/>
                </a:lnTo>
                <a:lnTo>
                  <a:pt x="196" y="298"/>
                </a:lnTo>
                <a:lnTo>
                  <a:pt x="206" y="282"/>
                </a:lnTo>
                <a:lnTo>
                  <a:pt x="218" y="268"/>
                </a:lnTo>
                <a:lnTo>
                  <a:pt x="232" y="254"/>
                </a:lnTo>
                <a:lnTo>
                  <a:pt x="248" y="240"/>
                </a:lnTo>
                <a:lnTo>
                  <a:pt x="268" y="230"/>
                </a:lnTo>
                <a:lnTo>
                  <a:pt x="290" y="222"/>
                </a:lnTo>
                <a:lnTo>
                  <a:pt x="314" y="216"/>
                </a:lnTo>
                <a:lnTo>
                  <a:pt x="342" y="214"/>
                </a:lnTo>
                <a:lnTo>
                  <a:pt x="374" y="218"/>
                </a:lnTo>
                <a:lnTo>
                  <a:pt x="372" y="212"/>
                </a:lnTo>
                <a:lnTo>
                  <a:pt x="370" y="196"/>
                </a:lnTo>
                <a:lnTo>
                  <a:pt x="370" y="186"/>
                </a:lnTo>
                <a:lnTo>
                  <a:pt x="372" y="174"/>
                </a:lnTo>
                <a:lnTo>
                  <a:pt x="376" y="160"/>
                </a:lnTo>
                <a:lnTo>
                  <a:pt x="380" y="148"/>
                </a:lnTo>
                <a:lnTo>
                  <a:pt x="388" y="134"/>
                </a:lnTo>
                <a:lnTo>
                  <a:pt x="398" y="122"/>
                </a:lnTo>
                <a:lnTo>
                  <a:pt x="412" y="108"/>
                </a:lnTo>
                <a:lnTo>
                  <a:pt x="430" y="98"/>
                </a:lnTo>
                <a:lnTo>
                  <a:pt x="454" y="88"/>
                </a:lnTo>
                <a:lnTo>
                  <a:pt x="480" y="80"/>
                </a:lnTo>
                <a:lnTo>
                  <a:pt x="512" y="76"/>
                </a:lnTo>
                <a:lnTo>
                  <a:pt x="550" y="72"/>
                </a:lnTo>
                <a:lnTo>
                  <a:pt x="556" y="66"/>
                </a:lnTo>
                <a:lnTo>
                  <a:pt x="570" y="50"/>
                </a:lnTo>
                <a:lnTo>
                  <a:pt x="582" y="40"/>
                </a:lnTo>
                <a:lnTo>
                  <a:pt x="594" y="30"/>
                </a:lnTo>
                <a:lnTo>
                  <a:pt x="608" y="20"/>
                </a:lnTo>
                <a:lnTo>
                  <a:pt x="624" y="12"/>
                </a:lnTo>
                <a:lnTo>
                  <a:pt x="642" y="6"/>
                </a:lnTo>
                <a:lnTo>
                  <a:pt x="662" y="2"/>
                </a:lnTo>
                <a:lnTo>
                  <a:pt x="682" y="0"/>
                </a:lnTo>
                <a:lnTo>
                  <a:pt x="704" y="4"/>
                </a:lnTo>
                <a:lnTo>
                  <a:pt x="726" y="12"/>
                </a:lnTo>
                <a:lnTo>
                  <a:pt x="750" y="26"/>
                </a:lnTo>
                <a:lnTo>
                  <a:pt x="774" y="46"/>
                </a:lnTo>
                <a:lnTo>
                  <a:pt x="798" y="74"/>
                </a:lnTo>
                <a:lnTo>
                  <a:pt x="824" y="74"/>
                </a:lnTo>
                <a:lnTo>
                  <a:pt x="850" y="78"/>
                </a:lnTo>
                <a:lnTo>
                  <a:pt x="882" y="84"/>
                </a:lnTo>
                <a:lnTo>
                  <a:pt x="898" y="88"/>
                </a:lnTo>
                <a:lnTo>
                  <a:pt x="914" y="94"/>
                </a:lnTo>
                <a:lnTo>
                  <a:pt x="930" y="102"/>
                </a:lnTo>
                <a:lnTo>
                  <a:pt x="946" y="110"/>
                </a:lnTo>
                <a:lnTo>
                  <a:pt x="960" y="122"/>
                </a:lnTo>
                <a:lnTo>
                  <a:pt x="972" y="134"/>
                </a:lnTo>
                <a:lnTo>
                  <a:pt x="982" y="150"/>
                </a:lnTo>
                <a:lnTo>
                  <a:pt x="990" y="168"/>
                </a:lnTo>
                <a:lnTo>
                  <a:pt x="1014" y="174"/>
                </a:lnTo>
                <a:lnTo>
                  <a:pt x="1038" y="184"/>
                </a:lnTo>
                <a:lnTo>
                  <a:pt x="1064" y="198"/>
                </a:lnTo>
                <a:lnTo>
                  <a:pt x="1076" y="206"/>
                </a:lnTo>
                <a:lnTo>
                  <a:pt x="1086" y="216"/>
                </a:lnTo>
                <a:lnTo>
                  <a:pt x="1096" y="226"/>
                </a:lnTo>
                <a:lnTo>
                  <a:pt x="1104" y="238"/>
                </a:lnTo>
                <a:lnTo>
                  <a:pt x="1108" y="250"/>
                </a:lnTo>
                <a:lnTo>
                  <a:pt x="1110" y="264"/>
                </a:lnTo>
                <a:lnTo>
                  <a:pt x="1108" y="278"/>
                </a:lnTo>
                <a:lnTo>
                  <a:pt x="1102" y="296"/>
                </a:lnTo>
                <a:lnTo>
                  <a:pt x="1138" y="304"/>
                </a:lnTo>
                <a:lnTo>
                  <a:pt x="1174" y="314"/>
                </a:lnTo>
                <a:lnTo>
                  <a:pt x="1216" y="330"/>
                </a:lnTo>
                <a:lnTo>
                  <a:pt x="1238" y="340"/>
                </a:lnTo>
                <a:lnTo>
                  <a:pt x="1258" y="352"/>
                </a:lnTo>
                <a:lnTo>
                  <a:pt x="1278" y="366"/>
                </a:lnTo>
                <a:lnTo>
                  <a:pt x="1294" y="380"/>
                </a:lnTo>
                <a:lnTo>
                  <a:pt x="1310" y="398"/>
                </a:lnTo>
                <a:lnTo>
                  <a:pt x="1320" y="416"/>
                </a:lnTo>
                <a:lnTo>
                  <a:pt x="1324" y="426"/>
                </a:lnTo>
                <a:lnTo>
                  <a:pt x="1328" y="436"/>
                </a:lnTo>
                <a:lnTo>
                  <a:pt x="1330" y="446"/>
                </a:lnTo>
                <a:lnTo>
                  <a:pt x="1330" y="458"/>
                </a:lnTo>
                <a:lnTo>
                  <a:pt x="1330" y="464"/>
                </a:lnTo>
                <a:lnTo>
                  <a:pt x="1330" y="472"/>
                </a:lnTo>
                <a:lnTo>
                  <a:pt x="1326" y="480"/>
                </a:lnTo>
                <a:lnTo>
                  <a:pt x="1322" y="492"/>
                </a:lnTo>
                <a:lnTo>
                  <a:pt x="1312" y="504"/>
                </a:lnTo>
                <a:lnTo>
                  <a:pt x="1300" y="516"/>
                </a:lnTo>
                <a:lnTo>
                  <a:pt x="1284" y="530"/>
                </a:lnTo>
                <a:lnTo>
                  <a:pt x="1260" y="542"/>
                </a:lnTo>
                <a:lnTo>
                  <a:pt x="1230" y="554"/>
                </a:lnTo>
                <a:lnTo>
                  <a:pt x="1194" y="564"/>
                </a:lnTo>
                <a:lnTo>
                  <a:pt x="1150" y="574"/>
                </a:lnTo>
                <a:lnTo>
                  <a:pt x="1098" y="580"/>
                </a:lnTo>
                <a:lnTo>
                  <a:pt x="1036" y="584"/>
                </a:lnTo>
                <a:lnTo>
                  <a:pt x="964" y="586"/>
                </a:lnTo>
                <a:lnTo>
                  <a:pt x="880" y="582"/>
                </a:lnTo>
                <a:lnTo>
                  <a:pt x="512" y="582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317"/>
          <p:cNvSpPr>
            <a:spLocks/>
          </p:cNvSpPr>
          <p:nvPr/>
        </p:nvSpPr>
        <p:spPr bwMode="auto">
          <a:xfrm>
            <a:off x="1203325" y="1287463"/>
            <a:ext cx="933450" cy="606425"/>
          </a:xfrm>
          <a:custGeom>
            <a:avLst/>
            <a:gdLst>
              <a:gd name="T0" fmla="*/ 332660625 w 588"/>
              <a:gd name="T1" fmla="*/ 372983125 h 382"/>
              <a:gd name="T2" fmla="*/ 342741250 w 588"/>
              <a:gd name="T3" fmla="*/ 312499375 h 382"/>
              <a:gd name="T4" fmla="*/ 367942813 w 588"/>
              <a:gd name="T5" fmla="*/ 221773750 h 382"/>
              <a:gd name="T6" fmla="*/ 408265313 w 588"/>
              <a:gd name="T7" fmla="*/ 151209375 h 382"/>
              <a:gd name="T8" fmla="*/ 473789375 w 588"/>
              <a:gd name="T9" fmla="*/ 85685313 h 382"/>
              <a:gd name="T10" fmla="*/ 559474688 w 588"/>
              <a:gd name="T11" fmla="*/ 35282188 h 382"/>
              <a:gd name="T12" fmla="*/ 680442188 w 588"/>
              <a:gd name="T13" fmla="*/ 5040313 h 382"/>
              <a:gd name="T14" fmla="*/ 751006563 w 588"/>
              <a:gd name="T15" fmla="*/ 0 h 382"/>
              <a:gd name="T16" fmla="*/ 841732188 w 588"/>
              <a:gd name="T17" fmla="*/ 15120938 h 382"/>
              <a:gd name="T18" fmla="*/ 922377188 w 588"/>
              <a:gd name="T19" fmla="*/ 45362813 h 382"/>
              <a:gd name="T20" fmla="*/ 982860938 w 588"/>
              <a:gd name="T21" fmla="*/ 85685313 h 382"/>
              <a:gd name="T22" fmla="*/ 1033264063 w 588"/>
              <a:gd name="T23" fmla="*/ 141128750 h 382"/>
              <a:gd name="T24" fmla="*/ 1078626875 w 588"/>
              <a:gd name="T25" fmla="*/ 211693125 h 382"/>
              <a:gd name="T26" fmla="*/ 1093747813 w 588"/>
              <a:gd name="T27" fmla="*/ 257055938 h 382"/>
              <a:gd name="T28" fmla="*/ 1209675000 w 588"/>
              <a:gd name="T29" fmla="*/ 277217188 h 382"/>
              <a:gd name="T30" fmla="*/ 1310481250 w 588"/>
              <a:gd name="T31" fmla="*/ 312499375 h 382"/>
              <a:gd name="T32" fmla="*/ 1381045625 w 588"/>
              <a:gd name="T33" fmla="*/ 357862188 h 382"/>
              <a:gd name="T34" fmla="*/ 1436489063 w 588"/>
              <a:gd name="T35" fmla="*/ 423386250 h 382"/>
              <a:gd name="T36" fmla="*/ 1471771250 w 588"/>
              <a:gd name="T37" fmla="*/ 514111875 h 382"/>
              <a:gd name="T38" fmla="*/ 1481851875 w 588"/>
              <a:gd name="T39" fmla="*/ 569555313 h 382"/>
              <a:gd name="T40" fmla="*/ 1481851875 w 588"/>
              <a:gd name="T41" fmla="*/ 624998750 h 382"/>
              <a:gd name="T42" fmla="*/ 1466730938 w 588"/>
              <a:gd name="T43" fmla="*/ 715724375 h 382"/>
              <a:gd name="T44" fmla="*/ 1441529375 w 588"/>
              <a:gd name="T45" fmla="*/ 786288750 h 382"/>
              <a:gd name="T46" fmla="*/ 1396166563 w 588"/>
              <a:gd name="T47" fmla="*/ 851812813 h 382"/>
              <a:gd name="T48" fmla="*/ 1325602188 w 588"/>
              <a:gd name="T49" fmla="*/ 912296563 h 382"/>
              <a:gd name="T50" fmla="*/ 1229836250 w 588"/>
              <a:gd name="T51" fmla="*/ 952619063 h 382"/>
              <a:gd name="T52" fmla="*/ 272176875 w 588"/>
              <a:gd name="T53" fmla="*/ 962699688 h 382"/>
              <a:gd name="T54" fmla="*/ 257055938 w 588"/>
              <a:gd name="T55" fmla="*/ 962699688 h 382"/>
              <a:gd name="T56" fmla="*/ 171370625 w 588"/>
              <a:gd name="T57" fmla="*/ 932457813 h 382"/>
              <a:gd name="T58" fmla="*/ 115927188 w 588"/>
              <a:gd name="T59" fmla="*/ 897175625 h 382"/>
              <a:gd name="T60" fmla="*/ 60483750 w 588"/>
              <a:gd name="T61" fmla="*/ 846772500 h 382"/>
              <a:gd name="T62" fmla="*/ 20161250 w 588"/>
              <a:gd name="T63" fmla="*/ 781248438 h 382"/>
              <a:gd name="T64" fmla="*/ 0 w 588"/>
              <a:gd name="T65" fmla="*/ 690522813 h 382"/>
              <a:gd name="T66" fmla="*/ 5040313 w 588"/>
              <a:gd name="T67" fmla="*/ 579635938 h 382"/>
              <a:gd name="T68" fmla="*/ 20161250 w 588"/>
              <a:gd name="T69" fmla="*/ 549394063 h 382"/>
              <a:gd name="T70" fmla="*/ 65524063 w 588"/>
              <a:gd name="T71" fmla="*/ 478829688 h 382"/>
              <a:gd name="T72" fmla="*/ 136088438 w 588"/>
              <a:gd name="T73" fmla="*/ 423386250 h 382"/>
              <a:gd name="T74" fmla="*/ 201612500 w 588"/>
              <a:gd name="T75" fmla="*/ 393144375 h 382"/>
              <a:gd name="T76" fmla="*/ 287297813 w 588"/>
              <a:gd name="T77" fmla="*/ 378023438 h 382"/>
              <a:gd name="T78" fmla="*/ 332660625 w 588"/>
              <a:gd name="T79" fmla="*/ 372983125 h 38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88"/>
              <a:gd name="T121" fmla="*/ 0 h 382"/>
              <a:gd name="T122" fmla="*/ 588 w 588"/>
              <a:gd name="T123" fmla="*/ 382 h 38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88" h="382">
                <a:moveTo>
                  <a:pt x="132" y="148"/>
                </a:moveTo>
                <a:lnTo>
                  <a:pt x="132" y="148"/>
                </a:lnTo>
                <a:lnTo>
                  <a:pt x="134" y="142"/>
                </a:lnTo>
                <a:lnTo>
                  <a:pt x="136" y="124"/>
                </a:lnTo>
                <a:lnTo>
                  <a:pt x="142" y="100"/>
                </a:lnTo>
                <a:lnTo>
                  <a:pt x="146" y="88"/>
                </a:lnTo>
                <a:lnTo>
                  <a:pt x="154" y="74"/>
                </a:lnTo>
                <a:lnTo>
                  <a:pt x="162" y="60"/>
                </a:lnTo>
                <a:lnTo>
                  <a:pt x="174" y="46"/>
                </a:lnTo>
                <a:lnTo>
                  <a:pt x="188" y="34"/>
                </a:lnTo>
                <a:lnTo>
                  <a:pt x="204" y="22"/>
                </a:lnTo>
                <a:lnTo>
                  <a:pt x="222" y="14"/>
                </a:lnTo>
                <a:lnTo>
                  <a:pt x="244" y="6"/>
                </a:lnTo>
                <a:lnTo>
                  <a:pt x="270" y="2"/>
                </a:lnTo>
                <a:lnTo>
                  <a:pt x="298" y="0"/>
                </a:lnTo>
                <a:lnTo>
                  <a:pt x="316" y="2"/>
                </a:lnTo>
                <a:lnTo>
                  <a:pt x="334" y="6"/>
                </a:lnTo>
                <a:lnTo>
                  <a:pt x="354" y="12"/>
                </a:lnTo>
                <a:lnTo>
                  <a:pt x="366" y="18"/>
                </a:lnTo>
                <a:lnTo>
                  <a:pt x="378" y="26"/>
                </a:lnTo>
                <a:lnTo>
                  <a:pt x="390" y="34"/>
                </a:lnTo>
                <a:lnTo>
                  <a:pt x="400" y="44"/>
                </a:lnTo>
                <a:lnTo>
                  <a:pt x="410" y="56"/>
                </a:lnTo>
                <a:lnTo>
                  <a:pt x="420" y="70"/>
                </a:lnTo>
                <a:lnTo>
                  <a:pt x="428" y="84"/>
                </a:lnTo>
                <a:lnTo>
                  <a:pt x="434" y="102"/>
                </a:lnTo>
                <a:lnTo>
                  <a:pt x="456" y="104"/>
                </a:lnTo>
                <a:lnTo>
                  <a:pt x="480" y="110"/>
                </a:lnTo>
                <a:lnTo>
                  <a:pt x="506" y="118"/>
                </a:lnTo>
                <a:lnTo>
                  <a:pt x="520" y="124"/>
                </a:lnTo>
                <a:lnTo>
                  <a:pt x="534" y="132"/>
                </a:lnTo>
                <a:lnTo>
                  <a:pt x="548" y="142"/>
                </a:lnTo>
                <a:lnTo>
                  <a:pt x="560" y="154"/>
                </a:lnTo>
                <a:lnTo>
                  <a:pt x="570" y="168"/>
                </a:lnTo>
                <a:lnTo>
                  <a:pt x="578" y="184"/>
                </a:lnTo>
                <a:lnTo>
                  <a:pt x="584" y="204"/>
                </a:lnTo>
                <a:lnTo>
                  <a:pt x="588" y="226"/>
                </a:lnTo>
                <a:lnTo>
                  <a:pt x="588" y="232"/>
                </a:lnTo>
                <a:lnTo>
                  <a:pt x="588" y="248"/>
                </a:lnTo>
                <a:lnTo>
                  <a:pt x="586" y="270"/>
                </a:lnTo>
                <a:lnTo>
                  <a:pt x="582" y="284"/>
                </a:lnTo>
                <a:lnTo>
                  <a:pt x="578" y="298"/>
                </a:lnTo>
                <a:lnTo>
                  <a:pt x="572" y="312"/>
                </a:lnTo>
                <a:lnTo>
                  <a:pt x="564" y="326"/>
                </a:lnTo>
                <a:lnTo>
                  <a:pt x="554" y="338"/>
                </a:lnTo>
                <a:lnTo>
                  <a:pt x="542" y="350"/>
                </a:lnTo>
                <a:lnTo>
                  <a:pt x="526" y="362"/>
                </a:lnTo>
                <a:lnTo>
                  <a:pt x="510" y="370"/>
                </a:lnTo>
                <a:lnTo>
                  <a:pt x="488" y="378"/>
                </a:lnTo>
                <a:lnTo>
                  <a:pt x="464" y="382"/>
                </a:lnTo>
                <a:lnTo>
                  <a:pt x="108" y="382"/>
                </a:lnTo>
                <a:lnTo>
                  <a:pt x="102" y="382"/>
                </a:lnTo>
                <a:lnTo>
                  <a:pt x="88" y="378"/>
                </a:lnTo>
                <a:lnTo>
                  <a:pt x="68" y="370"/>
                </a:lnTo>
                <a:lnTo>
                  <a:pt x="56" y="364"/>
                </a:lnTo>
                <a:lnTo>
                  <a:pt x="46" y="356"/>
                </a:lnTo>
                <a:lnTo>
                  <a:pt x="34" y="348"/>
                </a:lnTo>
                <a:lnTo>
                  <a:pt x="24" y="336"/>
                </a:lnTo>
                <a:lnTo>
                  <a:pt x="16" y="324"/>
                </a:lnTo>
                <a:lnTo>
                  <a:pt x="8" y="310"/>
                </a:lnTo>
                <a:lnTo>
                  <a:pt x="2" y="294"/>
                </a:lnTo>
                <a:lnTo>
                  <a:pt x="0" y="274"/>
                </a:lnTo>
                <a:lnTo>
                  <a:pt x="0" y="254"/>
                </a:lnTo>
                <a:lnTo>
                  <a:pt x="2" y="230"/>
                </a:lnTo>
                <a:lnTo>
                  <a:pt x="8" y="218"/>
                </a:lnTo>
                <a:lnTo>
                  <a:pt x="16" y="204"/>
                </a:lnTo>
                <a:lnTo>
                  <a:pt x="26" y="190"/>
                </a:lnTo>
                <a:lnTo>
                  <a:pt x="44" y="176"/>
                </a:lnTo>
                <a:lnTo>
                  <a:pt x="54" y="168"/>
                </a:lnTo>
                <a:lnTo>
                  <a:pt x="66" y="162"/>
                </a:lnTo>
                <a:lnTo>
                  <a:pt x="80" y="156"/>
                </a:lnTo>
                <a:lnTo>
                  <a:pt x="96" y="152"/>
                </a:lnTo>
                <a:lnTo>
                  <a:pt x="114" y="150"/>
                </a:lnTo>
                <a:lnTo>
                  <a:pt x="132" y="148"/>
                </a:lnTo>
                <a:close/>
              </a:path>
            </a:pathLst>
          </a:custGeom>
          <a:solidFill>
            <a:srgbClr val="B3E4FA"/>
          </a:solidFill>
          <a:ln w="1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6" name="Freeform 318"/>
          <p:cNvSpPr>
            <a:spLocks/>
          </p:cNvSpPr>
          <p:nvPr/>
        </p:nvSpPr>
        <p:spPr bwMode="auto">
          <a:xfrm>
            <a:off x="1463675" y="1417638"/>
            <a:ext cx="1247775" cy="812800"/>
          </a:xfrm>
          <a:custGeom>
            <a:avLst/>
            <a:gdLst>
              <a:gd name="T0" fmla="*/ 443547500 w 786"/>
              <a:gd name="T1" fmla="*/ 498990938 h 512"/>
              <a:gd name="T2" fmla="*/ 453628125 w 786"/>
              <a:gd name="T3" fmla="*/ 423386250 h 512"/>
              <a:gd name="T4" fmla="*/ 473789375 w 786"/>
              <a:gd name="T5" fmla="*/ 342741250 h 512"/>
              <a:gd name="T6" fmla="*/ 514111875 w 786"/>
              <a:gd name="T7" fmla="*/ 252015625 h 512"/>
              <a:gd name="T8" fmla="*/ 584676250 w 786"/>
              <a:gd name="T9" fmla="*/ 156249688 h 512"/>
              <a:gd name="T10" fmla="*/ 680442188 w 786"/>
              <a:gd name="T11" fmla="*/ 80645000 h 512"/>
              <a:gd name="T12" fmla="*/ 821570938 w 786"/>
              <a:gd name="T13" fmla="*/ 20161250 h 512"/>
              <a:gd name="T14" fmla="*/ 1003022188 w 786"/>
              <a:gd name="T15" fmla="*/ 0 h 512"/>
              <a:gd name="T16" fmla="*/ 1018143125 w 786"/>
              <a:gd name="T17" fmla="*/ 0 h 512"/>
              <a:gd name="T18" fmla="*/ 1118949375 w 786"/>
              <a:gd name="T19" fmla="*/ 20161250 h 512"/>
              <a:gd name="T20" fmla="*/ 1229836250 w 786"/>
              <a:gd name="T21" fmla="*/ 65524063 h 512"/>
              <a:gd name="T22" fmla="*/ 1310481250 w 786"/>
              <a:gd name="T23" fmla="*/ 115927188 h 512"/>
              <a:gd name="T24" fmla="*/ 1381045625 w 786"/>
              <a:gd name="T25" fmla="*/ 186491563 h 512"/>
              <a:gd name="T26" fmla="*/ 1436489063 w 786"/>
              <a:gd name="T27" fmla="*/ 287297813 h 512"/>
              <a:gd name="T28" fmla="*/ 1456650313 w 786"/>
              <a:gd name="T29" fmla="*/ 347781563 h 512"/>
              <a:gd name="T30" fmla="*/ 1532255000 w 786"/>
              <a:gd name="T31" fmla="*/ 352821875 h 512"/>
              <a:gd name="T32" fmla="*/ 1658262813 w 786"/>
              <a:gd name="T33" fmla="*/ 383063750 h 512"/>
              <a:gd name="T34" fmla="*/ 1748988438 w 786"/>
              <a:gd name="T35" fmla="*/ 423386250 h 512"/>
              <a:gd name="T36" fmla="*/ 1839714063 w 786"/>
              <a:gd name="T37" fmla="*/ 483870000 h 512"/>
              <a:gd name="T38" fmla="*/ 1915318750 w 786"/>
              <a:gd name="T39" fmla="*/ 569555313 h 512"/>
              <a:gd name="T40" fmla="*/ 1965721875 w 786"/>
              <a:gd name="T41" fmla="*/ 685482500 h 512"/>
              <a:gd name="T42" fmla="*/ 1980842813 w 786"/>
              <a:gd name="T43" fmla="*/ 761087188 h 512"/>
              <a:gd name="T44" fmla="*/ 1975802500 w 786"/>
              <a:gd name="T45" fmla="*/ 836691875 h 512"/>
              <a:gd name="T46" fmla="*/ 1955641250 w 786"/>
              <a:gd name="T47" fmla="*/ 957659375 h 512"/>
              <a:gd name="T48" fmla="*/ 1920359063 w 786"/>
              <a:gd name="T49" fmla="*/ 1048385000 h 512"/>
              <a:gd name="T50" fmla="*/ 1859875313 w 786"/>
              <a:gd name="T51" fmla="*/ 1139110625 h 512"/>
              <a:gd name="T52" fmla="*/ 1769149688 w 786"/>
              <a:gd name="T53" fmla="*/ 1219755625 h 512"/>
              <a:gd name="T54" fmla="*/ 1643141875 w 786"/>
              <a:gd name="T55" fmla="*/ 1275199063 h 512"/>
              <a:gd name="T56" fmla="*/ 362902500 w 786"/>
              <a:gd name="T57" fmla="*/ 1290320000 h 512"/>
              <a:gd name="T58" fmla="*/ 342741250 w 786"/>
              <a:gd name="T59" fmla="*/ 1285279688 h 512"/>
              <a:gd name="T60" fmla="*/ 226814063 w 786"/>
              <a:gd name="T61" fmla="*/ 1244957188 h 512"/>
              <a:gd name="T62" fmla="*/ 151209375 w 786"/>
              <a:gd name="T63" fmla="*/ 1199594375 h 512"/>
              <a:gd name="T64" fmla="*/ 80645000 w 786"/>
              <a:gd name="T65" fmla="*/ 1134070313 h 512"/>
              <a:gd name="T66" fmla="*/ 25201563 w 786"/>
              <a:gd name="T67" fmla="*/ 1043344688 h 512"/>
              <a:gd name="T68" fmla="*/ 0 w 786"/>
              <a:gd name="T69" fmla="*/ 927417500 h 512"/>
              <a:gd name="T70" fmla="*/ 10080625 w 786"/>
              <a:gd name="T71" fmla="*/ 776208125 h 512"/>
              <a:gd name="T72" fmla="*/ 10080625 w 786"/>
              <a:gd name="T73" fmla="*/ 766127500 h 512"/>
              <a:gd name="T74" fmla="*/ 50403125 w 786"/>
              <a:gd name="T75" fmla="*/ 690522813 h 512"/>
              <a:gd name="T76" fmla="*/ 115927188 w 786"/>
              <a:gd name="T77" fmla="*/ 614918125 h 512"/>
              <a:gd name="T78" fmla="*/ 181451250 w 786"/>
              <a:gd name="T79" fmla="*/ 569555313 h 512"/>
              <a:gd name="T80" fmla="*/ 267136563 w 786"/>
              <a:gd name="T81" fmla="*/ 529232813 h 512"/>
              <a:gd name="T82" fmla="*/ 378023438 w 786"/>
              <a:gd name="T83" fmla="*/ 504031250 h 512"/>
              <a:gd name="T84" fmla="*/ 443547500 w 786"/>
              <a:gd name="T85" fmla="*/ 498990938 h 51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86"/>
              <a:gd name="T130" fmla="*/ 0 h 512"/>
              <a:gd name="T131" fmla="*/ 786 w 786"/>
              <a:gd name="T132" fmla="*/ 512 h 51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86" h="512">
                <a:moveTo>
                  <a:pt x="176" y="198"/>
                </a:moveTo>
                <a:lnTo>
                  <a:pt x="176" y="198"/>
                </a:lnTo>
                <a:lnTo>
                  <a:pt x="178" y="190"/>
                </a:lnTo>
                <a:lnTo>
                  <a:pt x="180" y="168"/>
                </a:lnTo>
                <a:lnTo>
                  <a:pt x="184" y="152"/>
                </a:lnTo>
                <a:lnTo>
                  <a:pt x="188" y="136"/>
                </a:lnTo>
                <a:lnTo>
                  <a:pt x="196" y="118"/>
                </a:lnTo>
                <a:lnTo>
                  <a:pt x="204" y="100"/>
                </a:lnTo>
                <a:lnTo>
                  <a:pt x="216" y="80"/>
                </a:lnTo>
                <a:lnTo>
                  <a:pt x="232" y="62"/>
                </a:lnTo>
                <a:lnTo>
                  <a:pt x="250" y="46"/>
                </a:lnTo>
                <a:lnTo>
                  <a:pt x="270" y="32"/>
                </a:lnTo>
                <a:lnTo>
                  <a:pt x="296" y="18"/>
                </a:lnTo>
                <a:lnTo>
                  <a:pt x="326" y="8"/>
                </a:lnTo>
                <a:lnTo>
                  <a:pt x="360" y="2"/>
                </a:lnTo>
                <a:lnTo>
                  <a:pt x="398" y="0"/>
                </a:lnTo>
                <a:lnTo>
                  <a:pt x="404" y="0"/>
                </a:lnTo>
                <a:lnTo>
                  <a:pt x="420" y="2"/>
                </a:lnTo>
                <a:lnTo>
                  <a:pt x="444" y="8"/>
                </a:lnTo>
                <a:lnTo>
                  <a:pt x="474" y="18"/>
                </a:lnTo>
                <a:lnTo>
                  <a:pt x="488" y="26"/>
                </a:lnTo>
                <a:lnTo>
                  <a:pt x="504" y="34"/>
                </a:lnTo>
                <a:lnTo>
                  <a:pt x="520" y="46"/>
                </a:lnTo>
                <a:lnTo>
                  <a:pt x="534" y="60"/>
                </a:lnTo>
                <a:lnTo>
                  <a:pt x="548" y="74"/>
                </a:lnTo>
                <a:lnTo>
                  <a:pt x="560" y="94"/>
                </a:lnTo>
                <a:lnTo>
                  <a:pt x="570" y="114"/>
                </a:lnTo>
                <a:lnTo>
                  <a:pt x="578" y="138"/>
                </a:lnTo>
                <a:lnTo>
                  <a:pt x="588" y="138"/>
                </a:lnTo>
                <a:lnTo>
                  <a:pt x="608" y="140"/>
                </a:lnTo>
                <a:lnTo>
                  <a:pt x="640" y="146"/>
                </a:lnTo>
                <a:lnTo>
                  <a:pt x="658" y="152"/>
                </a:lnTo>
                <a:lnTo>
                  <a:pt x="676" y="158"/>
                </a:lnTo>
                <a:lnTo>
                  <a:pt x="694" y="168"/>
                </a:lnTo>
                <a:lnTo>
                  <a:pt x="712" y="178"/>
                </a:lnTo>
                <a:lnTo>
                  <a:pt x="730" y="192"/>
                </a:lnTo>
                <a:lnTo>
                  <a:pt x="746" y="208"/>
                </a:lnTo>
                <a:lnTo>
                  <a:pt x="760" y="226"/>
                </a:lnTo>
                <a:lnTo>
                  <a:pt x="772" y="248"/>
                </a:lnTo>
                <a:lnTo>
                  <a:pt x="780" y="272"/>
                </a:lnTo>
                <a:lnTo>
                  <a:pt x="786" y="302"/>
                </a:lnTo>
                <a:lnTo>
                  <a:pt x="786" y="310"/>
                </a:lnTo>
                <a:lnTo>
                  <a:pt x="784" y="332"/>
                </a:lnTo>
                <a:lnTo>
                  <a:pt x="780" y="362"/>
                </a:lnTo>
                <a:lnTo>
                  <a:pt x="776" y="380"/>
                </a:lnTo>
                <a:lnTo>
                  <a:pt x="770" y="398"/>
                </a:lnTo>
                <a:lnTo>
                  <a:pt x="762" y="416"/>
                </a:lnTo>
                <a:lnTo>
                  <a:pt x="752" y="434"/>
                </a:lnTo>
                <a:lnTo>
                  <a:pt x="738" y="452"/>
                </a:lnTo>
                <a:lnTo>
                  <a:pt x="722" y="468"/>
                </a:lnTo>
                <a:lnTo>
                  <a:pt x="702" y="484"/>
                </a:lnTo>
                <a:lnTo>
                  <a:pt x="680" y="496"/>
                </a:lnTo>
                <a:lnTo>
                  <a:pt x="652" y="506"/>
                </a:lnTo>
                <a:lnTo>
                  <a:pt x="620" y="512"/>
                </a:lnTo>
                <a:lnTo>
                  <a:pt x="144" y="512"/>
                </a:lnTo>
                <a:lnTo>
                  <a:pt x="136" y="510"/>
                </a:lnTo>
                <a:lnTo>
                  <a:pt x="116" y="504"/>
                </a:lnTo>
                <a:lnTo>
                  <a:pt x="90" y="494"/>
                </a:lnTo>
                <a:lnTo>
                  <a:pt x="76" y="486"/>
                </a:lnTo>
                <a:lnTo>
                  <a:pt x="60" y="476"/>
                </a:lnTo>
                <a:lnTo>
                  <a:pt x="46" y="464"/>
                </a:lnTo>
                <a:lnTo>
                  <a:pt x="32" y="450"/>
                </a:lnTo>
                <a:lnTo>
                  <a:pt x="20" y="434"/>
                </a:lnTo>
                <a:lnTo>
                  <a:pt x="10" y="414"/>
                </a:lnTo>
                <a:lnTo>
                  <a:pt x="4" y="392"/>
                </a:lnTo>
                <a:lnTo>
                  <a:pt x="0" y="368"/>
                </a:lnTo>
                <a:lnTo>
                  <a:pt x="0" y="340"/>
                </a:lnTo>
                <a:lnTo>
                  <a:pt x="4" y="308"/>
                </a:lnTo>
                <a:lnTo>
                  <a:pt x="4" y="304"/>
                </a:lnTo>
                <a:lnTo>
                  <a:pt x="10" y="292"/>
                </a:lnTo>
                <a:lnTo>
                  <a:pt x="20" y="274"/>
                </a:lnTo>
                <a:lnTo>
                  <a:pt x="36" y="254"/>
                </a:lnTo>
                <a:lnTo>
                  <a:pt x="46" y="244"/>
                </a:lnTo>
                <a:lnTo>
                  <a:pt x="58" y="234"/>
                </a:lnTo>
                <a:lnTo>
                  <a:pt x="72" y="226"/>
                </a:lnTo>
                <a:lnTo>
                  <a:pt x="88" y="216"/>
                </a:lnTo>
                <a:lnTo>
                  <a:pt x="106" y="210"/>
                </a:lnTo>
                <a:lnTo>
                  <a:pt x="128" y="204"/>
                </a:lnTo>
                <a:lnTo>
                  <a:pt x="150" y="200"/>
                </a:lnTo>
                <a:lnTo>
                  <a:pt x="176" y="198"/>
                </a:lnTo>
                <a:close/>
              </a:path>
            </a:pathLst>
          </a:custGeom>
          <a:solidFill>
            <a:srgbClr val="B3E4FA"/>
          </a:solidFill>
          <a:ln w="1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7" name="Freeform 319"/>
          <p:cNvSpPr>
            <a:spLocks/>
          </p:cNvSpPr>
          <p:nvPr/>
        </p:nvSpPr>
        <p:spPr bwMode="auto">
          <a:xfrm>
            <a:off x="644525" y="1817688"/>
            <a:ext cx="622300" cy="403225"/>
          </a:xfrm>
          <a:custGeom>
            <a:avLst/>
            <a:gdLst>
              <a:gd name="T0" fmla="*/ 221773750 w 392"/>
              <a:gd name="T1" fmla="*/ 246975313 h 254"/>
              <a:gd name="T2" fmla="*/ 236894688 w 392"/>
              <a:gd name="T3" fmla="*/ 171370625 h 254"/>
              <a:gd name="T4" fmla="*/ 272176875 w 392"/>
              <a:gd name="T5" fmla="*/ 100806250 h 254"/>
              <a:gd name="T6" fmla="*/ 317539688 w 392"/>
              <a:gd name="T7" fmla="*/ 55443438 h 254"/>
              <a:gd name="T8" fmla="*/ 372983125 w 392"/>
              <a:gd name="T9" fmla="*/ 25201563 h 254"/>
              <a:gd name="T10" fmla="*/ 453628125 w 392"/>
              <a:gd name="T11" fmla="*/ 5040313 h 254"/>
              <a:gd name="T12" fmla="*/ 504031250 w 392"/>
              <a:gd name="T13" fmla="*/ 0 h 254"/>
              <a:gd name="T14" fmla="*/ 559474688 w 392"/>
              <a:gd name="T15" fmla="*/ 10080625 h 254"/>
              <a:gd name="T16" fmla="*/ 635079375 w 392"/>
              <a:gd name="T17" fmla="*/ 45362813 h 254"/>
              <a:gd name="T18" fmla="*/ 690522813 w 392"/>
              <a:gd name="T19" fmla="*/ 95765938 h 254"/>
              <a:gd name="T20" fmla="*/ 715724375 w 392"/>
              <a:gd name="T21" fmla="*/ 141128750 h 254"/>
              <a:gd name="T22" fmla="*/ 730845313 w 392"/>
              <a:gd name="T23" fmla="*/ 171370625 h 254"/>
              <a:gd name="T24" fmla="*/ 806450000 w 392"/>
              <a:gd name="T25" fmla="*/ 181451250 h 254"/>
              <a:gd name="T26" fmla="*/ 897175625 w 392"/>
              <a:gd name="T27" fmla="*/ 221773750 h 254"/>
              <a:gd name="T28" fmla="*/ 937498125 w 392"/>
              <a:gd name="T29" fmla="*/ 257055938 h 254"/>
              <a:gd name="T30" fmla="*/ 972780313 w 392"/>
              <a:gd name="T31" fmla="*/ 312499375 h 254"/>
              <a:gd name="T32" fmla="*/ 987901250 w 392"/>
              <a:gd name="T33" fmla="*/ 378023438 h 254"/>
              <a:gd name="T34" fmla="*/ 987901250 w 392"/>
              <a:gd name="T35" fmla="*/ 413305625 h 254"/>
              <a:gd name="T36" fmla="*/ 967740000 w 392"/>
              <a:gd name="T37" fmla="*/ 498990938 h 254"/>
              <a:gd name="T38" fmla="*/ 947578750 w 392"/>
              <a:gd name="T39" fmla="*/ 544353750 h 254"/>
              <a:gd name="T40" fmla="*/ 907256250 w 392"/>
              <a:gd name="T41" fmla="*/ 589716563 h 254"/>
              <a:gd name="T42" fmla="*/ 856853125 w 392"/>
              <a:gd name="T43" fmla="*/ 619958438 h 254"/>
              <a:gd name="T44" fmla="*/ 781248438 w 392"/>
              <a:gd name="T45" fmla="*/ 640119688 h 254"/>
              <a:gd name="T46" fmla="*/ 181451250 w 392"/>
              <a:gd name="T47" fmla="*/ 640119688 h 254"/>
              <a:gd name="T48" fmla="*/ 115927188 w 392"/>
              <a:gd name="T49" fmla="*/ 619958438 h 254"/>
              <a:gd name="T50" fmla="*/ 60483750 w 392"/>
              <a:gd name="T51" fmla="*/ 579635938 h 254"/>
              <a:gd name="T52" fmla="*/ 30241875 w 392"/>
              <a:gd name="T53" fmla="*/ 544353750 h 254"/>
              <a:gd name="T54" fmla="*/ 5040313 w 392"/>
              <a:gd name="T55" fmla="*/ 493950625 h 254"/>
              <a:gd name="T56" fmla="*/ 0 w 392"/>
              <a:gd name="T57" fmla="*/ 423386250 h 254"/>
              <a:gd name="T58" fmla="*/ 5040313 w 392"/>
              <a:gd name="T59" fmla="*/ 388104063 h 254"/>
              <a:gd name="T60" fmla="*/ 25201563 w 392"/>
              <a:gd name="T61" fmla="*/ 342741250 h 254"/>
              <a:gd name="T62" fmla="*/ 75604688 w 392"/>
              <a:gd name="T63" fmla="*/ 292338125 h 254"/>
              <a:gd name="T64" fmla="*/ 161290000 w 392"/>
              <a:gd name="T65" fmla="*/ 257055938 h 254"/>
              <a:gd name="T66" fmla="*/ 221773750 w 392"/>
              <a:gd name="T67" fmla="*/ 246975313 h 25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92"/>
              <a:gd name="T103" fmla="*/ 0 h 254"/>
              <a:gd name="T104" fmla="*/ 392 w 392"/>
              <a:gd name="T105" fmla="*/ 254 h 25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92" h="254">
                <a:moveTo>
                  <a:pt x="88" y="98"/>
                </a:moveTo>
                <a:lnTo>
                  <a:pt x="88" y="98"/>
                </a:lnTo>
                <a:lnTo>
                  <a:pt x="90" y="82"/>
                </a:lnTo>
                <a:lnTo>
                  <a:pt x="94" y="68"/>
                </a:lnTo>
                <a:lnTo>
                  <a:pt x="102" y="50"/>
                </a:lnTo>
                <a:lnTo>
                  <a:pt x="108" y="40"/>
                </a:lnTo>
                <a:lnTo>
                  <a:pt x="116" y="32"/>
                </a:lnTo>
                <a:lnTo>
                  <a:pt x="126" y="22"/>
                </a:lnTo>
                <a:lnTo>
                  <a:pt x="136" y="16"/>
                </a:lnTo>
                <a:lnTo>
                  <a:pt x="148" y="10"/>
                </a:lnTo>
                <a:lnTo>
                  <a:pt x="162" y="4"/>
                </a:lnTo>
                <a:lnTo>
                  <a:pt x="180" y="2"/>
                </a:lnTo>
                <a:lnTo>
                  <a:pt x="200" y="0"/>
                </a:lnTo>
                <a:lnTo>
                  <a:pt x="210" y="2"/>
                </a:lnTo>
                <a:lnTo>
                  <a:pt x="222" y="4"/>
                </a:lnTo>
                <a:lnTo>
                  <a:pt x="236" y="8"/>
                </a:lnTo>
                <a:lnTo>
                  <a:pt x="252" y="18"/>
                </a:lnTo>
                <a:lnTo>
                  <a:pt x="266" y="30"/>
                </a:lnTo>
                <a:lnTo>
                  <a:pt x="274" y="38"/>
                </a:lnTo>
                <a:lnTo>
                  <a:pt x="280" y="46"/>
                </a:lnTo>
                <a:lnTo>
                  <a:pt x="284" y="56"/>
                </a:lnTo>
                <a:lnTo>
                  <a:pt x="290" y="68"/>
                </a:lnTo>
                <a:lnTo>
                  <a:pt x="304" y="70"/>
                </a:lnTo>
                <a:lnTo>
                  <a:pt x="320" y="72"/>
                </a:lnTo>
                <a:lnTo>
                  <a:pt x="338" y="78"/>
                </a:lnTo>
                <a:lnTo>
                  <a:pt x="356" y="88"/>
                </a:lnTo>
                <a:lnTo>
                  <a:pt x="364" y="94"/>
                </a:lnTo>
                <a:lnTo>
                  <a:pt x="372" y="102"/>
                </a:lnTo>
                <a:lnTo>
                  <a:pt x="380" y="112"/>
                </a:lnTo>
                <a:lnTo>
                  <a:pt x="386" y="124"/>
                </a:lnTo>
                <a:lnTo>
                  <a:pt x="390" y="136"/>
                </a:lnTo>
                <a:lnTo>
                  <a:pt x="392" y="150"/>
                </a:lnTo>
                <a:lnTo>
                  <a:pt x="392" y="164"/>
                </a:lnTo>
                <a:lnTo>
                  <a:pt x="390" y="180"/>
                </a:lnTo>
                <a:lnTo>
                  <a:pt x="384" y="198"/>
                </a:lnTo>
                <a:lnTo>
                  <a:pt x="380" y="208"/>
                </a:lnTo>
                <a:lnTo>
                  <a:pt x="376" y="216"/>
                </a:lnTo>
                <a:lnTo>
                  <a:pt x="368" y="226"/>
                </a:lnTo>
                <a:lnTo>
                  <a:pt x="360" y="234"/>
                </a:lnTo>
                <a:lnTo>
                  <a:pt x="350" y="240"/>
                </a:lnTo>
                <a:lnTo>
                  <a:pt x="340" y="246"/>
                </a:lnTo>
                <a:lnTo>
                  <a:pt x="326" y="252"/>
                </a:lnTo>
                <a:lnTo>
                  <a:pt x="310" y="254"/>
                </a:lnTo>
                <a:lnTo>
                  <a:pt x="72" y="254"/>
                </a:lnTo>
                <a:lnTo>
                  <a:pt x="60" y="250"/>
                </a:lnTo>
                <a:lnTo>
                  <a:pt x="46" y="246"/>
                </a:lnTo>
                <a:lnTo>
                  <a:pt x="30" y="236"/>
                </a:lnTo>
                <a:lnTo>
                  <a:pt x="24" y="230"/>
                </a:lnTo>
                <a:lnTo>
                  <a:pt x="18" y="224"/>
                </a:lnTo>
                <a:lnTo>
                  <a:pt x="12" y="216"/>
                </a:lnTo>
                <a:lnTo>
                  <a:pt x="6" y="206"/>
                </a:lnTo>
                <a:lnTo>
                  <a:pt x="2" y="196"/>
                </a:lnTo>
                <a:lnTo>
                  <a:pt x="0" y="182"/>
                </a:lnTo>
                <a:lnTo>
                  <a:pt x="0" y="168"/>
                </a:lnTo>
                <a:lnTo>
                  <a:pt x="2" y="154"/>
                </a:lnTo>
                <a:lnTo>
                  <a:pt x="6" y="144"/>
                </a:lnTo>
                <a:lnTo>
                  <a:pt x="10" y="136"/>
                </a:lnTo>
                <a:lnTo>
                  <a:pt x="18" y="126"/>
                </a:lnTo>
                <a:lnTo>
                  <a:pt x="30" y="116"/>
                </a:lnTo>
                <a:lnTo>
                  <a:pt x="44" y="108"/>
                </a:lnTo>
                <a:lnTo>
                  <a:pt x="64" y="102"/>
                </a:lnTo>
                <a:lnTo>
                  <a:pt x="76" y="100"/>
                </a:lnTo>
                <a:lnTo>
                  <a:pt x="88" y="98"/>
                </a:lnTo>
                <a:close/>
              </a:path>
            </a:pathLst>
          </a:custGeom>
          <a:solidFill>
            <a:srgbClr val="B3E4FA"/>
          </a:solidFill>
          <a:ln w="1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8" name="Rectangle 320"/>
          <p:cNvSpPr>
            <a:spLocks noChangeArrowheads="1"/>
          </p:cNvSpPr>
          <p:nvPr/>
        </p:nvSpPr>
        <p:spPr bwMode="auto">
          <a:xfrm>
            <a:off x="6257925" y="3021013"/>
            <a:ext cx="2428875" cy="1704975"/>
          </a:xfrm>
          <a:prstGeom prst="rect">
            <a:avLst/>
          </a:prstGeom>
          <a:solidFill>
            <a:srgbClr val="D5C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9" name="Freeform 321"/>
          <p:cNvSpPr>
            <a:spLocks/>
          </p:cNvSpPr>
          <p:nvPr/>
        </p:nvSpPr>
        <p:spPr bwMode="auto">
          <a:xfrm>
            <a:off x="3987800" y="4471988"/>
            <a:ext cx="704850" cy="1035050"/>
          </a:xfrm>
          <a:custGeom>
            <a:avLst/>
            <a:gdLst>
              <a:gd name="T0" fmla="*/ 1118949375 w 444"/>
              <a:gd name="T1" fmla="*/ 0 h 652"/>
              <a:gd name="T2" fmla="*/ 614918125 w 444"/>
              <a:gd name="T3" fmla="*/ 0 h 652"/>
              <a:gd name="T4" fmla="*/ 267136563 w 444"/>
              <a:gd name="T5" fmla="*/ 433466875 h 652"/>
              <a:gd name="T6" fmla="*/ 534273125 w 444"/>
              <a:gd name="T7" fmla="*/ 448587813 h 652"/>
              <a:gd name="T8" fmla="*/ 201612500 w 444"/>
              <a:gd name="T9" fmla="*/ 821570938 h 652"/>
              <a:gd name="T10" fmla="*/ 448587813 w 444"/>
              <a:gd name="T11" fmla="*/ 866933750 h 652"/>
              <a:gd name="T12" fmla="*/ 0 w 444"/>
              <a:gd name="T13" fmla="*/ 1643141875 h 652"/>
              <a:gd name="T14" fmla="*/ 816530625 w 444"/>
              <a:gd name="T15" fmla="*/ 796369375 h 652"/>
              <a:gd name="T16" fmla="*/ 574595625 w 444"/>
              <a:gd name="T17" fmla="*/ 725805000 h 652"/>
              <a:gd name="T18" fmla="*/ 952619063 w 444"/>
              <a:gd name="T19" fmla="*/ 337700938 h 652"/>
              <a:gd name="T20" fmla="*/ 715724375 w 444"/>
              <a:gd name="T21" fmla="*/ 337700938 h 652"/>
              <a:gd name="T22" fmla="*/ 1118949375 w 444"/>
              <a:gd name="T23" fmla="*/ 0 h 65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44"/>
              <a:gd name="T37" fmla="*/ 0 h 652"/>
              <a:gd name="T38" fmla="*/ 444 w 444"/>
              <a:gd name="T39" fmla="*/ 652 h 65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44" h="652">
                <a:moveTo>
                  <a:pt x="444" y="0"/>
                </a:moveTo>
                <a:lnTo>
                  <a:pt x="244" y="0"/>
                </a:lnTo>
                <a:lnTo>
                  <a:pt x="106" y="172"/>
                </a:lnTo>
                <a:lnTo>
                  <a:pt x="212" y="178"/>
                </a:lnTo>
                <a:lnTo>
                  <a:pt x="80" y="326"/>
                </a:lnTo>
                <a:lnTo>
                  <a:pt x="178" y="344"/>
                </a:lnTo>
                <a:lnTo>
                  <a:pt x="0" y="652"/>
                </a:lnTo>
                <a:lnTo>
                  <a:pt x="324" y="316"/>
                </a:lnTo>
                <a:lnTo>
                  <a:pt x="228" y="288"/>
                </a:lnTo>
                <a:lnTo>
                  <a:pt x="378" y="134"/>
                </a:lnTo>
                <a:lnTo>
                  <a:pt x="284" y="134"/>
                </a:lnTo>
                <a:lnTo>
                  <a:pt x="444" y="0"/>
                </a:lnTo>
                <a:close/>
              </a:path>
            </a:pathLst>
          </a:custGeom>
          <a:solidFill>
            <a:srgbClr val="FFD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322"/>
          <p:cNvSpPr>
            <a:spLocks/>
          </p:cNvSpPr>
          <p:nvPr/>
        </p:nvSpPr>
        <p:spPr bwMode="auto">
          <a:xfrm>
            <a:off x="3419475" y="3481388"/>
            <a:ext cx="2324100" cy="990600"/>
          </a:xfrm>
          <a:custGeom>
            <a:avLst/>
            <a:gdLst>
              <a:gd name="T0" fmla="*/ 110886875 w 1464"/>
              <a:gd name="T1" fmla="*/ 982860938 h 624"/>
              <a:gd name="T2" fmla="*/ 20161250 w 1464"/>
              <a:gd name="T3" fmla="*/ 922377188 h 624"/>
              <a:gd name="T4" fmla="*/ 5040313 w 1464"/>
              <a:gd name="T5" fmla="*/ 801409688 h 624"/>
              <a:gd name="T6" fmla="*/ 55443438 w 1464"/>
              <a:gd name="T7" fmla="*/ 680442188 h 624"/>
              <a:gd name="T8" fmla="*/ 156249688 w 1464"/>
              <a:gd name="T9" fmla="*/ 594756875 h 624"/>
              <a:gd name="T10" fmla="*/ 307459063 w 1464"/>
              <a:gd name="T11" fmla="*/ 599797188 h 624"/>
              <a:gd name="T12" fmla="*/ 367942813 w 1464"/>
              <a:gd name="T13" fmla="*/ 579635938 h 624"/>
              <a:gd name="T14" fmla="*/ 458668438 w 1464"/>
              <a:gd name="T15" fmla="*/ 509071563 h 624"/>
              <a:gd name="T16" fmla="*/ 509071563 w 1464"/>
              <a:gd name="T17" fmla="*/ 493950625 h 624"/>
              <a:gd name="T18" fmla="*/ 640119688 w 1464"/>
              <a:gd name="T19" fmla="*/ 352821875 h 624"/>
              <a:gd name="T20" fmla="*/ 811490313 w 1464"/>
              <a:gd name="T21" fmla="*/ 302418750 h 624"/>
              <a:gd name="T22" fmla="*/ 1053425313 w 1464"/>
              <a:gd name="T23" fmla="*/ 408265313 h 624"/>
              <a:gd name="T24" fmla="*/ 1088707500 w 1464"/>
              <a:gd name="T25" fmla="*/ 367942813 h 624"/>
              <a:gd name="T26" fmla="*/ 1194554063 w 1464"/>
              <a:gd name="T27" fmla="*/ 383063750 h 624"/>
              <a:gd name="T28" fmla="*/ 1234876563 w 1464"/>
              <a:gd name="T29" fmla="*/ 241935000 h 624"/>
              <a:gd name="T30" fmla="*/ 1335682813 w 1464"/>
              <a:gd name="T31" fmla="*/ 90725625 h 624"/>
              <a:gd name="T32" fmla="*/ 1517134063 w 1464"/>
              <a:gd name="T33" fmla="*/ 0 h 624"/>
              <a:gd name="T34" fmla="*/ 1693545000 w 1464"/>
              <a:gd name="T35" fmla="*/ 15120938 h 624"/>
              <a:gd name="T36" fmla="*/ 1915318750 w 1464"/>
              <a:gd name="T37" fmla="*/ 105846563 h 624"/>
              <a:gd name="T38" fmla="*/ 2016125000 w 1464"/>
              <a:gd name="T39" fmla="*/ 206652813 h 624"/>
              <a:gd name="T40" fmla="*/ 2147483646 w 1464"/>
              <a:gd name="T41" fmla="*/ 171370625 h 624"/>
              <a:gd name="T42" fmla="*/ 2147483646 w 1464"/>
              <a:gd name="T43" fmla="*/ 176410938 h 624"/>
              <a:gd name="T44" fmla="*/ 2147483646 w 1464"/>
              <a:gd name="T45" fmla="*/ 216733438 h 624"/>
              <a:gd name="T46" fmla="*/ 2147483646 w 1464"/>
              <a:gd name="T47" fmla="*/ 302418750 h 624"/>
              <a:gd name="T48" fmla="*/ 2147483646 w 1464"/>
              <a:gd name="T49" fmla="*/ 403225000 h 624"/>
              <a:gd name="T50" fmla="*/ 2147483646 w 1464"/>
              <a:gd name="T51" fmla="*/ 408265313 h 624"/>
              <a:gd name="T52" fmla="*/ 2147483646 w 1464"/>
              <a:gd name="T53" fmla="*/ 468749063 h 624"/>
              <a:gd name="T54" fmla="*/ 2147483646 w 1464"/>
              <a:gd name="T55" fmla="*/ 423386250 h 624"/>
              <a:gd name="T56" fmla="*/ 2147483646 w 1464"/>
              <a:gd name="T57" fmla="*/ 362902500 h 624"/>
              <a:gd name="T58" fmla="*/ 2147483646 w 1464"/>
              <a:gd name="T59" fmla="*/ 357862188 h 624"/>
              <a:gd name="T60" fmla="*/ 2147483646 w 1464"/>
              <a:gd name="T61" fmla="*/ 398184688 h 624"/>
              <a:gd name="T62" fmla="*/ 2147483646 w 1464"/>
              <a:gd name="T63" fmla="*/ 493950625 h 624"/>
              <a:gd name="T64" fmla="*/ 2147483646 w 1464"/>
              <a:gd name="T65" fmla="*/ 488910313 h 624"/>
              <a:gd name="T66" fmla="*/ 2147483646 w 1464"/>
              <a:gd name="T67" fmla="*/ 539313438 h 624"/>
              <a:gd name="T68" fmla="*/ 2147483646 w 1464"/>
              <a:gd name="T69" fmla="*/ 675401875 h 624"/>
              <a:gd name="T70" fmla="*/ 2147483646 w 1464"/>
              <a:gd name="T71" fmla="*/ 791329063 h 624"/>
              <a:gd name="T72" fmla="*/ 2147483646 w 1464"/>
              <a:gd name="T73" fmla="*/ 892135313 h 624"/>
              <a:gd name="T74" fmla="*/ 2147483646 w 1464"/>
              <a:gd name="T75" fmla="*/ 917336875 h 624"/>
              <a:gd name="T76" fmla="*/ 2147483646 w 1464"/>
              <a:gd name="T77" fmla="*/ 1144150938 h 624"/>
              <a:gd name="T78" fmla="*/ 2147483646 w 1464"/>
              <a:gd name="T79" fmla="*/ 1244957188 h 624"/>
              <a:gd name="T80" fmla="*/ 2147483646 w 1464"/>
              <a:gd name="T81" fmla="*/ 1290320000 h 624"/>
              <a:gd name="T82" fmla="*/ 2147483646 w 1464"/>
              <a:gd name="T83" fmla="*/ 1325602188 h 624"/>
              <a:gd name="T84" fmla="*/ 2147483646 w 1464"/>
              <a:gd name="T85" fmla="*/ 1290320000 h 624"/>
              <a:gd name="T86" fmla="*/ 2147483646 w 1464"/>
              <a:gd name="T87" fmla="*/ 1315521563 h 624"/>
              <a:gd name="T88" fmla="*/ 2147483646 w 1464"/>
              <a:gd name="T89" fmla="*/ 1335682813 h 624"/>
              <a:gd name="T90" fmla="*/ 2147483646 w 1464"/>
              <a:gd name="T91" fmla="*/ 1365924688 h 624"/>
              <a:gd name="T92" fmla="*/ 2147483646 w 1464"/>
              <a:gd name="T93" fmla="*/ 1386085938 h 624"/>
              <a:gd name="T94" fmla="*/ 2147483646 w 1464"/>
              <a:gd name="T95" fmla="*/ 1315521563 h 624"/>
              <a:gd name="T96" fmla="*/ 2147483646 w 1464"/>
              <a:gd name="T97" fmla="*/ 1411287500 h 624"/>
              <a:gd name="T98" fmla="*/ 2016125000 w 1464"/>
              <a:gd name="T99" fmla="*/ 1517134063 h 624"/>
              <a:gd name="T100" fmla="*/ 1794351250 w 1464"/>
              <a:gd name="T101" fmla="*/ 1567537188 h 624"/>
              <a:gd name="T102" fmla="*/ 1607859688 w 1464"/>
              <a:gd name="T103" fmla="*/ 1567537188 h 624"/>
              <a:gd name="T104" fmla="*/ 1436489063 w 1464"/>
              <a:gd name="T105" fmla="*/ 1557456563 h 624"/>
              <a:gd name="T106" fmla="*/ 1350803750 w 1464"/>
              <a:gd name="T107" fmla="*/ 1486892188 h 624"/>
              <a:gd name="T108" fmla="*/ 1305440938 w 1464"/>
              <a:gd name="T109" fmla="*/ 1426408438 h 624"/>
              <a:gd name="T110" fmla="*/ 977820625 w 1464"/>
              <a:gd name="T111" fmla="*/ 1491932500 h 624"/>
              <a:gd name="T112" fmla="*/ 745966250 w 1464"/>
              <a:gd name="T113" fmla="*/ 1461690625 h 624"/>
              <a:gd name="T114" fmla="*/ 640119688 w 1464"/>
              <a:gd name="T115" fmla="*/ 1386085938 h 624"/>
              <a:gd name="T116" fmla="*/ 574595625 w 1464"/>
              <a:gd name="T117" fmla="*/ 1260078125 h 624"/>
              <a:gd name="T118" fmla="*/ 498990938 w 1464"/>
              <a:gd name="T119" fmla="*/ 1229836250 h 624"/>
              <a:gd name="T120" fmla="*/ 307459063 w 1464"/>
              <a:gd name="T121" fmla="*/ 1224795938 h 624"/>
              <a:gd name="T122" fmla="*/ 191531875 w 1464"/>
              <a:gd name="T123" fmla="*/ 1134070313 h 624"/>
              <a:gd name="T124" fmla="*/ 186491563 w 1464"/>
              <a:gd name="T125" fmla="*/ 987901250 h 62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464"/>
              <a:gd name="T190" fmla="*/ 0 h 624"/>
              <a:gd name="T191" fmla="*/ 1464 w 1464"/>
              <a:gd name="T192" fmla="*/ 624 h 62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464" h="624">
                <a:moveTo>
                  <a:pt x="74" y="392"/>
                </a:moveTo>
                <a:lnTo>
                  <a:pt x="74" y="392"/>
                </a:lnTo>
                <a:lnTo>
                  <a:pt x="60" y="392"/>
                </a:lnTo>
                <a:lnTo>
                  <a:pt x="44" y="390"/>
                </a:lnTo>
                <a:lnTo>
                  <a:pt x="28" y="384"/>
                </a:lnTo>
                <a:lnTo>
                  <a:pt x="20" y="380"/>
                </a:lnTo>
                <a:lnTo>
                  <a:pt x="12" y="374"/>
                </a:lnTo>
                <a:lnTo>
                  <a:pt x="8" y="366"/>
                </a:lnTo>
                <a:lnTo>
                  <a:pt x="2" y="358"/>
                </a:lnTo>
                <a:lnTo>
                  <a:pt x="0" y="346"/>
                </a:lnTo>
                <a:lnTo>
                  <a:pt x="0" y="334"/>
                </a:lnTo>
                <a:lnTo>
                  <a:pt x="2" y="318"/>
                </a:lnTo>
                <a:lnTo>
                  <a:pt x="6" y="300"/>
                </a:lnTo>
                <a:lnTo>
                  <a:pt x="12" y="286"/>
                </a:lnTo>
                <a:lnTo>
                  <a:pt x="22" y="270"/>
                </a:lnTo>
                <a:lnTo>
                  <a:pt x="34" y="254"/>
                </a:lnTo>
                <a:lnTo>
                  <a:pt x="42" y="248"/>
                </a:lnTo>
                <a:lnTo>
                  <a:pt x="52" y="242"/>
                </a:lnTo>
                <a:lnTo>
                  <a:pt x="62" y="236"/>
                </a:lnTo>
                <a:lnTo>
                  <a:pt x="74" y="234"/>
                </a:lnTo>
                <a:lnTo>
                  <a:pt x="88" y="232"/>
                </a:lnTo>
                <a:lnTo>
                  <a:pt x="104" y="234"/>
                </a:lnTo>
                <a:lnTo>
                  <a:pt x="122" y="238"/>
                </a:lnTo>
                <a:lnTo>
                  <a:pt x="140" y="246"/>
                </a:lnTo>
                <a:lnTo>
                  <a:pt x="142" y="238"/>
                </a:lnTo>
                <a:lnTo>
                  <a:pt x="146" y="230"/>
                </a:lnTo>
                <a:lnTo>
                  <a:pt x="150" y="220"/>
                </a:lnTo>
                <a:lnTo>
                  <a:pt x="158" y="212"/>
                </a:lnTo>
                <a:lnTo>
                  <a:pt x="168" y="206"/>
                </a:lnTo>
                <a:lnTo>
                  <a:pt x="182" y="202"/>
                </a:lnTo>
                <a:lnTo>
                  <a:pt x="190" y="202"/>
                </a:lnTo>
                <a:lnTo>
                  <a:pt x="198" y="204"/>
                </a:lnTo>
                <a:lnTo>
                  <a:pt x="202" y="196"/>
                </a:lnTo>
                <a:lnTo>
                  <a:pt x="212" y="180"/>
                </a:lnTo>
                <a:lnTo>
                  <a:pt x="230" y="160"/>
                </a:lnTo>
                <a:lnTo>
                  <a:pt x="240" y="150"/>
                </a:lnTo>
                <a:lnTo>
                  <a:pt x="254" y="140"/>
                </a:lnTo>
                <a:lnTo>
                  <a:pt x="268" y="132"/>
                </a:lnTo>
                <a:lnTo>
                  <a:pt x="284" y="124"/>
                </a:lnTo>
                <a:lnTo>
                  <a:pt x="302" y="120"/>
                </a:lnTo>
                <a:lnTo>
                  <a:pt x="322" y="120"/>
                </a:lnTo>
                <a:lnTo>
                  <a:pt x="344" y="124"/>
                </a:lnTo>
                <a:lnTo>
                  <a:pt x="368" y="132"/>
                </a:lnTo>
                <a:lnTo>
                  <a:pt x="392" y="144"/>
                </a:lnTo>
                <a:lnTo>
                  <a:pt x="418" y="162"/>
                </a:lnTo>
                <a:lnTo>
                  <a:pt x="422" y="158"/>
                </a:lnTo>
                <a:lnTo>
                  <a:pt x="426" y="152"/>
                </a:lnTo>
                <a:lnTo>
                  <a:pt x="432" y="146"/>
                </a:lnTo>
                <a:lnTo>
                  <a:pt x="440" y="142"/>
                </a:lnTo>
                <a:lnTo>
                  <a:pt x="450" y="142"/>
                </a:lnTo>
                <a:lnTo>
                  <a:pt x="460" y="144"/>
                </a:lnTo>
                <a:lnTo>
                  <a:pt x="474" y="152"/>
                </a:lnTo>
                <a:lnTo>
                  <a:pt x="476" y="144"/>
                </a:lnTo>
                <a:lnTo>
                  <a:pt x="480" y="124"/>
                </a:lnTo>
                <a:lnTo>
                  <a:pt x="490" y="96"/>
                </a:lnTo>
                <a:lnTo>
                  <a:pt x="498" y="80"/>
                </a:lnTo>
                <a:lnTo>
                  <a:pt x="506" y="66"/>
                </a:lnTo>
                <a:lnTo>
                  <a:pt x="516" y="50"/>
                </a:lnTo>
                <a:lnTo>
                  <a:pt x="530" y="36"/>
                </a:lnTo>
                <a:lnTo>
                  <a:pt x="544" y="22"/>
                </a:lnTo>
                <a:lnTo>
                  <a:pt x="560" y="12"/>
                </a:lnTo>
                <a:lnTo>
                  <a:pt x="580" y="4"/>
                </a:lnTo>
                <a:lnTo>
                  <a:pt x="602" y="0"/>
                </a:lnTo>
                <a:lnTo>
                  <a:pt x="628" y="0"/>
                </a:lnTo>
                <a:lnTo>
                  <a:pt x="654" y="4"/>
                </a:lnTo>
                <a:lnTo>
                  <a:pt x="672" y="6"/>
                </a:lnTo>
                <a:lnTo>
                  <a:pt x="690" y="12"/>
                </a:lnTo>
                <a:lnTo>
                  <a:pt x="712" y="18"/>
                </a:lnTo>
                <a:lnTo>
                  <a:pt x="736" y="28"/>
                </a:lnTo>
                <a:lnTo>
                  <a:pt x="760" y="42"/>
                </a:lnTo>
                <a:lnTo>
                  <a:pt x="772" y="50"/>
                </a:lnTo>
                <a:lnTo>
                  <a:pt x="782" y="60"/>
                </a:lnTo>
                <a:lnTo>
                  <a:pt x="792" y="70"/>
                </a:lnTo>
                <a:lnTo>
                  <a:pt x="800" y="82"/>
                </a:lnTo>
                <a:lnTo>
                  <a:pt x="822" y="76"/>
                </a:lnTo>
                <a:lnTo>
                  <a:pt x="842" y="72"/>
                </a:lnTo>
                <a:lnTo>
                  <a:pt x="870" y="68"/>
                </a:lnTo>
                <a:lnTo>
                  <a:pt x="896" y="64"/>
                </a:lnTo>
                <a:lnTo>
                  <a:pt x="924" y="66"/>
                </a:lnTo>
                <a:lnTo>
                  <a:pt x="936" y="68"/>
                </a:lnTo>
                <a:lnTo>
                  <a:pt x="946" y="70"/>
                </a:lnTo>
                <a:lnTo>
                  <a:pt x="956" y="76"/>
                </a:lnTo>
                <a:lnTo>
                  <a:pt x="964" y="82"/>
                </a:lnTo>
                <a:lnTo>
                  <a:pt x="972" y="86"/>
                </a:lnTo>
                <a:lnTo>
                  <a:pt x="982" y="90"/>
                </a:lnTo>
                <a:lnTo>
                  <a:pt x="994" y="96"/>
                </a:lnTo>
                <a:lnTo>
                  <a:pt x="1006" y="106"/>
                </a:lnTo>
                <a:lnTo>
                  <a:pt x="1016" y="120"/>
                </a:lnTo>
                <a:lnTo>
                  <a:pt x="1024" y="138"/>
                </a:lnTo>
                <a:lnTo>
                  <a:pt x="1028" y="148"/>
                </a:lnTo>
                <a:lnTo>
                  <a:pt x="1030" y="160"/>
                </a:lnTo>
                <a:lnTo>
                  <a:pt x="1038" y="158"/>
                </a:lnTo>
                <a:lnTo>
                  <a:pt x="1048" y="158"/>
                </a:lnTo>
                <a:lnTo>
                  <a:pt x="1058" y="158"/>
                </a:lnTo>
                <a:lnTo>
                  <a:pt x="1070" y="162"/>
                </a:lnTo>
                <a:lnTo>
                  <a:pt x="1080" y="168"/>
                </a:lnTo>
                <a:lnTo>
                  <a:pt x="1084" y="172"/>
                </a:lnTo>
                <a:lnTo>
                  <a:pt x="1088" y="180"/>
                </a:lnTo>
                <a:lnTo>
                  <a:pt x="1092" y="186"/>
                </a:lnTo>
                <a:lnTo>
                  <a:pt x="1094" y="196"/>
                </a:lnTo>
                <a:lnTo>
                  <a:pt x="1102" y="188"/>
                </a:lnTo>
                <a:lnTo>
                  <a:pt x="1122" y="168"/>
                </a:lnTo>
                <a:lnTo>
                  <a:pt x="1136" y="158"/>
                </a:lnTo>
                <a:lnTo>
                  <a:pt x="1150" y="150"/>
                </a:lnTo>
                <a:lnTo>
                  <a:pt x="1166" y="146"/>
                </a:lnTo>
                <a:lnTo>
                  <a:pt x="1174" y="144"/>
                </a:lnTo>
                <a:lnTo>
                  <a:pt x="1182" y="146"/>
                </a:lnTo>
                <a:lnTo>
                  <a:pt x="1196" y="144"/>
                </a:lnTo>
                <a:lnTo>
                  <a:pt x="1210" y="142"/>
                </a:lnTo>
                <a:lnTo>
                  <a:pt x="1226" y="144"/>
                </a:lnTo>
                <a:lnTo>
                  <a:pt x="1246" y="148"/>
                </a:lnTo>
                <a:lnTo>
                  <a:pt x="1254" y="152"/>
                </a:lnTo>
                <a:lnTo>
                  <a:pt x="1262" y="158"/>
                </a:lnTo>
                <a:lnTo>
                  <a:pt x="1272" y="164"/>
                </a:lnTo>
                <a:lnTo>
                  <a:pt x="1278" y="174"/>
                </a:lnTo>
                <a:lnTo>
                  <a:pt x="1286" y="184"/>
                </a:lnTo>
                <a:lnTo>
                  <a:pt x="1290" y="196"/>
                </a:lnTo>
                <a:lnTo>
                  <a:pt x="1318" y="192"/>
                </a:lnTo>
                <a:lnTo>
                  <a:pt x="1346" y="192"/>
                </a:lnTo>
                <a:lnTo>
                  <a:pt x="1378" y="194"/>
                </a:lnTo>
                <a:lnTo>
                  <a:pt x="1394" y="198"/>
                </a:lnTo>
                <a:lnTo>
                  <a:pt x="1410" y="202"/>
                </a:lnTo>
                <a:lnTo>
                  <a:pt x="1424" y="206"/>
                </a:lnTo>
                <a:lnTo>
                  <a:pt x="1438" y="214"/>
                </a:lnTo>
                <a:lnTo>
                  <a:pt x="1448" y="224"/>
                </a:lnTo>
                <a:lnTo>
                  <a:pt x="1458" y="236"/>
                </a:lnTo>
                <a:lnTo>
                  <a:pt x="1462" y="250"/>
                </a:lnTo>
                <a:lnTo>
                  <a:pt x="1464" y="268"/>
                </a:lnTo>
                <a:lnTo>
                  <a:pt x="1462" y="282"/>
                </a:lnTo>
                <a:lnTo>
                  <a:pt x="1456" y="298"/>
                </a:lnTo>
                <a:lnTo>
                  <a:pt x="1448" y="314"/>
                </a:lnTo>
                <a:lnTo>
                  <a:pt x="1434" y="332"/>
                </a:lnTo>
                <a:lnTo>
                  <a:pt x="1426" y="340"/>
                </a:lnTo>
                <a:lnTo>
                  <a:pt x="1418" y="346"/>
                </a:lnTo>
                <a:lnTo>
                  <a:pt x="1406" y="354"/>
                </a:lnTo>
                <a:lnTo>
                  <a:pt x="1394" y="358"/>
                </a:lnTo>
                <a:lnTo>
                  <a:pt x="1380" y="362"/>
                </a:lnTo>
                <a:lnTo>
                  <a:pt x="1366" y="364"/>
                </a:lnTo>
                <a:lnTo>
                  <a:pt x="1362" y="384"/>
                </a:lnTo>
                <a:lnTo>
                  <a:pt x="1356" y="404"/>
                </a:lnTo>
                <a:lnTo>
                  <a:pt x="1346" y="430"/>
                </a:lnTo>
                <a:lnTo>
                  <a:pt x="1334" y="454"/>
                </a:lnTo>
                <a:lnTo>
                  <a:pt x="1328" y="466"/>
                </a:lnTo>
                <a:lnTo>
                  <a:pt x="1320" y="478"/>
                </a:lnTo>
                <a:lnTo>
                  <a:pt x="1310" y="486"/>
                </a:lnTo>
                <a:lnTo>
                  <a:pt x="1300" y="494"/>
                </a:lnTo>
                <a:lnTo>
                  <a:pt x="1288" y="500"/>
                </a:lnTo>
                <a:lnTo>
                  <a:pt x="1276" y="504"/>
                </a:lnTo>
                <a:lnTo>
                  <a:pt x="1260" y="512"/>
                </a:lnTo>
                <a:lnTo>
                  <a:pt x="1244" y="518"/>
                </a:lnTo>
                <a:lnTo>
                  <a:pt x="1222" y="524"/>
                </a:lnTo>
                <a:lnTo>
                  <a:pt x="1198" y="526"/>
                </a:lnTo>
                <a:lnTo>
                  <a:pt x="1186" y="526"/>
                </a:lnTo>
                <a:lnTo>
                  <a:pt x="1174" y="526"/>
                </a:lnTo>
                <a:lnTo>
                  <a:pt x="1162" y="524"/>
                </a:lnTo>
                <a:lnTo>
                  <a:pt x="1152" y="518"/>
                </a:lnTo>
                <a:lnTo>
                  <a:pt x="1140" y="512"/>
                </a:lnTo>
                <a:lnTo>
                  <a:pt x="1130" y="504"/>
                </a:lnTo>
                <a:lnTo>
                  <a:pt x="1116" y="510"/>
                </a:lnTo>
                <a:lnTo>
                  <a:pt x="1080" y="522"/>
                </a:lnTo>
                <a:lnTo>
                  <a:pt x="1056" y="528"/>
                </a:lnTo>
                <a:lnTo>
                  <a:pt x="1034" y="530"/>
                </a:lnTo>
                <a:lnTo>
                  <a:pt x="1010" y="530"/>
                </a:lnTo>
                <a:lnTo>
                  <a:pt x="1000" y="530"/>
                </a:lnTo>
                <a:lnTo>
                  <a:pt x="988" y="526"/>
                </a:lnTo>
                <a:lnTo>
                  <a:pt x="980" y="534"/>
                </a:lnTo>
                <a:lnTo>
                  <a:pt x="970" y="542"/>
                </a:lnTo>
                <a:lnTo>
                  <a:pt x="958" y="548"/>
                </a:lnTo>
                <a:lnTo>
                  <a:pt x="944" y="552"/>
                </a:lnTo>
                <a:lnTo>
                  <a:pt x="936" y="550"/>
                </a:lnTo>
                <a:lnTo>
                  <a:pt x="928" y="550"/>
                </a:lnTo>
                <a:lnTo>
                  <a:pt x="918" y="546"/>
                </a:lnTo>
                <a:lnTo>
                  <a:pt x="910" y="540"/>
                </a:lnTo>
                <a:lnTo>
                  <a:pt x="902" y="532"/>
                </a:lnTo>
                <a:lnTo>
                  <a:pt x="892" y="522"/>
                </a:lnTo>
                <a:lnTo>
                  <a:pt x="888" y="528"/>
                </a:lnTo>
                <a:lnTo>
                  <a:pt x="878" y="542"/>
                </a:lnTo>
                <a:lnTo>
                  <a:pt x="858" y="560"/>
                </a:lnTo>
                <a:lnTo>
                  <a:pt x="846" y="572"/>
                </a:lnTo>
                <a:lnTo>
                  <a:pt x="832" y="582"/>
                </a:lnTo>
                <a:lnTo>
                  <a:pt x="816" y="592"/>
                </a:lnTo>
                <a:lnTo>
                  <a:pt x="800" y="602"/>
                </a:lnTo>
                <a:lnTo>
                  <a:pt x="780" y="610"/>
                </a:lnTo>
                <a:lnTo>
                  <a:pt x="758" y="616"/>
                </a:lnTo>
                <a:lnTo>
                  <a:pt x="736" y="620"/>
                </a:lnTo>
                <a:lnTo>
                  <a:pt x="712" y="622"/>
                </a:lnTo>
                <a:lnTo>
                  <a:pt x="686" y="622"/>
                </a:lnTo>
                <a:lnTo>
                  <a:pt x="658" y="618"/>
                </a:lnTo>
                <a:lnTo>
                  <a:pt x="638" y="622"/>
                </a:lnTo>
                <a:lnTo>
                  <a:pt x="618" y="624"/>
                </a:lnTo>
                <a:lnTo>
                  <a:pt x="594" y="622"/>
                </a:lnTo>
                <a:lnTo>
                  <a:pt x="582" y="622"/>
                </a:lnTo>
                <a:lnTo>
                  <a:pt x="570" y="618"/>
                </a:lnTo>
                <a:lnTo>
                  <a:pt x="560" y="614"/>
                </a:lnTo>
                <a:lnTo>
                  <a:pt x="550" y="608"/>
                </a:lnTo>
                <a:lnTo>
                  <a:pt x="542" y="600"/>
                </a:lnTo>
                <a:lnTo>
                  <a:pt x="536" y="590"/>
                </a:lnTo>
                <a:lnTo>
                  <a:pt x="532" y="578"/>
                </a:lnTo>
                <a:lnTo>
                  <a:pt x="530" y="562"/>
                </a:lnTo>
                <a:lnTo>
                  <a:pt x="518" y="566"/>
                </a:lnTo>
                <a:lnTo>
                  <a:pt x="486" y="576"/>
                </a:lnTo>
                <a:lnTo>
                  <a:pt x="440" y="586"/>
                </a:lnTo>
                <a:lnTo>
                  <a:pt x="414" y="590"/>
                </a:lnTo>
                <a:lnTo>
                  <a:pt x="388" y="592"/>
                </a:lnTo>
                <a:lnTo>
                  <a:pt x="360" y="592"/>
                </a:lnTo>
                <a:lnTo>
                  <a:pt x="334" y="590"/>
                </a:lnTo>
                <a:lnTo>
                  <a:pt x="308" y="584"/>
                </a:lnTo>
                <a:lnTo>
                  <a:pt x="296" y="580"/>
                </a:lnTo>
                <a:lnTo>
                  <a:pt x="284" y="574"/>
                </a:lnTo>
                <a:lnTo>
                  <a:pt x="274" y="568"/>
                </a:lnTo>
                <a:lnTo>
                  <a:pt x="264" y="560"/>
                </a:lnTo>
                <a:lnTo>
                  <a:pt x="254" y="550"/>
                </a:lnTo>
                <a:lnTo>
                  <a:pt x="246" y="540"/>
                </a:lnTo>
                <a:lnTo>
                  <a:pt x="238" y="528"/>
                </a:lnTo>
                <a:lnTo>
                  <a:pt x="234" y="516"/>
                </a:lnTo>
                <a:lnTo>
                  <a:pt x="228" y="500"/>
                </a:lnTo>
                <a:lnTo>
                  <a:pt x="226" y="484"/>
                </a:lnTo>
                <a:lnTo>
                  <a:pt x="218" y="486"/>
                </a:lnTo>
                <a:lnTo>
                  <a:pt x="198" y="488"/>
                </a:lnTo>
                <a:lnTo>
                  <a:pt x="170" y="490"/>
                </a:lnTo>
                <a:lnTo>
                  <a:pt x="154" y="490"/>
                </a:lnTo>
                <a:lnTo>
                  <a:pt x="138" y="488"/>
                </a:lnTo>
                <a:lnTo>
                  <a:pt x="122" y="486"/>
                </a:lnTo>
                <a:lnTo>
                  <a:pt x="108" y="480"/>
                </a:lnTo>
                <a:lnTo>
                  <a:pt x="96" y="474"/>
                </a:lnTo>
                <a:lnTo>
                  <a:pt x="84" y="464"/>
                </a:lnTo>
                <a:lnTo>
                  <a:pt x="76" y="450"/>
                </a:lnTo>
                <a:lnTo>
                  <a:pt x="72" y="434"/>
                </a:lnTo>
                <a:lnTo>
                  <a:pt x="72" y="414"/>
                </a:lnTo>
                <a:lnTo>
                  <a:pt x="74" y="392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323"/>
          <p:cNvSpPr>
            <a:spLocks/>
          </p:cNvSpPr>
          <p:nvPr/>
        </p:nvSpPr>
        <p:spPr bwMode="auto">
          <a:xfrm>
            <a:off x="4911725" y="5427663"/>
            <a:ext cx="323850" cy="479425"/>
          </a:xfrm>
          <a:custGeom>
            <a:avLst/>
            <a:gdLst>
              <a:gd name="T0" fmla="*/ 514111875 w 204"/>
              <a:gd name="T1" fmla="*/ 0 h 302"/>
              <a:gd name="T2" fmla="*/ 282257500 w 204"/>
              <a:gd name="T3" fmla="*/ 0 h 302"/>
              <a:gd name="T4" fmla="*/ 120967500 w 204"/>
              <a:gd name="T5" fmla="*/ 201612500 h 302"/>
              <a:gd name="T6" fmla="*/ 241935000 w 204"/>
              <a:gd name="T7" fmla="*/ 206652813 h 302"/>
              <a:gd name="T8" fmla="*/ 90725625 w 204"/>
              <a:gd name="T9" fmla="*/ 383063750 h 302"/>
              <a:gd name="T10" fmla="*/ 206652813 w 204"/>
              <a:gd name="T11" fmla="*/ 403225000 h 302"/>
              <a:gd name="T12" fmla="*/ 0 w 204"/>
              <a:gd name="T13" fmla="*/ 761087188 h 302"/>
              <a:gd name="T14" fmla="*/ 378023438 w 204"/>
              <a:gd name="T15" fmla="*/ 367942813 h 302"/>
              <a:gd name="T16" fmla="*/ 262096250 w 204"/>
              <a:gd name="T17" fmla="*/ 337700938 h 302"/>
              <a:gd name="T18" fmla="*/ 438507188 w 204"/>
              <a:gd name="T19" fmla="*/ 161290000 h 302"/>
              <a:gd name="T20" fmla="*/ 327620313 w 204"/>
              <a:gd name="T21" fmla="*/ 161290000 h 302"/>
              <a:gd name="T22" fmla="*/ 514111875 w 204"/>
              <a:gd name="T23" fmla="*/ 0 h 3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4"/>
              <a:gd name="T37" fmla="*/ 0 h 302"/>
              <a:gd name="T38" fmla="*/ 204 w 204"/>
              <a:gd name="T39" fmla="*/ 302 h 30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4" h="302">
                <a:moveTo>
                  <a:pt x="204" y="0"/>
                </a:moveTo>
                <a:lnTo>
                  <a:pt x="112" y="0"/>
                </a:lnTo>
                <a:lnTo>
                  <a:pt x="48" y="80"/>
                </a:lnTo>
                <a:lnTo>
                  <a:pt x="96" y="82"/>
                </a:lnTo>
                <a:lnTo>
                  <a:pt x="36" y="152"/>
                </a:lnTo>
                <a:lnTo>
                  <a:pt x="82" y="160"/>
                </a:lnTo>
                <a:lnTo>
                  <a:pt x="0" y="302"/>
                </a:lnTo>
                <a:lnTo>
                  <a:pt x="150" y="146"/>
                </a:lnTo>
                <a:lnTo>
                  <a:pt x="104" y="134"/>
                </a:lnTo>
                <a:lnTo>
                  <a:pt x="174" y="64"/>
                </a:lnTo>
                <a:lnTo>
                  <a:pt x="130" y="64"/>
                </a:lnTo>
                <a:lnTo>
                  <a:pt x="204" y="0"/>
                </a:lnTo>
                <a:close/>
              </a:path>
            </a:pathLst>
          </a:custGeom>
          <a:solidFill>
            <a:srgbClr val="FFF5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324"/>
          <p:cNvSpPr>
            <a:spLocks/>
          </p:cNvSpPr>
          <p:nvPr/>
        </p:nvSpPr>
        <p:spPr bwMode="auto">
          <a:xfrm>
            <a:off x="4648200" y="4970463"/>
            <a:ext cx="1076325" cy="457200"/>
          </a:xfrm>
          <a:custGeom>
            <a:avLst/>
            <a:gdLst>
              <a:gd name="T0" fmla="*/ 70564375 w 678"/>
              <a:gd name="T1" fmla="*/ 458668438 h 288"/>
              <a:gd name="T2" fmla="*/ 15120938 w 678"/>
              <a:gd name="T3" fmla="*/ 433466875 h 288"/>
              <a:gd name="T4" fmla="*/ 5040313 w 678"/>
              <a:gd name="T5" fmla="*/ 352821875 h 288"/>
              <a:gd name="T6" fmla="*/ 25201563 w 678"/>
              <a:gd name="T7" fmla="*/ 317539688 h 288"/>
              <a:gd name="T8" fmla="*/ 85685313 w 678"/>
              <a:gd name="T9" fmla="*/ 272176875 h 288"/>
              <a:gd name="T10" fmla="*/ 141128750 w 678"/>
              <a:gd name="T11" fmla="*/ 277217188 h 288"/>
              <a:gd name="T12" fmla="*/ 166330313 w 678"/>
              <a:gd name="T13" fmla="*/ 277217188 h 288"/>
              <a:gd name="T14" fmla="*/ 196572188 w 678"/>
              <a:gd name="T15" fmla="*/ 241935000 h 288"/>
              <a:gd name="T16" fmla="*/ 231854375 w 678"/>
              <a:gd name="T17" fmla="*/ 236894688 h 288"/>
              <a:gd name="T18" fmla="*/ 292338125 w 678"/>
              <a:gd name="T19" fmla="*/ 161290000 h 288"/>
              <a:gd name="T20" fmla="*/ 352821875 w 678"/>
              <a:gd name="T21" fmla="*/ 141128750 h 288"/>
              <a:gd name="T22" fmla="*/ 428426563 w 678"/>
              <a:gd name="T23" fmla="*/ 151209375 h 288"/>
              <a:gd name="T24" fmla="*/ 488910313 w 678"/>
              <a:gd name="T25" fmla="*/ 191531875 h 288"/>
              <a:gd name="T26" fmla="*/ 514111875 w 678"/>
              <a:gd name="T27" fmla="*/ 166330313 h 288"/>
              <a:gd name="T28" fmla="*/ 549394063 w 678"/>
              <a:gd name="T29" fmla="*/ 176410938 h 288"/>
              <a:gd name="T30" fmla="*/ 569555313 w 678"/>
              <a:gd name="T31" fmla="*/ 110886875 h 288"/>
              <a:gd name="T32" fmla="*/ 635079375 w 678"/>
              <a:gd name="T33" fmla="*/ 25201563 h 288"/>
              <a:gd name="T34" fmla="*/ 700603438 w 678"/>
              <a:gd name="T35" fmla="*/ 0 h 288"/>
              <a:gd name="T36" fmla="*/ 761087188 w 678"/>
              <a:gd name="T37" fmla="*/ 5040313 h 288"/>
              <a:gd name="T38" fmla="*/ 856853125 w 678"/>
              <a:gd name="T39" fmla="*/ 35282188 h 288"/>
              <a:gd name="T40" fmla="*/ 932457813 w 678"/>
              <a:gd name="T41" fmla="*/ 95765938 h 288"/>
              <a:gd name="T42" fmla="*/ 1013102813 w 678"/>
              <a:gd name="T43" fmla="*/ 80645000 h 288"/>
              <a:gd name="T44" fmla="*/ 1103828438 w 678"/>
              <a:gd name="T45" fmla="*/ 80645000 h 288"/>
              <a:gd name="T46" fmla="*/ 1134070313 w 678"/>
              <a:gd name="T47" fmla="*/ 100806250 h 288"/>
              <a:gd name="T48" fmla="*/ 1184473438 w 678"/>
              <a:gd name="T49" fmla="*/ 141128750 h 288"/>
              <a:gd name="T50" fmla="*/ 1199594375 w 678"/>
              <a:gd name="T51" fmla="*/ 186491563 h 288"/>
              <a:gd name="T52" fmla="*/ 1244957188 w 678"/>
              <a:gd name="T53" fmla="*/ 186491563 h 288"/>
              <a:gd name="T54" fmla="*/ 1275199063 w 678"/>
              <a:gd name="T55" fmla="*/ 226814063 h 288"/>
              <a:gd name="T56" fmla="*/ 1305440938 w 678"/>
              <a:gd name="T57" fmla="*/ 196572188 h 288"/>
              <a:gd name="T58" fmla="*/ 1376005313 w 678"/>
              <a:gd name="T59" fmla="*/ 171370625 h 288"/>
              <a:gd name="T60" fmla="*/ 1431448750 w 678"/>
              <a:gd name="T61" fmla="*/ 166330313 h 288"/>
              <a:gd name="T62" fmla="*/ 1486892188 w 678"/>
              <a:gd name="T63" fmla="*/ 201612500 h 288"/>
              <a:gd name="T64" fmla="*/ 1532255000 w 678"/>
              <a:gd name="T65" fmla="*/ 226814063 h 288"/>
              <a:gd name="T66" fmla="*/ 1643141875 w 678"/>
              <a:gd name="T67" fmla="*/ 236894688 h 288"/>
              <a:gd name="T68" fmla="*/ 1698585313 w 678"/>
              <a:gd name="T69" fmla="*/ 277217188 h 288"/>
              <a:gd name="T70" fmla="*/ 1708665938 w 678"/>
              <a:gd name="T71" fmla="*/ 312499375 h 288"/>
              <a:gd name="T72" fmla="*/ 1673383750 w 678"/>
              <a:gd name="T73" fmla="*/ 388104063 h 288"/>
              <a:gd name="T74" fmla="*/ 1592738750 w 678"/>
              <a:gd name="T75" fmla="*/ 423386250 h 288"/>
              <a:gd name="T76" fmla="*/ 1567537188 w 678"/>
              <a:gd name="T77" fmla="*/ 498990938 h 288"/>
              <a:gd name="T78" fmla="*/ 1512093750 w 678"/>
              <a:gd name="T79" fmla="*/ 574595625 h 288"/>
              <a:gd name="T80" fmla="*/ 1486892188 w 678"/>
              <a:gd name="T81" fmla="*/ 589716563 h 288"/>
              <a:gd name="T82" fmla="*/ 1396166563 w 678"/>
              <a:gd name="T83" fmla="*/ 614918125 h 288"/>
              <a:gd name="T84" fmla="*/ 1315521563 w 678"/>
              <a:gd name="T85" fmla="*/ 589716563 h 288"/>
              <a:gd name="T86" fmla="*/ 1255037813 w 678"/>
              <a:gd name="T87" fmla="*/ 609877813 h 288"/>
              <a:gd name="T88" fmla="*/ 1149191250 w 678"/>
              <a:gd name="T89" fmla="*/ 614918125 h 288"/>
              <a:gd name="T90" fmla="*/ 1129030000 w 678"/>
              <a:gd name="T91" fmla="*/ 630039063 h 288"/>
              <a:gd name="T92" fmla="*/ 1078626875 w 678"/>
              <a:gd name="T93" fmla="*/ 640119688 h 288"/>
              <a:gd name="T94" fmla="*/ 1038304375 w 678"/>
              <a:gd name="T95" fmla="*/ 609877813 h 288"/>
              <a:gd name="T96" fmla="*/ 967740000 w 678"/>
              <a:gd name="T97" fmla="*/ 680442188 h 288"/>
              <a:gd name="T98" fmla="*/ 856853125 w 678"/>
              <a:gd name="T99" fmla="*/ 725805000 h 288"/>
              <a:gd name="T100" fmla="*/ 766127500 w 678"/>
              <a:gd name="T101" fmla="*/ 720764688 h 288"/>
              <a:gd name="T102" fmla="*/ 720764688 w 678"/>
              <a:gd name="T103" fmla="*/ 725805000 h 288"/>
              <a:gd name="T104" fmla="*/ 640119688 w 678"/>
              <a:gd name="T105" fmla="*/ 710684063 h 288"/>
              <a:gd name="T106" fmla="*/ 619958438 w 678"/>
              <a:gd name="T107" fmla="*/ 675401875 h 288"/>
              <a:gd name="T108" fmla="*/ 564515000 w 678"/>
              <a:gd name="T109" fmla="*/ 670361563 h 288"/>
              <a:gd name="T110" fmla="*/ 418345938 w 678"/>
              <a:gd name="T111" fmla="*/ 690522813 h 288"/>
              <a:gd name="T112" fmla="*/ 332660625 w 678"/>
              <a:gd name="T113" fmla="*/ 670361563 h 288"/>
              <a:gd name="T114" fmla="*/ 272176875 w 678"/>
              <a:gd name="T115" fmla="*/ 599797188 h 288"/>
              <a:gd name="T116" fmla="*/ 226814063 w 678"/>
              <a:gd name="T117" fmla="*/ 569555313 h 288"/>
              <a:gd name="T118" fmla="*/ 126007813 w 678"/>
              <a:gd name="T119" fmla="*/ 559474688 h 288"/>
              <a:gd name="T120" fmla="*/ 90725625 w 678"/>
              <a:gd name="T121" fmla="*/ 524192500 h 288"/>
              <a:gd name="T122" fmla="*/ 85685313 w 678"/>
              <a:gd name="T123" fmla="*/ 458668438 h 28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78"/>
              <a:gd name="T187" fmla="*/ 0 h 288"/>
              <a:gd name="T188" fmla="*/ 678 w 678"/>
              <a:gd name="T189" fmla="*/ 288 h 28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78" h="288">
                <a:moveTo>
                  <a:pt x="34" y="182"/>
                </a:moveTo>
                <a:lnTo>
                  <a:pt x="34" y="182"/>
                </a:lnTo>
                <a:lnTo>
                  <a:pt x="28" y="182"/>
                </a:lnTo>
                <a:lnTo>
                  <a:pt x="20" y="180"/>
                </a:lnTo>
                <a:lnTo>
                  <a:pt x="12" y="178"/>
                </a:lnTo>
                <a:lnTo>
                  <a:pt x="6" y="172"/>
                </a:lnTo>
                <a:lnTo>
                  <a:pt x="0" y="166"/>
                </a:lnTo>
                <a:lnTo>
                  <a:pt x="0" y="154"/>
                </a:lnTo>
                <a:lnTo>
                  <a:pt x="2" y="140"/>
                </a:lnTo>
                <a:lnTo>
                  <a:pt x="6" y="132"/>
                </a:lnTo>
                <a:lnTo>
                  <a:pt x="10" y="126"/>
                </a:lnTo>
                <a:lnTo>
                  <a:pt x="16" y="118"/>
                </a:lnTo>
                <a:lnTo>
                  <a:pt x="24" y="112"/>
                </a:lnTo>
                <a:lnTo>
                  <a:pt x="34" y="108"/>
                </a:lnTo>
                <a:lnTo>
                  <a:pt x="40" y="108"/>
                </a:lnTo>
                <a:lnTo>
                  <a:pt x="48" y="108"/>
                </a:lnTo>
                <a:lnTo>
                  <a:pt x="56" y="110"/>
                </a:lnTo>
                <a:lnTo>
                  <a:pt x="64" y="114"/>
                </a:lnTo>
                <a:lnTo>
                  <a:pt x="66" y="110"/>
                </a:lnTo>
                <a:lnTo>
                  <a:pt x="70" y="102"/>
                </a:lnTo>
                <a:lnTo>
                  <a:pt x="72" y="98"/>
                </a:lnTo>
                <a:lnTo>
                  <a:pt x="78" y="96"/>
                </a:lnTo>
                <a:lnTo>
                  <a:pt x="84" y="94"/>
                </a:lnTo>
                <a:lnTo>
                  <a:pt x="92" y="94"/>
                </a:lnTo>
                <a:lnTo>
                  <a:pt x="98" y="84"/>
                </a:lnTo>
                <a:lnTo>
                  <a:pt x="106" y="74"/>
                </a:lnTo>
                <a:lnTo>
                  <a:pt x="116" y="64"/>
                </a:lnTo>
                <a:lnTo>
                  <a:pt x="124" y="60"/>
                </a:lnTo>
                <a:lnTo>
                  <a:pt x="132" y="58"/>
                </a:lnTo>
                <a:lnTo>
                  <a:pt x="140" y="56"/>
                </a:lnTo>
                <a:lnTo>
                  <a:pt x="148" y="56"/>
                </a:lnTo>
                <a:lnTo>
                  <a:pt x="158" y="58"/>
                </a:lnTo>
                <a:lnTo>
                  <a:pt x="170" y="60"/>
                </a:lnTo>
                <a:lnTo>
                  <a:pt x="182" y="66"/>
                </a:lnTo>
                <a:lnTo>
                  <a:pt x="194" y="76"/>
                </a:lnTo>
                <a:lnTo>
                  <a:pt x="194" y="72"/>
                </a:lnTo>
                <a:lnTo>
                  <a:pt x="200" y="68"/>
                </a:lnTo>
                <a:lnTo>
                  <a:pt x="204" y="66"/>
                </a:lnTo>
                <a:lnTo>
                  <a:pt x="208" y="66"/>
                </a:lnTo>
                <a:lnTo>
                  <a:pt x="212" y="66"/>
                </a:lnTo>
                <a:lnTo>
                  <a:pt x="218" y="70"/>
                </a:lnTo>
                <a:lnTo>
                  <a:pt x="222" y="58"/>
                </a:lnTo>
                <a:lnTo>
                  <a:pt x="226" y="44"/>
                </a:lnTo>
                <a:lnTo>
                  <a:pt x="234" y="30"/>
                </a:lnTo>
                <a:lnTo>
                  <a:pt x="244" y="16"/>
                </a:lnTo>
                <a:lnTo>
                  <a:pt x="252" y="10"/>
                </a:lnTo>
                <a:lnTo>
                  <a:pt x="260" y="6"/>
                </a:lnTo>
                <a:lnTo>
                  <a:pt x="268" y="2"/>
                </a:lnTo>
                <a:lnTo>
                  <a:pt x="278" y="0"/>
                </a:lnTo>
                <a:lnTo>
                  <a:pt x="290" y="0"/>
                </a:lnTo>
                <a:lnTo>
                  <a:pt x="302" y="2"/>
                </a:lnTo>
                <a:lnTo>
                  <a:pt x="310" y="4"/>
                </a:lnTo>
                <a:lnTo>
                  <a:pt x="328" y="8"/>
                </a:lnTo>
                <a:lnTo>
                  <a:pt x="340" y="14"/>
                </a:lnTo>
                <a:lnTo>
                  <a:pt x="352" y="20"/>
                </a:lnTo>
                <a:lnTo>
                  <a:pt x="362" y="28"/>
                </a:lnTo>
                <a:lnTo>
                  <a:pt x="370" y="38"/>
                </a:lnTo>
                <a:lnTo>
                  <a:pt x="380" y="36"/>
                </a:lnTo>
                <a:lnTo>
                  <a:pt x="402" y="32"/>
                </a:lnTo>
                <a:lnTo>
                  <a:pt x="414" y="30"/>
                </a:lnTo>
                <a:lnTo>
                  <a:pt x="426" y="30"/>
                </a:lnTo>
                <a:lnTo>
                  <a:pt x="438" y="32"/>
                </a:lnTo>
                <a:lnTo>
                  <a:pt x="446" y="38"/>
                </a:lnTo>
                <a:lnTo>
                  <a:pt x="450" y="40"/>
                </a:lnTo>
                <a:lnTo>
                  <a:pt x="460" y="44"/>
                </a:lnTo>
                <a:lnTo>
                  <a:pt x="464" y="50"/>
                </a:lnTo>
                <a:lnTo>
                  <a:pt x="470" y="56"/>
                </a:lnTo>
                <a:lnTo>
                  <a:pt x="474" y="64"/>
                </a:lnTo>
                <a:lnTo>
                  <a:pt x="476" y="74"/>
                </a:lnTo>
                <a:lnTo>
                  <a:pt x="480" y="74"/>
                </a:lnTo>
                <a:lnTo>
                  <a:pt x="488" y="74"/>
                </a:lnTo>
                <a:lnTo>
                  <a:pt x="494" y="74"/>
                </a:lnTo>
                <a:lnTo>
                  <a:pt x="500" y="78"/>
                </a:lnTo>
                <a:lnTo>
                  <a:pt x="504" y="82"/>
                </a:lnTo>
                <a:lnTo>
                  <a:pt x="506" y="90"/>
                </a:lnTo>
                <a:lnTo>
                  <a:pt x="510" y="86"/>
                </a:lnTo>
                <a:lnTo>
                  <a:pt x="518" y="78"/>
                </a:lnTo>
                <a:lnTo>
                  <a:pt x="532" y="70"/>
                </a:lnTo>
                <a:lnTo>
                  <a:pt x="540" y="68"/>
                </a:lnTo>
                <a:lnTo>
                  <a:pt x="546" y="68"/>
                </a:lnTo>
                <a:lnTo>
                  <a:pt x="552" y="66"/>
                </a:lnTo>
                <a:lnTo>
                  <a:pt x="568" y="66"/>
                </a:lnTo>
                <a:lnTo>
                  <a:pt x="576" y="68"/>
                </a:lnTo>
                <a:lnTo>
                  <a:pt x="584" y="74"/>
                </a:lnTo>
                <a:lnTo>
                  <a:pt x="590" y="80"/>
                </a:lnTo>
                <a:lnTo>
                  <a:pt x="596" y="90"/>
                </a:lnTo>
                <a:lnTo>
                  <a:pt x="608" y="90"/>
                </a:lnTo>
                <a:lnTo>
                  <a:pt x="622" y="88"/>
                </a:lnTo>
                <a:lnTo>
                  <a:pt x="636" y="90"/>
                </a:lnTo>
                <a:lnTo>
                  <a:pt x="652" y="94"/>
                </a:lnTo>
                <a:lnTo>
                  <a:pt x="664" y="100"/>
                </a:lnTo>
                <a:lnTo>
                  <a:pt x="670" y="104"/>
                </a:lnTo>
                <a:lnTo>
                  <a:pt x="674" y="110"/>
                </a:lnTo>
                <a:lnTo>
                  <a:pt x="676" y="116"/>
                </a:lnTo>
                <a:lnTo>
                  <a:pt x="678" y="124"/>
                </a:lnTo>
                <a:lnTo>
                  <a:pt x="676" y="130"/>
                </a:lnTo>
                <a:lnTo>
                  <a:pt x="668" y="146"/>
                </a:lnTo>
                <a:lnTo>
                  <a:pt x="664" y="154"/>
                </a:lnTo>
                <a:lnTo>
                  <a:pt x="656" y="160"/>
                </a:lnTo>
                <a:lnTo>
                  <a:pt x="644" y="166"/>
                </a:lnTo>
                <a:lnTo>
                  <a:pt x="632" y="168"/>
                </a:lnTo>
                <a:lnTo>
                  <a:pt x="630" y="178"/>
                </a:lnTo>
                <a:lnTo>
                  <a:pt x="622" y="198"/>
                </a:lnTo>
                <a:lnTo>
                  <a:pt x="616" y="210"/>
                </a:lnTo>
                <a:lnTo>
                  <a:pt x="610" y="220"/>
                </a:lnTo>
                <a:lnTo>
                  <a:pt x="600" y="228"/>
                </a:lnTo>
                <a:lnTo>
                  <a:pt x="596" y="232"/>
                </a:lnTo>
                <a:lnTo>
                  <a:pt x="590" y="234"/>
                </a:lnTo>
                <a:lnTo>
                  <a:pt x="582" y="236"/>
                </a:lnTo>
                <a:lnTo>
                  <a:pt x="564" y="242"/>
                </a:lnTo>
                <a:lnTo>
                  <a:pt x="554" y="244"/>
                </a:lnTo>
                <a:lnTo>
                  <a:pt x="542" y="244"/>
                </a:lnTo>
                <a:lnTo>
                  <a:pt x="532" y="240"/>
                </a:lnTo>
                <a:lnTo>
                  <a:pt x="522" y="234"/>
                </a:lnTo>
                <a:lnTo>
                  <a:pt x="516" y="236"/>
                </a:lnTo>
                <a:lnTo>
                  <a:pt x="498" y="242"/>
                </a:lnTo>
                <a:lnTo>
                  <a:pt x="478" y="246"/>
                </a:lnTo>
                <a:lnTo>
                  <a:pt x="466" y="246"/>
                </a:lnTo>
                <a:lnTo>
                  <a:pt x="456" y="244"/>
                </a:lnTo>
                <a:lnTo>
                  <a:pt x="454" y="248"/>
                </a:lnTo>
                <a:lnTo>
                  <a:pt x="448" y="250"/>
                </a:lnTo>
                <a:lnTo>
                  <a:pt x="442" y="254"/>
                </a:lnTo>
                <a:lnTo>
                  <a:pt x="436" y="256"/>
                </a:lnTo>
                <a:lnTo>
                  <a:pt x="428" y="254"/>
                </a:lnTo>
                <a:lnTo>
                  <a:pt x="420" y="250"/>
                </a:lnTo>
                <a:lnTo>
                  <a:pt x="412" y="242"/>
                </a:lnTo>
                <a:lnTo>
                  <a:pt x="406" y="250"/>
                </a:lnTo>
                <a:lnTo>
                  <a:pt x="396" y="260"/>
                </a:lnTo>
                <a:lnTo>
                  <a:pt x="384" y="270"/>
                </a:lnTo>
                <a:lnTo>
                  <a:pt x="370" y="278"/>
                </a:lnTo>
                <a:lnTo>
                  <a:pt x="350" y="286"/>
                </a:lnTo>
                <a:lnTo>
                  <a:pt x="340" y="288"/>
                </a:lnTo>
                <a:lnTo>
                  <a:pt x="328" y="288"/>
                </a:lnTo>
                <a:lnTo>
                  <a:pt x="316" y="288"/>
                </a:lnTo>
                <a:lnTo>
                  <a:pt x="304" y="286"/>
                </a:lnTo>
                <a:lnTo>
                  <a:pt x="294" y="288"/>
                </a:lnTo>
                <a:lnTo>
                  <a:pt x="286" y="288"/>
                </a:lnTo>
                <a:lnTo>
                  <a:pt x="274" y="288"/>
                </a:lnTo>
                <a:lnTo>
                  <a:pt x="264" y="286"/>
                </a:lnTo>
                <a:lnTo>
                  <a:pt x="254" y="282"/>
                </a:lnTo>
                <a:lnTo>
                  <a:pt x="250" y="278"/>
                </a:lnTo>
                <a:lnTo>
                  <a:pt x="248" y="272"/>
                </a:lnTo>
                <a:lnTo>
                  <a:pt x="246" y="268"/>
                </a:lnTo>
                <a:lnTo>
                  <a:pt x="244" y="260"/>
                </a:lnTo>
                <a:lnTo>
                  <a:pt x="224" y="266"/>
                </a:lnTo>
                <a:lnTo>
                  <a:pt x="204" y="272"/>
                </a:lnTo>
                <a:lnTo>
                  <a:pt x="178" y="274"/>
                </a:lnTo>
                <a:lnTo>
                  <a:pt x="166" y="274"/>
                </a:lnTo>
                <a:lnTo>
                  <a:pt x="154" y="272"/>
                </a:lnTo>
                <a:lnTo>
                  <a:pt x="142" y="270"/>
                </a:lnTo>
                <a:lnTo>
                  <a:pt x="132" y="266"/>
                </a:lnTo>
                <a:lnTo>
                  <a:pt x="122" y="258"/>
                </a:lnTo>
                <a:lnTo>
                  <a:pt x="114" y="250"/>
                </a:lnTo>
                <a:lnTo>
                  <a:pt x="108" y="238"/>
                </a:lnTo>
                <a:lnTo>
                  <a:pt x="104" y="224"/>
                </a:lnTo>
                <a:lnTo>
                  <a:pt x="90" y="226"/>
                </a:lnTo>
                <a:lnTo>
                  <a:pt x="78" y="228"/>
                </a:lnTo>
                <a:lnTo>
                  <a:pt x="64" y="226"/>
                </a:lnTo>
                <a:lnTo>
                  <a:pt x="50" y="222"/>
                </a:lnTo>
                <a:lnTo>
                  <a:pt x="44" y="218"/>
                </a:lnTo>
                <a:lnTo>
                  <a:pt x="38" y="214"/>
                </a:lnTo>
                <a:lnTo>
                  <a:pt x="36" y="208"/>
                </a:lnTo>
                <a:lnTo>
                  <a:pt x="32" y="200"/>
                </a:lnTo>
                <a:lnTo>
                  <a:pt x="32" y="192"/>
                </a:lnTo>
                <a:lnTo>
                  <a:pt x="34" y="182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325"/>
          <p:cNvSpPr>
            <a:spLocks/>
          </p:cNvSpPr>
          <p:nvPr/>
        </p:nvSpPr>
        <p:spPr bwMode="auto">
          <a:xfrm>
            <a:off x="6880225" y="3217863"/>
            <a:ext cx="1247775" cy="730250"/>
          </a:xfrm>
          <a:custGeom>
            <a:avLst/>
            <a:gdLst>
              <a:gd name="T0" fmla="*/ 977820625 w 786"/>
              <a:gd name="T1" fmla="*/ 1159271875 h 460"/>
              <a:gd name="T2" fmla="*/ 786288750 w 786"/>
              <a:gd name="T3" fmla="*/ 1144150938 h 460"/>
              <a:gd name="T4" fmla="*/ 534273125 w 786"/>
              <a:gd name="T5" fmla="*/ 1113909063 h 460"/>
              <a:gd name="T6" fmla="*/ 332660625 w 786"/>
              <a:gd name="T7" fmla="*/ 1073586563 h 460"/>
              <a:gd name="T8" fmla="*/ 211693125 w 786"/>
              <a:gd name="T9" fmla="*/ 1033264063 h 460"/>
              <a:gd name="T10" fmla="*/ 161290000 w 786"/>
              <a:gd name="T11" fmla="*/ 1008062500 h 460"/>
              <a:gd name="T12" fmla="*/ 100806250 w 786"/>
              <a:gd name="T13" fmla="*/ 967740000 h 460"/>
              <a:gd name="T14" fmla="*/ 45362813 w 786"/>
              <a:gd name="T15" fmla="*/ 902215938 h 460"/>
              <a:gd name="T16" fmla="*/ 10080625 w 786"/>
              <a:gd name="T17" fmla="*/ 831651563 h 460"/>
              <a:gd name="T18" fmla="*/ 0 w 786"/>
              <a:gd name="T19" fmla="*/ 751006563 h 460"/>
              <a:gd name="T20" fmla="*/ 15120938 w 786"/>
              <a:gd name="T21" fmla="*/ 680442188 h 460"/>
              <a:gd name="T22" fmla="*/ 65524063 w 786"/>
              <a:gd name="T23" fmla="*/ 619958438 h 460"/>
              <a:gd name="T24" fmla="*/ 156249688 w 786"/>
              <a:gd name="T25" fmla="*/ 579635938 h 460"/>
              <a:gd name="T26" fmla="*/ 292338125 w 786"/>
              <a:gd name="T27" fmla="*/ 564515000 h 460"/>
              <a:gd name="T28" fmla="*/ 287297813 w 786"/>
              <a:gd name="T29" fmla="*/ 544353750 h 460"/>
              <a:gd name="T30" fmla="*/ 287297813 w 786"/>
              <a:gd name="T31" fmla="*/ 408265313 h 460"/>
              <a:gd name="T32" fmla="*/ 302418750 w 786"/>
              <a:gd name="T33" fmla="*/ 327620313 h 460"/>
              <a:gd name="T34" fmla="*/ 332660625 w 786"/>
              <a:gd name="T35" fmla="*/ 257055938 h 460"/>
              <a:gd name="T36" fmla="*/ 378023438 w 786"/>
              <a:gd name="T37" fmla="*/ 221773750 h 460"/>
              <a:gd name="T38" fmla="*/ 418345938 w 786"/>
              <a:gd name="T39" fmla="*/ 206652813 h 460"/>
              <a:gd name="T40" fmla="*/ 463708750 w 786"/>
              <a:gd name="T41" fmla="*/ 206652813 h 460"/>
              <a:gd name="T42" fmla="*/ 554434375 w 786"/>
              <a:gd name="T43" fmla="*/ 226814063 h 460"/>
              <a:gd name="T44" fmla="*/ 715724375 w 786"/>
              <a:gd name="T45" fmla="*/ 312499375 h 460"/>
              <a:gd name="T46" fmla="*/ 715724375 w 786"/>
              <a:gd name="T47" fmla="*/ 297378438 h 460"/>
              <a:gd name="T48" fmla="*/ 720764688 w 786"/>
              <a:gd name="T49" fmla="*/ 201612500 h 460"/>
              <a:gd name="T50" fmla="*/ 740925938 w 786"/>
              <a:gd name="T51" fmla="*/ 141128750 h 460"/>
              <a:gd name="T52" fmla="*/ 776208125 w 786"/>
              <a:gd name="T53" fmla="*/ 80645000 h 460"/>
              <a:gd name="T54" fmla="*/ 831651563 w 786"/>
              <a:gd name="T55" fmla="*/ 30241875 h 460"/>
              <a:gd name="T56" fmla="*/ 912296563 w 786"/>
              <a:gd name="T57" fmla="*/ 0 h 460"/>
              <a:gd name="T58" fmla="*/ 1023183438 w 786"/>
              <a:gd name="T59" fmla="*/ 0 h 460"/>
              <a:gd name="T60" fmla="*/ 1068546250 w 786"/>
              <a:gd name="T61" fmla="*/ 10080625 h 460"/>
              <a:gd name="T62" fmla="*/ 1169352500 w 786"/>
              <a:gd name="T63" fmla="*/ 50403125 h 460"/>
              <a:gd name="T64" fmla="*/ 1224795938 w 786"/>
              <a:gd name="T65" fmla="*/ 90725625 h 460"/>
              <a:gd name="T66" fmla="*/ 1275199063 w 786"/>
              <a:gd name="T67" fmla="*/ 146169063 h 460"/>
              <a:gd name="T68" fmla="*/ 1315521563 w 786"/>
              <a:gd name="T69" fmla="*/ 221773750 h 460"/>
              <a:gd name="T70" fmla="*/ 1340723125 w 786"/>
              <a:gd name="T71" fmla="*/ 327620313 h 460"/>
              <a:gd name="T72" fmla="*/ 1360884375 w 786"/>
              <a:gd name="T73" fmla="*/ 302418750 h 460"/>
              <a:gd name="T74" fmla="*/ 1411287500 w 786"/>
              <a:gd name="T75" fmla="*/ 267136563 h 460"/>
              <a:gd name="T76" fmla="*/ 1461690625 w 786"/>
              <a:gd name="T77" fmla="*/ 252015625 h 460"/>
              <a:gd name="T78" fmla="*/ 1507053438 w 786"/>
              <a:gd name="T79" fmla="*/ 262096250 h 460"/>
              <a:gd name="T80" fmla="*/ 1547375938 w 786"/>
              <a:gd name="T81" fmla="*/ 292338125 h 460"/>
              <a:gd name="T82" fmla="*/ 1572577500 w 786"/>
              <a:gd name="T83" fmla="*/ 312499375 h 460"/>
              <a:gd name="T84" fmla="*/ 1592738750 w 786"/>
              <a:gd name="T85" fmla="*/ 352821875 h 460"/>
              <a:gd name="T86" fmla="*/ 1602819375 w 786"/>
              <a:gd name="T87" fmla="*/ 418345938 h 460"/>
              <a:gd name="T88" fmla="*/ 1592738750 w 786"/>
              <a:gd name="T89" fmla="*/ 493950625 h 460"/>
              <a:gd name="T90" fmla="*/ 1572577500 w 786"/>
              <a:gd name="T91" fmla="*/ 534273125 h 460"/>
              <a:gd name="T92" fmla="*/ 1648182188 w 786"/>
              <a:gd name="T93" fmla="*/ 504031250 h 460"/>
              <a:gd name="T94" fmla="*/ 1754028750 w 786"/>
              <a:gd name="T95" fmla="*/ 493950625 h 460"/>
              <a:gd name="T96" fmla="*/ 1814512500 w 786"/>
              <a:gd name="T97" fmla="*/ 504031250 h 460"/>
              <a:gd name="T98" fmla="*/ 1874996250 w 786"/>
              <a:gd name="T99" fmla="*/ 529232813 h 460"/>
              <a:gd name="T100" fmla="*/ 1930439688 w 786"/>
              <a:gd name="T101" fmla="*/ 579635938 h 460"/>
              <a:gd name="T102" fmla="*/ 1940520313 w 786"/>
              <a:gd name="T103" fmla="*/ 594756875 h 460"/>
              <a:gd name="T104" fmla="*/ 1975802500 w 786"/>
              <a:gd name="T105" fmla="*/ 670361563 h 460"/>
              <a:gd name="T106" fmla="*/ 1980842813 w 786"/>
              <a:gd name="T107" fmla="*/ 725805000 h 460"/>
              <a:gd name="T108" fmla="*/ 1975802500 w 786"/>
              <a:gd name="T109" fmla="*/ 791329063 h 460"/>
              <a:gd name="T110" fmla="*/ 1945560625 w 786"/>
              <a:gd name="T111" fmla="*/ 856853125 h 460"/>
              <a:gd name="T112" fmla="*/ 1885076875 w 786"/>
              <a:gd name="T113" fmla="*/ 927417500 h 460"/>
              <a:gd name="T114" fmla="*/ 1779230313 w 786"/>
              <a:gd name="T115" fmla="*/ 987901250 h 460"/>
              <a:gd name="T116" fmla="*/ 1723786875 w 786"/>
              <a:gd name="T117" fmla="*/ 1013102813 h 460"/>
              <a:gd name="T118" fmla="*/ 1567537188 w 786"/>
              <a:gd name="T119" fmla="*/ 1073586563 h 460"/>
              <a:gd name="T120" fmla="*/ 1315521563 w 786"/>
              <a:gd name="T121" fmla="*/ 1129030000 h 460"/>
              <a:gd name="T122" fmla="*/ 1159271875 w 786"/>
              <a:gd name="T123" fmla="*/ 1149191250 h 460"/>
              <a:gd name="T124" fmla="*/ 977820625 w 786"/>
              <a:gd name="T125" fmla="*/ 1159271875 h 46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86"/>
              <a:gd name="T190" fmla="*/ 0 h 460"/>
              <a:gd name="T191" fmla="*/ 786 w 786"/>
              <a:gd name="T192" fmla="*/ 460 h 46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86" h="460">
                <a:moveTo>
                  <a:pt x="388" y="460"/>
                </a:moveTo>
                <a:lnTo>
                  <a:pt x="388" y="460"/>
                </a:lnTo>
                <a:lnTo>
                  <a:pt x="352" y="458"/>
                </a:lnTo>
                <a:lnTo>
                  <a:pt x="312" y="454"/>
                </a:lnTo>
                <a:lnTo>
                  <a:pt x="264" y="450"/>
                </a:lnTo>
                <a:lnTo>
                  <a:pt x="212" y="442"/>
                </a:lnTo>
                <a:lnTo>
                  <a:pt x="158" y="432"/>
                </a:lnTo>
                <a:lnTo>
                  <a:pt x="132" y="426"/>
                </a:lnTo>
                <a:lnTo>
                  <a:pt x="108" y="418"/>
                </a:lnTo>
                <a:lnTo>
                  <a:pt x="84" y="410"/>
                </a:lnTo>
                <a:lnTo>
                  <a:pt x="64" y="400"/>
                </a:lnTo>
                <a:lnTo>
                  <a:pt x="52" y="394"/>
                </a:lnTo>
                <a:lnTo>
                  <a:pt x="40" y="384"/>
                </a:lnTo>
                <a:lnTo>
                  <a:pt x="28" y="372"/>
                </a:lnTo>
                <a:lnTo>
                  <a:pt x="18" y="358"/>
                </a:lnTo>
                <a:lnTo>
                  <a:pt x="10" y="344"/>
                </a:lnTo>
                <a:lnTo>
                  <a:pt x="4" y="330"/>
                </a:lnTo>
                <a:lnTo>
                  <a:pt x="0" y="314"/>
                </a:lnTo>
                <a:lnTo>
                  <a:pt x="0" y="298"/>
                </a:lnTo>
                <a:lnTo>
                  <a:pt x="0" y="284"/>
                </a:lnTo>
                <a:lnTo>
                  <a:pt x="6" y="270"/>
                </a:lnTo>
                <a:lnTo>
                  <a:pt x="14" y="258"/>
                </a:lnTo>
                <a:lnTo>
                  <a:pt x="26" y="246"/>
                </a:lnTo>
                <a:lnTo>
                  <a:pt x="42" y="238"/>
                </a:lnTo>
                <a:lnTo>
                  <a:pt x="62" y="230"/>
                </a:lnTo>
                <a:lnTo>
                  <a:pt x="86" y="226"/>
                </a:lnTo>
                <a:lnTo>
                  <a:pt x="116" y="224"/>
                </a:lnTo>
                <a:lnTo>
                  <a:pt x="114" y="216"/>
                </a:lnTo>
                <a:lnTo>
                  <a:pt x="114" y="194"/>
                </a:lnTo>
                <a:lnTo>
                  <a:pt x="114" y="162"/>
                </a:lnTo>
                <a:lnTo>
                  <a:pt x="116" y="146"/>
                </a:lnTo>
                <a:lnTo>
                  <a:pt x="120" y="130"/>
                </a:lnTo>
                <a:lnTo>
                  <a:pt x="124" y="116"/>
                </a:lnTo>
                <a:lnTo>
                  <a:pt x="132" y="102"/>
                </a:lnTo>
                <a:lnTo>
                  <a:pt x="144" y="92"/>
                </a:lnTo>
                <a:lnTo>
                  <a:pt x="150" y="88"/>
                </a:lnTo>
                <a:lnTo>
                  <a:pt x="158" y="84"/>
                </a:lnTo>
                <a:lnTo>
                  <a:pt x="166" y="82"/>
                </a:lnTo>
                <a:lnTo>
                  <a:pt x="174" y="82"/>
                </a:lnTo>
                <a:lnTo>
                  <a:pt x="184" y="82"/>
                </a:lnTo>
                <a:lnTo>
                  <a:pt x="194" y="82"/>
                </a:lnTo>
                <a:lnTo>
                  <a:pt x="220" y="90"/>
                </a:lnTo>
                <a:lnTo>
                  <a:pt x="248" y="102"/>
                </a:lnTo>
                <a:lnTo>
                  <a:pt x="284" y="124"/>
                </a:lnTo>
                <a:lnTo>
                  <a:pt x="284" y="118"/>
                </a:lnTo>
                <a:lnTo>
                  <a:pt x="284" y="102"/>
                </a:lnTo>
                <a:lnTo>
                  <a:pt x="286" y="80"/>
                </a:lnTo>
                <a:lnTo>
                  <a:pt x="290" y="68"/>
                </a:lnTo>
                <a:lnTo>
                  <a:pt x="294" y="56"/>
                </a:lnTo>
                <a:lnTo>
                  <a:pt x="300" y="42"/>
                </a:lnTo>
                <a:lnTo>
                  <a:pt x="308" y="32"/>
                </a:lnTo>
                <a:lnTo>
                  <a:pt x="318" y="20"/>
                </a:lnTo>
                <a:lnTo>
                  <a:pt x="330" y="12"/>
                </a:lnTo>
                <a:lnTo>
                  <a:pt x="344" y="6"/>
                </a:lnTo>
                <a:lnTo>
                  <a:pt x="362" y="0"/>
                </a:lnTo>
                <a:lnTo>
                  <a:pt x="382" y="0"/>
                </a:lnTo>
                <a:lnTo>
                  <a:pt x="406" y="0"/>
                </a:lnTo>
                <a:lnTo>
                  <a:pt x="424" y="4"/>
                </a:lnTo>
                <a:lnTo>
                  <a:pt x="442" y="10"/>
                </a:lnTo>
                <a:lnTo>
                  <a:pt x="464" y="20"/>
                </a:lnTo>
                <a:lnTo>
                  <a:pt x="474" y="26"/>
                </a:lnTo>
                <a:lnTo>
                  <a:pt x="486" y="36"/>
                </a:lnTo>
                <a:lnTo>
                  <a:pt x="496" y="46"/>
                </a:lnTo>
                <a:lnTo>
                  <a:pt x="506" y="58"/>
                </a:lnTo>
                <a:lnTo>
                  <a:pt x="516" y="72"/>
                </a:lnTo>
                <a:lnTo>
                  <a:pt x="522" y="88"/>
                </a:lnTo>
                <a:lnTo>
                  <a:pt x="528" y="108"/>
                </a:lnTo>
                <a:lnTo>
                  <a:pt x="532" y="130"/>
                </a:lnTo>
                <a:lnTo>
                  <a:pt x="540" y="120"/>
                </a:lnTo>
                <a:lnTo>
                  <a:pt x="548" y="112"/>
                </a:lnTo>
                <a:lnTo>
                  <a:pt x="560" y="106"/>
                </a:lnTo>
                <a:lnTo>
                  <a:pt x="574" y="102"/>
                </a:lnTo>
                <a:lnTo>
                  <a:pt x="580" y="100"/>
                </a:lnTo>
                <a:lnTo>
                  <a:pt x="588" y="102"/>
                </a:lnTo>
                <a:lnTo>
                  <a:pt x="598" y="104"/>
                </a:lnTo>
                <a:lnTo>
                  <a:pt x="606" y="108"/>
                </a:lnTo>
                <a:lnTo>
                  <a:pt x="614" y="116"/>
                </a:lnTo>
                <a:lnTo>
                  <a:pt x="624" y="124"/>
                </a:lnTo>
                <a:lnTo>
                  <a:pt x="628" y="132"/>
                </a:lnTo>
                <a:lnTo>
                  <a:pt x="632" y="140"/>
                </a:lnTo>
                <a:lnTo>
                  <a:pt x="634" y="152"/>
                </a:lnTo>
                <a:lnTo>
                  <a:pt x="636" y="166"/>
                </a:lnTo>
                <a:lnTo>
                  <a:pt x="636" y="180"/>
                </a:lnTo>
                <a:lnTo>
                  <a:pt x="632" y="196"/>
                </a:lnTo>
                <a:lnTo>
                  <a:pt x="624" y="212"/>
                </a:lnTo>
                <a:lnTo>
                  <a:pt x="638" y="206"/>
                </a:lnTo>
                <a:lnTo>
                  <a:pt x="654" y="200"/>
                </a:lnTo>
                <a:lnTo>
                  <a:pt x="674" y="196"/>
                </a:lnTo>
                <a:lnTo>
                  <a:pt x="696" y="196"/>
                </a:lnTo>
                <a:lnTo>
                  <a:pt x="708" y="196"/>
                </a:lnTo>
                <a:lnTo>
                  <a:pt x="720" y="200"/>
                </a:lnTo>
                <a:lnTo>
                  <a:pt x="732" y="204"/>
                </a:lnTo>
                <a:lnTo>
                  <a:pt x="744" y="210"/>
                </a:lnTo>
                <a:lnTo>
                  <a:pt x="756" y="220"/>
                </a:lnTo>
                <a:lnTo>
                  <a:pt x="766" y="230"/>
                </a:lnTo>
                <a:lnTo>
                  <a:pt x="770" y="236"/>
                </a:lnTo>
                <a:lnTo>
                  <a:pt x="776" y="248"/>
                </a:lnTo>
                <a:lnTo>
                  <a:pt x="784" y="266"/>
                </a:lnTo>
                <a:lnTo>
                  <a:pt x="786" y="276"/>
                </a:lnTo>
                <a:lnTo>
                  <a:pt x="786" y="288"/>
                </a:lnTo>
                <a:lnTo>
                  <a:pt x="786" y="300"/>
                </a:lnTo>
                <a:lnTo>
                  <a:pt x="784" y="314"/>
                </a:lnTo>
                <a:lnTo>
                  <a:pt x="780" y="328"/>
                </a:lnTo>
                <a:lnTo>
                  <a:pt x="772" y="340"/>
                </a:lnTo>
                <a:lnTo>
                  <a:pt x="762" y="354"/>
                </a:lnTo>
                <a:lnTo>
                  <a:pt x="748" y="368"/>
                </a:lnTo>
                <a:lnTo>
                  <a:pt x="728" y="380"/>
                </a:lnTo>
                <a:lnTo>
                  <a:pt x="706" y="392"/>
                </a:lnTo>
                <a:lnTo>
                  <a:pt x="684" y="402"/>
                </a:lnTo>
                <a:lnTo>
                  <a:pt x="658" y="414"/>
                </a:lnTo>
                <a:lnTo>
                  <a:pt x="622" y="426"/>
                </a:lnTo>
                <a:lnTo>
                  <a:pt x="578" y="438"/>
                </a:lnTo>
                <a:lnTo>
                  <a:pt x="522" y="448"/>
                </a:lnTo>
                <a:lnTo>
                  <a:pt x="492" y="452"/>
                </a:lnTo>
                <a:lnTo>
                  <a:pt x="460" y="456"/>
                </a:lnTo>
                <a:lnTo>
                  <a:pt x="424" y="458"/>
                </a:lnTo>
                <a:lnTo>
                  <a:pt x="388" y="460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4" name="Group 77"/>
          <p:cNvGrpSpPr>
            <a:grpSpLocks/>
          </p:cNvGrpSpPr>
          <p:nvPr/>
        </p:nvGrpSpPr>
        <p:grpSpPr bwMode="auto">
          <a:xfrm>
            <a:off x="6943725" y="3903663"/>
            <a:ext cx="930275" cy="631825"/>
            <a:chOff x="6931025" y="3675063"/>
            <a:chExt cx="930275" cy="631825"/>
          </a:xfrm>
        </p:grpSpPr>
        <p:sp>
          <p:nvSpPr>
            <p:cNvPr id="3109" name="Freeform 326"/>
            <p:cNvSpPr>
              <a:spLocks/>
            </p:cNvSpPr>
            <p:nvPr/>
          </p:nvSpPr>
          <p:spPr bwMode="auto">
            <a:xfrm>
              <a:off x="7156450" y="3890963"/>
              <a:ext cx="95250" cy="165100"/>
            </a:xfrm>
            <a:custGeom>
              <a:avLst/>
              <a:gdLst>
                <a:gd name="T0" fmla="*/ 75604688 w 60"/>
                <a:gd name="T1" fmla="*/ 0 h 104"/>
                <a:gd name="T2" fmla="*/ 75604688 w 60"/>
                <a:gd name="T3" fmla="*/ 0 h 104"/>
                <a:gd name="T4" fmla="*/ 50403125 w 60"/>
                <a:gd name="T5" fmla="*/ 40322500 h 104"/>
                <a:gd name="T6" fmla="*/ 30241875 w 60"/>
                <a:gd name="T7" fmla="*/ 80645000 h 104"/>
                <a:gd name="T8" fmla="*/ 15120938 w 60"/>
                <a:gd name="T9" fmla="*/ 126007813 h 104"/>
                <a:gd name="T10" fmla="*/ 0 w 60"/>
                <a:gd name="T11" fmla="*/ 176410938 h 104"/>
                <a:gd name="T12" fmla="*/ 0 w 60"/>
                <a:gd name="T13" fmla="*/ 196572188 h 104"/>
                <a:gd name="T14" fmla="*/ 5040313 w 60"/>
                <a:gd name="T15" fmla="*/ 216733438 h 104"/>
                <a:gd name="T16" fmla="*/ 15120938 w 60"/>
                <a:gd name="T17" fmla="*/ 231854375 h 104"/>
                <a:gd name="T18" fmla="*/ 25201563 w 60"/>
                <a:gd name="T19" fmla="*/ 246975313 h 104"/>
                <a:gd name="T20" fmla="*/ 45362813 w 60"/>
                <a:gd name="T21" fmla="*/ 257055938 h 104"/>
                <a:gd name="T22" fmla="*/ 70564375 w 60"/>
                <a:gd name="T23" fmla="*/ 262096250 h 104"/>
                <a:gd name="T24" fmla="*/ 70564375 w 60"/>
                <a:gd name="T25" fmla="*/ 262096250 h 104"/>
                <a:gd name="T26" fmla="*/ 95765938 w 60"/>
                <a:gd name="T27" fmla="*/ 257055938 h 104"/>
                <a:gd name="T28" fmla="*/ 115927188 w 60"/>
                <a:gd name="T29" fmla="*/ 246975313 h 104"/>
                <a:gd name="T30" fmla="*/ 136088438 w 60"/>
                <a:gd name="T31" fmla="*/ 226814063 h 104"/>
                <a:gd name="T32" fmla="*/ 146169063 w 60"/>
                <a:gd name="T33" fmla="*/ 211693125 h 104"/>
                <a:gd name="T34" fmla="*/ 146169063 w 60"/>
                <a:gd name="T35" fmla="*/ 196572188 h 104"/>
                <a:gd name="T36" fmla="*/ 151209375 w 60"/>
                <a:gd name="T37" fmla="*/ 176410938 h 104"/>
                <a:gd name="T38" fmla="*/ 146169063 w 60"/>
                <a:gd name="T39" fmla="*/ 151209375 h 104"/>
                <a:gd name="T40" fmla="*/ 136088438 w 60"/>
                <a:gd name="T41" fmla="*/ 120967500 h 104"/>
                <a:gd name="T42" fmla="*/ 126007813 w 60"/>
                <a:gd name="T43" fmla="*/ 85685313 h 104"/>
                <a:gd name="T44" fmla="*/ 100806250 w 60"/>
                <a:gd name="T45" fmla="*/ 45362813 h 104"/>
                <a:gd name="T46" fmla="*/ 75604688 w 60"/>
                <a:gd name="T47" fmla="*/ 0 h 104"/>
                <a:gd name="T48" fmla="*/ 75604688 w 60"/>
                <a:gd name="T49" fmla="*/ 0 h 1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4"/>
                <a:gd name="T77" fmla="*/ 60 w 60"/>
                <a:gd name="T78" fmla="*/ 104 h 1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4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6" y="50"/>
                  </a:lnTo>
                  <a:lnTo>
                    <a:pt x="0" y="70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6" y="92"/>
                  </a:lnTo>
                  <a:lnTo>
                    <a:pt x="10" y="98"/>
                  </a:lnTo>
                  <a:lnTo>
                    <a:pt x="18" y="102"/>
                  </a:lnTo>
                  <a:lnTo>
                    <a:pt x="28" y="104"/>
                  </a:lnTo>
                  <a:lnTo>
                    <a:pt x="38" y="102"/>
                  </a:lnTo>
                  <a:lnTo>
                    <a:pt x="46" y="98"/>
                  </a:lnTo>
                  <a:lnTo>
                    <a:pt x="54" y="90"/>
                  </a:lnTo>
                  <a:lnTo>
                    <a:pt x="58" y="84"/>
                  </a:lnTo>
                  <a:lnTo>
                    <a:pt x="58" y="78"/>
                  </a:lnTo>
                  <a:lnTo>
                    <a:pt x="60" y="70"/>
                  </a:lnTo>
                  <a:lnTo>
                    <a:pt x="58" y="60"/>
                  </a:lnTo>
                  <a:lnTo>
                    <a:pt x="54" y="48"/>
                  </a:lnTo>
                  <a:lnTo>
                    <a:pt x="50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327"/>
            <p:cNvSpPr>
              <a:spLocks/>
            </p:cNvSpPr>
            <p:nvPr/>
          </p:nvSpPr>
          <p:spPr bwMode="auto">
            <a:xfrm>
              <a:off x="7597775" y="3900488"/>
              <a:ext cx="92075" cy="161925"/>
            </a:xfrm>
            <a:custGeom>
              <a:avLst/>
              <a:gdLst>
                <a:gd name="T0" fmla="*/ 75604688 w 58"/>
                <a:gd name="T1" fmla="*/ 0 h 102"/>
                <a:gd name="T2" fmla="*/ 75604688 w 58"/>
                <a:gd name="T3" fmla="*/ 0 h 102"/>
                <a:gd name="T4" fmla="*/ 50403125 w 58"/>
                <a:gd name="T5" fmla="*/ 40322500 h 102"/>
                <a:gd name="T6" fmla="*/ 30241875 w 58"/>
                <a:gd name="T7" fmla="*/ 80645000 h 102"/>
                <a:gd name="T8" fmla="*/ 10080625 w 58"/>
                <a:gd name="T9" fmla="*/ 126007813 h 102"/>
                <a:gd name="T10" fmla="*/ 0 w 58"/>
                <a:gd name="T11" fmla="*/ 176410938 h 102"/>
                <a:gd name="T12" fmla="*/ 0 w 58"/>
                <a:gd name="T13" fmla="*/ 196572188 h 102"/>
                <a:gd name="T14" fmla="*/ 5040313 w 58"/>
                <a:gd name="T15" fmla="*/ 216733438 h 102"/>
                <a:gd name="T16" fmla="*/ 10080625 w 58"/>
                <a:gd name="T17" fmla="*/ 231854375 h 102"/>
                <a:gd name="T18" fmla="*/ 25201563 w 58"/>
                <a:gd name="T19" fmla="*/ 246975313 h 102"/>
                <a:gd name="T20" fmla="*/ 45362813 w 58"/>
                <a:gd name="T21" fmla="*/ 257055938 h 102"/>
                <a:gd name="T22" fmla="*/ 70564375 w 58"/>
                <a:gd name="T23" fmla="*/ 257055938 h 102"/>
                <a:gd name="T24" fmla="*/ 70564375 w 58"/>
                <a:gd name="T25" fmla="*/ 257055938 h 102"/>
                <a:gd name="T26" fmla="*/ 95765938 w 58"/>
                <a:gd name="T27" fmla="*/ 257055938 h 102"/>
                <a:gd name="T28" fmla="*/ 115927188 w 58"/>
                <a:gd name="T29" fmla="*/ 246975313 h 102"/>
                <a:gd name="T30" fmla="*/ 136088438 w 58"/>
                <a:gd name="T31" fmla="*/ 226814063 h 102"/>
                <a:gd name="T32" fmla="*/ 141128750 w 58"/>
                <a:gd name="T33" fmla="*/ 211693125 h 102"/>
                <a:gd name="T34" fmla="*/ 146169063 w 58"/>
                <a:gd name="T35" fmla="*/ 196572188 h 102"/>
                <a:gd name="T36" fmla="*/ 146169063 w 58"/>
                <a:gd name="T37" fmla="*/ 171370625 h 102"/>
                <a:gd name="T38" fmla="*/ 146169063 w 58"/>
                <a:gd name="T39" fmla="*/ 146169063 h 102"/>
                <a:gd name="T40" fmla="*/ 136088438 w 58"/>
                <a:gd name="T41" fmla="*/ 120967500 h 102"/>
                <a:gd name="T42" fmla="*/ 120967500 w 58"/>
                <a:gd name="T43" fmla="*/ 85685313 h 102"/>
                <a:gd name="T44" fmla="*/ 100806250 w 58"/>
                <a:gd name="T45" fmla="*/ 45362813 h 102"/>
                <a:gd name="T46" fmla="*/ 75604688 w 58"/>
                <a:gd name="T47" fmla="*/ 0 h 102"/>
                <a:gd name="T48" fmla="*/ 75604688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70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2"/>
                  </a:lnTo>
                  <a:lnTo>
                    <a:pt x="28" y="102"/>
                  </a:lnTo>
                  <a:lnTo>
                    <a:pt x="38" y="102"/>
                  </a:lnTo>
                  <a:lnTo>
                    <a:pt x="46" y="98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8"/>
                  </a:lnTo>
                  <a:lnTo>
                    <a:pt x="58" y="68"/>
                  </a:lnTo>
                  <a:lnTo>
                    <a:pt x="58" y="58"/>
                  </a:lnTo>
                  <a:lnTo>
                    <a:pt x="54" y="48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328"/>
            <p:cNvSpPr>
              <a:spLocks/>
            </p:cNvSpPr>
            <p:nvPr/>
          </p:nvSpPr>
          <p:spPr bwMode="auto">
            <a:xfrm>
              <a:off x="7369175" y="3757613"/>
              <a:ext cx="92075" cy="161925"/>
            </a:xfrm>
            <a:custGeom>
              <a:avLst/>
              <a:gdLst>
                <a:gd name="T0" fmla="*/ 70564375 w 58"/>
                <a:gd name="T1" fmla="*/ 0 h 102"/>
                <a:gd name="T2" fmla="*/ 70564375 w 58"/>
                <a:gd name="T3" fmla="*/ 0 h 102"/>
                <a:gd name="T4" fmla="*/ 50403125 w 58"/>
                <a:gd name="T5" fmla="*/ 35282188 h 102"/>
                <a:gd name="T6" fmla="*/ 30241875 w 58"/>
                <a:gd name="T7" fmla="*/ 75604688 h 102"/>
                <a:gd name="T8" fmla="*/ 10080625 w 58"/>
                <a:gd name="T9" fmla="*/ 126007813 h 102"/>
                <a:gd name="T10" fmla="*/ 0 w 58"/>
                <a:gd name="T11" fmla="*/ 171370625 h 102"/>
                <a:gd name="T12" fmla="*/ 0 w 58"/>
                <a:gd name="T13" fmla="*/ 191531875 h 102"/>
                <a:gd name="T14" fmla="*/ 0 w 58"/>
                <a:gd name="T15" fmla="*/ 211693125 h 102"/>
                <a:gd name="T16" fmla="*/ 10080625 w 58"/>
                <a:gd name="T17" fmla="*/ 231854375 h 102"/>
                <a:gd name="T18" fmla="*/ 25201563 w 58"/>
                <a:gd name="T19" fmla="*/ 241935000 h 102"/>
                <a:gd name="T20" fmla="*/ 40322500 w 58"/>
                <a:gd name="T21" fmla="*/ 252015625 h 102"/>
                <a:gd name="T22" fmla="*/ 70564375 w 58"/>
                <a:gd name="T23" fmla="*/ 257055938 h 102"/>
                <a:gd name="T24" fmla="*/ 70564375 w 58"/>
                <a:gd name="T25" fmla="*/ 257055938 h 102"/>
                <a:gd name="T26" fmla="*/ 95765938 w 58"/>
                <a:gd name="T27" fmla="*/ 252015625 h 102"/>
                <a:gd name="T28" fmla="*/ 115927188 w 58"/>
                <a:gd name="T29" fmla="*/ 241935000 h 102"/>
                <a:gd name="T30" fmla="*/ 136088438 w 58"/>
                <a:gd name="T31" fmla="*/ 221773750 h 102"/>
                <a:gd name="T32" fmla="*/ 141128750 w 58"/>
                <a:gd name="T33" fmla="*/ 206652813 h 102"/>
                <a:gd name="T34" fmla="*/ 146169063 w 58"/>
                <a:gd name="T35" fmla="*/ 191531875 h 102"/>
                <a:gd name="T36" fmla="*/ 146169063 w 58"/>
                <a:gd name="T37" fmla="*/ 171370625 h 102"/>
                <a:gd name="T38" fmla="*/ 141128750 w 58"/>
                <a:gd name="T39" fmla="*/ 146169063 h 102"/>
                <a:gd name="T40" fmla="*/ 136088438 w 58"/>
                <a:gd name="T41" fmla="*/ 115927188 h 102"/>
                <a:gd name="T42" fmla="*/ 120967500 w 58"/>
                <a:gd name="T43" fmla="*/ 80645000 h 102"/>
                <a:gd name="T44" fmla="*/ 100806250 w 58"/>
                <a:gd name="T45" fmla="*/ 45362813 h 102"/>
                <a:gd name="T46" fmla="*/ 70564375 w 58"/>
                <a:gd name="T47" fmla="*/ 0 h 102"/>
                <a:gd name="T48" fmla="*/ 70564375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28" y="0"/>
                  </a:moveTo>
                  <a:lnTo>
                    <a:pt x="28" y="0"/>
                  </a:lnTo>
                  <a:lnTo>
                    <a:pt x="20" y="14"/>
                  </a:lnTo>
                  <a:lnTo>
                    <a:pt x="12" y="30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4" y="92"/>
                  </a:lnTo>
                  <a:lnTo>
                    <a:pt x="10" y="96"/>
                  </a:lnTo>
                  <a:lnTo>
                    <a:pt x="16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6" y="82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6" y="58"/>
                  </a:lnTo>
                  <a:lnTo>
                    <a:pt x="54" y="46"/>
                  </a:lnTo>
                  <a:lnTo>
                    <a:pt x="48" y="32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329"/>
            <p:cNvSpPr>
              <a:spLocks/>
            </p:cNvSpPr>
            <p:nvPr/>
          </p:nvSpPr>
          <p:spPr bwMode="auto">
            <a:xfrm>
              <a:off x="7766050" y="3684588"/>
              <a:ext cx="95250" cy="161925"/>
            </a:xfrm>
            <a:custGeom>
              <a:avLst/>
              <a:gdLst>
                <a:gd name="T0" fmla="*/ 75604688 w 60"/>
                <a:gd name="T1" fmla="*/ 0 h 102"/>
                <a:gd name="T2" fmla="*/ 75604688 w 60"/>
                <a:gd name="T3" fmla="*/ 0 h 102"/>
                <a:gd name="T4" fmla="*/ 50403125 w 60"/>
                <a:gd name="T5" fmla="*/ 40322500 h 102"/>
                <a:gd name="T6" fmla="*/ 30241875 w 60"/>
                <a:gd name="T7" fmla="*/ 80645000 h 102"/>
                <a:gd name="T8" fmla="*/ 15120938 w 60"/>
                <a:gd name="T9" fmla="*/ 126007813 h 102"/>
                <a:gd name="T10" fmla="*/ 5040313 w 60"/>
                <a:gd name="T11" fmla="*/ 171370625 h 102"/>
                <a:gd name="T12" fmla="*/ 0 w 60"/>
                <a:gd name="T13" fmla="*/ 196572188 h 102"/>
                <a:gd name="T14" fmla="*/ 5040313 w 60"/>
                <a:gd name="T15" fmla="*/ 216733438 h 102"/>
                <a:gd name="T16" fmla="*/ 15120938 w 60"/>
                <a:gd name="T17" fmla="*/ 231854375 h 102"/>
                <a:gd name="T18" fmla="*/ 25201563 w 60"/>
                <a:gd name="T19" fmla="*/ 246975313 h 102"/>
                <a:gd name="T20" fmla="*/ 45362813 w 60"/>
                <a:gd name="T21" fmla="*/ 252015625 h 102"/>
                <a:gd name="T22" fmla="*/ 75604688 w 60"/>
                <a:gd name="T23" fmla="*/ 257055938 h 102"/>
                <a:gd name="T24" fmla="*/ 75604688 w 60"/>
                <a:gd name="T25" fmla="*/ 257055938 h 102"/>
                <a:gd name="T26" fmla="*/ 95765938 w 60"/>
                <a:gd name="T27" fmla="*/ 252015625 h 102"/>
                <a:gd name="T28" fmla="*/ 115927188 w 60"/>
                <a:gd name="T29" fmla="*/ 241935000 h 102"/>
                <a:gd name="T30" fmla="*/ 136088438 w 60"/>
                <a:gd name="T31" fmla="*/ 221773750 h 102"/>
                <a:gd name="T32" fmla="*/ 146169063 w 60"/>
                <a:gd name="T33" fmla="*/ 211693125 h 102"/>
                <a:gd name="T34" fmla="*/ 151209375 w 60"/>
                <a:gd name="T35" fmla="*/ 191531875 h 102"/>
                <a:gd name="T36" fmla="*/ 151209375 w 60"/>
                <a:gd name="T37" fmla="*/ 171370625 h 102"/>
                <a:gd name="T38" fmla="*/ 146169063 w 60"/>
                <a:gd name="T39" fmla="*/ 146169063 h 102"/>
                <a:gd name="T40" fmla="*/ 136088438 w 60"/>
                <a:gd name="T41" fmla="*/ 115927188 h 102"/>
                <a:gd name="T42" fmla="*/ 126007813 w 60"/>
                <a:gd name="T43" fmla="*/ 85685313 h 102"/>
                <a:gd name="T44" fmla="*/ 105846563 w 60"/>
                <a:gd name="T45" fmla="*/ 45362813 h 102"/>
                <a:gd name="T46" fmla="*/ 75604688 w 60"/>
                <a:gd name="T47" fmla="*/ 0 h 102"/>
                <a:gd name="T48" fmla="*/ 75604688 w 60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2"/>
                <a:gd name="T77" fmla="*/ 60 w 60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6" y="50"/>
                  </a:lnTo>
                  <a:lnTo>
                    <a:pt x="2" y="68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6" y="92"/>
                  </a:lnTo>
                  <a:lnTo>
                    <a:pt x="10" y="98"/>
                  </a:lnTo>
                  <a:lnTo>
                    <a:pt x="18" y="100"/>
                  </a:lnTo>
                  <a:lnTo>
                    <a:pt x="30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8" y="84"/>
                  </a:lnTo>
                  <a:lnTo>
                    <a:pt x="60" y="76"/>
                  </a:lnTo>
                  <a:lnTo>
                    <a:pt x="60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50" y="34"/>
                  </a:lnTo>
                  <a:lnTo>
                    <a:pt x="42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330"/>
            <p:cNvSpPr>
              <a:spLocks/>
            </p:cNvSpPr>
            <p:nvPr/>
          </p:nvSpPr>
          <p:spPr bwMode="auto">
            <a:xfrm>
              <a:off x="6956425" y="3675063"/>
              <a:ext cx="95250" cy="161925"/>
            </a:xfrm>
            <a:custGeom>
              <a:avLst/>
              <a:gdLst>
                <a:gd name="T0" fmla="*/ 75604688 w 60"/>
                <a:gd name="T1" fmla="*/ 0 h 102"/>
                <a:gd name="T2" fmla="*/ 75604688 w 60"/>
                <a:gd name="T3" fmla="*/ 0 h 102"/>
                <a:gd name="T4" fmla="*/ 50403125 w 60"/>
                <a:gd name="T5" fmla="*/ 40322500 h 102"/>
                <a:gd name="T6" fmla="*/ 30241875 w 60"/>
                <a:gd name="T7" fmla="*/ 80645000 h 102"/>
                <a:gd name="T8" fmla="*/ 10080625 w 60"/>
                <a:gd name="T9" fmla="*/ 126007813 h 102"/>
                <a:gd name="T10" fmla="*/ 0 w 60"/>
                <a:gd name="T11" fmla="*/ 171370625 h 102"/>
                <a:gd name="T12" fmla="*/ 0 w 60"/>
                <a:gd name="T13" fmla="*/ 196572188 h 102"/>
                <a:gd name="T14" fmla="*/ 5040313 w 60"/>
                <a:gd name="T15" fmla="*/ 216733438 h 102"/>
                <a:gd name="T16" fmla="*/ 10080625 w 60"/>
                <a:gd name="T17" fmla="*/ 231854375 h 102"/>
                <a:gd name="T18" fmla="*/ 25201563 w 60"/>
                <a:gd name="T19" fmla="*/ 246975313 h 102"/>
                <a:gd name="T20" fmla="*/ 45362813 w 60"/>
                <a:gd name="T21" fmla="*/ 252015625 h 102"/>
                <a:gd name="T22" fmla="*/ 70564375 w 60"/>
                <a:gd name="T23" fmla="*/ 257055938 h 102"/>
                <a:gd name="T24" fmla="*/ 70564375 w 60"/>
                <a:gd name="T25" fmla="*/ 257055938 h 102"/>
                <a:gd name="T26" fmla="*/ 95765938 w 60"/>
                <a:gd name="T27" fmla="*/ 252015625 h 102"/>
                <a:gd name="T28" fmla="*/ 115927188 w 60"/>
                <a:gd name="T29" fmla="*/ 241935000 h 102"/>
                <a:gd name="T30" fmla="*/ 136088438 w 60"/>
                <a:gd name="T31" fmla="*/ 226814063 h 102"/>
                <a:gd name="T32" fmla="*/ 141128750 w 60"/>
                <a:gd name="T33" fmla="*/ 211693125 h 102"/>
                <a:gd name="T34" fmla="*/ 146169063 w 60"/>
                <a:gd name="T35" fmla="*/ 191531875 h 102"/>
                <a:gd name="T36" fmla="*/ 151209375 w 60"/>
                <a:gd name="T37" fmla="*/ 171370625 h 102"/>
                <a:gd name="T38" fmla="*/ 146169063 w 60"/>
                <a:gd name="T39" fmla="*/ 146169063 h 102"/>
                <a:gd name="T40" fmla="*/ 136088438 w 60"/>
                <a:gd name="T41" fmla="*/ 115927188 h 102"/>
                <a:gd name="T42" fmla="*/ 120967500 w 60"/>
                <a:gd name="T43" fmla="*/ 85685313 h 102"/>
                <a:gd name="T44" fmla="*/ 100806250 w 60"/>
                <a:gd name="T45" fmla="*/ 45362813 h 102"/>
                <a:gd name="T46" fmla="*/ 75604688 w 60"/>
                <a:gd name="T47" fmla="*/ 0 h 102"/>
                <a:gd name="T48" fmla="*/ 75604688 w 60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2"/>
                <a:gd name="T77" fmla="*/ 60 w 60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60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331"/>
            <p:cNvSpPr>
              <a:spLocks/>
            </p:cNvSpPr>
            <p:nvPr/>
          </p:nvSpPr>
          <p:spPr bwMode="auto">
            <a:xfrm>
              <a:off x="7131050" y="4135438"/>
              <a:ext cx="92075" cy="161925"/>
            </a:xfrm>
            <a:custGeom>
              <a:avLst/>
              <a:gdLst>
                <a:gd name="T0" fmla="*/ 75604688 w 58"/>
                <a:gd name="T1" fmla="*/ 0 h 102"/>
                <a:gd name="T2" fmla="*/ 75604688 w 58"/>
                <a:gd name="T3" fmla="*/ 0 h 102"/>
                <a:gd name="T4" fmla="*/ 50403125 w 58"/>
                <a:gd name="T5" fmla="*/ 40322500 h 102"/>
                <a:gd name="T6" fmla="*/ 30241875 w 58"/>
                <a:gd name="T7" fmla="*/ 80645000 h 102"/>
                <a:gd name="T8" fmla="*/ 10080625 w 58"/>
                <a:gd name="T9" fmla="*/ 126007813 h 102"/>
                <a:gd name="T10" fmla="*/ 0 w 58"/>
                <a:gd name="T11" fmla="*/ 176410938 h 102"/>
                <a:gd name="T12" fmla="*/ 0 w 58"/>
                <a:gd name="T13" fmla="*/ 196572188 h 102"/>
                <a:gd name="T14" fmla="*/ 5040313 w 58"/>
                <a:gd name="T15" fmla="*/ 216733438 h 102"/>
                <a:gd name="T16" fmla="*/ 10080625 w 58"/>
                <a:gd name="T17" fmla="*/ 231854375 h 102"/>
                <a:gd name="T18" fmla="*/ 25201563 w 58"/>
                <a:gd name="T19" fmla="*/ 246975313 h 102"/>
                <a:gd name="T20" fmla="*/ 45362813 w 58"/>
                <a:gd name="T21" fmla="*/ 257055938 h 102"/>
                <a:gd name="T22" fmla="*/ 70564375 w 58"/>
                <a:gd name="T23" fmla="*/ 257055938 h 102"/>
                <a:gd name="T24" fmla="*/ 70564375 w 58"/>
                <a:gd name="T25" fmla="*/ 257055938 h 102"/>
                <a:gd name="T26" fmla="*/ 95765938 w 58"/>
                <a:gd name="T27" fmla="*/ 257055938 h 102"/>
                <a:gd name="T28" fmla="*/ 115927188 w 58"/>
                <a:gd name="T29" fmla="*/ 246975313 h 102"/>
                <a:gd name="T30" fmla="*/ 136088438 w 58"/>
                <a:gd name="T31" fmla="*/ 226814063 h 102"/>
                <a:gd name="T32" fmla="*/ 141128750 w 58"/>
                <a:gd name="T33" fmla="*/ 211693125 h 102"/>
                <a:gd name="T34" fmla="*/ 146169063 w 58"/>
                <a:gd name="T35" fmla="*/ 196572188 h 102"/>
                <a:gd name="T36" fmla="*/ 146169063 w 58"/>
                <a:gd name="T37" fmla="*/ 171370625 h 102"/>
                <a:gd name="T38" fmla="*/ 146169063 w 58"/>
                <a:gd name="T39" fmla="*/ 151209375 h 102"/>
                <a:gd name="T40" fmla="*/ 136088438 w 58"/>
                <a:gd name="T41" fmla="*/ 120967500 h 102"/>
                <a:gd name="T42" fmla="*/ 120967500 w 58"/>
                <a:gd name="T43" fmla="*/ 85685313 h 102"/>
                <a:gd name="T44" fmla="*/ 100806250 w 58"/>
                <a:gd name="T45" fmla="*/ 45362813 h 102"/>
                <a:gd name="T46" fmla="*/ 75604688 w 58"/>
                <a:gd name="T47" fmla="*/ 0 h 102"/>
                <a:gd name="T48" fmla="*/ 75604688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70"/>
                  </a:lnTo>
                  <a:lnTo>
                    <a:pt x="0" y="78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2"/>
                  </a:lnTo>
                  <a:lnTo>
                    <a:pt x="28" y="102"/>
                  </a:lnTo>
                  <a:lnTo>
                    <a:pt x="38" y="102"/>
                  </a:lnTo>
                  <a:lnTo>
                    <a:pt x="46" y="98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8"/>
                  </a:lnTo>
                  <a:lnTo>
                    <a:pt x="58" y="68"/>
                  </a:lnTo>
                  <a:lnTo>
                    <a:pt x="58" y="60"/>
                  </a:lnTo>
                  <a:lnTo>
                    <a:pt x="54" y="48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332"/>
            <p:cNvSpPr>
              <a:spLocks/>
            </p:cNvSpPr>
            <p:nvPr/>
          </p:nvSpPr>
          <p:spPr bwMode="auto">
            <a:xfrm>
              <a:off x="7572375" y="4144963"/>
              <a:ext cx="92075" cy="161925"/>
            </a:xfrm>
            <a:custGeom>
              <a:avLst/>
              <a:gdLst>
                <a:gd name="T0" fmla="*/ 70564375 w 58"/>
                <a:gd name="T1" fmla="*/ 0 h 102"/>
                <a:gd name="T2" fmla="*/ 70564375 w 58"/>
                <a:gd name="T3" fmla="*/ 0 h 102"/>
                <a:gd name="T4" fmla="*/ 50403125 w 58"/>
                <a:gd name="T5" fmla="*/ 40322500 h 102"/>
                <a:gd name="T6" fmla="*/ 30241875 w 58"/>
                <a:gd name="T7" fmla="*/ 80645000 h 102"/>
                <a:gd name="T8" fmla="*/ 10080625 w 58"/>
                <a:gd name="T9" fmla="*/ 126007813 h 102"/>
                <a:gd name="T10" fmla="*/ 0 w 58"/>
                <a:gd name="T11" fmla="*/ 171370625 h 102"/>
                <a:gd name="T12" fmla="*/ 0 w 58"/>
                <a:gd name="T13" fmla="*/ 196572188 h 102"/>
                <a:gd name="T14" fmla="*/ 0 w 58"/>
                <a:gd name="T15" fmla="*/ 216733438 h 102"/>
                <a:gd name="T16" fmla="*/ 10080625 w 58"/>
                <a:gd name="T17" fmla="*/ 231854375 h 102"/>
                <a:gd name="T18" fmla="*/ 25201563 w 58"/>
                <a:gd name="T19" fmla="*/ 246975313 h 102"/>
                <a:gd name="T20" fmla="*/ 45362813 w 58"/>
                <a:gd name="T21" fmla="*/ 252015625 h 102"/>
                <a:gd name="T22" fmla="*/ 70564375 w 58"/>
                <a:gd name="T23" fmla="*/ 257055938 h 102"/>
                <a:gd name="T24" fmla="*/ 70564375 w 58"/>
                <a:gd name="T25" fmla="*/ 257055938 h 102"/>
                <a:gd name="T26" fmla="*/ 95765938 w 58"/>
                <a:gd name="T27" fmla="*/ 252015625 h 102"/>
                <a:gd name="T28" fmla="*/ 115927188 w 58"/>
                <a:gd name="T29" fmla="*/ 241935000 h 102"/>
                <a:gd name="T30" fmla="*/ 136088438 w 58"/>
                <a:gd name="T31" fmla="*/ 226814063 h 102"/>
                <a:gd name="T32" fmla="*/ 141128750 w 58"/>
                <a:gd name="T33" fmla="*/ 211693125 h 102"/>
                <a:gd name="T34" fmla="*/ 146169063 w 58"/>
                <a:gd name="T35" fmla="*/ 191531875 h 102"/>
                <a:gd name="T36" fmla="*/ 146169063 w 58"/>
                <a:gd name="T37" fmla="*/ 171370625 h 102"/>
                <a:gd name="T38" fmla="*/ 141128750 w 58"/>
                <a:gd name="T39" fmla="*/ 146169063 h 102"/>
                <a:gd name="T40" fmla="*/ 136088438 w 58"/>
                <a:gd name="T41" fmla="*/ 120967500 h 102"/>
                <a:gd name="T42" fmla="*/ 120967500 w 58"/>
                <a:gd name="T43" fmla="*/ 85685313 h 102"/>
                <a:gd name="T44" fmla="*/ 100806250 w 58"/>
                <a:gd name="T45" fmla="*/ 45362813 h 102"/>
                <a:gd name="T46" fmla="*/ 70564375 w 58"/>
                <a:gd name="T47" fmla="*/ 0 h 102"/>
                <a:gd name="T48" fmla="*/ 70564375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28" y="0"/>
                  </a:moveTo>
                  <a:lnTo>
                    <a:pt x="28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8"/>
                  </a:lnTo>
                  <a:lnTo>
                    <a:pt x="0" y="86"/>
                  </a:lnTo>
                  <a:lnTo>
                    <a:pt x="4" y="92"/>
                  </a:lnTo>
                  <a:lnTo>
                    <a:pt x="10" y="98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90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6" y="58"/>
                  </a:lnTo>
                  <a:lnTo>
                    <a:pt x="54" y="48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333"/>
            <p:cNvSpPr>
              <a:spLocks/>
            </p:cNvSpPr>
            <p:nvPr/>
          </p:nvSpPr>
          <p:spPr bwMode="auto">
            <a:xfrm>
              <a:off x="7340600" y="4002088"/>
              <a:ext cx="95250" cy="161925"/>
            </a:xfrm>
            <a:custGeom>
              <a:avLst/>
              <a:gdLst>
                <a:gd name="T0" fmla="*/ 75604688 w 60"/>
                <a:gd name="T1" fmla="*/ 0 h 102"/>
                <a:gd name="T2" fmla="*/ 75604688 w 60"/>
                <a:gd name="T3" fmla="*/ 0 h 102"/>
                <a:gd name="T4" fmla="*/ 50403125 w 60"/>
                <a:gd name="T5" fmla="*/ 35282188 h 102"/>
                <a:gd name="T6" fmla="*/ 30241875 w 60"/>
                <a:gd name="T7" fmla="*/ 75604688 h 102"/>
                <a:gd name="T8" fmla="*/ 15120938 w 60"/>
                <a:gd name="T9" fmla="*/ 126007813 h 102"/>
                <a:gd name="T10" fmla="*/ 0 w 60"/>
                <a:gd name="T11" fmla="*/ 171370625 h 102"/>
                <a:gd name="T12" fmla="*/ 0 w 60"/>
                <a:gd name="T13" fmla="*/ 191531875 h 102"/>
                <a:gd name="T14" fmla="*/ 5040313 w 60"/>
                <a:gd name="T15" fmla="*/ 211693125 h 102"/>
                <a:gd name="T16" fmla="*/ 15120938 w 60"/>
                <a:gd name="T17" fmla="*/ 226814063 h 102"/>
                <a:gd name="T18" fmla="*/ 25201563 w 60"/>
                <a:gd name="T19" fmla="*/ 241935000 h 102"/>
                <a:gd name="T20" fmla="*/ 45362813 w 60"/>
                <a:gd name="T21" fmla="*/ 252015625 h 102"/>
                <a:gd name="T22" fmla="*/ 70564375 w 60"/>
                <a:gd name="T23" fmla="*/ 257055938 h 102"/>
                <a:gd name="T24" fmla="*/ 70564375 w 60"/>
                <a:gd name="T25" fmla="*/ 257055938 h 102"/>
                <a:gd name="T26" fmla="*/ 95765938 w 60"/>
                <a:gd name="T27" fmla="*/ 252015625 h 102"/>
                <a:gd name="T28" fmla="*/ 115927188 w 60"/>
                <a:gd name="T29" fmla="*/ 241935000 h 102"/>
                <a:gd name="T30" fmla="*/ 136088438 w 60"/>
                <a:gd name="T31" fmla="*/ 221773750 h 102"/>
                <a:gd name="T32" fmla="*/ 146169063 w 60"/>
                <a:gd name="T33" fmla="*/ 206652813 h 102"/>
                <a:gd name="T34" fmla="*/ 151209375 w 60"/>
                <a:gd name="T35" fmla="*/ 191531875 h 102"/>
                <a:gd name="T36" fmla="*/ 151209375 w 60"/>
                <a:gd name="T37" fmla="*/ 171370625 h 102"/>
                <a:gd name="T38" fmla="*/ 146169063 w 60"/>
                <a:gd name="T39" fmla="*/ 146169063 h 102"/>
                <a:gd name="T40" fmla="*/ 136088438 w 60"/>
                <a:gd name="T41" fmla="*/ 115927188 h 102"/>
                <a:gd name="T42" fmla="*/ 126007813 w 60"/>
                <a:gd name="T43" fmla="*/ 80645000 h 102"/>
                <a:gd name="T44" fmla="*/ 105846563 w 60"/>
                <a:gd name="T45" fmla="*/ 40322500 h 102"/>
                <a:gd name="T46" fmla="*/ 75604688 w 60"/>
                <a:gd name="T47" fmla="*/ 0 h 102"/>
                <a:gd name="T48" fmla="*/ 75604688 w 60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2"/>
                <a:gd name="T77" fmla="*/ 60 w 60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2">
                  <a:moveTo>
                    <a:pt x="30" y="0"/>
                  </a:moveTo>
                  <a:lnTo>
                    <a:pt x="30" y="0"/>
                  </a:lnTo>
                  <a:lnTo>
                    <a:pt x="20" y="14"/>
                  </a:lnTo>
                  <a:lnTo>
                    <a:pt x="12" y="30"/>
                  </a:lnTo>
                  <a:lnTo>
                    <a:pt x="6" y="50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2" y="84"/>
                  </a:lnTo>
                  <a:lnTo>
                    <a:pt x="6" y="90"/>
                  </a:lnTo>
                  <a:lnTo>
                    <a:pt x="10" y="96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8" y="82"/>
                  </a:lnTo>
                  <a:lnTo>
                    <a:pt x="60" y="76"/>
                  </a:lnTo>
                  <a:lnTo>
                    <a:pt x="60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50" y="32"/>
                  </a:lnTo>
                  <a:lnTo>
                    <a:pt x="42" y="1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334"/>
            <p:cNvSpPr>
              <a:spLocks/>
            </p:cNvSpPr>
            <p:nvPr/>
          </p:nvSpPr>
          <p:spPr bwMode="auto">
            <a:xfrm>
              <a:off x="7740650" y="3929063"/>
              <a:ext cx="92075" cy="161925"/>
            </a:xfrm>
            <a:custGeom>
              <a:avLst/>
              <a:gdLst>
                <a:gd name="T0" fmla="*/ 75604688 w 58"/>
                <a:gd name="T1" fmla="*/ 0 h 102"/>
                <a:gd name="T2" fmla="*/ 75604688 w 58"/>
                <a:gd name="T3" fmla="*/ 0 h 102"/>
                <a:gd name="T4" fmla="*/ 50403125 w 58"/>
                <a:gd name="T5" fmla="*/ 40322500 h 102"/>
                <a:gd name="T6" fmla="*/ 30241875 w 58"/>
                <a:gd name="T7" fmla="*/ 80645000 h 102"/>
                <a:gd name="T8" fmla="*/ 10080625 w 58"/>
                <a:gd name="T9" fmla="*/ 126007813 h 102"/>
                <a:gd name="T10" fmla="*/ 0 w 58"/>
                <a:gd name="T11" fmla="*/ 171370625 h 102"/>
                <a:gd name="T12" fmla="*/ 0 w 58"/>
                <a:gd name="T13" fmla="*/ 191531875 h 102"/>
                <a:gd name="T14" fmla="*/ 5040313 w 58"/>
                <a:gd name="T15" fmla="*/ 211693125 h 102"/>
                <a:gd name="T16" fmla="*/ 10080625 w 58"/>
                <a:gd name="T17" fmla="*/ 231854375 h 102"/>
                <a:gd name="T18" fmla="*/ 25201563 w 58"/>
                <a:gd name="T19" fmla="*/ 241935000 h 102"/>
                <a:gd name="T20" fmla="*/ 45362813 w 58"/>
                <a:gd name="T21" fmla="*/ 252015625 h 102"/>
                <a:gd name="T22" fmla="*/ 70564375 w 58"/>
                <a:gd name="T23" fmla="*/ 257055938 h 102"/>
                <a:gd name="T24" fmla="*/ 70564375 w 58"/>
                <a:gd name="T25" fmla="*/ 257055938 h 102"/>
                <a:gd name="T26" fmla="*/ 95765938 w 58"/>
                <a:gd name="T27" fmla="*/ 252015625 h 102"/>
                <a:gd name="T28" fmla="*/ 115927188 w 58"/>
                <a:gd name="T29" fmla="*/ 241935000 h 102"/>
                <a:gd name="T30" fmla="*/ 136088438 w 58"/>
                <a:gd name="T31" fmla="*/ 221773750 h 102"/>
                <a:gd name="T32" fmla="*/ 141128750 w 58"/>
                <a:gd name="T33" fmla="*/ 211693125 h 102"/>
                <a:gd name="T34" fmla="*/ 146169063 w 58"/>
                <a:gd name="T35" fmla="*/ 191531875 h 102"/>
                <a:gd name="T36" fmla="*/ 146169063 w 58"/>
                <a:gd name="T37" fmla="*/ 171370625 h 102"/>
                <a:gd name="T38" fmla="*/ 146169063 w 58"/>
                <a:gd name="T39" fmla="*/ 146169063 h 102"/>
                <a:gd name="T40" fmla="*/ 136088438 w 58"/>
                <a:gd name="T41" fmla="*/ 115927188 h 102"/>
                <a:gd name="T42" fmla="*/ 120967500 w 58"/>
                <a:gd name="T43" fmla="*/ 80645000 h 102"/>
                <a:gd name="T44" fmla="*/ 100806250 w 58"/>
                <a:gd name="T45" fmla="*/ 45362813 h 102"/>
                <a:gd name="T46" fmla="*/ 75604688 w 58"/>
                <a:gd name="T47" fmla="*/ 0 h 102"/>
                <a:gd name="T48" fmla="*/ 75604688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6"/>
                  </a:lnTo>
                  <a:lnTo>
                    <a:pt x="2" y="84"/>
                  </a:lnTo>
                  <a:lnTo>
                    <a:pt x="4" y="92"/>
                  </a:lnTo>
                  <a:lnTo>
                    <a:pt x="10" y="96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48" y="32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335"/>
            <p:cNvSpPr>
              <a:spLocks/>
            </p:cNvSpPr>
            <p:nvPr/>
          </p:nvSpPr>
          <p:spPr bwMode="auto">
            <a:xfrm>
              <a:off x="6931025" y="3919538"/>
              <a:ext cx="92075" cy="161925"/>
            </a:xfrm>
            <a:custGeom>
              <a:avLst/>
              <a:gdLst>
                <a:gd name="T0" fmla="*/ 75604688 w 58"/>
                <a:gd name="T1" fmla="*/ 0 h 102"/>
                <a:gd name="T2" fmla="*/ 75604688 w 58"/>
                <a:gd name="T3" fmla="*/ 0 h 102"/>
                <a:gd name="T4" fmla="*/ 50403125 w 58"/>
                <a:gd name="T5" fmla="*/ 40322500 h 102"/>
                <a:gd name="T6" fmla="*/ 30241875 w 58"/>
                <a:gd name="T7" fmla="*/ 80645000 h 102"/>
                <a:gd name="T8" fmla="*/ 10080625 w 58"/>
                <a:gd name="T9" fmla="*/ 126007813 h 102"/>
                <a:gd name="T10" fmla="*/ 0 w 58"/>
                <a:gd name="T11" fmla="*/ 171370625 h 102"/>
                <a:gd name="T12" fmla="*/ 0 w 58"/>
                <a:gd name="T13" fmla="*/ 196572188 h 102"/>
                <a:gd name="T14" fmla="*/ 0 w 58"/>
                <a:gd name="T15" fmla="*/ 211693125 h 102"/>
                <a:gd name="T16" fmla="*/ 10080625 w 58"/>
                <a:gd name="T17" fmla="*/ 231854375 h 102"/>
                <a:gd name="T18" fmla="*/ 25201563 w 58"/>
                <a:gd name="T19" fmla="*/ 241935000 h 102"/>
                <a:gd name="T20" fmla="*/ 45362813 w 58"/>
                <a:gd name="T21" fmla="*/ 252015625 h 102"/>
                <a:gd name="T22" fmla="*/ 70564375 w 58"/>
                <a:gd name="T23" fmla="*/ 257055938 h 102"/>
                <a:gd name="T24" fmla="*/ 70564375 w 58"/>
                <a:gd name="T25" fmla="*/ 257055938 h 102"/>
                <a:gd name="T26" fmla="*/ 95765938 w 58"/>
                <a:gd name="T27" fmla="*/ 252015625 h 102"/>
                <a:gd name="T28" fmla="*/ 115927188 w 58"/>
                <a:gd name="T29" fmla="*/ 241935000 h 102"/>
                <a:gd name="T30" fmla="*/ 136088438 w 58"/>
                <a:gd name="T31" fmla="*/ 221773750 h 102"/>
                <a:gd name="T32" fmla="*/ 141128750 w 58"/>
                <a:gd name="T33" fmla="*/ 211693125 h 102"/>
                <a:gd name="T34" fmla="*/ 146169063 w 58"/>
                <a:gd name="T35" fmla="*/ 191531875 h 102"/>
                <a:gd name="T36" fmla="*/ 146169063 w 58"/>
                <a:gd name="T37" fmla="*/ 171370625 h 102"/>
                <a:gd name="T38" fmla="*/ 146169063 w 58"/>
                <a:gd name="T39" fmla="*/ 146169063 h 102"/>
                <a:gd name="T40" fmla="*/ 136088438 w 58"/>
                <a:gd name="T41" fmla="*/ 115927188 h 102"/>
                <a:gd name="T42" fmla="*/ 120967500 w 58"/>
                <a:gd name="T43" fmla="*/ 85685313 h 102"/>
                <a:gd name="T44" fmla="*/ 100806250 w 58"/>
                <a:gd name="T45" fmla="*/ 45362813 h 102"/>
                <a:gd name="T46" fmla="*/ 75604688 w 58"/>
                <a:gd name="T47" fmla="*/ 0 h 102"/>
                <a:gd name="T48" fmla="*/ 75604688 w 58"/>
                <a:gd name="T49" fmla="*/ 0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02"/>
                <a:gd name="T77" fmla="*/ 58 w 58"/>
                <a:gd name="T78" fmla="*/ 102 h 1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02">
                  <a:moveTo>
                    <a:pt x="30" y="0"/>
                  </a:moveTo>
                  <a:lnTo>
                    <a:pt x="30" y="0"/>
                  </a:lnTo>
                  <a:lnTo>
                    <a:pt x="20" y="16"/>
                  </a:lnTo>
                  <a:lnTo>
                    <a:pt x="12" y="32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0" y="78"/>
                  </a:lnTo>
                  <a:lnTo>
                    <a:pt x="0" y="84"/>
                  </a:lnTo>
                  <a:lnTo>
                    <a:pt x="4" y="92"/>
                  </a:lnTo>
                  <a:lnTo>
                    <a:pt x="10" y="96"/>
                  </a:lnTo>
                  <a:lnTo>
                    <a:pt x="18" y="100"/>
                  </a:lnTo>
                  <a:lnTo>
                    <a:pt x="28" y="102"/>
                  </a:lnTo>
                  <a:lnTo>
                    <a:pt x="38" y="100"/>
                  </a:lnTo>
                  <a:lnTo>
                    <a:pt x="46" y="96"/>
                  </a:lnTo>
                  <a:lnTo>
                    <a:pt x="54" y="88"/>
                  </a:lnTo>
                  <a:lnTo>
                    <a:pt x="56" y="84"/>
                  </a:lnTo>
                  <a:lnTo>
                    <a:pt x="58" y="76"/>
                  </a:lnTo>
                  <a:lnTo>
                    <a:pt x="58" y="68"/>
                  </a:lnTo>
                  <a:lnTo>
                    <a:pt x="58" y="58"/>
                  </a:lnTo>
                  <a:lnTo>
                    <a:pt x="54" y="46"/>
                  </a:lnTo>
                  <a:lnTo>
                    <a:pt x="48" y="34"/>
                  </a:lnTo>
                  <a:lnTo>
                    <a:pt x="4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7E8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5" name="Rectangle 336"/>
          <p:cNvSpPr>
            <a:spLocks noChangeArrowheads="1"/>
          </p:cNvSpPr>
          <p:nvPr/>
        </p:nvSpPr>
        <p:spPr bwMode="auto">
          <a:xfrm>
            <a:off x="6251575" y="4862513"/>
            <a:ext cx="2425700" cy="1654175"/>
          </a:xfrm>
          <a:prstGeom prst="rect">
            <a:avLst/>
          </a:prstGeom>
          <a:solidFill>
            <a:srgbClr val="E19C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6" name="Freeform 337"/>
          <p:cNvSpPr>
            <a:spLocks/>
          </p:cNvSpPr>
          <p:nvPr/>
        </p:nvSpPr>
        <p:spPr bwMode="auto">
          <a:xfrm>
            <a:off x="6842125" y="5046663"/>
            <a:ext cx="1250950" cy="730250"/>
          </a:xfrm>
          <a:custGeom>
            <a:avLst/>
            <a:gdLst>
              <a:gd name="T0" fmla="*/ 977820625 w 788"/>
              <a:gd name="T1" fmla="*/ 1159271875 h 460"/>
              <a:gd name="T2" fmla="*/ 791329063 w 788"/>
              <a:gd name="T3" fmla="*/ 1149191250 h 460"/>
              <a:gd name="T4" fmla="*/ 534273125 w 788"/>
              <a:gd name="T5" fmla="*/ 1113909063 h 460"/>
              <a:gd name="T6" fmla="*/ 332660625 w 788"/>
              <a:gd name="T7" fmla="*/ 1073586563 h 460"/>
              <a:gd name="T8" fmla="*/ 216733438 w 788"/>
              <a:gd name="T9" fmla="*/ 1033264063 h 460"/>
              <a:gd name="T10" fmla="*/ 161290000 w 788"/>
              <a:gd name="T11" fmla="*/ 1013102813 h 460"/>
              <a:gd name="T12" fmla="*/ 100806250 w 788"/>
              <a:gd name="T13" fmla="*/ 967740000 h 460"/>
              <a:gd name="T14" fmla="*/ 45362813 w 788"/>
              <a:gd name="T15" fmla="*/ 902215938 h 460"/>
              <a:gd name="T16" fmla="*/ 10080625 w 788"/>
              <a:gd name="T17" fmla="*/ 831651563 h 460"/>
              <a:gd name="T18" fmla="*/ 0 w 788"/>
              <a:gd name="T19" fmla="*/ 756046875 h 460"/>
              <a:gd name="T20" fmla="*/ 15120938 w 788"/>
              <a:gd name="T21" fmla="*/ 680442188 h 460"/>
              <a:gd name="T22" fmla="*/ 65524063 w 788"/>
              <a:gd name="T23" fmla="*/ 619958438 h 460"/>
              <a:gd name="T24" fmla="*/ 156249688 w 788"/>
              <a:gd name="T25" fmla="*/ 579635938 h 460"/>
              <a:gd name="T26" fmla="*/ 292338125 w 788"/>
              <a:gd name="T27" fmla="*/ 564515000 h 460"/>
              <a:gd name="T28" fmla="*/ 292338125 w 788"/>
              <a:gd name="T29" fmla="*/ 544353750 h 460"/>
              <a:gd name="T30" fmla="*/ 287297813 w 788"/>
              <a:gd name="T31" fmla="*/ 413305625 h 460"/>
              <a:gd name="T32" fmla="*/ 302418750 w 788"/>
              <a:gd name="T33" fmla="*/ 327620313 h 460"/>
              <a:gd name="T34" fmla="*/ 337700938 w 788"/>
              <a:gd name="T35" fmla="*/ 257055938 h 460"/>
              <a:gd name="T36" fmla="*/ 378023438 w 788"/>
              <a:gd name="T37" fmla="*/ 221773750 h 460"/>
              <a:gd name="T38" fmla="*/ 418345938 w 788"/>
              <a:gd name="T39" fmla="*/ 206652813 h 460"/>
              <a:gd name="T40" fmla="*/ 463708750 w 788"/>
              <a:gd name="T41" fmla="*/ 206652813 h 460"/>
              <a:gd name="T42" fmla="*/ 554434375 w 788"/>
              <a:gd name="T43" fmla="*/ 226814063 h 460"/>
              <a:gd name="T44" fmla="*/ 715724375 w 788"/>
              <a:gd name="T45" fmla="*/ 312499375 h 460"/>
              <a:gd name="T46" fmla="*/ 715724375 w 788"/>
              <a:gd name="T47" fmla="*/ 297378438 h 460"/>
              <a:gd name="T48" fmla="*/ 725805000 w 788"/>
              <a:gd name="T49" fmla="*/ 201612500 h 460"/>
              <a:gd name="T50" fmla="*/ 740925938 w 788"/>
              <a:gd name="T51" fmla="*/ 141128750 h 460"/>
              <a:gd name="T52" fmla="*/ 776208125 w 788"/>
              <a:gd name="T53" fmla="*/ 80645000 h 460"/>
              <a:gd name="T54" fmla="*/ 831651563 w 788"/>
              <a:gd name="T55" fmla="*/ 30241875 h 460"/>
              <a:gd name="T56" fmla="*/ 912296563 w 788"/>
              <a:gd name="T57" fmla="*/ 0 h 460"/>
              <a:gd name="T58" fmla="*/ 1023183438 w 788"/>
              <a:gd name="T59" fmla="*/ 5040313 h 460"/>
              <a:gd name="T60" fmla="*/ 1068546250 w 788"/>
              <a:gd name="T61" fmla="*/ 10080625 h 460"/>
              <a:gd name="T62" fmla="*/ 1169352500 w 788"/>
              <a:gd name="T63" fmla="*/ 50403125 h 460"/>
              <a:gd name="T64" fmla="*/ 1224795938 w 788"/>
              <a:gd name="T65" fmla="*/ 90725625 h 460"/>
              <a:gd name="T66" fmla="*/ 1275199063 w 788"/>
              <a:gd name="T67" fmla="*/ 146169063 h 460"/>
              <a:gd name="T68" fmla="*/ 1320561875 w 788"/>
              <a:gd name="T69" fmla="*/ 226814063 h 460"/>
              <a:gd name="T70" fmla="*/ 1340723125 w 788"/>
              <a:gd name="T71" fmla="*/ 327620313 h 460"/>
              <a:gd name="T72" fmla="*/ 1360884375 w 788"/>
              <a:gd name="T73" fmla="*/ 302418750 h 460"/>
              <a:gd name="T74" fmla="*/ 1411287500 w 788"/>
              <a:gd name="T75" fmla="*/ 267136563 h 460"/>
              <a:gd name="T76" fmla="*/ 1466730938 w 788"/>
              <a:gd name="T77" fmla="*/ 257055938 h 460"/>
              <a:gd name="T78" fmla="*/ 1507053438 w 788"/>
              <a:gd name="T79" fmla="*/ 262096250 h 460"/>
              <a:gd name="T80" fmla="*/ 1547375938 w 788"/>
              <a:gd name="T81" fmla="*/ 292338125 h 460"/>
              <a:gd name="T82" fmla="*/ 1572577500 w 788"/>
              <a:gd name="T83" fmla="*/ 312499375 h 460"/>
              <a:gd name="T84" fmla="*/ 1592738750 w 788"/>
              <a:gd name="T85" fmla="*/ 357862188 h 460"/>
              <a:gd name="T86" fmla="*/ 1602819375 w 788"/>
              <a:gd name="T87" fmla="*/ 418345938 h 460"/>
              <a:gd name="T88" fmla="*/ 1592738750 w 788"/>
              <a:gd name="T89" fmla="*/ 493950625 h 460"/>
              <a:gd name="T90" fmla="*/ 1572577500 w 788"/>
              <a:gd name="T91" fmla="*/ 539313438 h 460"/>
              <a:gd name="T92" fmla="*/ 1648182188 w 788"/>
              <a:gd name="T93" fmla="*/ 504031250 h 460"/>
              <a:gd name="T94" fmla="*/ 1754028750 w 788"/>
              <a:gd name="T95" fmla="*/ 493950625 h 460"/>
              <a:gd name="T96" fmla="*/ 1814512500 w 788"/>
              <a:gd name="T97" fmla="*/ 504031250 h 460"/>
              <a:gd name="T98" fmla="*/ 1874996250 w 788"/>
              <a:gd name="T99" fmla="*/ 529232813 h 460"/>
              <a:gd name="T100" fmla="*/ 1935480000 w 788"/>
              <a:gd name="T101" fmla="*/ 584676250 h 460"/>
              <a:gd name="T102" fmla="*/ 1940520313 w 788"/>
              <a:gd name="T103" fmla="*/ 594756875 h 460"/>
              <a:gd name="T104" fmla="*/ 1975802500 w 788"/>
              <a:gd name="T105" fmla="*/ 670361563 h 460"/>
              <a:gd name="T106" fmla="*/ 1985883125 w 788"/>
              <a:gd name="T107" fmla="*/ 725805000 h 460"/>
              <a:gd name="T108" fmla="*/ 1975802500 w 788"/>
              <a:gd name="T109" fmla="*/ 791329063 h 460"/>
              <a:gd name="T110" fmla="*/ 1945560625 w 788"/>
              <a:gd name="T111" fmla="*/ 861893438 h 460"/>
              <a:gd name="T112" fmla="*/ 1885076875 w 788"/>
              <a:gd name="T113" fmla="*/ 927417500 h 460"/>
              <a:gd name="T114" fmla="*/ 1779230313 w 788"/>
              <a:gd name="T115" fmla="*/ 987901250 h 460"/>
              <a:gd name="T116" fmla="*/ 1728827188 w 788"/>
              <a:gd name="T117" fmla="*/ 1018143125 h 460"/>
              <a:gd name="T118" fmla="*/ 1572577500 w 788"/>
              <a:gd name="T119" fmla="*/ 1073586563 h 460"/>
              <a:gd name="T120" fmla="*/ 1320561875 w 788"/>
              <a:gd name="T121" fmla="*/ 1129030000 h 460"/>
              <a:gd name="T122" fmla="*/ 1159271875 w 788"/>
              <a:gd name="T123" fmla="*/ 1149191250 h 460"/>
              <a:gd name="T124" fmla="*/ 977820625 w 788"/>
              <a:gd name="T125" fmla="*/ 1159271875 h 46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88"/>
              <a:gd name="T190" fmla="*/ 0 h 460"/>
              <a:gd name="T191" fmla="*/ 788 w 788"/>
              <a:gd name="T192" fmla="*/ 460 h 46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88" h="460">
                <a:moveTo>
                  <a:pt x="388" y="460"/>
                </a:moveTo>
                <a:lnTo>
                  <a:pt x="388" y="460"/>
                </a:lnTo>
                <a:lnTo>
                  <a:pt x="352" y="458"/>
                </a:lnTo>
                <a:lnTo>
                  <a:pt x="314" y="456"/>
                </a:lnTo>
                <a:lnTo>
                  <a:pt x="266" y="450"/>
                </a:lnTo>
                <a:lnTo>
                  <a:pt x="212" y="442"/>
                </a:lnTo>
                <a:lnTo>
                  <a:pt x="158" y="432"/>
                </a:lnTo>
                <a:lnTo>
                  <a:pt x="132" y="426"/>
                </a:lnTo>
                <a:lnTo>
                  <a:pt x="108" y="418"/>
                </a:lnTo>
                <a:lnTo>
                  <a:pt x="86" y="410"/>
                </a:lnTo>
                <a:lnTo>
                  <a:pt x="64" y="402"/>
                </a:lnTo>
                <a:lnTo>
                  <a:pt x="52" y="394"/>
                </a:lnTo>
                <a:lnTo>
                  <a:pt x="40" y="384"/>
                </a:lnTo>
                <a:lnTo>
                  <a:pt x="28" y="372"/>
                </a:lnTo>
                <a:lnTo>
                  <a:pt x="18" y="358"/>
                </a:lnTo>
                <a:lnTo>
                  <a:pt x="10" y="344"/>
                </a:lnTo>
                <a:lnTo>
                  <a:pt x="4" y="330"/>
                </a:lnTo>
                <a:lnTo>
                  <a:pt x="2" y="314"/>
                </a:lnTo>
                <a:lnTo>
                  <a:pt x="0" y="300"/>
                </a:lnTo>
                <a:lnTo>
                  <a:pt x="2" y="284"/>
                </a:lnTo>
                <a:lnTo>
                  <a:pt x="6" y="270"/>
                </a:lnTo>
                <a:lnTo>
                  <a:pt x="14" y="258"/>
                </a:lnTo>
                <a:lnTo>
                  <a:pt x="26" y="246"/>
                </a:lnTo>
                <a:lnTo>
                  <a:pt x="42" y="238"/>
                </a:lnTo>
                <a:lnTo>
                  <a:pt x="62" y="230"/>
                </a:lnTo>
                <a:lnTo>
                  <a:pt x="86" y="226"/>
                </a:lnTo>
                <a:lnTo>
                  <a:pt x="116" y="224"/>
                </a:lnTo>
                <a:lnTo>
                  <a:pt x="116" y="216"/>
                </a:lnTo>
                <a:lnTo>
                  <a:pt x="114" y="194"/>
                </a:lnTo>
                <a:lnTo>
                  <a:pt x="114" y="164"/>
                </a:lnTo>
                <a:lnTo>
                  <a:pt x="116" y="146"/>
                </a:lnTo>
                <a:lnTo>
                  <a:pt x="120" y="130"/>
                </a:lnTo>
                <a:lnTo>
                  <a:pt x="126" y="116"/>
                </a:lnTo>
                <a:lnTo>
                  <a:pt x="134" y="102"/>
                </a:lnTo>
                <a:lnTo>
                  <a:pt x="144" y="92"/>
                </a:lnTo>
                <a:lnTo>
                  <a:pt x="150" y="88"/>
                </a:lnTo>
                <a:lnTo>
                  <a:pt x="158" y="84"/>
                </a:lnTo>
                <a:lnTo>
                  <a:pt x="166" y="82"/>
                </a:lnTo>
                <a:lnTo>
                  <a:pt x="174" y="82"/>
                </a:lnTo>
                <a:lnTo>
                  <a:pt x="184" y="82"/>
                </a:lnTo>
                <a:lnTo>
                  <a:pt x="196" y="82"/>
                </a:lnTo>
                <a:lnTo>
                  <a:pt x="220" y="90"/>
                </a:lnTo>
                <a:lnTo>
                  <a:pt x="250" y="102"/>
                </a:lnTo>
                <a:lnTo>
                  <a:pt x="284" y="124"/>
                </a:lnTo>
                <a:lnTo>
                  <a:pt x="284" y="118"/>
                </a:lnTo>
                <a:lnTo>
                  <a:pt x="284" y="102"/>
                </a:lnTo>
                <a:lnTo>
                  <a:pt x="288" y="80"/>
                </a:lnTo>
                <a:lnTo>
                  <a:pt x="290" y="68"/>
                </a:lnTo>
                <a:lnTo>
                  <a:pt x="294" y="56"/>
                </a:lnTo>
                <a:lnTo>
                  <a:pt x="300" y="44"/>
                </a:lnTo>
                <a:lnTo>
                  <a:pt x="308" y="32"/>
                </a:lnTo>
                <a:lnTo>
                  <a:pt x="318" y="22"/>
                </a:lnTo>
                <a:lnTo>
                  <a:pt x="330" y="12"/>
                </a:lnTo>
                <a:lnTo>
                  <a:pt x="344" y="6"/>
                </a:lnTo>
                <a:lnTo>
                  <a:pt x="362" y="0"/>
                </a:lnTo>
                <a:lnTo>
                  <a:pt x="382" y="0"/>
                </a:lnTo>
                <a:lnTo>
                  <a:pt x="406" y="2"/>
                </a:lnTo>
                <a:lnTo>
                  <a:pt x="424" y="4"/>
                </a:lnTo>
                <a:lnTo>
                  <a:pt x="442" y="10"/>
                </a:lnTo>
                <a:lnTo>
                  <a:pt x="464" y="20"/>
                </a:lnTo>
                <a:lnTo>
                  <a:pt x="476" y="26"/>
                </a:lnTo>
                <a:lnTo>
                  <a:pt x="486" y="36"/>
                </a:lnTo>
                <a:lnTo>
                  <a:pt x="498" y="46"/>
                </a:lnTo>
                <a:lnTo>
                  <a:pt x="506" y="58"/>
                </a:lnTo>
                <a:lnTo>
                  <a:pt x="516" y="72"/>
                </a:lnTo>
                <a:lnTo>
                  <a:pt x="524" y="90"/>
                </a:lnTo>
                <a:lnTo>
                  <a:pt x="528" y="108"/>
                </a:lnTo>
                <a:lnTo>
                  <a:pt x="532" y="130"/>
                </a:lnTo>
                <a:lnTo>
                  <a:pt x="540" y="120"/>
                </a:lnTo>
                <a:lnTo>
                  <a:pt x="548" y="114"/>
                </a:lnTo>
                <a:lnTo>
                  <a:pt x="560" y="106"/>
                </a:lnTo>
                <a:lnTo>
                  <a:pt x="574" y="102"/>
                </a:lnTo>
                <a:lnTo>
                  <a:pt x="582" y="102"/>
                </a:lnTo>
                <a:lnTo>
                  <a:pt x="590" y="102"/>
                </a:lnTo>
                <a:lnTo>
                  <a:pt x="598" y="104"/>
                </a:lnTo>
                <a:lnTo>
                  <a:pt x="606" y="108"/>
                </a:lnTo>
                <a:lnTo>
                  <a:pt x="614" y="116"/>
                </a:lnTo>
                <a:lnTo>
                  <a:pt x="624" y="124"/>
                </a:lnTo>
                <a:lnTo>
                  <a:pt x="628" y="132"/>
                </a:lnTo>
                <a:lnTo>
                  <a:pt x="632" y="142"/>
                </a:lnTo>
                <a:lnTo>
                  <a:pt x="634" y="152"/>
                </a:lnTo>
                <a:lnTo>
                  <a:pt x="636" y="166"/>
                </a:lnTo>
                <a:lnTo>
                  <a:pt x="636" y="180"/>
                </a:lnTo>
                <a:lnTo>
                  <a:pt x="632" y="196"/>
                </a:lnTo>
                <a:lnTo>
                  <a:pt x="624" y="214"/>
                </a:lnTo>
                <a:lnTo>
                  <a:pt x="638" y="206"/>
                </a:lnTo>
                <a:lnTo>
                  <a:pt x="654" y="200"/>
                </a:lnTo>
                <a:lnTo>
                  <a:pt x="674" y="196"/>
                </a:lnTo>
                <a:lnTo>
                  <a:pt x="696" y="196"/>
                </a:lnTo>
                <a:lnTo>
                  <a:pt x="708" y="196"/>
                </a:lnTo>
                <a:lnTo>
                  <a:pt x="720" y="200"/>
                </a:lnTo>
                <a:lnTo>
                  <a:pt x="732" y="204"/>
                </a:lnTo>
                <a:lnTo>
                  <a:pt x="744" y="210"/>
                </a:lnTo>
                <a:lnTo>
                  <a:pt x="756" y="220"/>
                </a:lnTo>
                <a:lnTo>
                  <a:pt x="768" y="232"/>
                </a:lnTo>
                <a:lnTo>
                  <a:pt x="770" y="236"/>
                </a:lnTo>
                <a:lnTo>
                  <a:pt x="776" y="248"/>
                </a:lnTo>
                <a:lnTo>
                  <a:pt x="784" y="266"/>
                </a:lnTo>
                <a:lnTo>
                  <a:pt x="786" y="276"/>
                </a:lnTo>
                <a:lnTo>
                  <a:pt x="788" y="288"/>
                </a:lnTo>
                <a:lnTo>
                  <a:pt x="788" y="302"/>
                </a:lnTo>
                <a:lnTo>
                  <a:pt x="784" y="314"/>
                </a:lnTo>
                <a:lnTo>
                  <a:pt x="780" y="328"/>
                </a:lnTo>
                <a:lnTo>
                  <a:pt x="772" y="342"/>
                </a:lnTo>
                <a:lnTo>
                  <a:pt x="762" y="354"/>
                </a:lnTo>
                <a:lnTo>
                  <a:pt x="748" y="368"/>
                </a:lnTo>
                <a:lnTo>
                  <a:pt x="730" y="380"/>
                </a:lnTo>
                <a:lnTo>
                  <a:pt x="706" y="392"/>
                </a:lnTo>
                <a:lnTo>
                  <a:pt x="686" y="404"/>
                </a:lnTo>
                <a:lnTo>
                  <a:pt x="660" y="414"/>
                </a:lnTo>
                <a:lnTo>
                  <a:pt x="624" y="426"/>
                </a:lnTo>
                <a:lnTo>
                  <a:pt x="578" y="438"/>
                </a:lnTo>
                <a:lnTo>
                  <a:pt x="524" y="448"/>
                </a:lnTo>
                <a:lnTo>
                  <a:pt x="492" y="454"/>
                </a:lnTo>
                <a:lnTo>
                  <a:pt x="460" y="456"/>
                </a:lnTo>
                <a:lnTo>
                  <a:pt x="426" y="460"/>
                </a:lnTo>
                <a:lnTo>
                  <a:pt x="388" y="460"/>
                </a:lnTo>
                <a:close/>
              </a:path>
            </a:pathLst>
          </a:custGeom>
          <a:solidFill>
            <a:srgbClr val="9799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7" name="Group 78"/>
          <p:cNvGrpSpPr>
            <a:grpSpLocks/>
          </p:cNvGrpSpPr>
          <p:nvPr/>
        </p:nvGrpSpPr>
        <p:grpSpPr bwMode="auto">
          <a:xfrm>
            <a:off x="6972300" y="5792788"/>
            <a:ext cx="920750" cy="536575"/>
            <a:chOff x="6959600" y="5564188"/>
            <a:chExt cx="920750" cy="536575"/>
          </a:xfrm>
        </p:grpSpPr>
        <p:sp>
          <p:nvSpPr>
            <p:cNvPr id="3099" name="Freeform 338"/>
            <p:cNvSpPr>
              <a:spLocks/>
            </p:cNvSpPr>
            <p:nvPr/>
          </p:nvSpPr>
          <p:spPr bwMode="auto">
            <a:xfrm>
              <a:off x="6969125" y="5564188"/>
              <a:ext cx="117475" cy="117475"/>
            </a:xfrm>
            <a:custGeom>
              <a:avLst/>
              <a:gdLst>
                <a:gd name="T0" fmla="*/ 186491563 w 74"/>
                <a:gd name="T1" fmla="*/ 95765938 h 74"/>
                <a:gd name="T2" fmla="*/ 186491563 w 74"/>
                <a:gd name="T3" fmla="*/ 95765938 h 74"/>
                <a:gd name="T4" fmla="*/ 186491563 w 74"/>
                <a:gd name="T5" fmla="*/ 115927188 h 74"/>
                <a:gd name="T6" fmla="*/ 181451250 w 74"/>
                <a:gd name="T7" fmla="*/ 131048125 h 74"/>
                <a:gd name="T8" fmla="*/ 171370625 w 74"/>
                <a:gd name="T9" fmla="*/ 146169063 h 74"/>
                <a:gd name="T10" fmla="*/ 161290000 w 74"/>
                <a:gd name="T11" fmla="*/ 161290000 h 74"/>
                <a:gd name="T12" fmla="*/ 146169063 w 74"/>
                <a:gd name="T13" fmla="*/ 171370625 h 74"/>
                <a:gd name="T14" fmla="*/ 131048125 w 74"/>
                <a:gd name="T15" fmla="*/ 181451250 h 74"/>
                <a:gd name="T16" fmla="*/ 110886875 w 74"/>
                <a:gd name="T17" fmla="*/ 186491563 h 74"/>
                <a:gd name="T18" fmla="*/ 90725625 w 74"/>
                <a:gd name="T19" fmla="*/ 186491563 h 74"/>
                <a:gd name="T20" fmla="*/ 90725625 w 74"/>
                <a:gd name="T21" fmla="*/ 186491563 h 74"/>
                <a:gd name="T22" fmla="*/ 75604688 w 74"/>
                <a:gd name="T23" fmla="*/ 186491563 h 74"/>
                <a:gd name="T24" fmla="*/ 55443438 w 74"/>
                <a:gd name="T25" fmla="*/ 181451250 h 74"/>
                <a:gd name="T26" fmla="*/ 40322500 w 74"/>
                <a:gd name="T27" fmla="*/ 171370625 h 74"/>
                <a:gd name="T28" fmla="*/ 25201563 w 74"/>
                <a:gd name="T29" fmla="*/ 161290000 h 74"/>
                <a:gd name="T30" fmla="*/ 15120938 w 74"/>
                <a:gd name="T31" fmla="*/ 146169063 h 74"/>
                <a:gd name="T32" fmla="*/ 5040313 w 74"/>
                <a:gd name="T33" fmla="*/ 131048125 h 74"/>
                <a:gd name="T34" fmla="*/ 0 w 74"/>
                <a:gd name="T35" fmla="*/ 115927188 h 74"/>
                <a:gd name="T36" fmla="*/ 0 w 74"/>
                <a:gd name="T37" fmla="*/ 95765938 h 74"/>
                <a:gd name="T38" fmla="*/ 0 w 74"/>
                <a:gd name="T39" fmla="*/ 95765938 h 74"/>
                <a:gd name="T40" fmla="*/ 0 w 74"/>
                <a:gd name="T41" fmla="*/ 75604688 h 74"/>
                <a:gd name="T42" fmla="*/ 5040313 w 74"/>
                <a:gd name="T43" fmla="*/ 60483750 h 74"/>
                <a:gd name="T44" fmla="*/ 15120938 w 74"/>
                <a:gd name="T45" fmla="*/ 40322500 h 74"/>
                <a:gd name="T46" fmla="*/ 25201563 w 74"/>
                <a:gd name="T47" fmla="*/ 30241875 h 74"/>
                <a:gd name="T48" fmla="*/ 40322500 w 74"/>
                <a:gd name="T49" fmla="*/ 15120938 h 74"/>
                <a:gd name="T50" fmla="*/ 55443438 w 74"/>
                <a:gd name="T51" fmla="*/ 10080625 h 74"/>
                <a:gd name="T52" fmla="*/ 75604688 w 74"/>
                <a:gd name="T53" fmla="*/ 5040313 h 74"/>
                <a:gd name="T54" fmla="*/ 90725625 w 74"/>
                <a:gd name="T55" fmla="*/ 0 h 74"/>
                <a:gd name="T56" fmla="*/ 90725625 w 74"/>
                <a:gd name="T57" fmla="*/ 0 h 74"/>
                <a:gd name="T58" fmla="*/ 110886875 w 74"/>
                <a:gd name="T59" fmla="*/ 5040313 h 74"/>
                <a:gd name="T60" fmla="*/ 131048125 w 74"/>
                <a:gd name="T61" fmla="*/ 10080625 h 74"/>
                <a:gd name="T62" fmla="*/ 146169063 w 74"/>
                <a:gd name="T63" fmla="*/ 15120938 h 74"/>
                <a:gd name="T64" fmla="*/ 161290000 w 74"/>
                <a:gd name="T65" fmla="*/ 30241875 h 74"/>
                <a:gd name="T66" fmla="*/ 171370625 w 74"/>
                <a:gd name="T67" fmla="*/ 40322500 h 74"/>
                <a:gd name="T68" fmla="*/ 181451250 w 74"/>
                <a:gd name="T69" fmla="*/ 60483750 h 74"/>
                <a:gd name="T70" fmla="*/ 186491563 w 74"/>
                <a:gd name="T71" fmla="*/ 75604688 h 74"/>
                <a:gd name="T72" fmla="*/ 186491563 w 74"/>
                <a:gd name="T73" fmla="*/ 95765938 h 74"/>
                <a:gd name="T74" fmla="*/ 186491563 w 74"/>
                <a:gd name="T75" fmla="*/ 95765938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8"/>
                  </a:moveTo>
                  <a:lnTo>
                    <a:pt x="74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6" y="74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6" y="16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8" y="6"/>
                  </a:lnTo>
                  <a:lnTo>
                    <a:pt x="64" y="12"/>
                  </a:lnTo>
                  <a:lnTo>
                    <a:pt x="68" y="16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339"/>
            <p:cNvSpPr>
              <a:spLocks/>
            </p:cNvSpPr>
            <p:nvPr/>
          </p:nvSpPr>
          <p:spPr bwMode="auto">
            <a:xfrm>
              <a:off x="7140575" y="5719763"/>
              <a:ext cx="117475" cy="117475"/>
            </a:xfrm>
            <a:custGeom>
              <a:avLst/>
              <a:gdLst>
                <a:gd name="T0" fmla="*/ 186491563 w 74"/>
                <a:gd name="T1" fmla="*/ 90725625 h 74"/>
                <a:gd name="T2" fmla="*/ 186491563 w 74"/>
                <a:gd name="T3" fmla="*/ 90725625 h 74"/>
                <a:gd name="T4" fmla="*/ 186491563 w 74"/>
                <a:gd name="T5" fmla="*/ 110886875 h 74"/>
                <a:gd name="T6" fmla="*/ 181451250 w 74"/>
                <a:gd name="T7" fmla="*/ 131048125 h 74"/>
                <a:gd name="T8" fmla="*/ 171370625 w 74"/>
                <a:gd name="T9" fmla="*/ 146169063 h 74"/>
                <a:gd name="T10" fmla="*/ 161290000 w 74"/>
                <a:gd name="T11" fmla="*/ 161290000 h 74"/>
                <a:gd name="T12" fmla="*/ 146169063 w 74"/>
                <a:gd name="T13" fmla="*/ 171370625 h 74"/>
                <a:gd name="T14" fmla="*/ 131048125 w 74"/>
                <a:gd name="T15" fmla="*/ 181451250 h 74"/>
                <a:gd name="T16" fmla="*/ 115927188 w 74"/>
                <a:gd name="T17" fmla="*/ 186491563 h 74"/>
                <a:gd name="T18" fmla="*/ 95765938 w 74"/>
                <a:gd name="T19" fmla="*/ 186491563 h 74"/>
                <a:gd name="T20" fmla="*/ 95765938 w 74"/>
                <a:gd name="T21" fmla="*/ 186491563 h 74"/>
                <a:gd name="T22" fmla="*/ 75604688 w 74"/>
                <a:gd name="T23" fmla="*/ 186491563 h 74"/>
                <a:gd name="T24" fmla="*/ 60483750 w 74"/>
                <a:gd name="T25" fmla="*/ 181451250 h 74"/>
                <a:gd name="T26" fmla="*/ 40322500 w 74"/>
                <a:gd name="T27" fmla="*/ 171370625 h 74"/>
                <a:gd name="T28" fmla="*/ 30241875 w 74"/>
                <a:gd name="T29" fmla="*/ 161290000 h 74"/>
                <a:gd name="T30" fmla="*/ 15120938 w 74"/>
                <a:gd name="T31" fmla="*/ 146169063 h 74"/>
                <a:gd name="T32" fmla="*/ 10080625 w 74"/>
                <a:gd name="T33" fmla="*/ 131048125 h 74"/>
                <a:gd name="T34" fmla="*/ 5040313 w 74"/>
                <a:gd name="T35" fmla="*/ 110886875 h 74"/>
                <a:gd name="T36" fmla="*/ 0 w 74"/>
                <a:gd name="T37" fmla="*/ 90725625 h 74"/>
                <a:gd name="T38" fmla="*/ 0 w 74"/>
                <a:gd name="T39" fmla="*/ 90725625 h 74"/>
                <a:gd name="T40" fmla="*/ 5040313 w 74"/>
                <a:gd name="T41" fmla="*/ 75604688 h 74"/>
                <a:gd name="T42" fmla="*/ 10080625 w 74"/>
                <a:gd name="T43" fmla="*/ 55443438 h 74"/>
                <a:gd name="T44" fmla="*/ 15120938 w 74"/>
                <a:gd name="T45" fmla="*/ 40322500 h 74"/>
                <a:gd name="T46" fmla="*/ 30241875 w 74"/>
                <a:gd name="T47" fmla="*/ 25201563 h 74"/>
                <a:gd name="T48" fmla="*/ 40322500 w 74"/>
                <a:gd name="T49" fmla="*/ 15120938 h 74"/>
                <a:gd name="T50" fmla="*/ 60483750 w 74"/>
                <a:gd name="T51" fmla="*/ 5040313 h 74"/>
                <a:gd name="T52" fmla="*/ 75604688 w 74"/>
                <a:gd name="T53" fmla="*/ 0 h 74"/>
                <a:gd name="T54" fmla="*/ 95765938 w 74"/>
                <a:gd name="T55" fmla="*/ 0 h 74"/>
                <a:gd name="T56" fmla="*/ 95765938 w 74"/>
                <a:gd name="T57" fmla="*/ 0 h 74"/>
                <a:gd name="T58" fmla="*/ 115927188 w 74"/>
                <a:gd name="T59" fmla="*/ 0 h 74"/>
                <a:gd name="T60" fmla="*/ 131048125 w 74"/>
                <a:gd name="T61" fmla="*/ 5040313 h 74"/>
                <a:gd name="T62" fmla="*/ 146169063 w 74"/>
                <a:gd name="T63" fmla="*/ 15120938 h 74"/>
                <a:gd name="T64" fmla="*/ 161290000 w 74"/>
                <a:gd name="T65" fmla="*/ 25201563 h 74"/>
                <a:gd name="T66" fmla="*/ 171370625 w 74"/>
                <a:gd name="T67" fmla="*/ 40322500 h 74"/>
                <a:gd name="T68" fmla="*/ 181451250 w 74"/>
                <a:gd name="T69" fmla="*/ 55443438 h 74"/>
                <a:gd name="T70" fmla="*/ 186491563 w 74"/>
                <a:gd name="T71" fmla="*/ 75604688 h 74"/>
                <a:gd name="T72" fmla="*/ 186491563 w 74"/>
                <a:gd name="T73" fmla="*/ 90725625 h 74"/>
                <a:gd name="T74" fmla="*/ 186491563 w 74"/>
                <a:gd name="T75" fmla="*/ 90725625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4" y="44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6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4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30"/>
                  </a:lnTo>
                  <a:lnTo>
                    <a:pt x="4" y="22"/>
                  </a:lnTo>
                  <a:lnTo>
                    <a:pt x="6" y="16"/>
                  </a:lnTo>
                  <a:lnTo>
                    <a:pt x="12" y="10"/>
                  </a:lnTo>
                  <a:lnTo>
                    <a:pt x="16" y="6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30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340"/>
            <p:cNvSpPr>
              <a:spLocks/>
            </p:cNvSpPr>
            <p:nvPr/>
          </p:nvSpPr>
          <p:spPr bwMode="auto">
            <a:xfrm>
              <a:off x="7324725" y="5624513"/>
              <a:ext cx="117475" cy="117475"/>
            </a:xfrm>
            <a:custGeom>
              <a:avLst/>
              <a:gdLst>
                <a:gd name="T0" fmla="*/ 186491563 w 74"/>
                <a:gd name="T1" fmla="*/ 90725625 h 74"/>
                <a:gd name="T2" fmla="*/ 186491563 w 74"/>
                <a:gd name="T3" fmla="*/ 90725625 h 74"/>
                <a:gd name="T4" fmla="*/ 181451250 w 74"/>
                <a:gd name="T5" fmla="*/ 110886875 h 74"/>
                <a:gd name="T6" fmla="*/ 176410938 w 74"/>
                <a:gd name="T7" fmla="*/ 126007813 h 74"/>
                <a:gd name="T8" fmla="*/ 171370625 w 74"/>
                <a:gd name="T9" fmla="*/ 146169063 h 74"/>
                <a:gd name="T10" fmla="*/ 156249688 w 74"/>
                <a:gd name="T11" fmla="*/ 156249688 h 74"/>
                <a:gd name="T12" fmla="*/ 146169063 w 74"/>
                <a:gd name="T13" fmla="*/ 171370625 h 74"/>
                <a:gd name="T14" fmla="*/ 126007813 w 74"/>
                <a:gd name="T15" fmla="*/ 176410938 h 74"/>
                <a:gd name="T16" fmla="*/ 110886875 w 74"/>
                <a:gd name="T17" fmla="*/ 181451250 h 74"/>
                <a:gd name="T18" fmla="*/ 90725625 w 74"/>
                <a:gd name="T19" fmla="*/ 186491563 h 74"/>
                <a:gd name="T20" fmla="*/ 90725625 w 74"/>
                <a:gd name="T21" fmla="*/ 186491563 h 74"/>
                <a:gd name="T22" fmla="*/ 75604688 w 74"/>
                <a:gd name="T23" fmla="*/ 181451250 h 74"/>
                <a:gd name="T24" fmla="*/ 55443438 w 74"/>
                <a:gd name="T25" fmla="*/ 176410938 h 74"/>
                <a:gd name="T26" fmla="*/ 40322500 w 74"/>
                <a:gd name="T27" fmla="*/ 171370625 h 74"/>
                <a:gd name="T28" fmla="*/ 25201563 w 74"/>
                <a:gd name="T29" fmla="*/ 156249688 h 74"/>
                <a:gd name="T30" fmla="*/ 15120938 w 74"/>
                <a:gd name="T31" fmla="*/ 146169063 h 74"/>
                <a:gd name="T32" fmla="*/ 5040313 w 74"/>
                <a:gd name="T33" fmla="*/ 126007813 h 74"/>
                <a:gd name="T34" fmla="*/ 0 w 74"/>
                <a:gd name="T35" fmla="*/ 110886875 h 74"/>
                <a:gd name="T36" fmla="*/ 0 w 74"/>
                <a:gd name="T37" fmla="*/ 90725625 h 74"/>
                <a:gd name="T38" fmla="*/ 0 w 74"/>
                <a:gd name="T39" fmla="*/ 90725625 h 74"/>
                <a:gd name="T40" fmla="*/ 0 w 74"/>
                <a:gd name="T41" fmla="*/ 70564375 h 74"/>
                <a:gd name="T42" fmla="*/ 5040313 w 74"/>
                <a:gd name="T43" fmla="*/ 55443438 h 74"/>
                <a:gd name="T44" fmla="*/ 15120938 w 74"/>
                <a:gd name="T45" fmla="*/ 40322500 h 74"/>
                <a:gd name="T46" fmla="*/ 25201563 w 74"/>
                <a:gd name="T47" fmla="*/ 25201563 h 74"/>
                <a:gd name="T48" fmla="*/ 40322500 w 74"/>
                <a:gd name="T49" fmla="*/ 15120938 h 74"/>
                <a:gd name="T50" fmla="*/ 55443438 w 74"/>
                <a:gd name="T51" fmla="*/ 5040313 h 74"/>
                <a:gd name="T52" fmla="*/ 75604688 w 74"/>
                <a:gd name="T53" fmla="*/ 0 h 74"/>
                <a:gd name="T54" fmla="*/ 90725625 w 74"/>
                <a:gd name="T55" fmla="*/ 0 h 74"/>
                <a:gd name="T56" fmla="*/ 90725625 w 74"/>
                <a:gd name="T57" fmla="*/ 0 h 74"/>
                <a:gd name="T58" fmla="*/ 110886875 w 74"/>
                <a:gd name="T59" fmla="*/ 0 h 74"/>
                <a:gd name="T60" fmla="*/ 126007813 w 74"/>
                <a:gd name="T61" fmla="*/ 5040313 h 74"/>
                <a:gd name="T62" fmla="*/ 146169063 w 74"/>
                <a:gd name="T63" fmla="*/ 15120938 h 74"/>
                <a:gd name="T64" fmla="*/ 156249688 w 74"/>
                <a:gd name="T65" fmla="*/ 25201563 h 74"/>
                <a:gd name="T66" fmla="*/ 171370625 w 74"/>
                <a:gd name="T67" fmla="*/ 40322500 h 74"/>
                <a:gd name="T68" fmla="*/ 176410938 w 74"/>
                <a:gd name="T69" fmla="*/ 55443438 h 74"/>
                <a:gd name="T70" fmla="*/ 181451250 w 74"/>
                <a:gd name="T71" fmla="*/ 70564375 h 74"/>
                <a:gd name="T72" fmla="*/ 186491563 w 74"/>
                <a:gd name="T73" fmla="*/ 90725625 h 74"/>
                <a:gd name="T74" fmla="*/ 186491563 w 74"/>
                <a:gd name="T75" fmla="*/ 90725625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2" y="44"/>
                  </a:lnTo>
                  <a:lnTo>
                    <a:pt x="70" y="50"/>
                  </a:lnTo>
                  <a:lnTo>
                    <a:pt x="68" y="58"/>
                  </a:lnTo>
                  <a:lnTo>
                    <a:pt x="62" y="62"/>
                  </a:lnTo>
                  <a:lnTo>
                    <a:pt x="58" y="68"/>
                  </a:lnTo>
                  <a:lnTo>
                    <a:pt x="50" y="70"/>
                  </a:lnTo>
                  <a:lnTo>
                    <a:pt x="44" y="72"/>
                  </a:lnTo>
                  <a:lnTo>
                    <a:pt x="36" y="74"/>
                  </a:lnTo>
                  <a:lnTo>
                    <a:pt x="30" y="72"/>
                  </a:lnTo>
                  <a:lnTo>
                    <a:pt x="22" y="70"/>
                  </a:lnTo>
                  <a:lnTo>
                    <a:pt x="16" y="68"/>
                  </a:lnTo>
                  <a:lnTo>
                    <a:pt x="10" y="62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58" y="6"/>
                  </a:lnTo>
                  <a:lnTo>
                    <a:pt x="62" y="10"/>
                  </a:lnTo>
                  <a:lnTo>
                    <a:pt x="68" y="16"/>
                  </a:lnTo>
                  <a:lnTo>
                    <a:pt x="70" y="22"/>
                  </a:lnTo>
                  <a:lnTo>
                    <a:pt x="72" y="28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341"/>
            <p:cNvSpPr>
              <a:spLocks/>
            </p:cNvSpPr>
            <p:nvPr/>
          </p:nvSpPr>
          <p:spPr bwMode="auto">
            <a:xfrm>
              <a:off x="7540625" y="5741988"/>
              <a:ext cx="117475" cy="117475"/>
            </a:xfrm>
            <a:custGeom>
              <a:avLst/>
              <a:gdLst>
                <a:gd name="T0" fmla="*/ 186491563 w 74"/>
                <a:gd name="T1" fmla="*/ 95765938 h 74"/>
                <a:gd name="T2" fmla="*/ 186491563 w 74"/>
                <a:gd name="T3" fmla="*/ 95765938 h 74"/>
                <a:gd name="T4" fmla="*/ 186491563 w 74"/>
                <a:gd name="T5" fmla="*/ 110886875 h 74"/>
                <a:gd name="T6" fmla="*/ 181451250 w 74"/>
                <a:gd name="T7" fmla="*/ 131048125 h 74"/>
                <a:gd name="T8" fmla="*/ 171370625 w 74"/>
                <a:gd name="T9" fmla="*/ 146169063 h 74"/>
                <a:gd name="T10" fmla="*/ 161290000 w 74"/>
                <a:gd name="T11" fmla="*/ 161290000 h 74"/>
                <a:gd name="T12" fmla="*/ 146169063 w 74"/>
                <a:gd name="T13" fmla="*/ 171370625 h 74"/>
                <a:gd name="T14" fmla="*/ 131048125 w 74"/>
                <a:gd name="T15" fmla="*/ 181451250 h 74"/>
                <a:gd name="T16" fmla="*/ 110886875 w 74"/>
                <a:gd name="T17" fmla="*/ 186491563 h 74"/>
                <a:gd name="T18" fmla="*/ 95765938 w 74"/>
                <a:gd name="T19" fmla="*/ 186491563 h 74"/>
                <a:gd name="T20" fmla="*/ 95765938 w 74"/>
                <a:gd name="T21" fmla="*/ 186491563 h 74"/>
                <a:gd name="T22" fmla="*/ 75604688 w 74"/>
                <a:gd name="T23" fmla="*/ 186491563 h 74"/>
                <a:gd name="T24" fmla="*/ 55443438 w 74"/>
                <a:gd name="T25" fmla="*/ 181451250 h 74"/>
                <a:gd name="T26" fmla="*/ 40322500 w 74"/>
                <a:gd name="T27" fmla="*/ 171370625 h 74"/>
                <a:gd name="T28" fmla="*/ 25201563 w 74"/>
                <a:gd name="T29" fmla="*/ 161290000 h 74"/>
                <a:gd name="T30" fmla="*/ 15120938 w 74"/>
                <a:gd name="T31" fmla="*/ 146169063 h 74"/>
                <a:gd name="T32" fmla="*/ 5040313 w 74"/>
                <a:gd name="T33" fmla="*/ 131048125 h 74"/>
                <a:gd name="T34" fmla="*/ 0 w 74"/>
                <a:gd name="T35" fmla="*/ 110886875 h 74"/>
                <a:gd name="T36" fmla="*/ 0 w 74"/>
                <a:gd name="T37" fmla="*/ 95765938 h 74"/>
                <a:gd name="T38" fmla="*/ 0 w 74"/>
                <a:gd name="T39" fmla="*/ 95765938 h 74"/>
                <a:gd name="T40" fmla="*/ 0 w 74"/>
                <a:gd name="T41" fmla="*/ 75604688 h 74"/>
                <a:gd name="T42" fmla="*/ 5040313 w 74"/>
                <a:gd name="T43" fmla="*/ 55443438 h 74"/>
                <a:gd name="T44" fmla="*/ 15120938 w 74"/>
                <a:gd name="T45" fmla="*/ 40322500 h 74"/>
                <a:gd name="T46" fmla="*/ 25201563 w 74"/>
                <a:gd name="T47" fmla="*/ 25201563 h 74"/>
                <a:gd name="T48" fmla="*/ 40322500 w 74"/>
                <a:gd name="T49" fmla="*/ 15120938 h 74"/>
                <a:gd name="T50" fmla="*/ 55443438 w 74"/>
                <a:gd name="T51" fmla="*/ 5040313 h 74"/>
                <a:gd name="T52" fmla="*/ 75604688 w 74"/>
                <a:gd name="T53" fmla="*/ 0 h 74"/>
                <a:gd name="T54" fmla="*/ 95765938 w 74"/>
                <a:gd name="T55" fmla="*/ 0 h 74"/>
                <a:gd name="T56" fmla="*/ 95765938 w 74"/>
                <a:gd name="T57" fmla="*/ 0 h 74"/>
                <a:gd name="T58" fmla="*/ 110886875 w 74"/>
                <a:gd name="T59" fmla="*/ 0 h 74"/>
                <a:gd name="T60" fmla="*/ 131048125 w 74"/>
                <a:gd name="T61" fmla="*/ 5040313 h 74"/>
                <a:gd name="T62" fmla="*/ 146169063 w 74"/>
                <a:gd name="T63" fmla="*/ 15120938 h 74"/>
                <a:gd name="T64" fmla="*/ 161290000 w 74"/>
                <a:gd name="T65" fmla="*/ 25201563 h 74"/>
                <a:gd name="T66" fmla="*/ 171370625 w 74"/>
                <a:gd name="T67" fmla="*/ 40322500 h 74"/>
                <a:gd name="T68" fmla="*/ 181451250 w 74"/>
                <a:gd name="T69" fmla="*/ 55443438 h 74"/>
                <a:gd name="T70" fmla="*/ 186491563 w 74"/>
                <a:gd name="T71" fmla="*/ 75604688 h 74"/>
                <a:gd name="T72" fmla="*/ 186491563 w 74"/>
                <a:gd name="T73" fmla="*/ 95765938 h 74"/>
                <a:gd name="T74" fmla="*/ 186491563 w 74"/>
                <a:gd name="T75" fmla="*/ 95765938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8"/>
                  </a:moveTo>
                  <a:lnTo>
                    <a:pt x="74" y="38"/>
                  </a:lnTo>
                  <a:lnTo>
                    <a:pt x="74" y="44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342"/>
            <p:cNvSpPr>
              <a:spLocks/>
            </p:cNvSpPr>
            <p:nvPr/>
          </p:nvSpPr>
          <p:spPr bwMode="auto">
            <a:xfrm>
              <a:off x="7762875" y="5592763"/>
              <a:ext cx="117475" cy="117475"/>
            </a:xfrm>
            <a:custGeom>
              <a:avLst/>
              <a:gdLst>
                <a:gd name="T0" fmla="*/ 186491563 w 74"/>
                <a:gd name="T1" fmla="*/ 90725625 h 74"/>
                <a:gd name="T2" fmla="*/ 186491563 w 74"/>
                <a:gd name="T3" fmla="*/ 90725625 h 74"/>
                <a:gd name="T4" fmla="*/ 186491563 w 74"/>
                <a:gd name="T5" fmla="*/ 110886875 h 74"/>
                <a:gd name="T6" fmla="*/ 181451250 w 74"/>
                <a:gd name="T7" fmla="*/ 131048125 h 74"/>
                <a:gd name="T8" fmla="*/ 171370625 w 74"/>
                <a:gd name="T9" fmla="*/ 146169063 h 74"/>
                <a:gd name="T10" fmla="*/ 161290000 w 74"/>
                <a:gd name="T11" fmla="*/ 161290000 h 74"/>
                <a:gd name="T12" fmla="*/ 146169063 w 74"/>
                <a:gd name="T13" fmla="*/ 171370625 h 74"/>
                <a:gd name="T14" fmla="*/ 131048125 w 74"/>
                <a:gd name="T15" fmla="*/ 181451250 h 74"/>
                <a:gd name="T16" fmla="*/ 110886875 w 74"/>
                <a:gd name="T17" fmla="*/ 186491563 h 74"/>
                <a:gd name="T18" fmla="*/ 95765938 w 74"/>
                <a:gd name="T19" fmla="*/ 186491563 h 74"/>
                <a:gd name="T20" fmla="*/ 95765938 w 74"/>
                <a:gd name="T21" fmla="*/ 186491563 h 74"/>
                <a:gd name="T22" fmla="*/ 75604688 w 74"/>
                <a:gd name="T23" fmla="*/ 186491563 h 74"/>
                <a:gd name="T24" fmla="*/ 55443438 w 74"/>
                <a:gd name="T25" fmla="*/ 181451250 h 74"/>
                <a:gd name="T26" fmla="*/ 40322500 w 74"/>
                <a:gd name="T27" fmla="*/ 171370625 h 74"/>
                <a:gd name="T28" fmla="*/ 25201563 w 74"/>
                <a:gd name="T29" fmla="*/ 161290000 h 74"/>
                <a:gd name="T30" fmla="*/ 15120938 w 74"/>
                <a:gd name="T31" fmla="*/ 146169063 h 74"/>
                <a:gd name="T32" fmla="*/ 5040313 w 74"/>
                <a:gd name="T33" fmla="*/ 131048125 h 74"/>
                <a:gd name="T34" fmla="*/ 0 w 74"/>
                <a:gd name="T35" fmla="*/ 110886875 h 74"/>
                <a:gd name="T36" fmla="*/ 0 w 74"/>
                <a:gd name="T37" fmla="*/ 90725625 h 74"/>
                <a:gd name="T38" fmla="*/ 0 w 74"/>
                <a:gd name="T39" fmla="*/ 90725625 h 74"/>
                <a:gd name="T40" fmla="*/ 0 w 74"/>
                <a:gd name="T41" fmla="*/ 75604688 h 74"/>
                <a:gd name="T42" fmla="*/ 5040313 w 74"/>
                <a:gd name="T43" fmla="*/ 55443438 h 74"/>
                <a:gd name="T44" fmla="*/ 15120938 w 74"/>
                <a:gd name="T45" fmla="*/ 40322500 h 74"/>
                <a:gd name="T46" fmla="*/ 25201563 w 74"/>
                <a:gd name="T47" fmla="*/ 25201563 h 74"/>
                <a:gd name="T48" fmla="*/ 40322500 w 74"/>
                <a:gd name="T49" fmla="*/ 15120938 h 74"/>
                <a:gd name="T50" fmla="*/ 55443438 w 74"/>
                <a:gd name="T51" fmla="*/ 5040313 h 74"/>
                <a:gd name="T52" fmla="*/ 75604688 w 74"/>
                <a:gd name="T53" fmla="*/ 0 h 74"/>
                <a:gd name="T54" fmla="*/ 95765938 w 74"/>
                <a:gd name="T55" fmla="*/ 0 h 74"/>
                <a:gd name="T56" fmla="*/ 95765938 w 74"/>
                <a:gd name="T57" fmla="*/ 0 h 74"/>
                <a:gd name="T58" fmla="*/ 110886875 w 74"/>
                <a:gd name="T59" fmla="*/ 0 h 74"/>
                <a:gd name="T60" fmla="*/ 131048125 w 74"/>
                <a:gd name="T61" fmla="*/ 5040313 h 74"/>
                <a:gd name="T62" fmla="*/ 146169063 w 74"/>
                <a:gd name="T63" fmla="*/ 15120938 h 74"/>
                <a:gd name="T64" fmla="*/ 161290000 w 74"/>
                <a:gd name="T65" fmla="*/ 25201563 h 74"/>
                <a:gd name="T66" fmla="*/ 171370625 w 74"/>
                <a:gd name="T67" fmla="*/ 40322500 h 74"/>
                <a:gd name="T68" fmla="*/ 181451250 w 74"/>
                <a:gd name="T69" fmla="*/ 55443438 h 74"/>
                <a:gd name="T70" fmla="*/ 186491563 w 74"/>
                <a:gd name="T71" fmla="*/ 75604688 h 74"/>
                <a:gd name="T72" fmla="*/ 186491563 w 74"/>
                <a:gd name="T73" fmla="*/ 90725625 h 74"/>
                <a:gd name="T74" fmla="*/ 186491563 w 74"/>
                <a:gd name="T75" fmla="*/ 90725625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4" y="44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30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343"/>
            <p:cNvSpPr>
              <a:spLocks/>
            </p:cNvSpPr>
            <p:nvPr/>
          </p:nvSpPr>
          <p:spPr bwMode="auto">
            <a:xfrm>
              <a:off x="6959600" y="5767388"/>
              <a:ext cx="120650" cy="117475"/>
            </a:xfrm>
            <a:custGeom>
              <a:avLst/>
              <a:gdLst>
                <a:gd name="T0" fmla="*/ 191531875 w 76"/>
                <a:gd name="T1" fmla="*/ 95765938 h 74"/>
                <a:gd name="T2" fmla="*/ 191531875 w 76"/>
                <a:gd name="T3" fmla="*/ 95765938 h 74"/>
                <a:gd name="T4" fmla="*/ 186491563 w 76"/>
                <a:gd name="T5" fmla="*/ 115927188 h 74"/>
                <a:gd name="T6" fmla="*/ 181451250 w 76"/>
                <a:gd name="T7" fmla="*/ 131048125 h 74"/>
                <a:gd name="T8" fmla="*/ 171370625 w 76"/>
                <a:gd name="T9" fmla="*/ 146169063 h 74"/>
                <a:gd name="T10" fmla="*/ 161290000 w 76"/>
                <a:gd name="T11" fmla="*/ 161290000 h 74"/>
                <a:gd name="T12" fmla="*/ 146169063 w 76"/>
                <a:gd name="T13" fmla="*/ 171370625 h 74"/>
                <a:gd name="T14" fmla="*/ 131048125 w 76"/>
                <a:gd name="T15" fmla="*/ 181451250 h 74"/>
                <a:gd name="T16" fmla="*/ 115927188 w 76"/>
                <a:gd name="T17" fmla="*/ 186491563 h 74"/>
                <a:gd name="T18" fmla="*/ 95765938 w 76"/>
                <a:gd name="T19" fmla="*/ 186491563 h 74"/>
                <a:gd name="T20" fmla="*/ 95765938 w 76"/>
                <a:gd name="T21" fmla="*/ 186491563 h 74"/>
                <a:gd name="T22" fmla="*/ 75604688 w 76"/>
                <a:gd name="T23" fmla="*/ 186491563 h 74"/>
                <a:gd name="T24" fmla="*/ 60483750 w 76"/>
                <a:gd name="T25" fmla="*/ 181451250 h 74"/>
                <a:gd name="T26" fmla="*/ 45362813 w 76"/>
                <a:gd name="T27" fmla="*/ 171370625 h 74"/>
                <a:gd name="T28" fmla="*/ 30241875 w 76"/>
                <a:gd name="T29" fmla="*/ 161290000 h 74"/>
                <a:gd name="T30" fmla="*/ 20161250 w 76"/>
                <a:gd name="T31" fmla="*/ 146169063 h 74"/>
                <a:gd name="T32" fmla="*/ 10080625 w 76"/>
                <a:gd name="T33" fmla="*/ 131048125 h 74"/>
                <a:gd name="T34" fmla="*/ 5040313 w 76"/>
                <a:gd name="T35" fmla="*/ 115927188 h 74"/>
                <a:gd name="T36" fmla="*/ 0 w 76"/>
                <a:gd name="T37" fmla="*/ 95765938 h 74"/>
                <a:gd name="T38" fmla="*/ 0 w 76"/>
                <a:gd name="T39" fmla="*/ 95765938 h 74"/>
                <a:gd name="T40" fmla="*/ 5040313 w 76"/>
                <a:gd name="T41" fmla="*/ 75604688 h 74"/>
                <a:gd name="T42" fmla="*/ 10080625 w 76"/>
                <a:gd name="T43" fmla="*/ 60483750 h 74"/>
                <a:gd name="T44" fmla="*/ 20161250 w 76"/>
                <a:gd name="T45" fmla="*/ 45362813 h 74"/>
                <a:gd name="T46" fmla="*/ 30241875 w 76"/>
                <a:gd name="T47" fmla="*/ 30241875 h 74"/>
                <a:gd name="T48" fmla="*/ 45362813 w 76"/>
                <a:gd name="T49" fmla="*/ 20161250 h 74"/>
                <a:gd name="T50" fmla="*/ 60483750 w 76"/>
                <a:gd name="T51" fmla="*/ 10080625 h 74"/>
                <a:gd name="T52" fmla="*/ 75604688 w 76"/>
                <a:gd name="T53" fmla="*/ 5040313 h 74"/>
                <a:gd name="T54" fmla="*/ 95765938 w 76"/>
                <a:gd name="T55" fmla="*/ 0 h 74"/>
                <a:gd name="T56" fmla="*/ 95765938 w 76"/>
                <a:gd name="T57" fmla="*/ 0 h 74"/>
                <a:gd name="T58" fmla="*/ 115927188 w 76"/>
                <a:gd name="T59" fmla="*/ 5040313 h 74"/>
                <a:gd name="T60" fmla="*/ 131048125 w 76"/>
                <a:gd name="T61" fmla="*/ 10080625 h 74"/>
                <a:gd name="T62" fmla="*/ 146169063 w 76"/>
                <a:gd name="T63" fmla="*/ 20161250 h 74"/>
                <a:gd name="T64" fmla="*/ 161290000 w 76"/>
                <a:gd name="T65" fmla="*/ 30241875 h 74"/>
                <a:gd name="T66" fmla="*/ 171370625 w 76"/>
                <a:gd name="T67" fmla="*/ 45362813 h 74"/>
                <a:gd name="T68" fmla="*/ 181451250 w 76"/>
                <a:gd name="T69" fmla="*/ 60483750 h 74"/>
                <a:gd name="T70" fmla="*/ 186491563 w 76"/>
                <a:gd name="T71" fmla="*/ 75604688 h 74"/>
                <a:gd name="T72" fmla="*/ 191531875 w 76"/>
                <a:gd name="T73" fmla="*/ 95765938 h 74"/>
                <a:gd name="T74" fmla="*/ 191531875 w 76"/>
                <a:gd name="T75" fmla="*/ 95765938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4"/>
                <a:gd name="T116" fmla="*/ 76 w 76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4">
                  <a:moveTo>
                    <a:pt x="76" y="38"/>
                  </a:moveTo>
                  <a:lnTo>
                    <a:pt x="76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6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4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4"/>
                  </a:lnTo>
                  <a:lnTo>
                    <a:pt x="8" y="18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4" y="12"/>
                  </a:lnTo>
                  <a:lnTo>
                    <a:pt x="68" y="18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344"/>
            <p:cNvSpPr>
              <a:spLocks/>
            </p:cNvSpPr>
            <p:nvPr/>
          </p:nvSpPr>
          <p:spPr bwMode="auto">
            <a:xfrm>
              <a:off x="7162800" y="5945188"/>
              <a:ext cx="120650" cy="117475"/>
            </a:xfrm>
            <a:custGeom>
              <a:avLst/>
              <a:gdLst>
                <a:gd name="T0" fmla="*/ 191531875 w 76"/>
                <a:gd name="T1" fmla="*/ 95765938 h 74"/>
                <a:gd name="T2" fmla="*/ 191531875 w 76"/>
                <a:gd name="T3" fmla="*/ 95765938 h 74"/>
                <a:gd name="T4" fmla="*/ 186491563 w 76"/>
                <a:gd name="T5" fmla="*/ 115927188 h 74"/>
                <a:gd name="T6" fmla="*/ 181451250 w 76"/>
                <a:gd name="T7" fmla="*/ 131048125 h 74"/>
                <a:gd name="T8" fmla="*/ 171370625 w 76"/>
                <a:gd name="T9" fmla="*/ 146169063 h 74"/>
                <a:gd name="T10" fmla="*/ 161290000 w 76"/>
                <a:gd name="T11" fmla="*/ 161290000 h 74"/>
                <a:gd name="T12" fmla="*/ 146169063 w 76"/>
                <a:gd name="T13" fmla="*/ 171370625 h 74"/>
                <a:gd name="T14" fmla="*/ 131048125 w 76"/>
                <a:gd name="T15" fmla="*/ 181451250 h 74"/>
                <a:gd name="T16" fmla="*/ 115927188 w 76"/>
                <a:gd name="T17" fmla="*/ 186491563 h 74"/>
                <a:gd name="T18" fmla="*/ 95765938 w 76"/>
                <a:gd name="T19" fmla="*/ 186491563 h 74"/>
                <a:gd name="T20" fmla="*/ 95765938 w 76"/>
                <a:gd name="T21" fmla="*/ 186491563 h 74"/>
                <a:gd name="T22" fmla="*/ 75604688 w 76"/>
                <a:gd name="T23" fmla="*/ 186491563 h 74"/>
                <a:gd name="T24" fmla="*/ 60483750 w 76"/>
                <a:gd name="T25" fmla="*/ 181451250 h 74"/>
                <a:gd name="T26" fmla="*/ 45362813 w 76"/>
                <a:gd name="T27" fmla="*/ 171370625 h 74"/>
                <a:gd name="T28" fmla="*/ 30241875 w 76"/>
                <a:gd name="T29" fmla="*/ 161290000 h 74"/>
                <a:gd name="T30" fmla="*/ 20161250 w 76"/>
                <a:gd name="T31" fmla="*/ 146169063 h 74"/>
                <a:gd name="T32" fmla="*/ 10080625 w 76"/>
                <a:gd name="T33" fmla="*/ 131048125 h 74"/>
                <a:gd name="T34" fmla="*/ 5040313 w 76"/>
                <a:gd name="T35" fmla="*/ 115927188 h 74"/>
                <a:gd name="T36" fmla="*/ 0 w 76"/>
                <a:gd name="T37" fmla="*/ 95765938 h 74"/>
                <a:gd name="T38" fmla="*/ 0 w 76"/>
                <a:gd name="T39" fmla="*/ 95765938 h 74"/>
                <a:gd name="T40" fmla="*/ 5040313 w 76"/>
                <a:gd name="T41" fmla="*/ 75604688 h 74"/>
                <a:gd name="T42" fmla="*/ 10080625 w 76"/>
                <a:gd name="T43" fmla="*/ 60483750 h 74"/>
                <a:gd name="T44" fmla="*/ 20161250 w 76"/>
                <a:gd name="T45" fmla="*/ 40322500 h 74"/>
                <a:gd name="T46" fmla="*/ 30241875 w 76"/>
                <a:gd name="T47" fmla="*/ 30241875 h 74"/>
                <a:gd name="T48" fmla="*/ 45362813 w 76"/>
                <a:gd name="T49" fmla="*/ 15120938 h 74"/>
                <a:gd name="T50" fmla="*/ 60483750 w 76"/>
                <a:gd name="T51" fmla="*/ 10080625 h 74"/>
                <a:gd name="T52" fmla="*/ 75604688 w 76"/>
                <a:gd name="T53" fmla="*/ 5040313 h 74"/>
                <a:gd name="T54" fmla="*/ 95765938 w 76"/>
                <a:gd name="T55" fmla="*/ 0 h 74"/>
                <a:gd name="T56" fmla="*/ 95765938 w 76"/>
                <a:gd name="T57" fmla="*/ 0 h 74"/>
                <a:gd name="T58" fmla="*/ 115927188 w 76"/>
                <a:gd name="T59" fmla="*/ 5040313 h 74"/>
                <a:gd name="T60" fmla="*/ 131048125 w 76"/>
                <a:gd name="T61" fmla="*/ 10080625 h 74"/>
                <a:gd name="T62" fmla="*/ 146169063 w 76"/>
                <a:gd name="T63" fmla="*/ 15120938 h 74"/>
                <a:gd name="T64" fmla="*/ 161290000 w 76"/>
                <a:gd name="T65" fmla="*/ 30241875 h 74"/>
                <a:gd name="T66" fmla="*/ 171370625 w 76"/>
                <a:gd name="T67" fmla="*/ 40322500 h 74"/>
                <a:gd name="T68" fmla="*/ 181451250 w 76"/>
                <a:gd name="T69" fmla="*/ 60483750 h 74"/>
                <a:gd name="T70" fmla="*/ 186491563 w 76"/>
                <a:gd name="T71" fmla="*/ 75604688 h 74"/>
                <a:gd name="T72" fmla="*/ 191531875 w 76"/>
                <a:gd name="T73" fmla="*/ 95765938 h 74"/>
                <a:gd name="T74" fmla="*/ 191531875 w 76"/>
                <a:gd name="T75" fmla="*/ 95765938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4"/>
                <a:gd name="T116" fmla="*/ 76 w 76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4">
                  <a:moveTo>
                    <a:pt x="76" y="38"/>
                  </a:moveTo>
                  <a:lnTo>
                    <a:pt x="76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6" y="74"/>
                  </a:lnTo>
                  <a:lnTo>
                    <a:pt x="38" y="74"/>
                  </a:lnTo>
                  <a:lnTo>
                    <a:pt x="30" y="74"/>
                  </a:lnTo>
                  <a:lnTo>
                    <a:pt x="24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4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6"/>
                  </a:lnTo>
                  <a:lnTo>
                    <a:pt x="64" y="12"/>
                  </a:lnTo>
                  <a:lnTo>
                    <a:pt x="68" y="16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345"/>
            <p:cNvSpPr>
              <a:spLocks/>
            </p:cNvSpPr>
            <p:nvPr/>
          </p:nvSpPr>
          <p:spPr bwMode="auto">
            <a:xfrm>
              <a:off x="7359650" y="5865813"/>
              <a:ext cx="117475" cy="117475"/>
            </a:xfrm>
            <a:custGeom>
              <a:avLst/>
              <a:gdLst>
                <a:gd name="T0" fmla="*/ 186491563 w 74"/>
                <a:gd name="T1" fmla="*/ 90725625 h 74"/>
                <a:gd name="T2" fmla="*/ 186491563 w 74"/>
                <a:gd name="T3" fmla="*/ 90725625 h 74"/>
                <a:gd name="T4" fmla="*/ 186491563 w 74"/>
                <a:gd name="T5" fmla="*/ 110886875 h 74"/>
                <a:gd name="T6" fmla="*/ 176410938 w 74"/>
                <a:gd name="T7" fmla="*/ 126007813 h 74"/>
                <a:gd name="T8" fmla="*/ 171370625 w 74"/>
                <a:gd name="T9" fmla="*/ 146169063 h 74"/>
                <a:gd name="T10" fmla="*/ 161290000 w 74"/>
                <a:gd name="T11" fmla="*/ 156249688 h 74"/>
                <a:gd name="T12" fmla="*/ 146169063 w 74"/>
                <a:gd name="T13" fmla="*/ 171370625 h 74"/>
                <a:gd name="T14" fmla="*/ 131048125 w 74"/>
                <a:gd name="T15" fmla="*/ 176410938 h 74"/>
                <a:gd name="T16" fmla="*/ 110886875 w 74"/>
                <a:gd name="T17" fmla="*/ 181451250 h 74"/>
                <a:gd name="T18" fmla="*/ 90725625 w 74"/>
                <a:gd name="T19" fmla="*/ 186491563 h 74"/>
                <a:gd name="T20" fmla="*/ 90725625 w 74"/>
                <a:gd name="T21" fmla="*/ 186491563 h 74"/>
                <a:gd name="T22" fmla="*/ 75604688 w 74"/>
                <a:gd name="T23" fmla="*/ 181451250 h 74"/>
                <a:gd name="T24" fmla="*/ 55443438 w 74"/>
                <a:gd name="T25" fmla="*/ 176410938 h 74"/>
                <a:gd name="T26" fmla="*/ 40322500 w 74"/>
                <a:gd name="T27" fmla="*/ 171370625 h 74"/>
                <a:gd name="T28" fmla="*/ 25201563 w 74"/>
                <a:gd name="T29" fmla="*/ 156249688 h 74"/>
                <a:gd name="T30" fmla="*/ 15120938 w 74"/>
                <a:gd name="T31" fmla="*/ 146169063 h 74"/>
                <a:gd name="T32" fmla="*/ 5040313 w 74"/>
                <a:gd name="T33" fmla="*/ 126007813 h 74"/>
                <a:gd name="T34" fmla="*/ 0 w 74"/>
                <a:gd name="T35" fmla="*/ 110886875 h 74"/>
                <a:gd name="T36" fmla="*/ 0 w 74"/>
                <a:gd name="T37" fmla="*/ 90725625 h 74"/>
                <a:gd name="T38" fmla="*/ 0 w 74"/>
                <a:gd name="T39" fmla="*/ 90725625 h 74"/>
                <a:gd name="T40" fmla="*/ 0 w 74"/>
                <a:gd name="T41" fmla="*/ 70564375 h 74"/>
                <a:gd name="T42" fmla="*/ 5040313 w 74"/>
                <a:gd name="T43" fmla="*/ 55443438 h 74"/>
                <a:gd name="T44" fmla="*/ 15120938 w 74"/>
                <a:gd name="T45" fmla="*/ 40322500 h 74"/>
                <a:gd name="T46" fmla="*/ 25201563 w 74"/>
                <a:gd name="T47" fmla="*/ 25201563 h 74"/>
                <a:gd name="T48" fmla="*/ 40322500 w 74"/>
                <a:gd name="T49" fmla="*/ 15120938 h 74"/>
                <a:gd name="T50" fmla="*/ 55443438 w 74"/>
                <a:gd name="T51" fmla="*/ 5040313 h 74"/>
                <a:gd name="T52" fmla="*/ 75604688 w 74"/>
                <a:gd name="T53" fmla="*/ 0 h 74"/>
                <a:gd name="T54" fmla="*/ 90725625 w 74"/>
                <a:gd name="T55" fmla="*/ 0 h 74"/>
                <a:gd name="T56" fmla="*/ 90725625 w 74"/>
                <a:gd name="T57" fmla="*/ 0 h 74"/>
                <a:gd name="T58" fmla="*/ 110886875 w 74"/>
                <a:gd name="T59" fmla="*/ 0 h 74"/>
                <a:gd name="T60" fmla="*/ 131048125 w 74"/>
                <a:gd name="T61" fmla="*/ 5040313 h 74"/>
                <a:gd name="T62" fmla="*/ 146169063 w 74"/>
                <a:gd name="T63" fmla="*/ 15120938 h 74"/>
                <a:gd name="T64" fmla="*/ 161290000 w 74"/>
                <a:gd name="T65" fmla="*/ 25201563 h 74"/>
                <a:gd name="T66" fmla="*/ 171370625 w 74"/>
                <a:gd name="T67" fmla="*/ 40322500 h 74"/>
                <a:gd name="T68" fmla="*/ 176410938 w 74"/>
                <a:gd name="T69" fmla="*/ 55443438 h 74"/>
                <a:gd name="T70" fmla="*/ 186491563 w 74"/>
                <a:gd name="T71" fmla="*/ 70564375 h 74"/>
                <a:gd name="T72" fmla="*/ 186491563 w 74"/>
                <a:gd name="T73" fmla="*/ 90725625 h 74"/>
                <a:gd name="T74" fmla="*/ 186491563 w 74"/>
                <a:gd name="T75" fmla="*/ 90725625 h 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4"/>
                <a:gd name="T116" fmla="*/ 74 w 74"/>
                <a:gd name="T117" fmla="*/ 74 h 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4">
                  <a:moveTo>
                    <a:pt x="74" y="36"/>
                  </a:moveTo>
                  <a:lnTo>
                    <a:pt x="74" y="36"/>
                  </a:lnTo>
                  <a:lnTo>
                    <a:pt x="74" y="44"/>
                  </a:lnTo>
                  <a:lnTo>
                    <a:pt x="70" y="50"/>
                  </a:lnTo>
                  <a:lnTo>
                    <a:pt x="68" y="58"/>
                  </a:lnTo>
                  <a:lnTo>
                    <a:pt x="64" y="62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4" y="72"/>
                  </a:lnTo>
                  <a:lnTo>
                    <a:pt x="36" y="74"/>
                  </a:lnTo>
                  <a:lnTo>
                    <a:pt x="30" y="72"/>
                  </a:lnTo>
                  <a:lnTo>
                    <a:pt x="22" y="70"/>
                  </a:lnTo>
                  <a:lnTo>
                    <a:pt x="16" y="68"/>
                  </a:lnTo>
                  <a:lnTo>
                    <a:pt x="10" y="62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0" y="22"/>
                  </a:lnTo>
                  <a:lnTo>
                    <a:pt x="74" y="28"/>
                  </a:lnTo>
                  <a:lnTo>
                    <a:pt x="74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346"/>
            <p:cNvSpPr>
              <a:spLocks/>
            </p:cNvSpPr>
            <p:nvPr/>
          </p:nvSpPr>
          <p:spPr bwMode="auto">
            <a:xfrm>
              <a:off x="7731125" y="5808663"/>
              <a:ext cx="117475" cy="120650"/>
            </a:xfrm>
            <a:custGeom>
              <a:avLst/>
              <a:gdLst>
                <a:gd name="T0" fmla="*/ 186491563 w 74"/>
                <a:gd name="T1" fmla="*/ 95765938 h 76"/>
                <a:gd name="T2" fmla="*/ 186491563 w 74"/>
                <a:gd name="T3" fmla="*/ 95765938 h 76"/>
                <a:gd name="T4" fmla="*/ 186491563 w 74"/>
                <a:gd name="T5" fmla="*/ 115927188 h 76"/>
                <a:gd name="T6" fmla="*/ 181451250 w 74"/>
                <a:gd name="T7" fmla="*/ 131048125 h 76"/>
                <a:gd name="T8" fmla="*/ 171370625 w 74"/>
                <a:gd name="T9" fmla="*/ 146169063 h 76"/>
                <a:gd name="T10" fmla="*/ 161290000 w 74"/>
                <a:gd name="T11" fmla="*/ 161290000 h 76"/>
                <a:gd name="T12" fmla="*/ 146169063 w 74"/>
                <a:gd name="T13" fmla="*/ 171370625 h 76"/>
                <a:gd name="T14" fmla="*/ 131048125 w 74"/>
                <a:gd name="T15" fmla="*/ 181451250 h 76"/>
                <a:gd name="T16" fmla="*/ 110886875 w 74"/>
                <a:gd name="T17" fmla="*/ 186491563 h 76"/>
                <a:gd name="T18" fmla="*/ 95765938 w 74"/>
                <a:gd name="T19" fmla="*/ 191531875 h 76"/>
                <a:gd name="T20" fmla="*/ 95765938 w 74"/>
                <a:gd name="T21" fmla="*/ 191531875 h 76"/>
                <a:gd name="T22" fmla="*/ 75604688 w 74"/>
                <a:gd name="T23" fmla="*/ 186491563 h 76"/>
                <a:gd name="T24" fmla="*/ 55443438 w 74"/>
                <a:gd name="T25" fmla="*/ 181451250 h 76"/>
                <a:gd name="T26" fmla="*/ 40322500 w 74"/>
                <a:gd name="T27" fmla="*/ 171370625 h 76"/>
                <a:gd name="T28" fmla="*/ 25201563 w 74"/>
                <a:gd name="T29" fmla="*/ 161290000 h 76"/>
                <a:gd name="T30" fmla="*/ 15120938 w 74"/>
                <a:gd name="T31" fmla="*/ 146169063 h 76"/>
                <a:gd name="T32" fmla="*/ 5040313 w 74"/>
                <a:gd name="T33" fmla="*/ 131048125 h 76"/>
                <a:gd name="T34" fmla="*/ 0 w 74"/>
                <a:gd name="T35" fmla="*/ 115927188 h 76"/>
                <a:gd name="T36" fmla="*/ 0 w 74"/>
                <a:gd name="T37" fmla="*/ 95765938 h 76"/>
                <a:gd name="T38" fmla="*/ 0 w 74"/>
                <a:gd name="T39" fmla="*/ 95765938 h 76"/>
                <a:gd name="T40" fmla="*/ 0 w 74"/>
                <a:gd name="T41" fmla="*/ 75604688 h 76"/>
                <a:gd name="T42" fmla="*/ 5040313 w 74"/>
                <a:gd name="T43" fmla="*/ 60483750 h 76"/>
                <a:gd name="T44" fmla="*/ 15120938 w 74"/>
                <a:gd name="T45" fmla="*/ 45362813 h 76"/>
                <a:gd name="T46" fmla="*/ 25201563 w 74"/>
                <a:gd name="T47" fmla="*/ 30241875 h 76"/>
                <a:gd name="T48" fmla="*/ 40322500 w 74"/>
                <a:gd name="T49" fmla="*/ 20161250 h 76"/>
                <a:gd name="T50" fmla="*/ 55443438 w 74"/>
                <a:gd name="T51" fmla="*/ 10080625 h 76"/>
                <a:gd name="T52" fmla="*/ 75604688 w 74"/>
                <a:gd name="T53" fmla="*/ 5040313 h 76"/>
                <a:gd name="T54" fmla="*/ 95765938 w 74"/>
                <a:gd name="T55" fmla="*/ 0 h 76"/>
                <a:gd name="T56" fmla="*/ 95765938 w 74"/>
                <a:gd name="T57" fmla="*/ 0 h 76"/>
                <a:gd name="T58" fmla="*/ 110886875 w 74"/>
                <a:gd name="T59" fmla="*/ 5040313 h 76"/>
                <a:gd name="T60" fmla="*/ 131048125 w 74"/>
                <a:gd name="T61" fmla="*/ 10080625 h 76"/>
                <a:gd name="T62" fmla="*/ 146169063 w 74"/>
                <a:gd name="T63" fmla="*/ 20161250 h 76"/>
                <a:gd name="T64" fmla="*/ 161290000 w 74"/>
                <a:gd name="T65" fmla="*/ 30241875 h 76"/>
                <a:gd name="T66" fmla="*/ 171370625 w 74"/>
                <a:gd name="T67" fmla="*/ 45362813 h 76"/>
                <a:gd name="T68" fmla="*/ 181451250 w 74"/>
                <a:gd name="T69" fmla="*/ 60483750 h 76"/>
                <a:gd name="T70" fmla="*/ 186491563 w 74"/>
                <a:gd name="T71" fmla="*/ 75604688 h 76"/>
                <a:gd name="T72" fmla="*/ 186491563 w 74"/>
                <a:gd name="T73" fmla="*/ 95765938 h 76"/>
                <a:gd name="T74" fmla="*/ 186491563 w 74"/>
                <a:gd name="T75" fmla="*/ 95765938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6"/>
                <a:gd name="T116" fmla="*/ 74 w 74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6">
                  <a:moveTo>
                    <a:pt x="74" y="38"/>
                  </a:moveTo>
                  <a:lnTo>
                    <a:pt x="74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58"/>
                  </a:lnTo>
                  <a:lnTo>
                    <a:pt x="64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8" y="76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4" y="12"/>
                  </a:lnTo>
                  <a:lnTo>
                    <a:pt x="68" y="18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347"/>
            <p:cNvSpPr>
              <a:spLocks/>
            </p:cNvSpPr>
            <p:nvPr/>
          </p:nvSpPr>
          <p:spPr bwMode="auto">
            <a:xfrm>
              <a:off x="7546975" y="5980113"/>
              <a:ext cx="117475" cy="120650"/>
            </a:xfrm>
            <a:custGeom>
              <a:avLst/>
              <a:gdLst>
                <a:gd name="T0" fmla="*/ 186491563 w 74"/>
                <a:gd name="T1" fmla="*/ 95765938 h 76"/>
                <a:gd name="T2" fmla="*/ 186491563 w 74"/>
                <a:gd name="T3" fmla="*/ 95765938 h 76"/>
                <a:gd name="T4" fmla="*/ 181451250 w 74"/>
                <a:gd name="T5" fmla="*/ 115927188 h 76"/>
                <a:gd name="T6" fmla="*/ 176410938 w 74"/>
                <a:gd name="T7" fmla="*/ 131048125 h 76"/>
                <a:gd name="T8" fmla="*/ 171370625 w 74"/>
                <a:gd name="T9" fmla="*/ 146169063 h 76"/>
                <a:gd name="T10" fmla="*/ 156249688 w 74"/>
                <a:gd name="T11" fmla="*/ 161290000 h 76"/>
                <a:gd name="T12" fmla="*/ 146169063 w 74"/>
                <a:gd name="T13" fmla="*/ 171370625 h 76"/>
                <a:gd name="T14" fmla="*/ 131048125 w 74"/>
                <a:gd name="T15" fmla="*/ 181451250 h 76"/>
                <a:gd name="T16" fmla="*/ 110886875 w 74"/>
                <a:gd name="T17" fmla="*/ 186491563 h 76"/>
                <a:gd name="T18" fmla="*/ 90725625 w 74"/>
                <a:gd name="T19" fmla="*/ 191531875 h 76"/>
                <a:gd name="T20" fmla="*/ 90725625 w 74"/>
                <a:gd name="T21" fmla="*/ 191531875 h 76"/>
                <a:gd name="T22" fmla="*/ 75604688 w 74"/>
                <a:gd name="T23" fmla="*/ 186491563 h 76"/>
                <a:gd name="T24" fmla="*/ 55443438 w 74"/>
                <a:gd name="T25" fmla="*/ 181451250 h 76"/>
                <a:gd name="T26" fmla="*/ 40322500 w 74"/>
                <a:gd name="T27" fmla="*/ 171370625 h 76"/>
                <a:gd name="T28" fmla="*/ 25201563 w 74"/>
                <a:gd name="T29" fmla="*/ 161290000 h 76"/>
                <a:gd name="T30" fmla="*/ 15120938 w 74"/>
                <a:gd name="T31" fmla="*/ 146169063 h 76"/>
                <a:gd name="T32" fmla="*/ 5040313 w 74"/>
                <a:gd name="T33" fmla="*/ 131048125 h 76"/>
                <a:gd name="T34" fmla="*/ 0 w 74"/>
                <a:gd name="T35" fmla="*/ 115927188 h 76"/>
                <a:gd name="T36" fmla="*/ 0 w 74"/>
                <a:gd name="T37" fmla="*/ 95765938 h 76"/>
                <a:gd name="T38" fmla="*/ 0 w 74"/>
                <a:gd name="T39" fmla="*/ 95765938 h 76"/>
                <a:gd name="T40" fmla="*/ 0 w 74"/>
                <a:gd name="T41" fmla="*/ 75604688 h 76"/>
                <a:gd name="T42" fmla="*/ 5040313 w 74"/>
                <a:gd name="T43" fmla="*/ 60483750 h 76"/>
                <a:gd name="T44" fmla="*/ 15120938 w 74"/>
                <a:gd name="T45" fmla="*/ 45362813 h 76"/>
                <a:gd name="T46" fmla="*/ 25201563 w 74"/>
                <a:gd name="T47" fmla="*/ 30241875 h 76"/>
                <a:gd name="T48" fmla="*/ 40322500 w 74"/>
                <a:gd name="T49" fmla="*/ 20161250 h 76"/>
                <a:gd name="T50" fmla="*/ 55443438 w 74"/>
                <a:gd name="T51" fmla="*/ 10080625 h 76"/>
                <a:gd name="T52" fmla="*/ 75604688 w 74"/>
                <a:gd name="T53" fmla="*/ 5040313 h 76"/>
                <a:gd name="T54" fmla="*/ 90725625 w 74"/>
                <a:gd name="T55" fmla="*/ 0 h 76"/>
                <a:gd name="T56" fmla="*/ 90725625 w 74"/>
                <a:gd name="T57" fmla="*/ 0 h 76"/>
                <a:gd name="T58" fmla="*/ 110886875 w 74"/>
                <a:gd name="T59" fmla="*/ 5040313 h 76"/>
                <a:gd name="T60" fmla="*/ 131048125 w 74"/>
                <a:gd name="T61" fmla="*/ 10080625 h 76"/>
                <a:gd name="T62" fmla="*/ 146169063 w 74"/>
                <a:gd name="T63" fmla="*/ 20161250 h 76"/>
                <a:gd name="T64" fmla="*/ 156249688 w 74"/>
                <a:gd name="T65" fmla="*/ 30241875 h 76"/>
                <a:gd name="T66" fmla="*/ 171370625 w 74"/>
                <a:gd name="T67" fmla="*/ 45362813 h 76"/>
                <a:gd name="T68" fmla="*/ 176410938 w 74"/>
                <a:gd name="T69" fmla="*/ 60483750 h 76"/>
                <a:gd name="T70" fmla="*/ 181451250 w 74"/>
                <a:gd name="T71" fmla="*/ 75604688 h 76"/>
                <a:gd name="T72" fmla="*/ 186491563 w 74"/>
                <a:gd name="T73" fmla="*/ 95765938 h 76"/>
                <a:gd name="T74" fmla="*/ 186491563 w 74"/>
                <a:gd name="T75" fmla="*/ 95765938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6"/>
                <a:gd name="T116" fmla="*/ 74 w 74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6">
                  <a:moveTo>
                    <a:pt x="74" y="38"/>
                  </a:moveTo>
                  <a:lnTo>
                    <a:pt x="74" y="38"/>
                  </a:lnTo>
                  <a:lnTo>
                    <a:pt x="72" y="46"/>
                  </a:lnTo>
                  <a:lnTo>
                    <a:pt x="70" y="52"/>
                  </a:lnTo>
                  <a:lnTo>
                    <a:pt x="68" y="58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2"/>
                  </a:lnTo>
                  <a:lnTo>
                    <a:pt x="44" y="74"/>
                  </a:lnTo>
                  <a:lnTo>
                    <a:pt x="36" y="76"/>
                  </a:lnTo>
                  <a:lnTo>
                    <a:pt x="30" y="74"/>
                  </a:lnTo>
                  <a:lnTo>
                    <a:pt x="22" y="72"/>
                  </a:lnTo>
                  <a:lnTo>
                    <a:pt x="16" y="68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2" y="12"/>
                  </a:lnTo>
                  <a:lnTo>
                    <a:pt x="68" y="18"/>
                  </a:lnTo>
                  <a:lnTo>
                    <a:pt x="70" y="24"/>
                  </a:lnTo>
                  <a:lnTo>
                    <a:pt x="72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8" name="TextBox 81"/>
          <p:cNvSpPr txBox="1">
            <a:spLocks noChangeArrowheads="1"/>
          </p:cNvSpPr>
          <p:nvPr/>
        </p:nvSpPr>
        <p:spPr bwMode="auto">
          <a:xfrm>
            <a:off x="3289300" y="241300"/>
            <a:ext cx="256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Cloud Outlines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29"/>
          <p:cNvSpPr>
            <a:spLocks/>
          </p:cNvSpPr>
          <p:nvPr/>
        </p:nvSpPr>
        <p:spPr bwMode="auto">
          <a:xfrm>
            <a:off x="2690813" y="568325"/>
            <a:ext cx="3762375" cy="2644775"/>
          </a:xfrm>
          <a:custGeom>
            <a:avLst/>
            <a:gdLst>
              <a:gd name="T0" fmla="*/ 982860938 w 2370"/>
              <a:gd name="T1" fmla="*/ 1224795938 h 1666"/>
              <a:gd name="T2" fmla="*/ 569555313 w 2370"/>
              <a:gd name="T3" fmla="*/ 1456650313 h 1666"/>
              <a:gd name="T4" fmla="*/ 342741250 w 2370"/>
              <a:gd name="T5" fmla="*/ 1658262813 h 1666"/>
              <a:gd name="T6" fmla="*/ 146169063 w 2370"/>
              <a:gd name="T7" fmla="*/ 1930439688 h 1666"/>
              <a:gd name="T8" fmla="*/ 25201563 w 2370"/>
              <a:gd name="T9" fmla="*/ 2147483646 h 1666"/>
              <a:gd name="T10" fmla="*/ 10080625 w 2370"/>
              <a:gd name="T11" fmla="*/ 2147483646 h 1666"/>
              <a:gd name="T12" fmla="*/ 85685313 w 2370"/>
              <a:gd name="T13" fmla="*/ 2147483646 h 1666"/>
              <a:gd name="T14" fmla="*/ 312499375 w 2370"/>
              <a:gd name="T15" fmla="*/ 2147483646 h 1666"/>
              <a:gd name="T16" fmla="*/ 519152188 w 2370"/>
              <a:gd name="T17" fmla="*/ 2147483646 h 1666"/>
              <a:gd name="T18" fmla="*/ 801409688 w 2370"/>
              <a:gd name="T19" fmla="*/ 2147483646 h 1666"/>
              <a:gd name="T20" fmla="*/ 1159271875 w 2370"/>
              <a:gd name="T21" fmla="*/ 2147483646 h 1666"/>
              <a:gd name="T22" fmla="*/ 1592738750 w 2370"/>
              <a:gd name="T23" fmla="*/ 2147483646 h 1666"/>
              <a:gd name="T24" fmla="*/ 2111890938 w 2370"/>
              <a:gd name="T25" fmla="*/ 2147483646 h 1666"/>
              <a:gd name="T26" fmla="*/ 2137092500 w 2370"/>
              <a:gd name="T27" fmla="*/ 2147483646 h 1666"/>
              <a:gd name="T28" fmla="*/ 2147483646 w 2370"/>
              <a:gd name="T29" fmla="*/ 2147483646 h 1666"/>
              <a:gd name="T30" fmla="*/ 2147483646 w 2370"/>
              <a:gd name="T31" fmla="*/ 2147483646 h 1666"/>
              <a:gd name="T32" fmla="*/ 2147483646 w 2370"/>
              <a:gd name="T33" fmla="*/ 2147483646 h 1666"/>
              <a:gd name="T34" fmla="*/ 2147483646 w 2370"/>
              <a:gd name="T35" fmla="*/ 2147483646 h 1666"/>
              <a:gd name="T36" fmla="*/ 2147483646 w 2370"/>
              <a:gd name="T37" fmla="*/ 2147483646 h 1666"/>
              <a:gd name="T38" fmla="*/ 2147483646 w 2370"/>
              <a:gd name="T39" fmla="*/ 2147483646 h 1666"/>
              <a:gd name="T40" fmla="*/ 2147483646 w 2370"/>
              <a:gd name="T41" fmla="*/ 2147483646 h 1666"/>
              <a:gd name="T42" fmla="*/ 2147483646 w 2370"/>
              <a:gd name="T43" fmla="*/ 2147483646 h 1666"/>
              <a:gd name="T44" fmla="*/ 2147483646 w 2370"/>
              <a:gd name="T45" fmla="*/ 2147483646 h 1666"/>
              <a:gd name="T46" fmla="*/ 2147483646 w 2370"/>
              <a:gd name="T47" fmla="*/ 2147483646 h 1666"/>
              <a:gd name="T48" fmla="*/ 2147483646 w 2370"/>
              <a:gd name="T49" fmla="*/ 2147483646 h 1666"/>
              <a:gd name="T50" fmla="*/ 2147483646 w 2370"/>
              <a:gd name="T51" fmla="*/ 2147483646 h 1666"/>
              <a:gd name="T52" fmla="*/ 2147483646 w 2370"/>
              <a:gd name="T53" fmla="*/ 2147483646 h 1666"/>
              <a:gd name="T54" fmla="*/ 2147483646 w 2370"/>
              <a:gd name="T55" fmla="*/ 2147483646 h 1666"/>
              <a:gd name="T56" fmla="*/ 2147483646 w 2370"/>
              <a:gd name="T57" fmla="*/ 2147483646 h 1666"/>
              <a:gd name="T58" fmla="*/ 2147483646 w 2370"/>
              <a:gd name="T59" fmla="*/ 2147483646 h 1666"/>
              <a:gd name="T60" fmla="*/ 2147483646 w 2370"/>
              <a:gd name="T61" fmla="*/ 2147483646 h 1666"/>
              <a:gd name="T62" fmla="*/ 2147483646 w 2370"/>
              <a:gd name="T63" fmla="*/ 2147483646 h 1666"/>
              <a:gd name="T64" fmla="*/ 2147483646 w 2370"/>
              <a:gd name="T65" fmla="*/ 2147483646 h 1666"/>
              <a:gd name="T66" fmla="*/ 2147483646 w 2370"/>
              <a:gd name="T67" fmla="*/ 2147483646 h 1666"/>
              <a:gd name="T68" fmla="*/ 2147483646 w 2370"/>
              <a:gd name="T69" fmla="*/ 2147483646 h 1666"/>
              <a:gd name="T70" fmla="*/ 2147483646 w 2370"/>
              <a:gd name="T71" fmla="*/ 2147483646 h 1666"/>
              <a:gd name="T72" fmla="*/ 2147483646 w 2370"/>
              <a:gd name="T73" fmla="*/ 2147483646 h 1666"/>
              <a:gd name="T74" fmla="*/ 2147483646 w 2370"/>
              <a:gd name="T75" fmla="*/ 2147483646 h 1666"/>
              <a:gd name="T76" fmla="*/ 2147483646 w 2370"/>
              <a:gd name="T77" fmla="*/ 2121971563 h 1666"/>
              <a:gd name="T78" fmla="*/ 2147483646 w 2370"/>
              <a:gd name="T79" fmla="*/ 1789310938 h 1666"/>
              <a:gd name="T80" fmla="*/ 2147483646 w 2370"/>
              <a:gd name="T81" fmla="*/ 1512093750 h 1666"/>
              <a:gd name="T82" fmla="*/ 2147483646 w 2370"/>
              <a:gd name="T83" fmla="*/ 1224795938 h 1666"/>
              <a:gd name="T84" fmla="*/ 2147483646 w 2370"/>
              <a:gd name="T85" fmla="*/ 887095000 h 1666"/>
              <a:gd name="T86" fmla="*/ 2147483646 w 2370"/>
              <a:gd name="T87" fmla="*/ 635079375 h 1666"/>
              <a:gd name="T88" fmla="*/ 2147483646 w 2370"/>
              <a:gd name="T89" fmla="*/ 488910313 h 1666"/>
              <a:gd name="T90" fmla="*/ 2147483646 w 2370"/>
              <a:gd name="T91" fmla="*/ 433466875 h 1666"/>
              <a:gd name="T92" fmla="*/ 2147483646 w 2370"/>
              <a:gd name="T93" fmla="*/ 433466875 h 1666"/>
              <a:gd name="T94" fmla="*/ 2147483646 w 2370"/>
              <a:gd name="T95" fmla="*/ 488910313 h 1666"/>
              <a:gd name="T96" fmla="*/ 2147483646 w 2370"/>
              <a:gd name="T97" fmla="*/ 297378438 h 1666"/>
              <a:gd name="T98" fmla="*/ 2147483646 w 2370"/>
              <a:gd name="T99" fmla="*/ 120967500 h 1666"/>
              <a:gd name="T100" fmla="*/ 2147483646 w 2370"/>
              <a:gd name="T101" fmla="*/ 30241875 h 1666"/>
              <a:gd name="T102" fmla="*/ 2147483646 w 2370"/>
              <a:gd name="T103" fmla="*/ 0 h 1666"/>
              <a:gd name="T104" fmla="*/ 2147483646 w 2370"/>
              <a:gd name="T105" fmla="*/ 60483750 h 1666"/>
              <a:gd name="T106" fmla="*/ 2147483646 w 2370"/>
              <a:gd name="T107" fmla="*/ 236894688 h 1666"/>
              <a:gd name="T108" fmla="*/ 2147483646 w 2370"/>
              <a:gd name="T109" fmla="*/ 176410938 h 1666"/>
              <a:gd name="T110" fmla="*/ 2147483646 w 2370"/>
              <a:gd name="T111" fmla="*/ 131048125 h 1666"/>
              <a:gd name="T112" fmla="*/ 1849794688 w 2370"/>
              <a:gd name="T113" fmla="*/ 196572188 h 1666"/>
              <a:gd name="T114" fmla="*/ 1733867500 w 2370"/>
              <a:gd name="T115" fmla="*/ 252015625 h 1666"/>
              <a:gd name="T116" fmla="*/ 1496972813 w 2370"/>
              <a:gd name="T117" fmla="*/ 403225000 h 1666"/>
              <a:gd name="T118" fmla="*/ 1260078125 w 2370"/>
              <a:gd name="T119" fmla="*/ 665321250 h 1666"/>
              <a:gd name="T120" fmla="*/ 1139110625 w 2370"/>
              <a:gd name="T121" fmla="*/ 942538438 h 1666"/>
              <a:gd name="T122" fmla="*/ 1108868750 w 2370"/>
              <a:gd name="T123" fmla="*/ 1174392813 h 166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70"/>
              <a:gd name="T187" fmla="*/ 0 h 1666"/>
              <a:gd name="T188" fmla="*/ 2370 w 2370"/>
              <a:gd name="T189" fmla="*/ 1666 h 166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70" h="1666">
                <a:moveTo>
                  <a:pt x="440" y="466"/>
                </a:moveTo>
                <a:lnTo>
                  <a:pt x="440" y="466"/>
                </a:lnTo>
                <a:lnTo>
                  <a:pt x="416" y="474"/>
                </a:lnTo>
                <a:lnTo>
                  <a:pt x="390" y="486"/>
                </a:lnTo>
                <a:lnTo>
                  <a:pt x="356" y="500"/>
                </a:lnTo>
                <a:lnTo>
                  <a:pt x="316" y="520"/>
                </a:lnTo>
                <a:lnTo>
                  <a:pt x="272" y="546"/>
                </a:lnTo>
                <a:lnTo>
                  <a:pt x="226" y="578"/>
                </a:lnTo>
                <a:lnTo>
                  <a:pt x="202" y="596"/>
                </a:lnTo>
                <a:lnTo>
                  <a:pt x="180" y="614"/>
                </a:lnTo>
                <a:lnTo>
                  <a:pt x="156" y="636"/>
                </a:lnTo>
                <a:lnTo>
                  <a:pt x="136" y="658"/>
                </a:lnTo>
                <a:lnTo>
                  <a:pt x="114" y="682"/>
                </a:lnTo>
                <a:lnTo>
                  <a:pt x="94" y="708"/>
                </a:lnTo>
                <a:lnTo>
                  <a:pt x="76" y="736"/>
                </a:lnTo>
                <a:lnTo>
                  <a:pt x="58" y="766"/>
                </a:lnTo>
                <a:lnTo>
                  <a:pt x="42" y="798"/>
                </a:lnTo>
                <a:lnTo>
                  <a:pt x="30" y="830"/>
                </a:lnTo>
                <a:lnTo>
                  <a:pt x="18" y="866"/>
                </a:lnTo>
                <a:lnTo>
                  <a:pt x="10" y="902"/>
                </a:lnTo>
                <a:lnTo>
                  <a:pt x="4" y="942"/>
                </a:lnTo>
                <a:lnTo>
                  <a:pt x="0" y="982"/>
                </a:lnTo>
                <a:lnTo>
                  <a:pt x="2" y="1026"/>
                </a:lnTo>
                <a:lnTo>
                  <a:pt x="4" y="1070"/>
                </a:lnTo>
                <a:lnTo>
                  <a:pt x="12" y="1118"/>
                </a:lnTo>
                <a:lnTo>
                  <a:pt x="22" y="1166"/>
                </a:lnTo>
                <a:lnTo>
                  <a:pt x="34" y="1190"/>
                </a:lnTo>
                <a:lnTo>
                  <a:pt x="48" y="1214"/>
                </a:lnTo>
                <a:lnTo>
                  <a:pt x="66" y="1246"/>
                </a:lnTo>
                <a:lnTo>
                  <a:pt x="92" y="1280"/>
                </a:lnTo>
                <a:lnTo>
                  <a:pt x="124" y="1318"/>
                </a:lnTo>
                <a:lnTo>
                  <a:pt x="142" y="1336"/>
                </a:lnTo>
                <a:lnTo>
                  <a:pt x="162" y="1354"/>
                </a:lnTo>
                <a:lnTo>
                  <a:pt x="184" y="1372"/>
                </a:lnTo>
                <a:lnTo>
                  <a:pt x="206" y="1388"/>
                </a:lnTo>
                <a:lnTo>
                  <a:pt x="232" y="1404"/>
                </a:lnTo>
                <a:lnTo>
                  <a:pt x="258" y="1420"/>
                </a:lnTo>
                <a:lnTo>
                  <a:pt x="288" y="1432"/>
                </a:lnTo>
                <a:lnTo>
                  <a:pt x="318" y="1442"/>
                </a:lnTo>
                <a:lnTo>
                  <a:pt x="350" y="1452"/>
                </a:lnTo>
                <a:lnTo>
                  <a:pt x="384" y="1458"/>
                </a:lnTo>
                <a:lnTo>
                  <a:pt x="422" y="1462"/>
                </a:lnTo>
                <a:lnTo>
                  <a:pt x="460" y="1462"/>
                </a:lnTo>
                <a:lnTo>
                  <a:pt x="500" y="1460"/>
                </a:lnTo>
                <a:lnTo>
                  <a:pt x="542" y="1454"/>
                </a:lnTo>
                <a:lnTo>
                  <a:pt x="586" y="1444"/>
                </a:lnTo>
                <a:lnTo>
                  <a:pt x="632" y="1430"/>
                </a:lnTo>
                <a:lnTo>
                  <a:pt x="680" y="1410"/>
                </a:lnTo>
                <a:lnTo>
                  <a:pt x="730" y="1388"/>
                </a:lnTo>
                <a:lnTo>
                  <a:pt x="784" y="1360"/>
                </a:lnTo>
                <a:lnTo>
                  <a:pt x="838" y="1328"/>
                </a:lnTo>
                <a:lnTo>
                  <a:pt x="840" y="1338"/>
                </a:lnTo>
                <a:lnTo>
                  <a:pt x="844" y="1364"/>
                </a:lnTo>
                <a:lnTo>
                  <a:pt x="848" y="1380"/>
                </a:lnTo>
                <a:lnTo>
                  <a:pt x="854" y="1398"/>
                </a:lnTo>
                <a:lnTo>
                  <a:pt x="862" y="1416"/>
                </a:lnTo>
                <a:lnTo>
                  <a:pt x="872" y="1434"/>
                </a:lnTo>
                <a:lnTo>
                  <a:pt x="884" y="1450"/>
                </a:lnTo>
                <a:lnTo>
                  <a:pt x="900" y="1464"/>
                </a:lnTo>
                <a:lnTo>
                  <a:pt x="910" y="1472"/>
                </a:lnTo>
                <a:lnTo>
                  <a:pt x="920" y="1476"/>
                </a:lnTo>
                <a:lnTo>
                  <a:pt x="930" y="1482"/>
                </a:lnTo>
                <a:lnTo>
                  <a:pt x="942" y="1484"/>
                </a:lnTo>
                <a:lnTo>
                  <a:pt x="956" y="1486"/>
                </a:lnTo>
                <a:lnTo>
                  <a:pt x="970" y="1488"/>
                </a:lnTo>
                <a:lnTo>
                  <a:pt x="984" y="1488"/>
                </a:lnTo>
                <a:lnTo>
                  <a:pt x="1000" y="1486"/>
                </a:lnTo>
                <a:lnTo>
                  <a:pt x="1018" y="1482"/>
                </a:lnTo>
                <a:lnTo>
                  <a:pt x="1036" y="1478"/>
                </a:lnTo>
                <a:lnTo>
                  <a:pt x="1056" y="1470"/>
                </a:lnTo>
                <a:lnTo>
                  <a:pt x="1078" y="1462"/>
                </a:lnTo>
                <a:lnTo>
                  <a:pt x="1078" y="1470"/>
                </a:lnTo>
                <a:lnTo>
                  <a:pt x="1084" y="1494"/>
                </a:lnTo>
                <a:lnTo>
                  <a:pt x="1090" y="1510"/>
                </a:lnTo>
                <a:lnTo>
                  <a:pt x="1098" y="1526"/>
                </a:lnTo>
                <a:lnTo>
                  <a:pt x="1108" y="1544"/>
                </a:lnTo>
                <a:lnTo>
                  <a:pt x="1120" y="1564"/>
                </a:lnTo>
                <a:lnTo>
                  <a:pt x="1136" y="1582"/>
                </a:lnTo>
                <a:lnTo>
                  <a:pt x="1154" y="1602"/>
                </a:lnTo>
                <a:lnTo>
                  <a:pt x="1178" y="1618"/>
                </a:lnTo>
                <a:lnTo>
                  <a:pt x="1204" y="1634"/>
                </a:lnTo>
                <a:lnTo>
                  <a:pt x="1234" y="1646"/>
                </a:lnTo>
                <a:lnTo>
                  <a:pt x="1270" y="1656"/>
                </a:lnTo>
                <a:lnTo>
                  <a:pt x="1310" y="1664"/>
                </a:lnTo>
                <a:lnTo>
                  <a:pt x="1332" y="1666"/>
                </a:lnTo>
                <a:lnTo>
                  <a:pt x="1356" y="1666"/>
                </a:lnTo>
                <a:lnTo>
                  <a:pt x="1368" y="1664"/>
                </a:lnTo>
                <a:lnTo>
                  <a:pt x="1400" y="1656"/>
                </a:lnTo>
                <a:lnTo>
                  <a:pt x="1444" y="1644"/>
                </a:lnTo>
                <a:lnTo>
                  <a:pt x="1468" y="1634"/>
                </a:lnTo>
                <a:lnTo>
                  <a:pt x="1494" y="1624"/>
                </a:lnTo>
                <a:lnTo>
                  <a:pt x="1520" y="1610"/>
                </a:lnTo>
                <a:lnTo>
                  <a:pt x="1546" y="1594"/>
                </a:lnTo>
                <a:lnTo>
                  <a:pt x="1570" y="1576"/>
                </a:lnTo>
                <a:lnTo>
                  <a:pt x="1590" y="1556"/>
                </a:lnTo>
                <a:lnTo>
                  <a:pt x="1608" y="1534"/>
                </a:lnTo>
                <a:lnTo>
                  <a:pt x="1616" y="1520"/>
                </a:lnTo>
                <a:lnTo>
                  <a:pt x="1622" y="1508"/>
                </a:lnTo>
                <a:lnTo>
                  <a:pt x="1628" y="1494"/>
                </a:lnTo>
                <a:lnTo>
                  <a:pt x="1630" y="1478"/>
                </a:lnTo>
                <a:lnTo>
                  <a:pt x="1634" y="1464"/>
                </a:lnTo>
                <a:lnTo>
                  <a:pt x="1634" y="1446"/>
                </a:lnTo>
                <a:lnTo>
                  <a:pt x="1650" y="1456"/>
                </a:lnTo>
                <a:lnTo>
                  <a:pt x="1666" y="1466"/>
                </a:lnTo>
                <a:lnTo>
                  <a:pt x="1690" y="1478"/>
                </a:lnTo>
                <a:lnTo>
                  <a:pt x="1720" y="1492"/>
                </a:lnTo>
                <a:lnTo>
                  <a:pt x="1754" y="1504"/>
                </a:lnTo>
                <a:lnTo>
                  <a:pt x="1792" y="1516"/>
                </a:lnTo>
                <a:lnTo>
                  <a:pt x="1832" y="1524"/>
                </a:lnTo>
                <a:lnTo>
                  <a:pt x="1854" y="1526"/>
                </a:lnTo>
                <a:lnTo>
                  <a:pt x="1878" y="1528"/>
                </a:lnTo>
                <a:lnTo>
                  <a:pt x="1900" y="1528"/>
                </a:lnTo>
                <a:lnTo>
                  <a:pt x="1924" y="1528"/>
                </a:lnTo>
                <a:lnTo>
                  <a:pt x="1948" y="1524"/>
                </a:lnTo>
                <a:lnTo>
                  <a:pt x="1972" y="1520"/>
                </a:lnTo>
                <a:lnTo>
                  <a:pt x="1996" y="1514"/>
                </a:lnTo>
                <a:lnTo>
                  <a:pt x="2020" y="1506"/>
                </a:lnTo>
                <a:lnTo>
                  <a:pt x="2044" y="1496"/>
                </a:lnTo>
                <a:lnTo>
                  <a:pt x="2068" y="1482"/>
                </a:lnTo>
                <a:lnTo>
                  <a:pt x="2094" y="1466"/>
                </a:lnTo>
                <a:lnTo>
                  <a:pt x="2118" y="1448"/>
                </a:lnTo>
                <a:lnTo>
                  <a:pt x="2142" y="1428"/>
                </a:lnTo>
                <a:lnTo>
                  <a:pt x="2166" y="1404"/>
                </a:lnTo>
                <a:lnTo>
                  <a:pt x="2188" y="1378"/>
                </a:lnTo>
                <a:lnTo>
                  <a:pt x="2210" y="1348"/>
                </a:lnTo>
                <a:lnTo>
                  <a:pt x="2216" y="1338"/>
                </a:lnTo>
                <a:lnTo>
                  <a:pt x="2230" y="1312"/>
                </a:lnTo>
                <a:lnTo>
                  <a:pt x="2238" y="1294"/>
                </a:lnTo>
                <a:lnTo>
                  <a:pt x="2248" y="1272"/>
                </a:lnTo>
                <a:lnTo>
                  <a:pt x="2256" y="1248"/>
                </a:lnTo>
                <a:lnTo>
                  <a:pt x="2264" y="1220"/>
                </a:lnTo>
                <a:lnTo>
                  <a:pt x="2268" y="1190"/>
                </a:lnTo>
                <a:lnTo>
                  <a:pt x="2272" y="1158"/>
                </a:lnTo>
                <a:lnTo>
                  <a:pt x="2272" y="1124"/>
                </a:lnTo>
                <a:lnTo>
                  <a:pt x="2270" y="1088"/>
                </a:lnTo>
                <a:lnTo>
                  <a:pt x="2262" y="1050"/>
                </a:lnTo>
                <a:lnTo>
                  <a:pt x="2250" y="1010"/>
                </a:lnTo>
                <a:lnTo>
                  <a:pt x="2244" y="990"/>
                </a:lnTo>
                <a:lnTo>
                  <a:pt x="2234" y="970"/>
                </a:lnTo>
                <a:lnTo>
                  <a:pt x="2224" y="950"/>
                </a:lnTo>
                <a:lnTo>
                  <a:pt x="2210" y="930"/>
                </a:lnTo>
                <a:lnTo>
                  <a:pt x="2218" y="928"/>
                </a:lnTo>
                <a:lnTo>
                  <a:pt x="2236" y="922"/>
                </a:lnTo>
                <a:lnTo>
                  <a:pt x="2248" y="916"/>
                </a:lnTo>
                <a:lnTo>
                  <a:pt x="2262" y="906"/>
                </a:lnTo>
                <a:lnTo>
                  <a:pt x="2278" y="896"/>
                </a:lnTo>
                <a:lnTo>
                  <a:pt x="2292" y="880"/>
                </a:lnTo>
                <a:lnTo>
                  <a:pt x="2308" y="862"/>
                </a:lnTo>
                <a:lnTo>
                  <a:pt x="2322" y="842"/>
                </a:lnTo>
                <a:lnTo>
                  <a:pt x="2336" y="816"/>
                </a:lnTo>
                <a:lnTo>
                  <a:pt x="2348" y="786"/>
                </a:lnTo>
                <a:lnTo>
                  <a:pt x="2358" y="750"/>
                </a:lnTo>
                <a:lnTo>
                  <a:pt x="2364" y="710"/>
                </a:lnTo>
                <a:lnTo>
                  <a:pt x="2370" y="664"/>
                </a:lnTo>
                <a:lnTo>
                  <a:pt x="2370" y="612"/>
                </a:lnTo>
                <a:lnTo>
                  <a:pt x="2368" y="600"/>
                </a:lnTo>
                <a:lnTo>
                  <a:pt x="2362" y="566"/>
                </a:lnTo>
                <a:lnTo>
                  <a:pt x="2356" y="542"/>
                </a:lnTo>
                <a:lnTo>
                  <a:pt x="2348" y="516"/>
                </a:lnTo>
                <a:lnTo>
                  <a:pt x="2336" y="486"/>
                </a:lnTo>
                <a:lnTo>
                  <a:pt x="2322" y="454"/>
                </a:lnTo>
                <a:lnTo>
                  <a:pt x="2306" y="422"/>
                </a:lnTo>
                <a:lnTo>
                  <a:pt x="2284" y="388"/>
                </a:lnTo>
                <a:lnTo>
                  <a:pt x="2258" y="352"/>
                </a:lnTo>
                <a:lnTo>
                  <a:pt x="2228" y="318"/>
                </a:lnTo>
                <a:lnTo>
                  <a:pt x="2192" y="284"/>
                </a:lnTo>
                <a:lnTo>
                  <a:pt x="2172" y="268"/>
                </a:lnTo>
                <a:lnTo>
                  <a:pt x="2152" y="252"/>
                </a:lnTo>
                <a:lnTo>
                  <a:pt x="2128" y="236"/>
                </a:lnTo>
                <a:lnTo>
                  <a:pt x="2104" y="222"/>
                </a:lnTo>
                <a:lnTo>
                  <a:pt x="2078" y="208"/>
                </a:lnTo>
                <a:lnTo>
                  <a:pt x="2052" y="194"/>
                </a:lnTo>
                <a:lnTo>
                  <a:pt x="2028" y="186"/>
                </a:lnTo>
                <a:lnTo>
                  <a:pt x="2002" y="178"/>
                </a:lnTo>
                <a:lnTo>
                  <a:pt x="1970" y="172"/>
                </a:lnTo>
                <a:lnTo>
                  <a:pt x="1932" y="168"/>
                </a:lnTo>
                <a:lnTo>
                  <a:pt x="1912" y="168"/>
                </a:lnTo>
                <a:lnTo>
                  <a:pt x="1892" y="168"/>
                </a:lnTo>
                <a:lnTo>
                  <a:pt x="1872" y="172"/>
                </a:lnTo>
                <a:lnTo>
                  <a:pt x="1852" y="176"/>
                </a:lnTo>
                <a:lnTo>
                  <a:pt x="1832" y="184"/>
                </a:lnTo>
                <a:lnTo>
                  <a:pt x="1814" y="194"/>
                </a:lnTo>
                <a:lnTo>
                  <a:pt x="1804" y="178"/>
                </a:lnTo>
                <a:lnTo>
                  <a:pt x="1794" y="162"/>
                </a:lnTo>
                <a:lnTo>
                  <a:pt x="1778" y="142"/>
                </a:lnTo>
                <a:lnTo>
                  <a:pt x="1758" y="118"/>
                </a:lnTo>
                <a:lnTo>
                  <a:pt x="1732" y="94"/>
                </a:lnTo>
                <a:lnTo>
                  <a:pt x="1702" y="70"/>
                </a:lnTo>
                <a:lnTo>
                  <a:pt x="1686" y="58"/>
                </a:lnTo>
                <a:lnTo>
                  <a:pt x="1668" y="48"/>
                </a:lnTo>
                <a:lnTo>
                  <a:pt x="1648" y="36"/>
                </a:lnTo>
                <a:lnTo>
                  <a:pt x="1628" y="28"/>
                </a:lnTo>
                <a:lnTo>
                  <a:pt x="1606" y="20"/>
                </a:lnTo>
                <a:lnTo>
                  <a:pt x="1584" y="12"/>
                </a:lnTo>
                <a:lnTo>
                  <a:pt x="1560" y="6"/>
                </a:lnTo>
                <a:lnTo>
                  <a:pt x="1534" y="2"/>
                </a:lnTo>
                <a:lnTo>
                  <a:pt x="1506" y="0"/>
                </a:lnTo>
                <a:lnTo>
                  <a:pt x="1478" y="0"/>
                </a:lnTo>
                <a:lnTo>
                  <a:pt x="1448" y="2"/>
                </a:lnTo>
                <a:lnTo>
                  <a:pt x="1418" y="8"/>
                </a:lnTo>
                <a:lnTo>
                  <a:pt x="1386" y="14"/>
                </a:lnTo>
                <a:lnTo>
                  <a:pt x="1352" y="24"/>
                </a:lnTo>
                <a:lnTo>
                  <a:pt x="1318" y="38"/>
                </a:lnTo>
                <a:lnTo>
                  <a:pt x="1280" y="52"/>
                </a:lnTo>
                <a:lnTo>
                  <a:pt x="1242" y="72"/>
                </a:lnTo>
                <a:lnTo>
                  <a:pt x="1204" y="94"/>
                </a:lnTo>
                <a:lnTo>
                  <a:pt x="1190" y="90"/>
                </a:lnTo>
                <a:lnTo>
                  <a:pt x="1150" y="82"/>
                </a:lnTo>
                <a:lnTo>
                  <a:pt x="1090" y="70"/>
                </a:lnTo>
                <a:lnTo>
                  <a:pt x="1016" y="60"/>
                </a:lnTo>
                <a:lnTo>
                  <a:pt x="976" y="56"/>
                </a:lnTo>
                <a:lnTo>
                  <a:pt x="934" y="54"/>
                </a:lnTo>
                <a:lnTo>
                  <a:pt x="892" y="52"/>
                </a:lnTo>
                <a:lnTo>
                  <a:pt x="850" y="54"/>
                </a:lnTo>
                <a:lnTo>
                  <a:pt x="810" y="60"/>
                </a:lnTo>
                <a:lnTo>
                  <a:pt x="770" y="68"/>
                </a:lnTo>
                <a:lnTo>
                  <a:pt x="734" y="78"/>
                </a:lnTo>
                <a:lnTo>
                  <a:pt x="716" y="86"/>
                </a:lnTo>
                <a:lnTo>
                  <a:pt x="700" y="94"/>
                </a:lnTo>
                <a:lnTo>
                  <a:pt x="688" y="100"/>
                </a:lnTo>
                <a:lnTo>
                  <a:pt x="658" y="116"/>
                </a:lnTo>
                <a:lnTo>
                  <a:pt x="640" y="128"/>
                </a:lnTo>
                <a:lnTo>
                  <a:pt x="618" y="142"/>
                </a:lnTo>
                <a:lnTo>
                  <a:pt x="594" y="160"/>
                </a:lnTo>
                <a:lnTo>
                  <a:pt x="570" y="182"/>
                </a:lnTo>
                <a:lnTo>
                  <a:pt x="546" y="206"/>
                </a:lnTo>
                <a:lnTo>
                  <a:pt x="522" y="232"/>
                </a:lnTo>
                <a:lnTo>
                  <a:pt x="500" y="264"/>
                </a:lnTo>
                <a:lnTo>
                  <a:pt x="480" y="296"/>
                </a:lnTo>
                <a:lnTo>
                  <a:pt x="464" y="334"/>
                </a:lnTo>
                <a:lnTo>
                  <a:pt x="458" y="354"/>
                </a:lnTo>
                <a:lnTo>
                  <a:pt x="452" y="374"/>
                </a:lnTo>
                <a:lnTo>
                  <a:pt x="446" y="396"/>
                </a:lnTo>
                <a:lnTo>
                  <a:pt x="444" y="418"/>
                </a:lnTo>
                <a:lnTo>
                  <a:pt x="442" y="442"/>
                </a:lnTo>
                <a:lnTo>
                  <a:pt x="440" y="466"/>
                </a:lnTo>
                <a:close/>
              </a:path>
            </a:pathLst>
          </a:cu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Line 130"/>
          <p:cNvSpPr>
            <a:spLocks noChangeShapeType="1"/>
          </p:cNvSpPr>
          <p:nvPr/>
        </p:nvSpPr>
        <p:spPr bwMode="auto">
          <a:xfrm>
            <a:off x="2995613" y="2755900"/>
            <a:ext cx="1587" cy="248285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Line 131"/>
          <p:cNvSpPr>
            <a:spLocks noChangeShapeType="1"/>
          </p:cNvSpPr>
          <p:nvPr/>
        </p:nvSpPr>
        <p:spPr bwMode="auto">
          <a:xfrm>
            <a:off x="3116263" y="2832100"/>
            <a:ext cx="1587" cy="294005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Line 132"/>
          <p:cNvSpPr>
            <a:spLocks noChangeShapeType="1"/>
          </p:cNvSpPr>
          <p:nvPr/>
        </p:nvSpPr>
        <p:spPr bwMode="auto">
          <a:xfrm>
            <a:off x="3230563" y="2879725"/>
            <a:ext cx="1587" cy="165417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Line 133"/>
          <p:cNvSpPr>
            <a:spLocks noChangeShapeType="1"/>
          </p:cNvSpPr>
          <p:nvPr/>
        </p:nvSpPr>
        <p:spPr bwMode="auto">
          <a:xfrm>
            <a:off x="5853113" y="2974975"/>
            <a:ext cx="1587" cy="332740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Line 134"/>
          <p:cNvSpPr>
            <a:spLocks noChangeShapeType="1"/>
          </p:cNvSpPr>
          <p:nvPr/>
        </p:nvSpPr>
        <p:spPr bwMode="auto">
          <a:xfrm>
            <a:off x="3427413" y="2901950"/>
            <a:ext cx="1587" cy="160972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Line 135"/>
          <p:cNvSpPr>
            <a:spLocks noChangeShapeType="1"/>
          </p:cNvSpPr>
          <p:nvPr/>
        </p:nvSpPr>
        <p:spPr bwMode="auto">
          <a:xfrm>
            <a:off x="3802063" y="2794000"/>
            <a:ext cx="1587" cy="254000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Line 136"/>
          <p:cNvSpPr>
            <a:spLocks noChangeShapeType="1"/>
          </p:cNvSpPr>
          <p:nvPr/>
        </p:nvSpPr>
        <p:spPr bwMode="auto">
          <a:xfrm>
            <a:off x="4910138" y="3197225"/>
            <a:ext cx="1587" cy="209867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Line 137"/>
          <p:cNvSpPr>
            <a:spLocks noChangeShapeType="1"/>
          </p:cNvSpPr>
          <p:nvPr/>
        </p:nvSpPr>
        <p:spPr bwMode="auto">
          <a:xfrm>
            <a:off x="4691063" y="3197225"/>
            <a:ext cx="1587" cy="179070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Line 138"/>
          <p:cNvSpPr>
            <a:spLocks noChangeShapeType="1"/>
          </p:cNvSpPr>
          <p:nvPr/>
        </p:nvSpPr>
        <p:spPr bwMode="auto">
          <a:xfrm>
            <a:off x="5627688" y="3003550"/>
            <a:ext cx="1587" cy="270192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Line 139"/>
          <p:cNvSpPr>
            <a:spLocks noChangeShapeType="1"/>
          </p:cNvSpPr>
          <p:nvPr/>
        </p:nvSpPr>
        <p:spPr bwMode="auto">
          <a:xfrm>
            <a:off x="5195888" y="3054350"/>
            <a:ext cx="1587" cy="156210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Line 140"/>
          <p:cNvSpPr>
            <a:spLocks noChangeShapeType="1"/>
          </p:cNvSpPr>
          <p:nvPr/>
        </p:nvSpPr>
        <p:spPr bwMode="auto">
          <a:xfrm>
            <a:off x="4125913" y="2892425"/>
            <a:ext cx="1587" cy="155257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Line 141"/>
          <p:cNvSpPr>
            <a:spLocks noChangeShapeType="1"/>
          </p:cNvSpPr>
          <p:nvPr/>
        </p:nvSpPr>
        <p:spPr bwMode="auto">
          <a:xfrm>
            <a:off x="4389438" y="2892425"/>
            <a:ext cx="1587" cy="176847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Line 142"/>
          <p:cNvSpPr>
            <a:spLocks noChangeShapeType="1"/>
          </p:cNvSpPr>
          <p:nvPr/>
        </p:nvSpPr>
        <p:spPr bwMode="auto">
          <a:xfrm>
            <a:off x="4246563" y="2930525"/>
            <a:ext cx="1587" cy="107315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Line 143"/>
          <p:cNvSpPr>
            <a:spLocks noChangeShapeType="1"/>
          </p:cNvSpPr>
          <p:nvPr/>
        </p:nvSpPr>
        <p:spPr bwMode="auto">
          <a:xfrm>
            <a:off x="6215063" y="2705100"/>
            <a:ext cx="1587" cy="192722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Line 144"/>
          <p:cNvSpPr>
            <a:spLocks noChangeShapeType="1"/>
          </p:cNvSpPr>
          <p:nvPr/>
        </p:nvSpPr>
        <p:spPr bwMode="auto">
          <a:xfrm>
            <a:off x="4014788" y="2676525"/>
            <a:ext cx="1587" cy="107315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Line 145"/>
          <p:cNvSpPr>
            <a:spLocks noChangeShapeType="1"/>
          </p:cNvSpPr>
          <p:nvPr/>
        </p:nvSpPr>
        <p:spPr bwMode="auto">
          <a:xfrm>
            <a:off x="5294313" y="2879725"/>
            <a:ext cx="1587" cy="587375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9" name="Line 146"/>
          <p:cNvSpPr>
            <a:spLocks noChangeShapeType="1"/>
          </p:cNvSpPr>
          <p:nvPr/>
        </p:nvSpPr>
        <p:spPr bwMode="auto">
          <a:xfrm>
            <a:off x="5481638" y="2949575"/>
            <a:ext cx="1587" cy="1143000"/>
          </a:xfrm>
          <a:prstGeom prst="line">
            <a:avLst/>
          </a:prstGeom>
          <a:noFill/>
          <a:ln w="1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85"/>
          <p:cNvGrpSpPr>
            <a:grpSpLocks/>
          </p:cNvGrpSpPr>
          <p:nvPr/>
        </p:nvGrpSpPr>
        <p:grpSpPr bwMode="auto">
          <a:xfrm>
            <a:off x="7112000" y="4551363"/>
            <a:ext cx="990600" cy="742950"/>
            <a:chOff x="7112000" y="4779963"/>
            <a:chExt cx="990600" cy="742950"/>
          </a:xfrm>
        </p:grpSpPr>
        <p:sp>
          <p:nvSpPr>
            <p:cNvPr id="7453" name="Freeform 296"/>
            <p:cNvSpPr>
              <a:spLocks/>
            </p:cNvSpPr>
            <p:nvPr/>
          </p:nvSpPr>
          <p:spPr bwMode="auto">
            <a:xfrm>
              <a:off x="7112000" y="5272088"/>
              <a:ext cx="990600" cy="222250"/>
            </a:xfrm>
            <a:custGeom>
              <a:avLst/>
              <a:gdLst>
                <a:gd name="T0" fmla="*/ 171370625 w 624"/>
                <a:gd name="T1" fmla="*/ 0 h 140"/>
                <a:gd name="T2" fmla="*/ 0 w 624"/>
                <a:gd name="T3" fmla="*/ 332660625 h 140"/>
                <a:gd name="T4" fmla="*/ 0 w 624"/>
                <a:gd name="T5" fmla="*/ 332660625 h 140"/>
                <a:gd name="T6" fmla="*/ 0 w 624"/>
                <a:gd name="T7" fmla="*/ 332660625 h 140"/>
                <a:gd name="T8" fmla="*/ 0 w 624"/>
                <a:gd name="T9" fmla="*/ 342741250 h 140"/>
                <a:gd name="T10" fmla="*/ 0 w 624"/>
                <a:gd name="T11" fmla="*/ 342741250 h 140"/>
                <a:gd name="T12" fmla="*/ 5040313 w 624"/>
                <a:gd name="T13" fmla="*/ 347781563 h 140"/>
                <a:gd name="T14" fmla="*/ 10080625 w 624"/>
                <a:gd name="T15" fmla="*/ 347781563 h 140"/>
                <a:gd name="T16" fmla="*/ 20161250 w 624"/>
                <a:gd name="T17" fmla="*/ 352821875 h 140"/>
                <a:gd name="T18" fmla="*/ 1562496875 w 624"/>
                <a:gd name="T19" fmla="*/ 342741250 h 140"/>
                <a:gd name="T20" fmla="*/ 1562496875 w 624"/>
                <a:gd name="T21" fmla="*/ 342741250 h 140"/>
                <a:gd name="T22" fmla="*/ 1567537188 w 624"/>
                <a:gd name="T23" fmla="*/ 342741250 h 140"/>
                <a:gd name="T24" fmla="*/ 1572577500 w 624"/>
                <a:gd name="T25" fmla="*/ 337700938 h 140"/>
                <a:gd name="T26" fmla="*/ 1572577500 w 624"/>
                <a:gd name="T27" fmla="*/ 332660625 h 140"/>
                <a:gd name="T28" fmla="*/ 1572577500 w 624"/>
                <a:gd name="T29" fmla="*/ 332660625 h 140"/>
                <a:gd name="T30" fmla="*/ 1572577500 w 624"/>
                <a:gd name="T31" fmla="*/ 327620313 h 140"/>
                <a:gd name="T32" fmla="*/ 1572577500 w 624"/>
                <a:gd name="T33" fmla="*/ 322580000 h 140"/>
                <a:gd name="T34" fmla="*/ 1360884375 w 624"/>
                <a:gd name="T35" fmla="*/ 0 h 140"/>
                <a:gd name="T36" fmla="*/ 171370625 w 624"/>
                <a:gd name="T37" fmla="*/ 0 h 140"/>
                <a:gd name="T38" fmla="*/ 171370625 w 624"/>
                <a:gd name="T39" fmla="*/ 0 h 1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24"/>
                <a:gd name="T61" fmla="*/ 0 h 140"/>
                <a:gd name="T62" fmla="*/ 624 w 624"/>
                <a:gd name="T63" fmla="*/ 140 h 1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24" h="140">
                  <a:moveTo>
                    <a:pt x="68" y="0"/>
                  </a:moveTo>
                  <a:lnTo>
                    <a:pt x="0" y="132"/>
                  </a:lnTo>
                  <a:lnTo>
                    <a:pt x="0" y="136"/>
                  </a:lnTo>
                  <a:lnTo>
                    <a:pt x="2" y="138"/>
                  </a:lnTo>
                  <a:lnTo>
                    <a:pt x="4" y="138"/>
                  </a:lnTo>
                  <a:lnTo>
                    <a:pt x="8" y="140"/>
                  </a:lnTo>
                  <a:lnTo>
                    <a:pt x="620" y="136"/>
                  </a:lnTo>
                  <a:lnTo>
                    <a:pt x="622" y="136"/>
                  </a:lnTo>
                  <a:lnTo>
                    <a:pt x="624" y="134"/>
                  </a:lnTo>
                  <a:lnTo>
                    <a:pt x="624" y="132"/>
                  </a:lnTo>
                  <a:lnTo>
                    <a:pt x="624" y="130"/>
                  </a:lnTo>
                  <a:lnTo>
                    <a:pt x="624" y="128"/>
                  </a:lnTo>
                  <a:lnTo>
                    <a:pt x="54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4" name="Freeform 293"/>
            <p:cNvSpPr>
              <a:spLocks/>
            </p:cNvSpPr>
            <p:nvPr/>
          </p:nvSpPr>
          <p:spPr bwMode="auto">
            <a:xfrm>
              <a:off x="7112000" y="5487988"/>
              <a:ext cx="990600" cy="34925"/>
            </a:xfrm>
            <a:custGeom>
              <a:avLst/>
              <a:gdLst>
                <a:gd name="T0" fmla="*/ 0 w 624"/>
                <a:gd name="T1" fmla="*/ 15120938 h 22"/>
                <a:gd name="T2" fmla="*/ 0 w 624"/>
                <a:gd name="T3" fmla="*/ 15120938 h 22"/>
                <a:gd name="T4" fmla="*/ 0 w 624"/>
                <a:gd name="T5" fmla="*/ 20161250 h 22"/>
                <a:gd name="T6" fmla="*/ 0 w 624"/>
                <a:gd name="T7" fmla="*/ 25201563 h 22"/>
                <a:gd name="T8" fmla="*/ 0 w 624"/>
                <a:gd name="T9" fmla="*/ 30241875 h 22"/>
                <a:gd name="T10" fmla="*/ 5040313 w 624"/>
                <a:gd name="T11" fmla="*/ 40322500 h 22"/>
                <a:gd name="T12" fmla="*/ 10080625 w 624"/>
                <a:gd name="T13" fmla="*/ 45362813 h 22"/>
                <a:gd name="T14" fmla="*/ 20161250 w 624"/>
                <a:gd name="T15" fmla="*/ 50403125 h 22"/>
                <a:gd name="T16" fmla="*/ 35282188 w 624"/>
                <a:gd name="T17" fmla="*/ 55443438 h 22"/>
                <a:gd name="T18" fmla="*/ 1557456563 w 624"/>
                <a:gd name="T19" fmla="*/ 45362813 h 22"/>
                <a:gd name="T20" fmla="*/ 1557456563 w 624"/>
                <a:gd name="T21" fmla="*/ 45362813 h 22"/>
                <a:gd name="T22" fmla="*/ 1562496875 w 624"/>
                <a:gd name="T23" fmla="*/ 40322500 h 22"/>
                <a:gd name="T24" fmla="*/ 1572577500 w 624"/>
                <a:gd name="T25" fmla="*/ 40322500 h 22"/>
                <a:gd name="T26" fmla="*/ 1572577500 w 624"/>
                <a:gd name="T27" fmla="*/ 35282188 h 22"/>
                <a:gd name="T28" fmla="*/ 1572577500 w 624"/>
                <a:gd name="T29" fmla="*/ 35282188 h 22"/>
                <a:gd name="T30" fmla="*/ 1572577500 w 624"/>
                <a:gd name="T31" fmla="*/ 0 h 22"/>
                <a:gd name="T32" fmla="*/ 0 w 624"/>
                <a:gd name="T33" fmla="*/ 10080625 h 22"/>
                <a:gd name="T34" fmla="*/ 0 w 624"/>
                <a:gd name="T35" fmla="*/ 15120938 h 22"/>
                <a:gd name="T36" fmla="*/ 0 w 624"/>
                <a:gd name="T37" fmla="*/ 15120938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24"/>
                <a:gd name="T58" fmla="*/ 0 h 22"/>
                <a:gd name="T59" fmla="*/ 624 w 624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24" h="22">
                  <a:moveTo>
                    <a:pt x="0" y="6"/>
                  </a:move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8" y="20"/>
                  </a:lnTo>
                  <a:lnTo>
                    <a:pt x="14" y="22"/>
                  </a:lnTo>
                  <a:lnTo>
                    <a:pt x="618" y="18"/>
                  </a:lnTo>
                  <a:lnTo>
                    <a:pt x="620" y="16"/>
                  </a:lnTo>
                  <a:lnTo>
                    <a:pt x="624" y="16"/>
                  </a:lnTo>
                  <a:lnTo>
                    <a:pt x="624" y="14"/>
                  </a:lnTo>
                  <a:lnTo>
                    <a:pt x="624" y="0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5" name="Freeform 294"/>
            <p:cNvSpPr>
              <a:spLocks/>
            </p:cNvSpPr>
            <p:nvPr/>
          </p:nvSpPr>
          <p:spPr bwMode="auto">
            <a:xfrm>
              <a:off x="7219950" y="4779963"/>
              <a:ext cx="749300" cy="492125"/>
            </a:xfrm>
            <a:custGeom>
              <a:avLst/>
              <a:gdLst>
                <a:gd name="T0" fmla="*/ 1189513750 w 472"/>
                <a:gd name="T1" fmla="*/ 45362813 h 310"/>
                <a:gd name="T2" fmla="*/ 1189513750 w 472"/>
                <a:gd name="T3" fmla="*/ 40322500 h 310"/>
                <a:gd name="T4" fmla="*/ 1189513750 w 472"/>
                <a:gd name="T5" fmla="*/ 40322500 h 310"/>
                <a:gd name="T6" fmla="*/ 1189513750 w 472"/>
                <a:gd name="T7" fmla="*/ 25201563 h 310"/>
                <a:gd name="T8" fmla="*/ 1189513750 w 472"/>
                <a:gd name="T9" fmla="*/ 15120938 h 310"/>
                <a:gd name="T10" fmla="*/ 1189513750 w 472"/>
                <a:gd name="T11" fmla="*/ 15120938 h 310"/>
                <a:gd name="T12" fmla="*/ 1189513750 w 472"/>
                <a:gd name="T13" fmla="*/ 5040313 h 310"/>
                <a:gd name="T14" fmla="*/ 1179433125 w 472"/>
                <a:gd name="T15" fmla="*/ 5040313 h 310"/>
                <a:gd name="T16" fmla="*/ 1174392813 w 472"/>
                <a:gd name="T17" fmla="*/ 5040313 h 310"/>
                <a:gd name="T18" fmla="*/ 1164312188 w 472"/>
                <a:gd name="T19" fmla="*/ 0 h 310"/>
                <a:gd name="T20" fmla="*/ 20161250 w 472"/>
                <a:gd name="T21" fmla="*/ 0 h 310"/>
                <a:gd name="T22" fmla="*/ 20161250 w 472"/>
                <a:gd name="T23" fmla="*/ 0 h 310"/>
                <a:gd name="T24" fmla="*/ 15120938 w 472"/>
                <a:gd name="T25" fmla="*/ 5040313 h 310"/>
                <a:gd name="T26" fmla="*/ 10080625 w 472"/>
                <a:gd name="T27" fmla="*/ 5040313 h 310"/>
                <a:gd name="T28" fmla="*/ 5040313 w 472"/>
                <a:gd name="T29" fmla="*/ 10080625 h 310"/>
                <a:gd name="T30" fmla="*/ 5040313 w 472"/>
                <a:gd name="T31" fmla="*/ 15120938 h 310"/>
                <a:gd name="T32" fmla="*/ 0 w 472"/>
                <a:gd name="T33" fmla="*/ 15120938 h 310"/>
                <a:gd name="T34" fmla="*/ 0 w 472"/>
                <a:gd name="T35" fmla="*/ 25201563 h 310"/>
                <a:gd name="T36" fmla="*/ 0 w 472"/>
                <a:gd name="T37" fmla="*/ 45362813 h 310"/>
                <a:gd name="T38" fmla="*/ 0 w 472"/>
                <a:gd name="T39" fmla="*/ 690522813 h 310"/>
                <a:gd name="T40" fmla="*/ 0 w 472"/>
                <a:gd name="T41" fmla="*/ 781248438 h 310"/>
                <a:gd name="T42" fmla="*/ 1189513750 w 472"/>
                <a:gd name="T43" fmla="*/ 781248438 h 310"/>
                <a:gd name="T44" fmla="*/ 1189513750 w 472"/>
                <a:gd name="T45" fmla="*/ 45362813 h 310"/>
                <a:gd name="T46" fmla="*/ 1189513750 w 472"/>
                <a:gd name="T47" fmla="*/ 45362813 h 310"/>
                <a:gd name="T48" fmla="*/ 1189513750 w 472"/>
                <a:gd name="T49" fmla="*/ 45362813 h 3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72"/>
                <a:gd name="T76" fmla="*/ 0 h 310"/>
                <a:gd name="T77" fmla="*/ 472 w 472"/>
                <a:gd name="T78" fmla="*/ 310 h 3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72" h="310">
                  <a:moveTo>
                    <a:pt x="472" y="18"/>
                  </a:moveTo>
                  <a:lnTo>
                    <a:pt x="472" y="16"/>
                  </a:lnTo>
                  <a:lnTo>
                    <a:pt x="472" y="10"/>
                  </a:lnTo>
                  <a:lnTo>
                    <a:pt x="472" y="6"/>
                  </a:lnTo>
                  <a:lnTo>
                    <a:pt x="472" y="2"/>
                  </a:lnTo>
                  <a:lnTo>
                    <a:pt x="468" y="2"/>
                  </a:lnTo>
                  <a:lnTo>
                    <a:pt x="466" y="2"/>
                  </a:lnTo>
                  <a:lnTo>
                    <a:pt x="462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0" y="274"/>
                  </a:lnTo>
                  <a:lnTo>
                    <a:pt x="0" y="310"/>
                  </a:lnTo>
                  <a:lnTo>
                    <a:pt x="472" y="310"/>
                  </a:lnTo>
                  <a:lnTo>
                    <a:pt x="472" y="18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282"/>
          <p:cNvGrpSpPr>
            <a:grpSpLocks/>
          </p:cNvGrpSpPr>
          <p:nvPr/>
        </p:nvGrpSpPr>
        <p:grpSpPr bwMode="auto">
          <a:xfrm>
            <a:off x="4273550" y="287338"/>
            <a:ext cx="1371600" cy="1025525"/>
            <a:chOff x="4083050" y="401638"/>
            <a:chExt cx="1371600" cy="1025525"/>
          </a:xfrm>
        </p:grpSpPr>
        <p:sp>
          <p:nvSpPr>
            <p:cNvPr id="7450" name="Freeform 146"/>
            <p:cNvSpPr>
              <a:spLocks/>
            </p:cNvSpPr>
            <p:nvPr/>
          </p:nvSpPr>
          <p:spPr bwMode="auto">
            <a:xfrm>
              <a:off x="4083050" y="1379538"/>
              <a:ext cx="1371600" cy="47625"/>
            </a:xfrm>
            <a:custGeom>
              <a:avLst/>
              <a:gdLst>
                <a:gd name="T0" fmla="*/ 0 w 864"/>
                <a:gd name="T1" fmla="*/ 20161250 h 30"/>
                <a:gd name="T2" fmla="*/ 0 w 864"/>
                <a:gd name="T3" fmla="*/ 20161250 h 30"/>
                <a:gd name="T4" fmla="*/ 0 w 864"/>
                <a:gd name="T5" fmla="*/ 25201563 h 30"/>
                <a:gd name="T6" fmla="*/ 0 w 864"/>
                <a:gd name="T7" fmla="*/ 35282188 h 30"/>
                <a:gd name="T8" fmla="*/ 0 w 864"/>
                <a:gd name="T9" fmla="*/ 45362813 h 30"/>
                <a:gd name="T10" fmla="*/ 10080625 w 864"/>
                <a:gd name="T11" fmla="*/ 55443438 h 30"/>
                <a:gd name="T12" fmla="*/ 15120938 w 864"/>
                <a:gd name="T13" fmla="*/ 65524063 h 30"/>
                <a:gd name="T14" fmla="*/ 30241875 w 864"/>
                <a:gd name="T15" fmla="*/ 70564375 h 30"/>
                <a:gd name="T16" fmla="*/ 50403125 w 864"/>
                <a:gd name="T17" fmla="*/ 75604688 h 30"/>
                <a:gd name="T18" fmla="*/ 2147173125 w 864"/>
                <a:gd name="T19" fmla="*/ 60483750 h 30"/>
                <a:gd name="T20" fmla="*/ 2147173125 w 864"/>
                <a:gd name="T21" fmla="*/ 60483750 h 30"/>
                <a:gd name="T22" fmla="*/ 2147483646 w 864"/>
                <a:gd name="T23" fmla="*/ 55443438 h 30"/>
                <a:gd name="T24" fmla="*/ 2147483646 w 864"/>
                <a:gd name="T25" fmla="*/ 55443438 h 30"/>
                <a:gd name="T26" fmla="*/ 2147483646 w 864"/>
                <a:gd name="T27" fmla="*/ 50403125 h 30"/>
                <a:gd name="T28" fmla="*/ 2147483646 w 864"/>
                <a:gd name="T29" fmla="*/ 45362813 h 30"/>
                <a:gd name="T30" fmla="*/ 2147483646 w 864"/>
                <a:gd name="T31" fmla="*/ 0 h 30"/>
                <a:gd name="T32" fmla="*/ 0 w 864"/>
                <a:gd name="T33" fmla="*/ 10080625 h 30"/>
                <a:gd name="T34" fmla="*/ 0 w 864"/>
                <a:gd name="T35" fmla="*/ 20161250 h 30"/>
                <a:gd name="T36" fmla="*/ 0 w 864"/>
                <a:gd name="T37" fmla="*/ 20161250 h 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64"/>
                <a:gd name="T58" fmla="*/ 0 h 30"/>
                <a:gd name="T59" fmla="*/ 864 w 864"/>
                <a:gd name="T60" fmla="*/ 30 h 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64" h="30">
                  <a:moveTo>
                    <a:pt x="0" y="8"/>
                  </a:moveTo>
                  <a:lnTo>
                    <a:pt x="0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4" y="22"/>
                  </a:lnTo>
                  <a:lnTo>
                    <a:pt x="6" y="26"/>
                  </a:lnTo>
                  <a:lnTo>
                    <a:pt x="12" y="28"/>
                  </a:lnTo>
                  <a:lnTo>
                    <a:pt x="20" y="30"/>
                  </a:lnTo>
                  <a:lnTo>
                    <a:pt x="852" y="24"/>
                  </a:lnTo>
                  <a:lnTo>
                    <a:pt x="858" y="22"/>
                  </a:lnTo>
                  <a:lnTo>
                    <a:pt x="862" y="22"/>
                  </a:lnTo>
                  <a:lnTo>
                    <a:pt x="862" y="20"/>
                  </a:lnTo>
                  <a:lnTo>
                    <a:pt x="864" y="18"/>
                  </a:lnTo>
                  <a:lnTo>
                    <a:pt x="864" y="0"/>
                  </a:lnTo>
                  <a:lnTo>
                    <a:pt x="0" y="4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1" name="Freeform 147"/>
            <p:cNvSpPr>
              <a:spLocks/>
            </p:cNvSpPr>
            <p:nvPr/>
          </p:nvSpPr>
          <p:spPr bwMode="auto">
            <a:xfrm>
              <a:off x="4232275" y="401638"/>
              <a:ext cx="1035050" cy="679450"/>
            </a:xfrm>
            <a:custGeom>
              <a:avLst/>
              <a:gdLst>
                <a:gd name="T0" fmla="*/ 1643141875 w 652"/>
                <a:gd name="T1" fmla="*/ 65524063 h 428"/>
                <a:gd name="T2" fmla="*/ 1643141875 w 652"/>
                <a:gd name="T3" fmla="*/ 50403125 h 428"/>
                <a:gd name="T4" fmla="*/ 1643141875 w 652"/>
                <a:gd name="T5" fmla="*/ 50403125 h 428"/>
                <a:gd name="T6" fmla="*/ 1643141875 w 652"/>
                <a:gd name="T7" fmla="*/ 35282188 h 428"/>
                <a:gd name="T8" fmla="*/ 1643141875 w 652"/>
                <a:gd name="T9" fmla="*/ 20161250 h 428"/>
                <a:gd name="T10" fmla="*/ 1643141875 w 652"/>
                <a:gd name="T11" fmla="*/ 15120938 h 428"/>
                <a:gd name="T12" fmla="*/ 1638101563 w 652"/>
                <a:gd name="T13" fmla="*/ 10080625 h 428"/>
                <a:gd name="T14" fmla="*/ 1633061250 w 652"/>
                <a:gd name="T15" fmla="*/ 5040313 h 428"/>
                <a:gd name="T16" fmla="*/ 1622980625 w 652"/>
                <a:gd name="T17" fmla="*/ 5040313 h 428"/>
                <a:gd name="T18" fmla="*/ 1602819375 w 652"/>
                <a:gd name="T19" fmla="*/ 0 h 428"/>
                <a:gd name="T20" fmla="*/ 30241875 w 652"/>
                <a:gd name="T21" fmla="*/ 0 h 428"/>
                <a:gd name="T22" fmla="*/ 30241875 w 652"/>
                <a:gd name="T23" fmla="*/ 0 h 428"/>
                <a:gd name="T24" fmla="*/ 20161250 w 652"/>
                <a:gd name="T25" fmla="*/ 5040313 h 428"/>
                <a:gd name="T26" fmla="*/ 10080625 w 652"/>
                <a:gd name="T27" fmla="*/ 5040313 h 428"/>
                <a:gd name="T28" fmla="*/ 5040313 w 652"/>
                <a:gd name="T29" fmla="*/ 10080625 h 428"/>
                <a:gd name="T30" fmla="*/ 5040313 w 652"/>
                <a:gd name="T31" fmla="*/ 15120938 h 428"/>
                <a:gd name="T32" fmla="*/ 0 w 652"/>
                <a:gd name="T33" fmla="*/ 20161250 h 428"/>
                <a:gd name="T34" fmla="*/ 0 w 652"/>
                <a:gd name="T35" fmla="*/ 35282188 h 428"/>
                <a:gd name="T36" fmla="*/ 0 w 652"/>
                <a:gd name="T37" fmla="*/ 65524063 h 428"/>
                <a:gd name="T38" fmla="*/ 0 w 652"/>
                <a:gd name="T39" fmla="*/ 952619063 h 428"/>
                <a:gd name="T40" fmla="*/ 0 w 652"/>
                <a:gd name="T41" fmla="*/ 1078626875 h 428"/>
                <a:gd name="T42" fmla="*/ 1643141875 w 652"/>
                <a:gd name="T43" fmla="*/ 1078626875 h 428"/>
                <a:gd name="T44" fmla="*/ 1643141875 w 652"/>
                <a:gd name="T45" fmla="*/ 65524063 h 428"/>
                <a:gd name="T46" fmla="*/ 1643141875 w 652"/>
                <a:gd name="T47" fmla="*/ 65524063 h 428"/>
                <a:gd name="T48" fmla="*/ 1643141875 w 652"/>
                <a:gd name="T49" fmla="*/ 65524063 h 42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52"/>
                <a:gd name="T76" fmla="*/ 0 h 428"/>
                <a:gd name="T77" fmla="*/ 652 w 652"/>
                <a:gd name="T78" fmla="*/ 428 h 42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52" h="428">
                  <a:moveTo>
                    <a:pt x="652" y="26"/>
                  </a:moveTo>
                  <a:lnTo>
                    <a:pt x="652" y="20"/>
                  </a:lnTo>
                  <a:lnTo>
                    <a:pt x="652" y="14"/>
                  </a:lnTo>
                  <a:lnTo>
                    <a:pt x="652" y="8"/>
                  </a:lnTo>
                  <a:lnTo>
                    <a:pt x="652" y="6"/>
                  </a:lnTo>
                  <a:lnTo>
                    <a:pt x="650" y="4"/>
                  </a:lnTo>
                  <a:lnTo>
                    <a:pt x="648" y="2"/>
                  </a:lnTo>
                  <a:lnTo>
                    <a:pt x="644" y="2"/>
                  </a:lnTo>
                  <a:lnTo>
                    <a:pt x="636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26"/>
                  </a:lnTo>
                  <a:lnTo>
                    <a:pt x="0" y="378"/>
                  </a:lnTo>
                  <a:lnTo>
                    <a:pt x="0" y="428"/>
                  </a:lnTo>
                  <a:lnTo>
                    <a:pt x="652" y="428"/>
                  </a:lnTo>
                  <a:lnTo>
                    <a:pt x="652" y="26"/>
                  </a:lnTo>
                  <a:close/>
                </a:path>
              </a:pathLst>
            </a:custGeom>
            <a:solidFill>
              <a:srgbClr val="989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2" name="Freeform 149"/>
            <p:cNvSpPr>
              <a:spLocks/>
            </p:cNvSpPr>
            <p:nvPr/>
          </p:nvSpPr>
          <p:spPr bwMode="auto">
            <a:xfrm>
              <a:off x="4083050" y="1081088"/>
              <a:ext cx="1371600" cy="304800"/>
            </a:xfrm>
            <a:custGeom>
              <a:avLst/>
              <a:gdLst>
                <a:gd name="T0" fmla="*/ 231854375 w 864"/>
                <a:gd name="T1" fmla="*/ 0 h 192"/>
                <a:gd name="T2" fmla="*/ 0 w 864"/>
                <a:gd name="T3" fmla="*/ 458668438 h 192"/>
                <a:gd name="T4" fmla="*/ 0 w 864"/>
                <a:gd name="T5" fmla="*/ 458668438 h 192"/>
                <a:gd name="T6" fmla="*/ 0 w 864"/>
                <a:gd name="T7" fmla="*/ 458668438 h 192"/>
                <a:gd name="T8" fmla="*/ 0 w 864"/>
                <a:gd name="T9" fmla="*/ 473789375 h 192"/>
                <a:gd name="T10" fmla="*/ 0 w 864"/>
                <a:gd name="T11" fmla="*/ 478829688 h 192"/>
                <a:gd name="T12" fmla="*/ 10080625 w 864"/>
                <a:gd name="T13" fmla="*/ 478829688 h 192"/>
                <a:gd name="T14" fmla="*/ 15120938 w 864"/>
                <a:gd name="T15" fmla="*/ 483870000 h 192"/>
                <a:gd name="T16" fmla="*/ 30241875 w 864"/>
                <a:gd name="T17" fmla="*/ 483870000 h 192"/>
                <a:gd name="T18" fmla="*/ 2147483646 w 864"/>
                <a:gd name="T19" fmla="*/ 473789375 h 192"/>
                <a:gd name="T20" fmla="*/ 2147483646 w 864"/>
                <a:gd name="T21" fmla="*/ 473789375 h 192"/>
                <a:gd name="T22" fmla="*/ 2147483646 w 864"/>
                <a:gd name="T23" fmla="*/ 473789375 h 192"/>
                <a:gd name="T24" fmla="*/ 2147483646 w 864"/>
                <a:gd name="T25" fmla="*/ 463708750 h 192"/>
                <a:gd name="T26" fmla="*/ 2147483646 w 864"/>
                <a:gd name="T27" fmla="*/ 463708750 h 192"/>
                <a:gd name="T28" fmla="*/ 2147483646 w 864"/>
                <a:gd name="T29" fmla="*/ 458668438 h 192"/>
                <a:gd name="T30" fmla="*/ 2147483646 w 864"/>
                <a:gd name="T31" fmla="*/ 453628125 h 192"/>
                <a:gd name="T32" fmla="*/ 2147483646 w 864"/>
                <a:gd name="T33" fmla="*/ 443547500 h 192"/>
                <a:gd name="T34" fmla="*/ 1874996250 w 864"/>
                <a:gd name="T35" fmla="*/ 0 h 192"/>
                <a:gd name="T36" fmla="*/ 231854375 w 864"/>
                <a:gd name="T37" fmla="*/ 0 h 192"/>
                <a:gd name="T38" fmla="*/ 231854375 w 864"/>
                <a:gd name="T39" fmla="*/ 0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64"/>
                <a:gd name="T61" fmla="*/ 0 h 192"/>
                <a:gd name="T62" fmla="*/ 864 w 864"/>
                <a:gd name="T63" fmla="*/ 192 h 1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64" h="192">
                  <a:moveTo>
                    <a:pt x="92" y="0"/>
                  </a:moveTo>
                  <a:lnTo>
                    <a:pt x="0" y="182"/>
                  </a:lnTo>
                  <a:lnTo>
                    <a:pt x="0" y="188"/>
                  </a:lnTo>
                  <a:lnTo>
                    <a:pt x="0" y="190"/>
                  </a:lnTo>
                  <a:lnTo>
                    <a:pt x="4" y="190"/>
                  </a:lnTo>
                  <a:lnTo>
                    <a:pt x="6" y="192"/>
                  </a:lnTo>
                  <a:lnTo>
                    <a:pt x="12" y="192"/>
                  </a:lnTo>
                  <a:lnTo>
                    <a:pt x="858" y="188"/>
                  </a:lnTo>
                  <a:lnTo>
                    <a:pt x="860" y="188"/>
                  </a:lnTo>
                  <a:lnTo>
                    <a:pt x="862" y="184"/>
                  </a:lnTo>
                  <a:lnTo>
                    <a:pt x="864" y="184"/>
                  </a:lnTo>
                  <a:lnTo>
                    <a:pt x="864" y="182"/>
                  </a:lnTo>
                  <a:lnTo>
                    <a:pt x="864" y="180"/>
                  </a:lnTo>
                  <a:lnTo>
                    <a:pt x="862" y="176"/>
                  </a:lnTo>
                  <a:lnTo>
                    <a:pt x="744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989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2" name="Freeform 148"/>
          <p:cNvSpPr>
            <a:spLocks/>
          </p:cNvSpPr>
          <p:nvPr/>
        </p:nvSpPr>
        <p:spPr bwMode="auto">
          <a:xfrm>
            <a:off x="4457700" y="325438"/>
            <a:ext cx="968375" cy="622300"/>
          </a:xfrm>
          <a:custGeom>
            <a:avLst/>
            <a:gdLst>
              <a:gd name="T0" fmla="*/ 1537295313 w 610"/>
              <a:gd name="T1" fmla="*/ 987901250 h 392"/>
              <a:gd name="T2" fmla="*/ 0 w 610"/>
              <a:gd name="T3" fmla="*/ 987901250 h 392"/>
              <a:gd name="T4" fmla="*/ 0 w 610"/>
              <a:gd name="T5" fmla="*/ 0 h 392"/>
              <a:gd name="T6" fmla="*/ 1537295313 w 610"/>
              <a:gd name="T7" fmla="*/ 0 h 392"/>
              <a:gd name="T8" fmla="*/ 1537295313 w 610"/>
              <a:gd name="T9" fmla="*/ 987901250 h 392"/>
              <a:gd name="T10" fmla="*/ 1537295313 w 610"/>
              <a:gd name="T11" fmla="*/ 987901250 h 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10"/>
              <a:gd name="T19" fmla="*/ 0 h 392"/>
              <a:gd name="T20" fmla="*/ 610 w 610"/>
              <a:gd name="T21" fmla="*/ 392 h 3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10" h="392">
                <a:moveTo>
                  <a:pt x="610" y="392"/>
                </a:moveTo>
                <a:lnTo>
                  <a:pt x="0" y="392"/>
                </a:lnTo>
                <a:lnTo>
                  <a:pt x="0" y="0"/>
                </a:lnTo>
                <a:lnTo>
                  <a:pt x="610" y="0"/>
                </a:lnTo>
                <a:lnTo>
                  <a:pt x="610" y="392"/>
                </a:ln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3" name="Group 272"/>
          <p:cNvGrpSpPr>
            <a:grpSpLocks/>
          </p:cNvGrpSpPr>
          <p:nvPr/>
        </p:nvGrpSpPr>
        <p:grpSpPr bwMode="auto">
          <a:xfrm>
            <a:off x="4552950" y="979488"/>
            <a:ext cx="809625" cy="107950"/>
            <a:chOff x="4362450" y="1093788"/>
            <a:chExt cx="809625" cy="107950"/>
          </a:xfrm>
        </p:grpSpPr>
        <p:sp>
          <p:nvSpPr>
            <p:cNvPr id="7371" name="Freeform 157"/>
            <p:cNvSpPr>
              <a:spLocks/>
            </p:cNvSpPr>
            <p:nvPr/>
          </p:nvSpPr>
          <p:spPr bwMode="auto">
            <a:xfrm>
              <a:off x="5105400" y="1179513"/>
              <a:ext cx="66675" cy="22225"/>
            </a:xfrm>
            <a:custGeom>
              <a:avLst/>
              <a:gdLst>
                <a:gd name="T0" fmla="*/ 85685313 w 42"/>
                <a:gd name="T1" fmla="*/ 0 h 14"/>
                <a:gd name="T2" fmla="*/ 105846563 w 42"/>
                <a:gd name="T3" fmla="*/ 35282188 h 14"/>
                <a:gd name="T4" fmla="*/ 20161250 w 42"/>
                <a:gd name="T5" fmla="*/ 35282188 h 14"/>
                <a:gd name="T6" fmla="*/ 0 w 42"/>
                <a:gd name="T7" fmla="*/ 0 h 14"/>
                <a:gd name="T8" fmla="*/ 85685313 w 42"/>
                <a:gd name="T9" fmla="*/ 0 h 14"/>
                <a:gd name="T10" fmla="*/ 85685313 w 42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14"/>
                <a:gd name="T20" fmla="*/ 42 w 42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14">
                  <a:moveTo>
                    <a:pt x="34" y="0"/>
                  </a:moveTo>
                  <a:lnTo>
                    <a:pt x="42" y="14"/>
                  </a:lnTo>
                  <a:lnTo>
                    <a:pt x="8" y="14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2" name="Freeform 150"/>
            <p:cNvSpPr>
              <a:spLocks/>
            </p:cNvSpPr>
            <p:nvPr/>
          </p:nvSpPr>
          <p:spPr bwMode="auto">
            <a:xfrm>
              <a:off x="4410075" y="1179513"/>
              <a:ext cx="53975" cy="22225"/>
            </a:xfrm>
            <a:custGeom>
              <a:avLst/>
              <a:gdLst>
                <a:gd name="T0" fmla="*/ 5040313 w 34"/>
                <a:gd name="T1" fmla="*/ 0 h 14"/>
                <a:gd name="T2" fmla="*/ 0 w 34"/>
                <a:gd name="T3" fmla="*/ 35282188 h 14"/>
                <a:gd name="T4" fmla="*/ 80645000 w 34"/>
                <a:gd name="T5" fmla="*/ 35282188 h 14"/>
                <a:gd name="T6" fmla="*/ 85685313 w 34"/>
                <a:gd name="T7" fmla="*/ 0 h 14"/>
                <a:gd name="T8" fmla="*/ 5040313 w 34"/>
                <a:gd name="T9" fmla="*/ 0 h 14"/>
                <a:gd name="T10" fmla="*/ 5040313 w 34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4"/>
                <a:gd name="T20" fmla="*/ 34 w 34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4">
                  <a:moveTo>
                    <a:pt x="2" y="0"/>
                  </a:moveTo>
                  <a:lnTo>
                    <a:pt x="0" y="14"/>
                  </a:lnTo>
                  <a:lnTo>
                    <a:pt x="32" y="14"/>
                  </a:lnTo>
                  <a:lnTo>
                    <a:pt x="3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3" name="Freeform 151"/>
            <p:cNvSpPr>
              <a:spLocks/>
            </p:cNvSpPr>
            <p:nvPr/>
          </p:nvSpPr>
          <p:spPr bwMode="auto">
            <a:xfrm>
              <a:off x="4464050" y="1179513"/>
              <a:ext cx="57150" cy="22225"/>
            </a:xfrm>
            <a:custGeom>
              <a:avLst/>
              <a:gdLst>
                <a:gd name="T0" fmla="*/ 5040313 w 36"/>
                <a:gd name="T1" fmla="*/ 0 h 14"/>
                <a:gd name="T2" fmla="*/ 0 w 36"/>
                <a:gd name="T3" fmla="*/ 35282188 h 14"/>
                <a:gd name="T4" fmla="*/ 85685313 w 36"/>
                <a:gd name="T5" fmla="*/ 35282188 h 14"/>
                <a:gd name="T6" fmla="*/ 90725625 w 36"/>
                <a:gd name="T7" fmla="*/ 0 h 14"/>
                <a:gd name="T8" fmla="*/ 5040313 w 36"/>
                <a:gd name="T9" fmla="*/ 0 h 14"/>
                <a:gd name="T10" fmla="*/ 5040313 w 36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14"/>
                <a:gd name="T20" fmla="*/ 36 w 36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14">
                  <a:moveTo>
                    <a:pt x="2" y="0"/>
                  </a:moveTo>
                  <a:lnTo>
                    <a:pt x="0" y="14"/>
                  </a:lnTo>
                  <a:lnTo>
                    <a:pt x="34" y="14"/>
                  </a:lnTo>
                  <a:lnTo>
                    <a:pt x="36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4" name="Freeform 152"/>
            <p:cNvSpPr>
              <a:spLocks/>
            </p:cNvSpPr>
            <p:nvPr/>
          </p:nvSpPr>
          <p:spPr bwMode="auto">
            <a:xfrm>
              <a:off x="4521200" y="1179513"/>
              <a:ext cx="69850" cy="22225"/>
            </a:xfrm>
            <a:custGeom>
              <a:avLst/>
              <a:gdLst>
                <a:gd name="T0" fmla="*/ 5040313 w 44"/>
                <a:gd name="T1" fmla="*/ 0 h 14"/>
                <a:gd name="T2" fmla="*/ 0 w 44"/>
                <a:gd name="T3" fmla="*/ 35282188 h 14"/>
                <a:gd name="T4" fmla="*/ 110886875 w 44"/>
                <a:gd name="T5" fmla="*/ 35282188 h 14"/>
                <a:gd name="T6" fmla="*/ 110886875 w 44"/>
                <a:gd name="T7" fmla="*/ 0 h 14"/>
                <a:gd name="T8" fmla="*/ 5040313 w 44"/>
                <a:gd name="T9" fmla="*/ 0 h 14"/>
                <a:gd name="T10" fmla="*/ 5040313 w 44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14"/>
                <a:gd name="T20" fmla="*/ 44 w 44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14">
                  <a:moveTo>
                    <a:pt x="2" y="0"/>
                  </a:moveTo>
                  <a:lnTo>
                    <a:pt x="0" y="14"/>
                  </a:lnTo>
                  <a:lnTo>
                    <a:pt x="44" y="14"/>
                  </a:lnTo>
                  <a:lnTo>
                    <a:pt x="4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5" name="Freeform 153"/>
            <p:cNvSpPr>
              <a:spLocks/>
            </p:cNvSpPr>
            <p:nvPr/>
          </p:nvSpPr>
          <p:spPr bwMode="auto">
            <a:xfrm>
              <a:off x="4594225" y="1179513"/>
              <a:ext cx="282575" cy="22225"/>
            </a:xfrm>
            <a:custGeom>
              <a:avLst/>
              <a:gdLst>
                <a:gd name="T0" fmla="*/ 5040313 w 178"/>
                <a:gd name="T1" fmla="*/ 0 h 14"/>
                <a:gd name="T2" fmla="*/ 0 w 178"/>
                <a:gd name="T3" fmla="*/ 35282188 h 14"/>
                <a:gd name="T4" fmla="*/ 448587813 w 178"/>
                <a:gd name="T5" fmla="*/ 35282188 h 14"/>
                <a:gd name="T6" fmla="*/ 443547500 w 178"/>
                <a:gd name="T7" fmla="*/ 0 h 14"/>
                <a:gd name="T8" fmla="*/ 5040313 w 178"/>
                <a:gd name="T9" fmla="*/ 0 h 14"/>
                <a:gd name="T10" fmla="*/ 5040313 w 178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8"/>
                <a:gd name="T19" fmla="*/ 0 h 14"/>
                <a:gd name="T20" fmla="*/ 178 w 178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8" h="14">
                  <a:moveTo>
                    <a:pt x="2" y="0"/>
                  </a:moveTo>
                  <a:lnTo>
                    <a:pt x="0" y="14"/>
                  </a:lnTo>
                  <a:lnTo>
                    <a:pt x="178" y="14"/>
                  </a:lnTo>
                  <a:lnTo>
                    <a:pt x="176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6" name="Freeform 154"/>
            <p:cNvSpPr>
              <a:spLocks/>
            </p:cNvSpPr>
            <p:nvPr/>
          </p:nvSpPr>
          <p:spPr bwMode="auto">
            <a:xfrm>
              <a:off x="4876800" y="1179513"/>
              <a:ext cx="73025" cy="22225"/>
            </a:xfrm>
            <a:custGeom>
              <a:avLst/>
              <a:gdLst>
                <a:gd name="T0" fmla="*/ 110886875 w 46"/>
                <a:gd name="T1" fmla="*/ 0 h 14"/>
                <a:gd name="T2" fmla="*/ 115927188 w 46"/>
                <a:gd name="T3" fmla="*/ 35282188 h 14"/>
                <a:gd name="T4" fmla="*/ 5040313 w 46"/>
                <a:gd name="T5" fmla="*/ 35282188 h 14"/>
                <a:gd name="T6" fmla="*/ 0 w 46"/>
                <a:gd name="T7" fmla="*/ 0 h 14"/>
                <a:gd name="T8" fmla="*/ 110886875 w 46"/>
                <a:gd name="T9" fmla="*/ 0 h 14"/>
                <a:gd name="T10" fmla="*/ 110886875 w 46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14"/>
                <a:gd name="T20" fmla="*/ 46 w 46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14">
                  <a:moveTo>
                    <a:pt x="44" y="0"/>
                  </a:moveTo>
                  <a:lnTo>
                    <a:pt x="46" y="14"/>
                  </a:lnTo>
                  <a:lnTo>
                    <a:pt x="2" y="14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7" name="Freeform 155"/>
            <p:cNvSpPr>
              <a:spLocks/>
            </p:cNvSpPr>
            <p:nvPr/>
          </p:nvSpPr>
          <p:spPr bwMode="auto">
            <a:xfrm>
              <a:off x="5006975" y="1176338"/>
              <a:ext cx="53975" cy="25400"/>
            </a:xfrm>
            <a:custGeom>
              <a:avLst/>
              <a:gdLst>
                <a:gd name="T0" fmla="*/ 75604688 w 34"/>
                <a:gd name="T1" fmla="*/ 0 h 16"/>
                <a:gd name="T2" fmla="*/ 85685313 w 34"/>
                <a:gd name="T3" fmla="*/ 40322500 h 16"/>
                <a:gd name="T4" fmla="*/ 5040313 w 34"/>
                <a:gd name="T5" fmla="*/ 40322500 h 16"/>
                <a:gd name="T6" fmla="*/ 0 w 34"/>
                <a:gd name="T7" fmla="*/ 0 h 16"/>
                <a:gd name="T8" fmla="*/ 75604688 w 34"/>
                <a:gd name="T9" fmla="*/ 0 h 16"/>
                <a:gd name="T10" fmla="*/ 75604688 w 3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6"/>
                <a:gd name="T20" fmla="*/ 34 w 3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6">
                  <a:moveTo>
                    <a:pt x="30" y="0"/>
                  </a:moveTo>
                  <a:lnTo>
                    <a:pt x="34" y="16"/>
                  </a:lnTo>
                  <a:lnTo>
                    <a:pt x="2" y="16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8" name="Freeform 156"/>
            <p:cNvSpPr>
              <a:spLocks/>
            </p:cNvSpPr>
            <p:nvPr/>
          </p:nvSpPr>
          <p:spPr bwMode="auto">
            <a:xfrm>
              <a:off x="4949825" y="1176338"/>
              <a:ext cx="57150" cy="25400"/>
            </a:xfrm>
            <a:custGeom>
              <a:avLst/>
              <a:gdLst>
                <a:gd name="T0" fmla="*/ 80645000 w 36"/>
                <a:gd name="T1" fmla="*/ 0 h 16"/>
                <a:gd name="T2" fmla="*/ 90725625 w 36"/>
                <a:gd name="T3" fmla="*/ 40322500 h 16"/>
                <a:gd name="T4" fmla="*/ 5040313 w 36"/>
                <a:gd name="T5" fmla="*/ 40322500 h 16"/>
                <a:gd name="T6" fmla="*/ 0 w 36"/>
                <a:gd name="T7" fmla="*/ 5040313 h 16"/>
                <a:gd name="T8" fmla="*/ 80645000 w 36"/>
                <a:gd name="T9" fmla="*/ 0 h 16"/>
                <a:gd name="T10" fmla="*/ 80645000 w 36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16"/>
                <a:gd name="T20" fmla="*/ 36 w 36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16">
                  <a:moveTo>
                    <a:pt x="32" y="0"/>
                  </a:moveTo>
                  <a:lnTo>
                    <a:pt x="36" y="16"/>
                  </a:lnTo>
                  <a:lnTo>
                    <a:pt x="2" y="16"/>
                  </a:lnTo>
                  <a:lnTo>
                    <a:pt x="0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9" name="Freeform 158"/>
            <p:cNvSpPr>
              <a:spLocks/>
            </p:cNvSpPr>
            <p:nvPr/>
          </p:nvSpPr>
          <p:spPr bwMode="auto">
            <a:xfrm>
              <a:off x="5060950" y="1179513"/>
              <a:ext cx="47625" cy="9525"/>
            </a:xfrm>
            <a:custGeom>
              <a:avLst/>
              <a:gdLst>
                <a:gd name="T0" fmla="*/ 70564375 w 30"/>
                <a:gd name="T1" fmla="*/ 0 h 6"/>
                <a:gd name="T2" fmla="*/ 75604688 w 30"/>
                <a:gd name="T3" fmla="*/ 15120938 h 6"/>
                <a:gd name="T4" fmla="*/ 0 w 30"/>
                <a:gd name="T5" fmla="*/ 15120938 h 6"/>
                <a:gd name="T6" fmla="*/ 0 w 30"/>
                <a:gd name="T7" fmla="*/ 0 h 6"/>
                <a:gd name="T8" fmla="*/ 70564375 w 30"/>
                <a:gd name="T9" fmla="*/ 0 h 6"/>
                <a:gd name="T10" fmla="*/ 70564375 w 3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6"/>
                <a:gd name="T20" fmla="*/ 30 w 3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6">
                  <a:moveTo>
                    <a:pt x="28" y="0"/>
                  </a:moveTo>
                  <a:lnTo>
                    <a:pt x="30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0" name="Freeform 159"/>
            <p:cNvSpPr>
              <a:spLocks/>
            </p:cNvSpPr>
            <p:nvPr/>
          </p:nvSpPr>
          <p:spPr bwMode="auto">
            <a:xfrm>
              <a:off x="5064125" y="1189038"/>
              <a:ext cx="47625" cy="12700"/>
            </a:xfrm>
            <a:custGeom>
              <a:avLst/>
              <a:gdLst>
                <a:gd name="T0" fmla="*/ 70564375 w 30"/>
                <a:gd name="T1" fmla="*/ 0 h 8"/>
                <a:gd name="T2" fmla="*/ 75604688 w 30"/>
                <a:gd name="T3" fmla="*/ 20161250 h 8"/>
                <a:gd name="T4" fmla="*/ 5040313 w 30"/>
                <a:gd name="T5" fmla="*/ 20161250 h 8"/>
                <a:gd name="T6" fmla="*/ 0 w 30"/>
                <a:gd name="T7" fmla="*/ 0 h 8"/>
                <a:gd name="T8" fmla="*/ 70564375 w 30"/>
                <a:gd name="T9" fmla="*/ 0 h 8"/>
                <a:gd name="T10" fmla="*/ 70564375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28" y="0"/>
                  </a:moveTo>
                  <a:lnTo>
                    <a:pt x="30" y="8"/>
                  </a:lnTo>
                  <a:lnTo>
                    <a:pt x="2" y="8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1" name="Freeform 160"/>
            <p:cNvSpPr>
              <a:spLocks/>
            </p:cNvSpPr>
            <p:nvPr/>
          </p:nvSpPr>
          <p:spPr bwMode="auto">
            <a:xfrm>
              <a:off x="4362450" y="1157288"/>
              <a:ext cx="66675" cy="19050"/>
            </a:xfrm>
            <a:custGeom>
              <a:avLst/>
              <a:gdLst>
                <a:gd name="T0" fmla="*/ 10080625 w 42"/>
                <a:gd name="T1" fmla="*/ 0 h 12"/>
                <a:gd name="T2" fmla="*/ 0 w 42"/>
                <a:gd name="T3" fmla="*/ 30241875 h 12"/>
                <a:gd name="T4" fmla="*/ 100806250 w 42"/>
                <a:gd name="T5" fmla="*/ 30241875 h 12"/>
                <a:gd name="T6" fmla="*/ 105846563 w 42"/>
                <a:gd name="T7" fmla="*/ 0 h 12"/>
                <a:gd name="T8" fmla="*/ 10080625 w 42"/>
                <a:gd name="T9" fmla="*/ 0 h 12"/>
                <a:gd name="T10" fmla="*/ 10080625 w 4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12"/>
                <a:gd name="T20" fmla="*/ 42 w 42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12">
                  <a:moveTo>
                    <a:pt x="4" y="0"/>
                  </a:moveTo>
                  <a:lnTo>
                    <a:pt x="0" y="12"/>
                  </a:lnTo>
                  <a:lnTo>
                    <a:pt x="40" y="12"/>
                  </a:lnTo>
                  <a:lnTo>
                    <a:pt x="4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2" name="Freeform 161"/>
            <p:cNvSpPr>
              <a:spLocks/>
            </p:cNvSpPr>
            <p:nvPr/>
          </p:nvSpPr>
          <p:spPr bwMode="auto">
            <a:xfrm>
              <a:off x="4368800" y="1138238"/>
              <a:ext cx="92075" cy="19050"/>
            </a:xfrm>
            <a:custGeom>
              <a:avLst/>
              <a:gdLst>
                <a:gd name="T0" fmla="*/ 10080625 w 58"/>
                <a:gd name="T1" fmla="*/ 0 h 12"/>
                <a:gd name="T2" fmla="*/ 0 w 58"/>
                <a:gd name="T3" fmla="*/ 30241875 h 12"/>
                <a:gd name="T4" fmla="*/ 141128750 w 58"/>
                <a:gd name="T5" fmla="*/ 25201563 h 12"/>
                <a:gd name="T6" fmla="*/ 146169063 w 58"/>
                <a:gd name="T7" fmla="*/ 0 h 12"/>
                <a:gd name="T8" fmla="*/ 10080625 w 58"/>
                <a:gd name="T9" fmla="*/ 0 h 12"/>
                <a:gd name="T10" fmla="*/ 10080625 w 58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8"/>
                <a:gd name="T19" fmla="*/ 0 h 12"/>
                <a:gd name="T20" fmla="*/ 58 w 58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8" h="12">
                  <a:moveTo>
                    <a:pt x="4" y="0"/>
                  </a:moveTo>
                  <a:lnTo>
                    <a:pt x="0" y="12"/>
                  </a:lnTo>
                  <a:lnTo>
                    <a:pt x="56" y="10"/>
                  </a:lnTo>
                  <a:lnTo>
                    <a:pt x="58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3" name="Freeform 162"/>
            <p:cNvSpPr>
              <a:spLocks/>
            </p:cNvSpPr>
            <p:nvPr/>
          </p:nvSpPr>
          <p:spPr bwMode="auto">
            <a:xfrm>
              <a:off x="4375150" y="1122363"/>
              <a:ext cx="79375" cy="15875"/>
            </a:xfrm>
            <a:custGeom>
              <a:avLst/>
              <a:gdLst>
                <a:gd name="T0" fmla="*/ 10080625 w 50"/>
                <a:gd name="T1" fmla="*/ 0 h 10"/>
                <a:gd name="T2" fmla="*/ 0 w 50"/>
                <a:gd name="T3" fmla="*/ 25201563 h 10"/>
                <a:gd name="T4" fmla="*/ 120967500 w 50"/>
                <a:gd name="T5" fmla="*/ 20161250 h 10"/>
                <a:gd name="T6" fmla="*/ 126007813 w 50"/>
                <a:gd name="T7" fmla="*/ 0 h 10"/>
                <a:gd name="T8" fmla="*/ 10080625 w 50"/>
                <a:gd name="T9" fmla="*/ 0 h 10"/>
                <a:gd name="T10" fmla="*/ 10080625 w 5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10"/>
                <a:gd name="T20" fmla="*/ 50 w 5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10">
                  <a:moveTo>
                    <a:pt x="4" y="0"/>
                  </a:moveTo>
                  <a:lnTo>
                    <a:pt x="0" y="10"/>
                  </a:lnTo>
                  <a:lnTo>
                    <a:pt x="48" y="8"/>
                  </a:lnTo>
                  <a:lnTo>
                    <a:pt x="5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4" name="Freeform 163"/>
            <p:cNvSpPr>
              <a:spLocks/>
            </p:cNvSpPr>
            <p:nvPr/>
          </p:nvSpPr>
          <p:spPr bwMode="auto">
            <a:xfrm>
              <a:off x="4381500" y="1103313"/>
              <a:ext cx="50800" cy="15875"/>
            </a:xfrm>
            <a:custGeom>
              <a:avLst/>
              <a:gdLst>
                <a:gd name="T0" fmla="*/ 5040313 w 32"/>
                <a:gd name="T1" fmla="*/ 0 h 10"/>
                <a:gd name="T2" fmla="*/ 0 w 32"/>
                <a:gd name="T3" fmla="*/ 25201563 h 10"/>
                <a:gd name="T4" fmla="*/ 75604688 w 32"/>
                <a:gd name="T5" fmla="*/ 25201563 h 10"/>
                <a:gd name="T6" fmla="*/ 80645000 w 32"/>
                <a:gd name="T7" fmla="*/ 0 h 10"/>
                <a:gd name="T8" fmla="*/ 5040313 w 32"/>
                <a:gd name="T9" fmla="*/ 0 h 10"/>
                <a:gd name="T10" fmla="*/ 5040313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2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5" name="Freeform 164"/>
            <p:cNvSpPr>
              <a:spLocks/>
            </p:cNvSpPr>
            <p:nvPr/>
          </p:nvSpPr>
          <p:spPr bwMode="auto">
            <a:xfrm>
              <a:off x="4387850" y="1093788"/>
              <a:ext cx="57150" cy="9525"/>
            </a:xfrm>
            <a:custGeom>
              <a:avLst/>
              <a:gdLst>
                <a:gd name="T0" fmla="*/ 0 w 36"/>
                <a:gd name="T1" fmla="*/ 0 h 6"/>
                <a:gd name="T2" fmla="*/ 0 w 36"/>
                <a:gd name="T3" fmla="*/ 15120938 h 6"/>
                <a:gd name="T4" fmla="*/ 80645000 w 36"/>
                <a:gd name="T5" fmla="*/ 15120938 h 6"/>
                <a:gd name="T6" fmla="*/ 90725625 w 36"/>
                <a:gd name="T7" fmla="*/ 0 h 6"/>
                <a:gd name="T8" fmla="*/ 0 w 36"/>
                <a:gd name="T9" fmla="*/ 0 h 6"/>
                <a:gd name="T10" fmla="*/ 0 w 36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6"/>
                <a:gd name="T20" fmla="*/ 36 w 36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6">
                  <a:moveTo>
                    <a:pt x="0" y="0"/>
                  </a:moveTo>
                  <a:lnTo>
                    <a:pt x="0" y="6"/>
                  </a:lnTo>
                  <a:lnTo>
                    <a:pt x="32" y="6"/>
                  </a:lnTo>
                  <a:lnTo>
                    <a:pt x="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6" name="Freeform 165"/>
            <p:cNvSpPr>
              <a:spLocks/>
            </p:cNvSpPr>
            <p:nvPr/>
          </p:nvSpPr>
          <p:spPr bwMode="auto">
            <a:xfrm>
              <a:off x="4483100" y="1103313"/>
              <a:ext cx="47625" cy="15875"/>
            </a:xfrm>
            <a:custGeom>
              <a:avLst/>
              <a:gdLst>
                <a:gd name="T0" fmla="*/ 5040313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5040313 w 30"/>
                <a:gd name="T9" fmla="*/ 0 h 10"/>
                <a:gd name="T10" fmla="*/ 5040313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2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7" name="Freeform 166"/>
            <p:cNvSpPr>
              <a:spLocks/>
            </p:cNvSpPr>
            <p:nvPr/>
          </p:nvSpPr>
          <p:spPr bwMode="auto">
            <a:xfrm>
              <a:off x="4432300" y="1103313"/>
              <a:ext cx="50800" cy="15875"/>
            </a:xfrm>
            <a:custGeom>
              <a:avLst/>
              <a:gdLst>
                <a:gd name="T0" fmla="*/ 5040313 w 32"/>
                <a:gd name="T1" fmla="*/ 0 h 10"/>
                <a:gd name="T2" fmla="*/ 0 w 32"/>
                <a:gd name="T3" fmla="*/ 25201563 h 10"/>
                <a:gd name="T4" fmla="*/ 75604688 w 32"/>
                <a:gd name="T5" fmla="*/ 25201563 h 10"/>
                <a:gd name="T6" fmla="*/ 80645000 w 32"/>
                <a:gd name="T7" fmla="*/ 0 h 10"/>
                <a:gd name="T8" fmla="*/ 5040313 w 32"/>
                <a:gd name="T9" fmla="*/ 0 h 10"/>
                <a:gd name="T10" fmla="*/ 5040313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2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8" name="Freeform 167"/>
            <p:cNvSpPr>
              <a:spLocks/>
            </p:cNvSpPr>
            <p:nvPr/>
          </p:nvSpPr>
          <p:spPr bwMode="auto">
            <a:xfrm>
              <a:off x="4533900" y="1103313"/>
              <a:ext cx="50800" cy="15875"/>
            </a:xfrm>
            <a:custGeom>
              <a:avLst/>
              <a:gdLst>
                <a:gd name="T0" fmla="*/ 5040313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5040313 w 32"/>
                <a:gd name="T9" fmla="*/ 0 h 10"/>
                <a:gd name="T10" fmla="*/ 5040313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2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9" name="Freeform 168"/>
            <p:cNvSpPr>
              <a:spLocks/>
            </p:cNvSpPr>
            <p:nvPr/>
          </p:nvSpPr>
          <p:spPr bwMode="auto">
            <a:xfrm>
              <a:off x="4587875" y="11033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75604688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0" name="Freeform 169"/>
            <p:cNvSpPr>
              <a:spLocks/>
            </p:cNvSpPr>
            <p:nvPr/>
          </p:nvSpPr>
          <p:spPr bwMode="auto">
            <a:xfrm>
              <a:off x="4638675" y="11033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1" name="Freeform 170"/>
            <p:cNvSpPr>
              <a:spLocks/>
            </p:cNvSpPr>
            <p:nvPr/>
          </p:nvSpPr>
          <p:spPr bwMode="auto">
            <a:xfrm>
              <a:off x="4692650" y="11033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2" name="Freeform 171"/>
            <p:cNvSpPr>
              <a:spLocks/>
            </p:cNvSpPr>
            <p:nvPr/>
          </p:nvSpPr>
          <p:spPr bwMode="auto">
            <a:xfrm>
              <a:off x="4743450" y="11033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3" name="Freeform 172"/>
            <p:cNvSpPr>
              <a:spLocks/>
            </p:cNvSpPr>
            <p:nvPr/>
          </p:nvSpPr>
          <p:spPr bwMode="auto">
            <a:xfrm>
              <a:off x="4794250" y="11033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4" name="Freeform 173"/>
            <p:cNvSpPr>
              <a:spLocks/>
            </p:cNvSpPr>
            <p:nvPr/>
          </p:nvSpPr>
          <p:spPr bwMode="auto">
            <a:xfrm>
              <a:off x="4848225" y="11033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5" name="Freeform 174"/>
            <p:cNvSpPr>
              <a:spLocks/>
            </p:cNvSpPr>
            <p:nvPr/>
          </p:nvSpPr>
          <p:spPr bwMode="auto">
            <a:xfrm>
              <a:off x="4899025" y="11033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6" name="Freeform 175"/>
            <p:cNvSpPr>
              <a:spLocks/>
            </p:cNvSpPr>
            <p:nvPr/>
          </p:nvSpPr>
          <p:spPr bwMode="auto">
            <a:xfrm>
              <a:off x="4949825" y="1103313"/>
              <a:ext cx="53975" cy="15875"/>
            </a:xfrm>
            <a:custGeom>
              <a:avLst/>
              <a:gdLst>
                <a:gd name="T0" fmla="*/ 0 w 34"/>
                <a:gd name="T1" fmla="*/ 0 h 10"/>
                <a:gd name="T2" fmla="*/ 5040313 w 34"/>
                <a:gd name="T3" fmla="*/ 25201563 h 10"/>
                <a:gd name="T4" fmla="*/ 85685313 w 34"/>
                <a:gd name="T5" fmla="*/ 25201563 h 10"/>
                <a:gd name="T6" fmla="*/ 75604688 w 34"/>
                <a:gd name="T7" fmla="*/ 0 h 10"/>
                <a:gd name="T8" fmla="*/ 0 w 34"/>
                <a:gd name="T9" fmla="*/ 0 h 10"/>
                <a:gd name="T10" fmla="*/ 0 w 34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0"/>
                <a:gd name="T20" fmla="*/ 34 w 34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0">
                  <a:moveTo>
                    <a:pt x="0" y="0"/>
                  </a:moveTo>
                  <a:lnTo>
                    <a:pt x="2" y="10"/>
                  </a:lnTo>
                  <a:lnTo>
                    <a:pt x="34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7" name="Freeform 176"/>
            <p:cNvSpPr>
              <a:spLocks/>
            </p:cNvSpPr>
            <p:nvPr/>
          </p:nvSpPr>
          <p:spPr bwMode="auto">
            <a:xfrm>
              <a:off x="5000625" y="1103313"/>
              <a:ext cx="57150" cy="15875"/>
            </a:xfrm>
            <a:custGeom>
              <a:avLst/>
              <a:gdLst>
                <a:gd name="T0" fmla="*/ 0 w 36"/>
                <a:gd name="T1" fmla="*/ 0 h 10"/>
                <a:gd name="T2" fmla="*/ 10080625 w 36"/>
                <a:gd name="T3" fmla="*/ 25201563 h 10"/>
                <a:gd name="T4" fmla="*/ 90725625 w 36"/>
                <a:gd name="T5" fmla="*/ 25201563 h 10"/>
                <a:gd name="T6" fmla="*/ 80645000 w 36"/>
                <a:gd name="T7" fmla="*/ 0 h 10"/>
                <a:gd name="T8" fmla="*/ 0 w 36"/>
                <a:gd name="T9" fmla="*/ 0 h 10"/>
                <a:gd name="T10" fmla="*/ 0 w 36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10"/>
                <a:gd name="T20" fmla="*/ 36 w 36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10">
                  <a:moveTo>
                    <a:pt x="0" y="0"/>
                  </a:moveTo>
                  <a:lnTo>
                    <a:pt x="4" y="1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8" name="Freeform 177"/>
            <p:cNvSpPr>
              <a:spLocks/>
            </p:cNvSpPr>
            <p:nvPr/>
          </p:nvSpPr>
          <p:spPr bwMode="auto">
            <a:xfrm>
              <a:off x="5054600" y="1103313"/>
              <a:ext cx="76200" cy="15875"/>
            </a:xfrm>
            <a:custGeom>
              <a:avLst/>
              <a:gdLst>
                <a:gd name="T0" fmla="*/ 0 w 48"/>
                <a:gd name="T1" fmla="*/ 0 h 10"/>
                <a:gd name="T2" fmla="*/ 10080625 w 48"/>
                <a:gd name="T3" fmla="*/ 25201563 h 10"/>
                <a:gd name="T4" fmla="*/ 120967500 w 48"/>
                <a:gd name="T5" fmla="*/ 25201563 h 10"/>
                <a:gd name="T6" fmla="*/ 110886875 w 48"/>
                <a:gd name="T7" fmla="*/ 0 h 10"/>
                <a:gd name="T8" fmla="*/ 0 w 48"/>
                <a:gd name="T9" fmla="*/ 0 h 10"/>
                <a:gd name="T10" fmla="*/ 0 w 48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10"/>
                <a:gd name="T20" fmla="*/ 48 w 48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10">
                  <a:moveTo>
                    <a:pt x="0" y="0"/>
                  </a:moveTo>
                  <a:lnTo>
                    <a:pt x="4" y="10"/>
                  </a:lnTo>
                  <a:lnTo>
                    <a:pt x="48" y="10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9" name="Freeform 178"/>
            <p:cNvSpPr>
              <a:spLocks/>
            </p:cNvSpPr>
            <p:nvPr/>
          </p:nvSpPr>
          <p:spPr bwMode="auto">
            <a:xfrm>
              <a:off x="4505325" y="1122363"/>
              <a:ext cx="47625" cy="12700"/>
            </a:xfrm>
            <a:custGeom>
              <a:avLst/>
              <a:gdLst>
                <a:gd name="T0" fmla="*/ 5040313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5040313 w 30"/>
                <a:gd name="T9" fmla="*/ 0 h 8"/>
                <a:gd name="T10" fmla="*/ 5040313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2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0" name="Freeform 179"/>
            <p:cNvSpPr>
              <a:spLocks/>
            </p:cNvSpPr>
            <p:nvPr/>
          </p:nvSpPr>
          <p:spPr bwMode="auto">
            <a:xfrm>
              <a:off x="4454525" y="1122363"/>
              <a:ext cx="50800" cy="12700"/>
            </a:xfrm>
            <a:custGeom>
              <a:avLst/>
              <a:gdLst>
                <a:gd name="T0" fmla="*/ 5040313 w 32"/>
                <a:gd name="T1" fmla="*/ 0 h 8"/>
                <a:gd name="T2" fmla="*/ 0 w 32"/>
                <a:gd name="T3" fmla="*/ 20161250 h 8"/>
                <a:gd name="T4" fmla="*/ 75604688 w 32"/>
                <a:gd name="T5" fmla="*/ 20161250 h 8"/>
                <a:gd name="T6" fmla="*/ 80645000 w 32"/>
                <a:gd name="T7" fmla="*/ 0 h 8"/>
                <a:gd name="T8" fmla="*/ 5040313 w 32"/>
                <a:gd name="T9" fmla="*/ 0 h 8"/>
                <a:gd name="T10" fmla="*/ 5040313 w 32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8"/>
                <a:gd name="T20" fmla="*/ 32 w 32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8">
                  <a:moveTo>
                    <a:pt x="2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1" name="Freeform 180"/>
            <p:cNvSpPr>
              <a:spLocks/>
            </p:cNvSpPr>
            <p:nvPr/>
          </p:nvSpPr>
          <p:spPr bwMode="auto">
            <a:xfrm>
              <a:off x="4559300" y="1122363"/>
              <a:ext cx="50800" cy="12700"/>
            </a:xfrm>
            <a:custGeom>
              <a:avLst/>
              <a:gdLst>
                <a:gd name="T0" fmla="*/ 0 w 32"/>
                <a:gd name="T1" fmla="*/ 0 h 8"/>
                <a:gd name="T2" fmla="*/ 0 w 32"/>
                <a:gd name="T3" fmla="*/ 20161250 h 8"/>
                <a:gd name="T4" fmla="*/ 80645000 w 32"/>
                <a:gd name="T5" fmla="*/ 20161250 h 8"/>
                <a:gd name="T6" fmla="*/ 80645000 w 32"/>
                <a:gd name="T7" fmla="*/ 0 h 8"/>
                <a:gd name="T8" fmla="*/ 0 w 32"/>
                <a:gd name="T9" fmla="*/ 0 h 8"/>
                <a:gd name="T10" fmla="*/ 0 w 32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8"/>
                <a:gd name="T20" fmla="*/ 32 w 32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8">
                  <a:moveTo>
                    <a:pt x="0" y="0"/>
                  </a:moveTo>
                  <a:lnTo>
                    <a:pt x="0" y="8"/>
                  </a:lnTo>
                  <a:lnTo>
                    <a:pt x="32" y="8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2" name="Freeform 181"/>
            <p:cNvSpPr>
              <a:spLocks/>
            </p:cNvSpPr>
            <p:nvPr/>
          </p:nvSpPr>
          <p:spPr bwMode="auto">
            <a:xfrm>
              <a:off x="4613275" y="112236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3" name="Freeform 182"/>
            <p:cNvSpPr>
              <a:spLocks/>
            </p:cNvSpPr>
            <p:nvPr/>
          </p:nvSpPr>
          <p:spPr bwMode="auto">
            <a:xfrm>
              <a:off x="4664075" y="1122363"/>
              <a:ext cx="50800" cy="12700"/>
            </a:xfrm>
            <a:custGeom>
              <a:avLst/>
              <a:gdLst>
                <a:gd name="T0" fmla="*/ 0 w 32"/>
                <a:gd name="T1" fmla="*/ 0 h 8"/>
                <a:gd name="T2" fmla="*/ 0 w 32"/>
                <a:gd name="T3" fmla="*/ 20161250 h 8"/>
                <a:gd name="T4" fmla="*/ 80645000 w 32"/>
                <a:gd name="T5" fmla="*/ 20161250 h 8"/>
                <a:gd name="T6" fmla="*/ 80645000 w 32"/>
                <a:gd name="T7" fmla="*/ 0 h 8"/>
                <a:gd name="T8" fmla="*/ 0 w 32"/>
                <a:gd name="T9" fmla="*/ 0 h 8"/>
                <a:gd name="T10" fmla="*/ 0 w 32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8"/>
                <a:gd name="T20" fmla="*/ 32 w 32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8">
                  <a:moveTo>
                    <a:pt x="0" y="0"/>
                  </a:moveTo>
                  <a:lnTo>
                    <a:pt x="0" y="8"/>
                  </a:lnTo>
                  <a:lnTo>
                    <a:pt x="32" y="8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4" name="Freeform 183"/>
            <p:cNvSpPr>
              <a:spLocks/>
            </p:cNvSpPr>
            <p:nvPr/>
          </p:nvSpPr>
          <p:spPr bwMode="auto">
            <a:xfrm>
              <a:off x="4718050" y="1122363"/>
              <a:ext cx="50800" cy="12700"/>
            </a:xfrm>
            <a:custGeom>
              <a:avLst/>
              <a:gdLst>
                <a:gd name="T0" fmla="*/ 0 w 32"/>
                <a:gd name="T1" fmla="*/ 0 h 8"/>
                <a:gd name="T2" fmla="*/ 0 w 32"/>
                <a:gd name="T3" fmla="*/ 20161250 h 8"/>
                <a:gd name="T4" fmla="*/ 80645000 w 32"/>
                <a:gd name="T5" fmla="*/ 20161250 h 8"/>
                <a:gd name="T6" fmla="*/ 80645000 w 32"/>
                <a:gd name="T7" fmla="*/ 0 h 8"/>
                <a:gd name="T8" fmla="*/ 0 w 32"/>
                <a:gd name="T9" fmla="*/ 0 h 8"/>
                <a:gd name="T10" fmla="*/ 0 w 32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8"/>
                <a:gd name="T20" fmla="*/ 32 w 32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8">
                  <a:moveTo>
                    <a:pt x="0" y="0"/>
                  </a:moveTo>
                  <a:lnTo>
                    <a:pt x="0" y="8"/>
                  </a:lnTo>
                  <a:lnTo>
                    <a:pt x="32" y="8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5" name="Freeform 184"/>
            <p:cNvSpPr>
              <a:spLocks/>
            </p:cNvSpPr>
            <p:nvPr/>
          </p:nvSpPr>
          <p:spPr bwMode="auto">
            <a:xfrm>
              <a:off x="4772025" y="112236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6" name="Freeform 185"/>
            <p:cNvSpPr>
              <a:spLocks/>
            </p:cNvSpPr>
            <p:nvPr/>
          </p:nvSpPr>
          <p:spPr bwMode="auto">
            <a:xfrm>
              <a:off x="4822825" y="1122363"/>
              <a:ext cx="50800" cy="12700"/>
            </a:xfrm>
            <a:custGeom>
              <a:avLst/>
              <a:gdLst>
                <a:gd name="T0" fmla="*/ 0 w 32"/>
                <a:gd name="T1" fmla="*/ 0 h 8"/>
                <a:gd name="T2" fmla="*/ 5040313 w 32"/>
                <a:gd name="T3" fmla="*/ 20161250 h 8"/>
                <a:gd name="T4" fmla="*/ 80645000 w 32"/>
                <a:gd name="T5" fmla="*/ 20161250 h 8"/>
                <a:gd name="T6" fmla="*/ 80645000 w 32"/>
                <a:gd name="T7" fmla="*/ 0 h 8"/>
                <a:gd name="T8" fmla="*/ 0 w 32"/>
                <a:gd name="T9" fmla="*/ 0 h 8"/>
                <a:gd name="T10" fmla="*/ 0 w 32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8"/>
                <a:gd name="T20" fmla="*/ 32 w 32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8">
                  <a:moveTo>
                    <a:pt x="0" y="0"/>
                  </a:moveTo>
                  <a:lnTo>
                    <a:pt x="2" y="8"/>
                  </a:lnTo>
                  <a:lnTo>
                    <a:pt x="32" y="8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7" name="Freeform 186"/>
            <p:cNvSpPr>
              <a:spLocks/>
            </p:cNvSpPr>
            <p:nvPr/>
          </p:nvSpPr>
          <p:spPr bwMode="auto">
            <a:xfrm>
              <a:off x="4876800" y="112236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8" name="Freeform 187"/>
            <p:cNvSpPr>
              <a:spLocks/>
            </p:cNvSpPr>
            <p:nvPr/>
          </p:nvSpPr>
          <p:spPr bwMode="auto">
            <a:xfrm>
              <a:off x="4927600" y="1122363"/>
              <a:ext cx="53975" cy="12700"/>
            </a:xfrm>
            <a:custGeom>
              <a:avLst/>
              <a:gdLst>
                <a:gd name="T0" fmla="*/ 0 w 34"/>
                <a:gd name="T1" fmla="*/ 0 h 8"/>
                <a:gd name="T2" fmla="*/ 5040313 w 34"/>
                <a:gd name="T3" fmla="*/ 20161250 h 8"/>
                <a:gd name="T4" fmla="*/ 85685313 w 34"/>
                <a:gd name="T5" fmla="*/ 20161250 h 8"/>
                <a:gd name="T6" fmla="*/ 75604688 w 34"/>
                <a:gd name="T7" fmla="*/ 0 h 8"/>
                <a:gd name="T8" fmla="*/ 0 w 34"/>
                <a:gd name="T9" fmla="*/ 0 h 8"/>
                <a:gd name="T10" fmla="*/ 0 w 34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8"/>
                <a:gd name="T20" fmla="*/ 34 w 3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8">
                  <a:moveTo>
                    <a:pt x="0" y="0"/>
                  </a:moveTo>
                  <a:lnTo>
                    <a:pt x="2" y="8"/>
                  </a:lnTo>
                  <a:lnTo>
                    <a:pt x="34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9" name="Freeform 188"/>
            <p:cNvSpPr>
              <a:spLocks/>
            </p:cNvSpPr>
            <p:nvPr/>
          </p:nvSpPr>
          <p:spPr bwMode="auto">
            <a:xfrm>
              <a:off x="4981575" y="1122363"/>
              <a:ext cx="50800" cy="12700"/>
            </a:xfrm>
            <a:custGeom>
              <a:avLst/>
              <a:gdLst>
                <a:gd name="T0" fmla="*/ 0 w 32"/>
                <a:gd name="T1" fmla="*/ 0 h 8"/>
                <a:gd name="T2" fmla="*/ 0 w 32"/>
                <a:gd name="T3" fmla="*/ 20161250 h 8"/>
                <a:gd name="T4" fmla="*/ 80645000 w 32"/>
                <a:gd name="T5" fmla="*/ 20161250 h 8"/>
                <a:gd name="T6" fmla="*/ 75604688 w 32"/>
                <a:gd name="T7" fmla="*/ 0 h 8"/>
                <a:gd name="T8" fmla="*/ 0 w 32"/>
                <a:gd name="T9" fmla="*/ 0 h 8"/>
                <a:gd name="T10" fmla="*/ 0 w 32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8"/>
                <a:gd name="T20" fmla="*/ 32 w 32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8">
                  <a:moveTo>
                    <a:pt x="0" y="0"/>
                  </a:moveTo>
                  <a:lnTo>
                    <a:pt x="0" y="8"/>
                  </a:lnTo>
                  <a:lnTo>
                    <a:pt x="32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0" name="Freeform 189"/>
            <p:cNvSpPr>
              <a:spLocks/>
            </p:cNvSpPr>
            <p:nvPr/>
          </p:nvSpPr>
          <p:spPr bwMode="auto">
            <a:xfrm>
              <a:off x="5029200" y="1122363"/>
              <a:ext cx="57150" cy="12700"/>
            </a:xfrm>
            <a:custGeom>
              <a:avLst/>
              <a:gdLst>
                <a:gd name="T0" fmla="*/ 0 w 36"/>
                <a:gd name="T1" fmla="*/ 0 h 8"/>
                <a:gd name="T2" fmla="*/ 10080625 w 36"/>
                <a:gd name="T3" fmla="*/ 20161250 h 8"/>
                <a:gd name="T4" fmla="*/ 90725625 w 36"/>
                <a:gd name="T5" fmla="*/ 20161250 h 8"/>
                <a:gd name="T6" fmla="*/ 85685313 w 36"/>
                <a:gd name="T7" fmla="*/ 0 h 8"/>
                <a:gd name="T8" fmla="*/ 0 w 36"/>
                <a:gd name="T9" fmla="*/ 0 h 8"/>
                <a:gd name="T10" fmla="*/ 0 w 36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8"/>
                <a:gd name="T20" fmla="*/ 36 w 36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8">
                  <a:moveTo>
                    <a:pt x="0" y="0"/>
                  </a:moveTo>
                  <a:lnTo>
                    <a:pt x="4" y="8"/>
                  </a:lnTo>
                  <a:lnTo>
                    <a:pt x="36" y="8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1" name="Freeform 190"/>
            <p:cNvSpPr>
              <a:spLocks/>
            </p:cNvSpPr>
            <p:nvPr/>
          </p:nvSpPr>
          <p:spPr bwMode="auto">
            <a:xfrm>
              <a:off x="4518025" y="1138238"/>
              <a:ext cx="47625" cy="15875"/>
            </a:xfrm>
            <a:custGeom>
              <a:avLst/>
              <a:gdLst>
                <a:gd name="T0" fmla="*/ 5040313 w 30"/>
                <a:gd name="T1" fmla="*/ 0 h 10"/>
                <a:gd name="T2" fmla="*/ 0 w 30"/>
                <a:gd name="T3" fmla="*/ 25201563 h 10"/>
                <a:gd name="T4" fmla="*/ 70564375 w 30"/>
                <a:gd name="T5" fmla="*/ 25201563 h 10"/>
                <a:gd name="T6" fmla="*/ 75604688 w 30"/>
                <a:gd name="T7" fmla="*/ 0 h 10"/>
                <a:gd name="T8" fmla="*/ 5040313 w 30"/>
                <a:gd name="T9" fmla="*/ 0 h 10"/>
                <a:gd name="T10" fmla="*/ 5040313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2" y="0"/>
                  </a:moveTo>
                  <a:lnTo>
                    <a:pt x="0" y="10"/>
                  </a:lnTo>
                  <a:lnTo>
                    <a:pt x="28" y="10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2" name="Freeform 191"/>
            <p:cNvSpPr>
              <a:spLocks/>
            </p:cNvSpPr>
            <p:nvPr/>
          </p:nvSpPr>
          <p:spPr bwMode="auto">
            <a:xfrm>
              <a:off x="4460875" y="1138238"/>
              <a:ext cx="53975" cy="15875"/>
            </a:xfrm>
            <a:custGeom>
              <a:avLst/>
              <a:gdLst>
                <a:gd name="T0" fmla="*/ 10080625 w 34"/>
                <a:gd name="T1" fmla="*/ 0 h 10"/>
                <a:gd name="T2" fmla="*/ 0 w 34"/>
                <a:gd name="T3" fmla="*/ 25201563 h 10"/>
                <a:gd name="T4" fmla="*/ 80645000 w 34"/>
                <a:gd name="T5" fmla="*/ 25201563 h 10"/>
                <a:gd name="T6" fmla="*/ 85685313 w 34"/>
                <a:gd name="T7" fmla="*/ 0 h 10"/>
                <a:gd name="T8" fmla="*/ 10080625 w 34"/>
                <a:gd name="T9" fmla="*/ 0 h 10"/>
                <a:gd name="T10" fmla="*/ 10080625 w 34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0"/>
                <a:gd name="T20" fmla="*/ 34 w 34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0">
                  <a:moveTo>
                    <a:pt x="4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3" name="Freeform 192"/>
            <p:cNvSpPr>
              <a:spLocks/>
            </p:cNvSpPr>
            <p:nvPr/>
          </p:nvSpPr>
          <p:spPr bwMode="auto">
            <a:xfrm>
              <a:off x="4568825" y="1138238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4" name="Freeform 193"/>
            <p:cNvSpPr>
              <a:spLocks/>
            </p:cNvSpPr>
            <p:nvPr/>
          </p:nvSpPr>
          <p:spPr bwMode="auto">
            <a:xfrm>
              <a:off x="4622800" y="1138238"/>
              <a:ext cx="50800" cy="15875"/>
            </a:xfrm>
            <a:custGeom>
              <a:avLst/>
              <a:gdLst>
                <a:gd name="T0" fmla="*/ 5040313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5040313 w 32"/>
                <a:gd name="T9" fmla="*/ 0 h 10"/>
                <a:gd name="T10" fmla="*/ 5040313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2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5" name="Freeform 194"/>
            <p:cNvSpPr>
              <a:spLocks/>
            </p:cNvSpPr>
            <p:nvPr/>
          </p:nvSpPr>
          <p:spPr bwMode="auto">
            <a:xfrm>
              <a:off x="4676775" y="1138238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6" name="Freeform 195"/>
            <p:cNvSpPr>
              <a:spLocks/>
            </p:cNvSpPr>
            <p:nvPr/>
          </p:nvSpPr>
          <p:spPr bwMode="auto">
            <a:xfrm>
              <a:off x="4730750" y="1138238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7" name="Freeform 196"/>
            <p:cNvSpPr>
              <a:spLocks/>
            </p:cNvSpPr>
            <p:nvPr/>
          </p:nvSpPr>
          <p:spPr bwMode="auto">
            <a:xfrm>
              <a:off x="4784725" y="1138238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8" name="Freeform 197"/>
            <p:cNvSpPr>
              <a:spLocks/>
            </p:cNvSpPr>
            <p:nvPr/>
          </p:nvSpPr>
          <p:spPr bwMode="auto">
            <a:xfrm>
              <a:off x="4835525" y="1138238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9" name="Freeform 198"/>
            <p:cNvSpPr>
              <a:spLocks/>
            </p:cNvSpPr>
            <p:nvPr/>
          </p:nvSpPr>
          <p:spPr bwMode="auto">
            <a:xfrm>
              <a:off x="4889500" y="1138238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0" name="Freeform 199"/>
            <p:cNvSpPr>
              <a:spLocks/>
            </p:cNvSpPr>
            <p:nvPr/>
          </p:nvSpPr>
          <p:spPr bwMode="auto">
            <a:xfrm>
              <a:off x="4943475" y="1138238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1" name="Freeform 200"/>
            <p:cNvSpPr>
              <a:spLocks/>
            </p:cNvSpPr>
            <p:nvPr/>
          </p:nvSpPr>
          <p:spPr bwMode="auto">
            <a:xfrm>
              <a:off x="4994275" y="1138238"/>
              <a:ext cx="53975" cy="15875"/>
            </a:xfrm>
            <a:custGeom>
              <a:avLst/>
              <a:gdLst>
                <a:gd name="T0" fmla="*/ 0 w 34"/>
                <a:gd name="T1" fmla="*/ 0 h 10"/>
                <a:gd name="T2" fmla="*/ 5040313 w 34"/>
                <a:gd name="T3" fmla="*/ 25201563 h 10"/>
                <a:gd name="T4" fmla="*/ 85685313 w 34"/>
                <a:gd name="T5" fmla="*/ 25201563 h 10"/>
                <a:gd name="T6" fmla="*/ 75604688 w 34"/>
                <a:gd name="T7" fmla="*/ 0 h 10"/>
                <a:gd name="T8" fmla="*/ 0 w 34"/>
                <a:gd name="T9" fmla="*/ 0 h 10"/>
                <a:gd name="T10" fmla="*/ 0 w 34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0"/>
                <a:gd name="T20" fmla="*/ 34 w 34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0">
                  <a:moveTo>
                    <a:pt x="0" y="0"/>
                  </a:moveTo>
                  <a:lnTo>
                    <a:pt x="2" y="10"/>
                  </a:lnTo>
                  <a:lnTo>
                    <a:pt x="34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2" name="Freeform 201"/>
            <p:cNvSpPr>
              <a:spLocks/>
            </p:cNvSpPr>
            <p:nvPr/>
          </p:nvSpPr>
          <p:spPr bwMode="auto">
            <a:xfrm>
              <a:off x="5045075" y="1138238"/>
              <a:ext cx="57150" cy="15875"/>
            </a:xfrm>
            <a:custGeom>
              <a:avLst/>
              <a:gdLst>
                <a:gd name="T0" fmla="*/ 0 w 36"/>
                <a:gd name="T1" fmla="*/ 0 h 10"/>
                <a:gd name="T2" fmla="*/ 10080625 w 36"/>
                <a:gd name="T3" fmla="*/ 25201563 h 10"/>
                <a:gd name="T4" fmla="*/ 90725625 w 36"/>
                <a:gd name="T5" fmla="*/ 25201563 h 10"/>
                <a:gd name="T6" fmla="*/ 85685313 w 36"/>
                <a:gd name="T7" fmla="*/ 0 h 10"/>
                <a:gd name="T8" fmla="*/ 0 w 36"/>
                <a:gd name="T9" fmla="*/ 0 h 10"/>
                <a:gd name="T10" fmla="*/ 0 w 36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10"/>
                <a:gd name="T20" fmla="*/ 36 w 36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10">
                  <a:moveTo>
                    <a:pt x="0" y="0"/>
                  </a:moveTo>
                  <a:lnTo>
                    <a:pt x="4" y="10"/>
                  </a:lnTo>
                  <a:lnTo>
                    <a:pt x="36" y="10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3" name="Freeform 202"/>
            <p:cNvSpPr>
              <a:spLocks/>
            </p:cNvSpPr>
            <p:nvPr/>
          </p:nvSpPr>
          <p:spPr bwMode="auto">
            <a:xfrm>
              <a:off x="4479925" y="1157288"/>
              <a:ext cx="44450" cy="19050"/>
            </a:xfrm>
            <a:custGeom>
              <a:avLst/>
              <a:gdLst>
                <a:gd name="T0" fmla="*/ 5040313 w 28"/>
                <a:gd name="T1" fmla="*/ 0 h 12"/>
                <a:gd name="T2" fmla="*/ 0 w 28"/>
                <a:gd name="T3" fmla="*/ 30241875 h 12"/>
                <a:gd name="T4" fmla="*/ 70564375 w 28"/>
                <a:gd name="T5" fmla="*/ 30241875 h 12"/>
                <a:gd name="T6" fmla="*/ 70564375 w 28"/>
                <a:gd name="T7" fmla="*/ 0 h 12"/>
                <a:gd name="T8" fmla="*/ 5040313 w 28"/>
                <a:gd name="T9" fmla="*/ 0 h 12"/>
                <a:gd name="T10" fmla="*/ 5040313 w 28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2"/>
                <a:gd name="T20" fmla="*/ 28 w 28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2">
                  <a:moveTo>
                    <a:pt x="2" y="0"/>
                  </a:moveTo>
                  <a:lnTo>
                    <a:pt x="0" y="12"/>
                  </a:lnTo>
                  <a:lnTo>
                    <a:pt x="28" y="12"/>
                  </a:lnTo>
                  <a:lnTo>
                    <a:pt x="28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4" name="Freeform 203"/>
            <p:cNvSpPr>
              <a:spLocks/>
            </p:cNvSpPr>
            <p:nvPr/>
          </p:nvSpPr>
          <p:spPr bwMode="auto">
            <a:xfrm>
              <a:off x="4425950" y="1157288"/>
              <a:ext cx="50800" cy="19050"/>
            </a:xfrm>
            <a:custGeom>
              <a:avLst/>
              <a:gdLst>
                <a:gd name="T0" fmla="*/ 10080625 w 32"/>
                <a:gd name="T1" fmla="*/ 0 h 12"/>
                <a:gd name="T2" fmla="*/ 0 w 32"/>
                <a:gd name="T3" fmla="*/ 30241875 h 12"/>
                <a:gd name="T4" fmla="*/ 75604688 w 32"/>
                <a:gd name="T5" fmla="*/ 30241875 h 12"/>
                <a:gd name="T6" fmla="*/ 80645000 w 32"/>
                <a:gd name="T7" fmla="*/ 0 h 12"/>
                <a:gd name="T8" fmla="*/ 10080625 w 32"/>
                <a:gd name="T9" fmla="*/ 0 h 12"/>
                <a:gd name="T10" fmla="*/ 10080625 w 3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2"/>
                <a:gd name="T20" fmla="*/ 32 w 32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2">
                  <a:moveTo>
                    <a:pt x="4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5" name="Freeform 204"/>
            <p:cNvSpPr>
              <a:spLocks/>
            </p:cNvSpPr>
            <p:nvPr/>
          </p:nvSpPr>
          <p:spPr bwMode="auto">
            <a:xfrm>
              <a:off x="4527550" y="1157288"/>
              <a:ext cx="50800" cy="19050"/>
            </a:xfrm>
            <a:custGeom>
              <a:avLst/>
              <a:gdLst>
                <a:gd name="T0" fmla="*/ 5040313 w 32"/>
                <a:gd name="T1" fmla="*/ 0 h 12"/>
                <a:gd name="T2" fmla="*/ 0 w 32"/>
                <a:gd name="T3" fmla="*/ 30241875 h 12"/>
                <a:gd name="T4" fmla="*/ 80645000 w 32"/>
                <a:gd name="T5" fmla="*/ 30241875 h 12"/>
                <a:gd name="T6" fmla="*/ 80645000 w 32"/>
                <a:gd name="T7" fmla="*/ 0 h 12"/>
                <a:gd name="T8" fmla="*/ 5040313 w 32"/>
                <a:gd name="T9" fmla="*/ 0 h 12"/>
                <a:gd name="T10" fmla="*/ 5040313 w 3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2"/>
                <a:gd name="T20" fmla="*/ 32 w 32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2">
                  <a:moveTo>
                    <a:pt x="2" y="0"/>
                  </a:moveTo>
                  <a:lnTo>
                    <a:pt x="0" y="12"/>
                  </a:lnTo>
                  <a:lnTo>
                    <a:pt x="32" y="12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6" name="Freeform 205"/>
            <p:cNvSpPr>
              <a:spLocks/>
            </p:cNvSpPr>
            <p:nvPr/>
          </p:nvSpPr>
          <p:spPr bwMode="auto">
            <a:xfrm>
              <a:off x="4581525" y="1157288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7" name="Freeform 206"/>
            <p:cNvSpPr>
              <a:spLocks/>
            </p:cNvSpPr>
            <p:nvPr/>
          </p:nvSpPr>
          <p:spPr bwMode="auto">
            <a:xfrm>
              <a:off x="4632325" y="1157288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8" name="Freeform 207"/>
            <p:cNvSpPr>
              <a:spLocks/>
            </p:cNvSpPr>
            <p:nvPr/>
          </p:nvSpPr>
          <p:spPr bwMode="auto">
            <a:xfrm>
              <a:off x="4683125" y="1157288"/>
              <a:ext cx="50800" cy="19050"/>
            </a:xfrm>
            <a:custGeom>
              <a:avLst/>
              <a:gdLst>
                <a:gd name="T0" fmla="*/ 0 w 32"/>
                <a:gd name="T1" fmla="*/ 0 h 12"/>
                <a:gd name="T2" fmla="*/ 0 w 32"/>
                <a:gd name="T3" fmla="*/ 30241875 h 12"/>
                <a:gd name="T4" fmla="*/ 80645000 w 32"/>
                <a:gd name="T5" fmla="*/ 30241875 h 12"/>
                <a:gd name="T6" fmla="*/ 80645000 w 32"/>
                <a:gd name="T7" fmla="*/ 0 h 12"/>
                <a:gd name="T8" fmla="*/ 0 w 32"/>
                <a:gd name="T9" fmla="*/ 0 h 12"/>
                <a:gd name="T10" fmla="*/ 0 w 3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2"/>
                <a:gd name="T20" fmla="*/ 32 w 32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2">
                  <a:moveTo>
                    <a:pt x="0" y="0"/>
                  </a:moveTo>
                  <a:lnTo>
                    <a:pt x="0" y="12"/>
                  </a:lnTo>
                  <a:lnTo>
                    <a:pt x="32" y="12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9" name="Freeform 208"/>
            <p:cNvSpPr>
              <a:spLocks/>
            </p:cNvSpPr>
            <p:nvPr/>
          </p:nvSpPr>
          <p:spPr bwMode="auto">
            <a:xfrm>
              <a:off x="4737100" y="1157288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0" name="Freeform 209"/>
            <p:cNvSpPr>
              <a:spLocks/>
            </p:cNvSpPr>
            <p:nvPr/>
          </p:nvSpPr>
          <p:spPr bwMode="auto">
            <a:xfrm>
              <a:off x="4787900" y="1157288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1" name="Freeform 210"/>
            <p:cNvSpPr>
              <a:spLocks/>
            </p:cNvSpPr>
            <p:nvPr/>
          </p:nvSpPr>
          <p:spPr bwMode="auto">
            <a:xfrm>
              <a:off x="4838700" y="1157288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2" name="Freeform 211"/>
            <p:cNvSpPr>
              <a:spLocks/>
            </p:cNvSpPr>
            <p:nvPr/>
          </p:nvSpPr>
          <p:spPr bwMode="auto">
            <a:xfrm>
              <a:off x="4889500" y="1157288"/>
              <a:ext cx="50800" cy="19050"/>
            </a:xfrm>
            <a:custGeom>
              <a:avLst/>
              <a:gdLst>
                <a:gd name="T0" fmla="*/ 0 w 32"/>
                <a:gd name="T1" fmla="*/ 0 h 12"/>
                <a:gd name="T2" fmla="*/ 5040313 w 32"/>
                <a:gd name="T3" fmla="*/ 30241875 h 12"/>
                <a:gd name="T4" fmla="*/ 80645000 w 32"/>
                <a:gd name="T5" fmla="*/ 30241875 h 12"/>
                <a:gd name="T6" fmla="*/ 75604688 w 32"/>
                <a:gd name="T7" fmla="*/ 0 h 12"/>
                <a:gd name="T8" fmla="*/ 0 w 32"/>
                <a:gd name="T9" fmla="*/ 0 h 12"/>
                <a:gd name="T10" fmla="*/ 0 w 3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2"/>
                <a:gd name="T20" fmla="*/ 32 w 32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2">
                  <a:moveTo>
                    <a:pt x="0" y="0"/>
                  </a:moveTo>
                  <a:lnTo>
                    <a:pt x="2" y="12"/>
                  </a:lnTo>
                  <a:lnTo>
                    <a:pt x="32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3" name="Freeform 212"/>
            <p:cNvSpPr>
              <a:spLocks/>
            </p:cNvSpPr>
            <p:nvPr/>
          </p:nvSpPr>
          <p:spPr bwMode="auto">
            <a:xfrm>
              <a:off x="4940300" y="1157288"/>
              <a:ext cx="50800" cy="19050"/>
            </a:xfrm>
            <a:custGeom>
              <a:avLst/>
              <a:gdLst>
                <a:gd name="T0" fmla="*/ 0 w 32"/>
                <a:gd name="T1" fmla="*/ 0 h 12"/>
                <a:gd name="T2" fmla="*/ 5040313 w 32"/>
                <a:gd name="T3" fmla="*/ 30241875 h 12"/>
                <a:gd name="T4" fmla="*/ 80645000 w 32"/>
                <a:gd name="T5" fmla="*/ 30241875 h 12"/>
                <a:gd name="T6" fmla="*/ 70564375 w 32"/>
                <a:gd name="T7" fmla="*/ 0 h 12"/>
                <a:gd name="T8" fmla="*/ 0 w 32"/>
                <a:gd name="T9" fmla="*/ 0 h 12"/>
                <a:gd name="T10" fmla="*/ 0 w 3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2"/>
                <a:gd name="T20" fmla="*/ 32 w 32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2">
                  <a:moveTo>
                    <a:pt x="0" y="0"/>
                  </a:moveTo>
                  <a:lnTo>
                    <a:pt x="2" y="12"/>
                  </a:lnTo>
                  <a:lnTo>
                    <a:pt x="32" y="1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4" name="Freeform 213"/>
            <p:cNvSpPr>
              <a:spLocks/>
            </p:cNvSpPr>
            <p:nvPr/>
          </p:nvSpPr>
          <p:spPr bwMode="auto">
            <a:xfrm>
              <a:off x="4987925" y="1157288"/>
              <a:ext cx="53975" cy="19050"/>
            </a:xfrm>
            <a:custGeom>
              <a:avLst/>
              <a:gdLst>
                <a:gd name="T0" fmla="*/ 0 w 34"/>
                <a:gd name="T1" fmla="*/ 0 h 12"/>
                <a:gd name="T2" fmla="*/ 10080625 w 34"/>
                <a:gd name="T3" fmla="*/ 30241875 h 12"/>
                <a:gd name="T4" fmla="*/ 85685313 w 34"/>
                <a:gd name="T5" fmla="*/ 30241875 h 12"/>
                <a:gd name="T6" fmla="*/ 80645000 w 34"/>
                <a:gd name="T7" fmla="*/ 0 h 12"/>
                <a:gd name="T8" fmla="*/ 0 w 34"/>
                <a:gd name="T9" fmla="*/ 0 h 12"/>
                <a:gd name="T10" fmla="*/ 0 w 34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2"/>
                <a:gd name="T20" fmla="*/ 34 w 34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2">
                  <a:moveTo>
                    <a:pt x="0" y="0"/>
                  </a:moveTo>
                  <a:lnTo>
                    <a:pt x="4" y="12"/>
                  </a:lnTo>
                  <a:lnTo>
                    <a:pt x="34" y="12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5" name="Freeform 214"/>
            <p:cNvSpPr>
              <a:spLocks/>
            </p:cNvSpPr>
            <p:nvPr/>
          </p:nvSpPr>
          <p:spPr bwMode="auto">
            <a:xfrm>
              <a:off x="4495800" y="1096963"/>
              <a:ext cx="47625" cy="6350"/>
            </a:xfrm>
            <a:custGeom>
              <a:avLst/>
              <a:gdLst>
                <a:gd name="T0" fmla="*/ 5040313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5040313 w 30"/>
                <a:gd name="T9" fmla="*/ 0 h 4"/>
                <a:gd name="T10" fmla="*/ 5040313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2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6" name="Freeform 215"/>
            <p:cNvSpPr>
              <a:spLocks/>
            </p:cNvSpPr>
            <p:nvPr/>
          </p:nvSpPr>
          <p:spPr bwMode="auto">
            <a:xfrm>
              <a:off x="4441825" y="1096963"/>
              <a:ext cx="53975" cy="6350"/>
            </a:xfrm>
            <a:custGeom>
              <a:avLst/>
              <a:gdLst>
                <a:gd name="T0" fmla="*/ 10080625 w 34"/>
                <a:gd name="T1" fmla="*/ 0 h 4"/>
                <a:gd name="T2" fmla="*/ 0 w 34"/>
                <a:gd name="T3" fmla="*/ 10080625 h 4"/>
                <a:gd name="T4" fmla="*/ 80645000 w 34"/>
                <a:gd name="T5" fmla="*/ 10080625 h 4"/>
                <a:gd name="T6" fmla="*/ 85685313 w 34"/>
                <a:gd name="T7" fmla="*/ 0 h 4"/>
                <a:gd name="T8" fmla="*/ 10080625 w 34"/>
                <a:gd name="T9" fmla="*/ 0 h 4"/>
                <a:gd name="T10" fmla="*/ 10080625 w 34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4"/>
                <a:gd name="T20" fmla="*/ 34 w 34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4">
                  <a:moveTo>
                    <a:pt x="4" y="0"/>
                  </a:moveTo>
                  <a:lnTo>
                    <a:pt x="0" y="4"/>
                  </a:lnTo>
                  <a:lnTo>
                    <a:pt x="32" y="4"/>
                  </a:lnTo>
                  <a:lnTo>
                    <a:pt x="3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7" name="Freeform 216"/>
            <p:cNvSpPr>
              <a:spLocks/>
            </p:cNvSpPr>
            <p:nvPr/>
          </p:nvSpPr>
          <p:spPr bwMode="auto">
            <a:xfrm>
              <a:off x="4546600" y="1096963"/>
              <a:ext cx="50800" cy="6350"/>
            </a:xfrm>
            <a:custGeom>
              <a:avLst/>
              <a:gdLst>
                <a:gd name="T0" fmla="*/ 0 w 32"/>
                <a:gd name="T1" fmla="*/ 0 h 4"/>
                <a:gd name="T2" fmla="*/ 0 w 32"/>
                <a:gd name="T3" fmla="*/ 10080625 h 4"/>
                <a:gd name="T4" fmla="*/ 80645000 w 32"/>
                <a:gd name="T5" fmla="*/ 10080625 h 4"/>
                <a:gd name="T6" fmla="*/ 80645000 w 32"/>
                <a:gd name="T7" fmla="*/ 0 h 4"/>
                <a:gd name="T8" fmla="*/ 0 w 32"/>
                <a:gd name="T9" fmla="*/ 0 h 4"/>
                <a:gd name="T10" fmla="*/ 0 w 32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4"/>
                <a:gd name="T20" fmla="*/ 32 w 32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4">
                  <a:moveTo>
                    <a:pt x="0" y="0"/>
                  </a:moveTo>
                  <a:lnTo>
                    <a:pt x="0" y="4"/>
                  </a:lnTo>
                  <a:lnTo>
                    <a:pt x="32" y="4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8" name="Freeform 217"/>
            <p:cNvSpPr>
              <a:spLocks/>
            </p:cNvSpPr>
            <p:nvPr/>
          </p:nvSpPr>
          <p:spPr bwMode="auto">
            <a:xfrm>
              <a:off x="4600575" y="1096963"/>
              <a:ext cx="50800" cy="6350"/>
            </a:xfrm>
            <a:custGeom>
              <a:avLst/>
              <a:gdLst>
                <a:gd name="T0" fmla="*/ 5040313 w 32"/>
                <a:gd name="T1" fmla="*/ 0 h 4"/>
                <a:gd name="T2" fmla="*/ 0 w 32"/>
                <a:gd name="T3" fmla="*/ 10080625 h 4"/>
                <a:gd name="T4" fmla="*/ 80645000 w 32"/>
                <a:gd name="T5" fmla="*/ 10080625 h 4"/>
                <a:gd name="T6" fmla="*/ 80645000 w 32"/>
                <a:gd name="T7" fmla="*/ 0 h 4"/>
                <a:gd name="T8" fmla="*/ 5040313 w 32"/>
                <a:gd name="T9" fmla="*/ 0 h 4"/>
                <a:gd name="T10" fmla="*/ 5040313 w 32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4"/>
                <a:gd name="T20" fmla="*/ 32 w 32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4">
                  <a:moveTo>
                    <a:pt x="2" y="0"/>
                  </a:moveTo>
                  <a:lnTo>
                    <a:pt x="0" y="4"/>
                  </a:lnTo>
                  <a:lnTo>
                    <a:pt x="32" y="4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9" name="Freeform 218"/>
            <p:cNvSpPr>
              <a:spLocks/>
            </p:cNvSpPr>
            <p:nvPr/>
          </p:nvSpPr>
          <p:spPr bwMode="auto">
            <a:xfrm>
              <a:off x="4654550" y="1096963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0" name="Freeform 219"/>
            <p:cNvSpPr>
              <a:spLocks/>
            </p:cNvSpPr>
            <p:nvPr/>
          </p:nvSpPr>
          <p:spPr bwMode="auto">
            <a:xfrm>
              <a:off x="4705350" y="1096963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1" name="Freeform 220"/>
            <p:cNvSpPr>
              <a:spLocks/>
            </p:cNvSpPr>
            <p:nvPr/>
          </p:nvSpPr>
          <p:spPr bwMode="auto">
            <a:xfrm>
              <a:off x="4759325" y="1096963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2" name="Freeform 221"/>
            <p:cNvSpPr>
              <a:spLocks/>
            </p:cNvSpPr>
            <p:nvPr/>
          </p:nvSpPr>
          <p:spPr bwMode="auto">
            <a:xfrm>
              <a:off x="4810125" y="1096963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3" name="Freeform 222"/>
            <p:cNvSpPr>
              <a:spLocks/>
            </p:cNvSpPr>
            <p:nvPr/>
          </p:nvSpPr>
          <p:spPr bwMode="auto">
            <a:xfrm>
              <a:off x="4860925" y="1096963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4" name="Freeform 223"/>
            <p:cNvSpPr>
              <a:spLocks/>
            </p:cNvSpPr>
            <p:nvPr/>
          </p:nvSpPr>
          <p:spPr bwMode="auto">
            <a:xfrm>
              <a:off x="4911725" y="1096963"/>
              <a:ext cx="50800" cy="6350"/>
            </a:xfrm>
            <a:custGeom>
              <a:avLst/>
              <a:gdLst>
                <a:gd name="T0" fmla="*/ 0 w 32"/>
                <a:gd name="T1" fmla="*/ 0 h 4"/>
                <a:gd name="T2" fmla="*/ 5040313 w 32"/>
                <a:gd name="T3" fmla="*/ 10080625 h 4"/>
                <a:gd name="T4" fmla="*/ 80645000 w 32"/>
                <a:gd name="T5" fmla="*/ 10080625 h 4"/>
                <a:gd name="T6" fmla="*/ 75604688 w 32"/>
                <a:gd name="T7" fmla="*/ 0 h 4"/>
                <a:gd name="T8" fmla="*/ 0 w 32"/>
                <a:gd name="T9" fmla="*/ 0 h 4"/>
                <a:gd name="T10" fmla="*/ 0 w 32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4"/>
                <a:gd name="T20" fmla="*/ 32 w 32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4">
                  <a:moveTo>
                    <a:pt x="0" y="0"/>
                  </a:moveTo>
                  <a:lnTo>
                    <a:pt x="2" y="4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5" name="Freeform 224"/>
            <p:cNvSpPr>
              <a:spLocks/>
            </p:cNvSpPr>
            <p:nvPr/>
          </p:nvSpPr>
          <p:spPr bwMode="auto">
            <a:xfrm>
              <a:off x="4962525" y="1096963"/>
              <a:ext cx="53975" cy="6350"/>
            </a:xfrm>
            <a:custGeom>
              <a:avLst/>
              <a:gdLst>
                <a:gd name="T0" fmla="*/ 0 w 34"/>
                <a:gd name="T1" fmla="*/ 0 h 4"/>
                <a:gd name="T2" fmla="*/ 5040313 w 34"/>
                <a:gd name="T3" fmla="*/ 10080625 h 4"/>
                <a:gd name="T4" fmla="*/ 85685313 w 34"/>
                <a:gd name="T5" fmla="*/ 10080625 h 4"/>
                <a:gd name="T6" fmla="*/ 75604688 w 34"/>
                <a:gd name="T7" fmla="*/ 0 h 4"/>
                <a:gd name="T8" fmla="*/ 0 w 34"/>
                <a:gd name="T9" fmla="*/ 0 h 4"/>
                <a:gd name="T10" fmla="*/ 0 w 34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4"/>
                <a:gd name="T20" fmla="*/ 34 w 34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4">
                  <a:moveTo>
                    <a:pt x="0" y="0"/>
                  </a:moveTo>
                  <a:lnTo>
                    <a:pt x="2" y="4"/>
                  </a:lnTo>
                  <a:lnTo>
                    <a:pt x="34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6" name="Freeform 225"/>
            <p:cNvSpPr>
              <a:spLocks/>
            </p:cNvSpPr>
            <p:nvPr/>
          </p:nvSpPr>
          <p:spPr bwMode="auto">
            <a:xfrm>
              <a:off x="5013325" y="1096963"/>
              <a:ext cx="53975" cy="6350"/>
            </a:xfrm>
            <a:custGeom>
              <a:avLst/>
              <a:gdLst>
                <a:gd name="T0" fmla="*/ 0 w 34"/>
                <a:gd name="T1" fmla="*/ 0 h 4"/>
                <a:gd name="T2" fmla="*/ 10080625 w 34"/>
                <a:gd name="T3" fmla="*/ 10080625 h 4"/>
                <a:gd name="T4" fmla="*/ 85685313 w 34"/>
                <a:gd name="T5" fmla="*/ 10080625 h 4"/>
                <a:gd name="T6" fmla="*/ 80645000 w 34"/>
                <a:gd name="T7" fmla="*/ 0 h 4"/>
                <a:gd name="T8" fmla="*/ 0 w 34"/>
                <a:gd name="T9" fmla="*/ 0 h 4"/>
                <a:gd name="T10" fmla="*/ 0 w 34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4"/>
                <a:gd name="T20" fmla="*/ 34 w 34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4">
                  <a:moveTo>
                    <a:pt x="0" y="0"/>
                  </a:moveTo>
                  <a:lnTo>
                    <a:pt x="4" y="4"/>
                  </a:lnTo>
                  <a:lnTo>
                    <a:pt x="34" y="4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7" name="Freeform 226"/>
            <p:cNvSpPr>
              <a:spLocks/>
            </p:cNvSpPr>
            <p:nvPr/>
          </p:nvSpPr>
          <p:spPr bwMode="auto">
            <a:xfrm>
              <a:off x="5067300" y="1096963"/>
              <a:ext cx="53975" cy="6350"/>
            </a:xfrm>
            <a:custGeom>
              <a:avLst/>
              <a:gdLst>
                <a:gd name="T0" fmla="*/ 0 w 34"/>
                <a:gd name="T1" fmla="*/ 0 h 4"/>
                <a:gd name="T2" fmla="*/ 10080625 w 34"/>
                <a:gd name="T3" fmla="*/ 10080625 h 4"/>
                <a:gd name="T4" fmla="*/ 85685313 w 34"/>
                <a:gd name="T5" fmla="*/ 10080625 h 4"/>
                <a:gd name="T6" fmla="*/ 80645000 w 34"/>
                <a:gd name="T7" fmla="*/ 0 h 4"/>
                <a:gd name="T8" fmla="*/ 0 w 34"/>
                <a:gd name="T9" fmla="*/ 0 h 4"/>
                <a:gd name="T10" fmla="*/ 0 w 34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4"/>
                <a:gd name="T20" fmla="*/ 34 w 34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4">
                  <a:moveTo>
                    <a:pt x="0" y="0"/>
                  </a:moveTo>
                  <a:lnTo>
                    <a:pt x="4" y="4"/>
                  </a:lnTo>
                  <a:lnTo>
                    <a:pt x="34" y="4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8" name="Freeform 227"/>
            <p:cNvSpPr>
              <a:spLocks/>
            </p:cNvSpPr>
            <p:nvPr/>
          </p:nvSpPr>
          <p:spPr bwMode="auto">
            <a:xfrm>
              <a:off x="5086350" y="1122363"/>
              <a:ext cx="60325" cy="31750"/>
            </a:xfrm>
            <a:custGeom>
              <a:avLst/>
              <a:gdLst>
                <a:gd name="T0" fmla="*/ 0 w 38"/>
                <a:gd name="T1" fmla="*/ 0 h 20"/>
                <a:gd name="T2" fmla="*/ 15120938 w 38"/>
                <a:gd name="T3" fmla="*/ 20161250 h 20"/>
                <a:gd name="T4" fmla="*/ 35282188 w 38"/>
                <a:gd name="T5" fmla="*/ 20161250 h 20"/>
                <a:gd name="T6" fmla="*/ 50403125 w 38"/>
                <a:gd name="T7" fmla="*/ 50403125 h 20"/>
                <a:gd name="T8" fmla="*/ 95765938 w 38"/>
                <a:gd name="T9" fmla="*/ 50403125 h 20"/>
                <a:gd name="T10" fmla="*/ 70564375 w 38"/>
                <a:gd name="T11" fmla="*/ 0 h 20"/>
                <a:gd name="T12" fmla="*/ 0 w 38"/>
                <a:gd name="T13" fmla="*/ 0 h 20"/>
                <a:gd name="T14" fmla="*/ 0 w 38"/>
                <a:gd name="T15" fmla="*/ 0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"/>
                <a:gd name="T25" fmla="*/ 0 h 20"/>
                <a:gd name="T26" fmla="*/ 38 w 38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" h="20">
                  <a:moveTo>
                    <a:pt x="0" y="0"/>
                  </a:moveTo>
                  <a:lnTo>
                    <a:pt x="6" y="8"/>
                  </a:lnTo>
                  <a:lnTo>
                    <a:pt x="14" y="8"/>
                  </a:lnTo>
                  <a:lnTo>
                    <a:pt x="20" y="20"/>
                  </a:lnTo>
                  <a:lnTo>
                    <a:pt x="38" y="20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9" name="Freeform 228"/>
            <p:cNvSpPr>
              <a:spLocks/>
            </p:cNvSpPr>
            <p:nvPr/>
          </p:nvSpPr>
          <p:spPr bwMode="auto">
            <a:xfrm>
              <a:off x="5038725" y="1157288"/>
              <a:ext cx="117475" cy="19050"/>
            </a:xfrm>
            <a:custGeom>
              <a:avLst/>
              <a:gdLst>
                <a:gd name="T0" fmla="*/ 176410938 w 74"/>
                <a:gd name="T1" fmla="*/ 0 h 12"/>
                <a:gd name="T2" fmla="*/ 186491563 w 74"/>
                <a:gd name="T3" fmla="*/ 25201563 h 12"/>
                <a:gd name="T4" fmla="*/ 15120938 w 74"/>
                <a:gd name="T5" fmla="*/ 30241875 h 12"/>
                <a:gd name="T6" fmla="*/ 0 w 74"/>
                <a:gd name="T7" fmla="*/ 0 h 12"/>
                <a:gd name="T8" fmla="*/ 176410938 w 74"/>
                <a:gd name="T9" fmla="*/ 0 h 12"/>
                <a:gd name="T10" fmla="*/ 176410938 w 74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4"/>
                <a:gd name="T19" fmla="*/ 0 h 12"/>
                <a:gd name="T20" fmla="*/ 74 w 74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4" h="12">
                  <a:moveTo>
                    <a:pt x="70" y="0"/>
                  </a:moveTo>
                  <a:lnTo>
                    <a:pt x="74" y="10"/>
                  </a:lnTo>
                  <a:lnTo>
                    <a:pt x="6" y="12"/>
                  </a:lnTo>
                  <a:lnTo>
                    <a:pt x="0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4" name="Freeform 229"/>
          <p:cNvSpPr>
            <a:spLocks/>
          </p:cNvSpPr>
          <p:nvPr/>
        </p:nvSpPr>
        <p:spPr bwMode="auto">
          <a:xfrm>
            <a:off x="4797425" y="1128713"/>
            <a:ext cx="342900" cy="79375"/>
          </a:xfrm>
          <a:custGeom>
            <a:avLst/>
            <a:gdLst>
              <a:gd name="T0" fmla="*/ 544353750 w 216"/>
              <a:gd name="T1" fmla="*/ 126007813 h 50"/>
              <a:gd name="T2" fmla="*/ 0 w 216"/>
              <a:gd name="T3" fmla="*/ 126007813 h 50"/>
              <a:gd name="T4" fmla="*/ 10080625 w 216"/>
              <a:gd name="T5" fmla="*/ 0 h 50"/>
              <a:gd name="T6" fmla="*/ 504031250 w 216"/>
              <a:gd name="T7" fmla="*/ 0 h 50"/>
              <a:gd name="T8" fmla="*/ 544353750 w 216"/>
              <a:gd name="T9" fmla="*/ 126007813 h 50"/>
              <a:gd name="T10" fmla="*/ 544353750 w 216"/>
              <a:gd name="T11" fmla="*/ 126007813 h 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"/>
              <a:gd name="T19" fmla="*/ 0 h 50"/>
              <a:gd name="T20" fmla="*/ 216 w 216"/>
              <a:gd name="T21" fmla="*/ 50 h 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" h="50">
                <a:moveTo>
                  <a:pt x="216" y="50"/>
                </a:moveTo>
                <a:lnTo>
                  <a:pt x="0" y="50"/>
                </a:lnTo>
                <a:lnTo>
                  <a:pt x="4" y="0"/>
                </a:lnTo>
                <a:lnTo>
                  <a:pt x="200" y="0"/>
                </a:lnTo>
                <a:lnTo>
                  <a:pt x="216" y="50"/>
                </a:lnTo>
                <a:close/>
              </a:path>
            </a:pathLst>
          </a:custGeom>
          <a:solidFill>
            <a:srgbClr val="D2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230"/>
          <p:cNvSpPr>
            <a:spLocks/>
          </p:cNvSpPr>
          <p:nvPr/>
        </p:nvSpPr>
        <p:spPr bwMode="auto">
          <a:xfrm>
            <a:off x="5191125" y="1271588"/>
            <a:ext cx="422275" cy="6350"/>
          </a:xfrm>
          <a:custGeom>
            <a:avLst/>
            <a:gdLst>
              <a:gd name="T0" fmla="*/ 670361563 w 266"/>
              <a:gd name="T1" fmla="*/ 5040313 h 4"/>
              <a:gd name="T2" fmla="*/ 670361563 w 266"/>
              <a:gd name="T3" fmla="*/ 5040313 h 4"/>
              <a:gd name="T4" fmla="*/ 665321250 w 266"/>
              <a:gd name="T5" fmla="*/ 10080625 h 4"/>
              <a:gd name="T6" fmla="*/ 665321250 w 266"/>
              <a:gd name="T7" fmla="*/ 10080625 h 4"/>
              <a:gd name="T8" fmla="*/ 5040313 w 266"/>
              <a:gd name="T9" fmla="*/ 10080625 h 4"/>
              <a:gd name="T10" fmla="*/ 5040313 w 266"/>
              <a:gd name="T11" fmla="*/ 10080625 h 4"/>
              <a:gd name="T12" fmla="*/ 0 w 266"/>
              <a:gd name="T13" fmla="*/ 10080625 h 4"/>
              <a:gd name="T14" fmla="*/ 0 w 266"/>
              <a:gd name="T15" fmla="*/ 5040313 h 4"/>
              <a:gd name="T16" fmla="*/ 0 w 266"/>
              <a:gd name="T17" fmla="*/ 5040313 h 4"/>
              <a:gd name="T18" fmla="*/ 0 w 266"/>
              <a:gd name="T19" fmla="*/ 5040313 h 4"/>
              <a:gd name="T20" fmla="*/ 0 w 266"/>
              <a:gd name="T21" fmla="*/ 0 h 4"/>
              <a:gd name="T22" fmla="*/ 5040313 w 266"/>
              <a:gd name="T23" fmla="*/ 0 h 4"/>
              <a:gd name="T24" fmla="*/ 665321250 w 266"/>
              <a:gd name="T25" fmla="*/ 0 h 4"/>
              <a:gd name="T26" fmla="*/ 665321250 w 266"/>
              <a:gd name="T27" fmla="*/ 0 h 4"/>
              <a:gd name="T28" fmla="*/ 665321250 w 266"/>
              <a:gd name="T29" fmla="*/ 0 h 4"/>
              <a:gd name="T30" fmla="*/ 670361563 w 266"/>
              <a:gd name="T31" fmla="*/ 5040313 h 4"/>
              <a:gd name="T32" fmla="*/ 670361563 w 266"/>
              <a:gd name="T33" fmla="*/ 5040313 h 4"/>
              <a:gd name="T34" fmla="*/ 670361563 w 266"/>
              <a:gd name="T35" fmla="*/ 5040313 h 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66"/>
              <a:gd name="T55" fmla="*/ 0 h 4"/>
              <a:gd name="T56" fmla="*/ 266 w 266"/>
              <a:gd name="T57" fmla="*/ 4 h 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66" h="4">
                <a:moveTo>
                  <a:pt x="266" y="2"/>
                </a:moveTo>
                <a:lnTo>
                  <a:pt x="266" y="2"/>
                </a:lnTo>
                <a:lnTo>
                  <a:pt x="264" y="4"/>
                </a:lnTo>
                <a:lnTo>
                  <a:pt x="2" y="4"/>
                </a:lnTo>
                <a:lnTo>
                  <a:pt x="0" y="4"/>
                </a:lnTo>
                <a:lnTo>
                  <a:pt x="0" y="2"/>
                </a:lnTo>
                <a:lnTo>
                  <a:pt x="0" y="0"/>
                </a:lnTo>
                <a:lnTo>
                  <a:pt x="2" y="0"/>
                </a:lnTo>
                <a:lnTo>
                  <a:pt x="264" y="0"/>
                </a:lnTo>
                <a:lnTo>
                  <a:pt x="266" y="2"/>
                </a:lnTo>
                <a:close/>
              </a:path>
            </a:pathLst>
          </a:custGeom>
          <a:solidFill>
            <a:srgbClr val="4241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231"/>
          <p:cNvSpPr>
            <a:spLocks/>
          </p:cNvSpPr>
          <p:nvPr/>
        </p:nvSpPr>
        <p:spPr bwMode="auto">
          <a:xfrm>
            <a:off x="4883150" y="1281113"/>
            <a:ext cx="168275" cy="9525"/>
          </a:xfrm>
          <a:custGeom>
            <a:avLst/>
            <a:gdLst>
              <a:gd name="T0" fmla="*/ 267136563 w 106"/>
              <a:gd name="T1" fmla="*/ 10080625 h 6"/>
              <a:gd name="T2" fmla="*/ 267136563 w 106"/>
              <a:gd name="T3" fmla="*/ 10080625 h 6"/>
              <a:gd name="T4" fmla="*/ 267136563 w 106"/>
              <a:gd name="T5" fmla="*/ 15120938 h 6"/>
              <a:gd name="T6" fmla="*/ 262096250 w 106"/>
              <a:gd name="T7" fmla="*/ 15120938 h 6"/>
              <a:gd name="T8" fmla="*/ 10080625 w 106"/>
              <a:gd name="T9" fmla="*/ 15120938 h 6"/>
              <a:gd name="T10" fmla="*/ 10080625 w 106"/>
              <a:gd name="T11" fmla="*/ 15120938 h 6"/>
              <a:gd name="T12" fmla="*/ 5040313 w 106"/>
              <a:gd name="T13" fmla="*/ 15120938 h 6"/>
              <a:gd name="T14" fmla="*/ 0 w 106"/>
              <a:gd name="T15" fmla="*/ 10080625 h 6"/>
              <a:gd name="T16" fmla="*/ 0 w 106"/>
              <a:gd name="T17" fmla="*/ 10080625 h 6"/>
              <a:gd name="T18" fmla="*/ 0 w 106"/>
              <a:gd name="T19" fmla="*/ 10080625 h 6"/>
              <a:gd name="T20" fmla="*/ 5040313 w 106"/>
              <a:gd name="T21" fmla="*/ 0 h 6"/>
              <a:gd name="T22" fmla="*/ 10080625 w 106"/>
              <a:gd name="T23" fmla="*/ 0 h 6"/>
              <a:gd name="T24" fmla="*/ 262096250 w 106"/>
              <a:gd name="T25" fmla="*/ 0 h 6"/>
              <a:gd name="T26" fmla="*/ 262096250 w 106"/>
              <a:gd name="T27" fmla="*/ 0 h 6"/>
              <a:gd name="T28" fmla="*/ 267136563 w 106"/>
              <a:gd name="T29" fmla="*/ 0 h 6"/>
              <a:gd name="T30" fmla="*/ 267136563 w 106"/>
              <a:gd name="T31" fmla="*/ 10080625 h 6"/>
              <a:gd name="T32" fmla="*/ 267136563 w 106"/>
              <a:gd name="T33" fmla="*/ 10080625 h 6"/>
              <a:gd name="T34" fmla="*/ 267136563 w 106"/>
              <a:gd name="T35" fmla="*/ 10080625 h 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6"/>
              <a:gd name="T56" fmla="*/ 106 w 106"/>
              <a:gd name="T57" fmla="*/ 6 h 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6">
                <a:moveTo>
                  <a:pt x="106" y="4"/>
                </a:moveTo>
                <a:lnTo>
                  <a:pt x="106" y="4"/>
                </a:lnTo>
                <a:lnTo>
                  <a:pt x="106" y="6"/>
                </a:lnTo>
                <a:lnTo>
                  <a:pt x="104" y="6"/>
                </a:lnTo>
                <a:lnTo>
                  <a:pt x="4" y="6"/>
                </a:lnTo>
                <a:lnTo>
                  <a:pt x="2" y="6"/>
                </a:lnTo>
                <a:lnTo>
                  <a:pt x="0" y="4"/>
                </a:lnTo>
                <a:lnTo>
                  <a:pt x="2" y="0"/>
                </a:lnTo>
                <a:lnTo>
                  <a:pt x="4" y="0"/>
                </a:lnTo>
                <a:lnTo>
                  <a:pt x="104" y="0"/>
                </a:lnTo>
                <a:lnTo>
                  <a:pt x="106" y="0"/>
                </a:lnTo>
                <a:lnTo>
                  <a:pt x="106" y="4"/>
                </a:lnTo>
                <a:close/>
              </a:path>
            </a:pathLst>
          </a:cu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232"/>
          <p:cNvSpPr>
            <a:spLocks/>
          </p:cNvSpPr>
          <p:nvPr/>
        </p:nvSpPr>
        <p:spPr bwMode="auto">
          <a:xfrm>
            <a:off x="5353050" y="989013"/>
            <a:ext cx="31750" cy="12700"/>
          </a:xfrm>
          <a:custGeom>
            <a:avLst/>
            <a:gdLst>
              <a:gd name="T0" fmla="*/ 50403125 w 20"/>
              <a:gd name="T1" fmla="*/ 10080625 h 8"/>
              <a:gd name="T2" fmla="*/ 50403125 w 20"/>
              <a:gd name="T3" fmla="*/ 10080625 h 8"/>
              <a:gd name="T4" fmla="*/ 50403125 w 20"/>
              <a:gd name="T5" fmla="*/ 15120938 h 8"/>
              <a:gd name="T6" fmla="*/ 45362813 w 20"/>
              <a:gd name="T7" fmla="*/ 20161250 h 8"/>
              <a:gd name="T8" fmla="*/ 25201563 w 20"/>
              <a:gd name="T9" fmla="*/ 20161250 h 8"/>
              <a:gd name="T10" fmla="*/ 25201563 w 20"/>
              <a:gd name="T11" fmla="*/ 20161250 h 8"/>
              <a:gd name="T12" fmla="*/ 5040313 w 20"/>
              <a:gd name="T13" fmla="*/ 20161250 h 8"/>
              <a:gd name="T14" fmla="*/ 0 w 20"/>
              <a:gd name="T15" fmla="*/ 15120938 h 8"/>
              <a:gd name="T16" fmla="*/ 0 w 20"/>
              <a:gd name="T17" fmla="*/ 10080625 h 8"/>
              <a:gd name="T18" fmla="*/ 0 w 20"/>
              <a:gd name="T19" fmla="*/ 10080625 h 8"/>
              <a:gd name="T20" fmla="*/ 0 w 20"/>
              <a:gd name="T21" fmla="*/ 10080625 h 8"/>
              <a:gd name="T22" fmla="*/ 5040313 w 20"/>
              <a:gd name="T23" fmla="*/ 5040313 h 8"/>
              <a:gd name="T24" fmla="*/ 25201563 w 20"/>
              <a:gd name="T25" fmla="*/ 0 h 8"/>
              <a:gd name="T26" fmla="*/ 25201563 w 20"/>
              <a:gd name="T27" fmla="*/ 0 h 8"/>
              <a:gd name="T28" fmla="*/ 45362813 w 20"/>
              <a:gd name="T29" fmla="*/ 5040313 h 8"/>
              <a:gd name="T30" fmla="*/ 50403125 w 20"/>
              <a:gd name="T31" fmla="*/ 10080625 h 8"/>
              <a:gd name="T32" fmla="*/ 50403125 w 20"/>
              <a:gd name="T33" fmla="*/ 10080625 h 8"/>
              <a:gd name="T34" fmla="*/ 50403125 w 20"/>
              <a:gd name="T35" fmla="*/ 10080625 h 8"/>
              <a:gd name="T36" fmla="*/ 50403125 w 20"/>
              <a:gd name="T37" fmla="*/ 10080625 h 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0"/>
              <a:gd name="T58" fmla="*/ 0 h 8"/>
              <a:gd name="T59" fmla="*/ 20 w 20"/>
              <a:gd name="T60" fmla="*/ 8 h 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0" h="8">
                <a:moveTo>
                  <a:pt x="20" y="4"/>
                </a:moveTo>
                <a:lnTo>
                  <a:pt x="20" y="4"/>
                </a:lnTo>
                <a:lnTo>
                  <a:pt x="20" y="6"/>
                </a:lnTo>
                <a:lnTo>
                  <a:pt x="18" y="8"/>
                </a:lnTo>
                <a:lnTo>
                  <a:pt x="10" y="8"/>
                </a:lnTo>
                <a:lnTo>
                  <a:pt x="2" y="8"/>
                </a:lnTo>
                <a:lnTo>
                  <a:pt x="0" y="6"/>
                </a:lnTo>
                <a:lnTo>
                  <a:pt x="0" y="4"/>
                </a:lnTo>
                <a:lnTo>
                  <a:pt x="2" y="2"/>
                </a:lnTo>
                <a:lnTo>
                  <a:pt x="10" y="0"/>
                </a:lnTo>
                <a:lnTo>
                  <a:pt x="18" y="2"/>
                </a:lnTo>
                <a:lnTo>
                  <a:pt x="20" y="4"/>
                </a:lnTo>
                <a:close/>
              </a:path>
            </a:pathLst>
          </a:custGeom>
          <a:solidFill>
            <a:srgbClr val="6E6F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233"/>
          <p:cNvSpPr>
            <a:spLocks/>
          </p:cNvSpPr>
          <p:nvPr/>
        </p:nvSpPr>
        <p:spPr bwMode="auto">
          <a:xfrm>
            <a:off x="4470400" y="334963"/>
            <a:ext cx="939800" cy="600075"/>
          </a:xfrm>
          <a:custGeom>
            <a:avLst/>
            <a:gdLst>
              <a:gd name="T0" fmla="*/ 1491932500 w 592"/>
              <a:gd name="T1" fmla="*/ 952619063 h 378"/>
              <a:gd name="T2" fmla="*/ 0 w 592"/>
              <a:gd name="T3" fmla="*/ 952619063 h 378"/>
              <a:gd name="T4" fmla="*/ 0 w 592"/>
              <a:gd name="T5" fmla="*/ 0 h 378"/>
              <a:gd name="T6" fmla="*/ 1491932500 w 592"/>
              <a:gd name="T7" fmla="*/ 0 h 378"/>
              <a:gd name="T8" fmla="*/ 1491932500 w 592"/>
              <a:gd name="T9" fmla="*/ 952619063 h 378"/>
              <a:gd name="T10" fmla="*/ 1491932500 w 592"/>
              <a:gd name="T11" fmla="*/ 952619063 h 3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2"/>
              <a:gd name="T19" fmla="*/ 0 h 378"/>
              <a:gd name="T20" fmla="*/ 592 w 592"/>
              <a:gd name="T21" fmla="*/ 378 h 37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2" h="378">
                <a:moveTo>
                  <a:pt x="592" y="378"/>
                </a:moveTo>
                <a:lnTo>
                  <a:pt x="0" y="378"/>
                </a:lnTo>
                <a:lnTo>
                  <a:pt x="0" y="0"/>
                </a:lnTo>
                <a:lnTo>
                  <a:pt x="592" y="0"/>
                </a:lnTo>
                <a:lnTo>
                  <a:pt x="592" y="378"/>
                </a:lnTo>
                <a:close/>
              </a:path>
            </a:pathLst>
          </a:custGeom>
          <a:solidFill>
            <a:srgbClr val="E0F3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234"/>
          <p:cNvSpPr>
            <a:spLocks/>
          </p:cNvSpPr>
          <p:nvPr/>
        </p:nvSpPr>
        <p:spPr bwMode="auto">
          <a:xfrm>
            <a:off x="7099300" y="1598613"/>
            <a:ext cx="1377950" cy="942975"/>
          </a:xfrm>
          <a:custGeom>
            <a:avLst/>
            <a:gdLst>
              <a:gd name="T0" fmla="*/ 100806250 w 868"/>
              <a:gd name="T1" fmla="*/ 1496972813 h 594"/>
              <a:gd name="T2" fmla="*/ 100806250 w 868"/>
              <a:gd name="T3" fmla="*/ 1496972813 h 594"/>
              <a:gd name="T4" fmla="*/ 85685313 w 868"/>
              <a:gd name="T5" fmla="*/ 1491932500 h 594"/>
              <a:gd name="T6" fmla="*/ 65524063 w 868"/>
              <a:gd name="T7" fmla="*/ 1491932500 h 594"/>
              <a:gd name="T8" fmla="*/ 45362813 w 868"/>
              <a:gd name="T9" fmla="*/ 1481851875 h 594"/>
              <a:gd name="T10" fmla="*/ 30241875 w 868"/>
              <a:gd name="T11" fmla="*/ 1471771250 h 594"/>
              <a:gd name="T12" fmla="*/ 20161250 w 868"/>
              <a:gd name="T13" fmla="*/ 1461690625 h 594"/>
              <a:gd name="T14" fmla="*/ 10080625 w 868"/>
              <a:gd name="T15" fmla="*/ 1446569688 h 594"/>
              <a:gd name="T16" fmla="*/ 5040313 w 868"/>
              <a:gd name="T17" fmla="*/ 1431448750 h 594"/>
              <a:gd name="T18" fmla="*/ 0 w 868"/>
              <a:gd name="T19" fmla="*/ 1416327813 h 594"/>
              <a:gd name="T20" fmla="*/ 0 w 868"/>
              <a:gd name="T21" fmla="*/ 80645000 h 594"/>
              <a:gd name="T22" fmla="*/ 0 w 868"/>
              <a:gd name="T23" fmla="*/ 80645000 h 594"/>
              <a:gd name="T24" fmla="*/ 5040313 w 868"/>
              <a:gd name="T25" fmla="*/ 60483750 h 594"/>
              <a:gd name="T26" fmla="*/ 10080625 w 868"/>
              <a:gd name="T27" fmla="*/ 50403125 h 594"/>
              <a:gd name="T28" fmla="*/ 20161250 w 868"/>
              <a:gd name="T29" fmla="*/ 35282188 h 594"/>
              <a:gd name="T30" fmla="*/ 30241875 w 868"/>
              <a:gd name="T31" fmla="*/ 20161250 h 594"/>
              <a:gd name="T32" fmla="*/ 45362813 w 868"/>
              <a:gd name="T33" fmla="*/ 15120938 h 594"/>
              <a:gd name="T34" fmla="*/ 65524063 w 868"/>
              <a:gd name="T35" fmla="*/ 5040313 h 594"/>
              <a:gd name="T36" fmla="*/ 85685313 w 868"/>
              <a:gd name="T37" fmla="*/ 0 h 594"/>
              <a:gd name="T38" fmla="*/ 100806250 w 868"/>
              <a:gd name="T39" fmla="*/ 0 h 594"/>
              <a:gd name="T40" fmla="*/ 2091729688 w 868"/>
              <a:gd name="T41" fmla="*/ 0 h 594"/>
              <a:gd name="T42" fmla="*/ 2091729688 w 868"/>
              <a:gd name="T43" fmla="*/ 0 h 594"/>
              <a:gd name="T44" fmla="*/ 2111890938 w 868"/>
              <a:gd name="T45" fmla="*/ 0 h 594"/>
              <a:gd name="T46" fmla="*/ 2127011875 w 868"/>
              <a:gd name="T47" fmla="*/ 5040313 h 594"/>
              <a:gd name="T48" fmla="*/ 2147173125 w 868"/>
              <a:gd name="T49" fmla="*/ 15120938 h 594"/>
              <a:gd name="T50" fmla="*/ 2147483646 w 868"/>
              <a:gd name="T51" fmla="*/ 20161250 h 594"/>
              <a:gd name="T52" fmla="*/ 2147483646 w 868"/>
              <a:gd name="T53" fmla="*/ 35282188 h 594"/>
              <a:gd name="T54" fmla="*/ 2147483646 w 868"/>
              <a:gd name="T55" fmla="*/ 50403125 h 594"/>
              <a:gd name="T56" fmla="*/ 2147483646 w 868"/>
              <a:gd name="T57" fmla="*/ 60483750 h 594"/>
              <a:gd name="T58" fmla="*/ 2147483646 w 868"/>
              <a:gd name="T59" fmla="*/ 80645000 h 594"/>
              <a:gd name="T60" fmla="*/ 2147483646 w 868"/>
              <a:gd name="T61" fmla="*/ 1416327813 h 594"/>
              <a:gd name="T62" fmla="*/ 2147483646 w 868"/>
              <a:gd name="T63" fmla="*/ 1416327813 h 594"/>
              <a:gd name="T64" fmla="*/ 2147483646 w 868"/>
              <a:gd name="T65" fmla="*/ 1431448750 h 594"/>
              <a:gd name="T66" fmla="*/ 2147483646 w 868"/>
              <a:gd name="T67" fmla="*/ 1446569688 h 594"/>
              <a:gd name="T68" fmla="*/ 2147483646 w 868"/>
              <a:gd name="T69" fmla="*/ 1461690625 h 594"/>
              <a:gd name="T70" fmla="*/ 2147483646 w 868"/>
              <a:gd name="T71" fmla="*/ 1471771250 h 594"/>
              <a:gd name="T72" fmla="*/ 2147173125 w 868"/>
              <a:gd name="T73" fmla="*/ 1481851875 h 594"/>
              <a:gd name="T74" fmla="*/ 2127011875 w 868"/>
              <a:gd name="T75" fmla="*/ 1491932500 h 594"/>
              <a:gd name="T76" fmla="*/ 2111890938 w 868"/>
              <a:gd name="T77" fmla="*/ 1491932500 h 594"/>
              <a:gd name="T78" fmla="*/ 2091729688 w 868"/>
              <a:gd name="T79" fmla="*/ 1496972813 h 594"/>
              <a:gd name="T80" fmla="*/ 100806250 w 868"/>
              <a:gd name="T81" fmla="*/ 1496972813 h 594"/>
              <a:gd name="T82" fmla="*/ 100806250 w 868"/>
              <a:gd name="T83" fmla="*/ 1496972813 h 59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868"/>
              <a:gd name="T127" fmla="*/ 0 h 594"/>
              <a:gd name="T128" fmla="*/ 868 w 868"/>
              <a:gd name="T129" fmla="*/ 594 h 594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868" h="594">
                <a:moveTo>
                  <a:pt x="40" y="594"/>
                </a:moveTo>
                <a:lnTo>
                  <a:pt x="40" y="594"/>
                </a:lnTo>
                <a:lnTo>
                  <a:pt x="34" y="592"/>
                </a:lnTo>
                <a:lnTo>
                  <a:pt x="26" y="592"/>
                </a:lnTo>
                <a:lnTo>
                  <a:pt x="18" y="588"/>
                </a:lnTo>
                <a:lnTo>
                  <a:pt x="12" y="584"/>
                </a:lnTo>
                <a:lnTo>
                  <a:pt x="8" y="580"/>
                </a:lnTo>
                <a:lnTo>
                  <a:pt x="4" y="574"/>
                </a:lnTo>
                <a:lnTo>
                  <a:pt x="2" y="568"/>
                </a:lnTo>
                <a:lnTo>
                  <a:pt x="0" y="562"/>
                </a:lnTo>
                <a:lnTo>
                  <a:pt x="0" y="32"/>
                </a:lnTo>
                <a:lnTo>
                  <a:pt x="2" y="24"/>
                </a:lnTo>
                <a:lnTo>
                  <a:pt x="4" y="20"/>
                </a:lnTo>
                <a:lnTo>
                  <a:pt x="8" y="14"/>
                </a:lnTo>
                <a:lnTo>
                  <a:pt x="12" y="8"/>
                </a:lnTo>
                <a:lnTo>
                  <a:pt x="18" y="6"/>
                </a:lnTo>
                <a:lnTo>
                  <a:pt x="26" y="2"/>
                </a:lnTo>
                <a:lnTo>
                  <a:pt x="34" y="0"/>
                </a:lnTo>
                <a:lnTo>
                  <a:pt x="40" y="0"/>
                </a:lnTo>
                <a:lnTo>
                  <a:pt x="830" y="0"/>
                </a:lnTo>
                <a:lnTo>
                  <a:pt x="838" y="0"/>
                </a:lnTo>
                <a:lnTo>
                  <a:pt x="844" y="2"/>
                </a:lnTo>
                <a:lnTo>
                  <a:pt x="852" y="6"/>
                </a:lnTo>
                <a:lnTo>
                  <a:pt x="858" y="8"/>
                </a:lnTo>
                <a:lnTo>
                  <a:pt x="862" y="14"/>
                </a:lnTo>
                <a:lnTo>
                  <a:pt x="866" y="20"/>
                </a:lnTo>
                <a:lnTo>
                  <a:pt x="868" y="24"/>
                </a:lnTo>
                <a:lnTo>
                  <a:pt x="868" y="32"/>
                </a:lnTo>
                <a:lnTo>
                  <a:pt x="868" y="562"/>
                </a:lnTo>
                <a:lnTo>
                  <a:pt x="868" y="568"/>
                </a:lnTo>
                <a:lnTo>
                  <a:pt x="866" y="574"/>
                </a:lnTo>
                <a:lnTo>
                  <a:pt x="862" y="580"/>
                </a:lnTo>
                <a:lnTo>
                  <a:pt x="858" y="584"/>
                </a:lnTo>
                <a:lnTo>
                  <a:pt x="852" y="588"/>
                </a:lnTo>
                <a:lnTo>
                  <a:pt x="844" y="592"/>
                </a:lnTo>
                <a:lnTo>
                  <a:pt x="838" y="592"/>
                </a:lnTo>
                <a:lnTo>
                  <a:pt x="830" y="594"/>
                </a:lnTo>
                <a:lnTo>
                  <a:pt x="40" y="594"/>
                </a:lnTo>
                <a:close/>
              </a:path>
            </a:pathLst>
          </a:custGeom>
          <a:solidFill>
            <a:srgbClr val="183A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235"/>
          <p:cNvSpPr>
            <a:spLocks/>
          </p:cNvSpPr>
          <p:nvPr/>
        </p:nvSpPr>
        <p:spPr bwMode="auto">
          <a:xfrm>
            <a:off x="7175500" y="1652588"/>
            <a:ext cx="1225550" cy="800100"/>
          </a:xfrm>
          <a:custGeom>
            <a:avLst/>
            <a:gdLst>
              <a:gd name="T0" fmla="*/ 1945560625 w 772"/>
              <a:gd name="T1" fmla="*/ 1270158750 h 504"/>
              <a:gd name="T2" fmla="*/ 0 w 772"/>
              <a:gd name="T3" fmla="*/ 1270158750 h 504"/>
              <a:gd name="T4" fmla="*/ 0 w 772"/>
              <a:gd name="T5" fmla="*/ 0 h 504"/>
              <a:gd name="T6" fmla="*/ 1945560625 w 772"/>
              <a:gd name="T7" fmla="*/ 0 h 504"/>
              <a:gd name="T8" fmla="*/ 1945560625 w 772"/>
              <a:gd name="T9" fmla="*/ 1270158750 h 504"/>
              <a:gd name="T10" fmla="*/ 1945560625 w 772"/>
              <a:gd name="T11" fmla="*/ 1270158750 h 5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72"/>
              <a:gd name="T19" fmla="*/ 0 h 504"/>
              <a:gd name="T20" fmla="*/ 772 w 772"/>
              <a:gd name="T21" fmla="*/ 504 h 5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72" h="504">
                <a:moveTo>
                  <a:pt x="772" y="504"/>
                </a:moveTo>
                <a:lnTo>
                  <a:pt x="0" y="504"/>
                </a:lnTo>
                <a:lnTo>
                  <a:pt x="0" y="0"/>
                </a:lnTo>
                <a:lnTo>
                  <a:pt x="772" y="0"/>
                </a:lnTo>
                <a:lnTo>
                  <a:pt x="772" y="504"/>
                </a:lnTo>
                <a:close/>
              </a:path>
            </a:pathLst>
          </a:custGeom>
          <a:solidFill>
            <a:srgbClr val="E0F3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236"/>
          <p:cNvSpPr>
            <a:spLocks/>
          </p:cNvSpPr>
          <p:nvPr/>
        </p:nvSpPr>
        <p:spPr bwMode="auto">
          <a:xfrm>
            <a:off x="7750175" y="2484438"/>
            <a:ext cx="44450" cy="41275"/>
          </a:xfrm>
          <a:custGeom>
            <a:avLst/>
            <a:gdLst>
              <a:gd name="T0" fmla="*/ 70564375 w 28"/>
              <a:gd name="T1" fmla="*/ 30241875 h 26"/>
              <a:gd name="T2" fmla="*/ 70564375 w 28"/>
              <a:gd name="T3" fmla="*/ 30241875 h 26"/>
              <a:gd name="T4" fmla="*/ 65524063 w 28"/>
              <a:gd name="T5" fmla="*/ 45362813 h 26"/>
              <a:gd name="T6" fmla="*/ 60483750 w 28"/>
              <a:gd name="T7" fmla="*/ 55443438 h 26"/>
              <a:gd name="T8" fmla="*/ 50403125 w 28"/>
              <a:gd name="T9" fmla="*/ 65524063 h 26"/>
              <a:gd name="T10" fmla="*/ 35282188 w 28"/>
              <a:gd name="T11" fmla="*/ 65524063 h 26"/>
              <a:gd name="T12" fmla="*/ 35282188 w 28"/>
              <a:gd name="T13" fmla="*/ 65524063 h 26"/>
              <a:gd name="T14" fmla="*/ 20161250 w 28"/>
              <a:gd name="T15" fmla="*/ 65524063 h 26"/>
              <a:gd name="T16" fmla="*/ 10080625 w 28"/>
              <a:gd name="T17" fmla="*/ 55443438 h 26"/>
              <a:gd name="T18" fmla="*/ 0 w 28"/>
              <a:gd name="T19" fmla="*/ 45362813 h 26"/>
              <a:gd name="T20" fmla="*/ 0 w 28"/>
              <a:gd name="T21" fmla="*/ 30241875 h 26"/>
              <a:gd name="T22" fmla="*/ 0 w 28"/>
              <a:gd name="T23" fmla="*/ 30241875 h 26"/>
              <a:gd name="T24" fmla="*/ 0 w 28"/>
              <a:gd name="T25" fmla="*/ 20161250 h 26"/>
              <a:gd name="T26" fmla="*/ 10080625 w 28"/>
              <a:gd name="T27" fmla="*/ 10080625 h 26"/>
              <a:gd name="T28" fmla="*/ 20161250 w 28"/>
              <a:gd name="T29" fmla="*/ 5040313 h 26"/>
              <a:gd name="T30" fmla="*/ 35282188 w 28"/>
              <a:gd name="T31" fmla="*/ 0 h 26"/>
              <a:gd name="T32" fmla="*/ 35282188 w 28"/>
              <a:gd name="T33" fmla="*/ 0 h 26"/>
              <a:gd name="T34" fmla="*/ 50403125 w 28"/>
              <a:gd name="T35" fmla="*/ 5040313 h 26"/>
              <a:gd name="T36" fmla="*/ 60483750 w 28"/>
              <a:gd name="T37" fmla="*/ 10080625 h 26"/>
              <a:gd name="T38" fmla="*/ 65524063 w 28"/>
              <a:gd name="T39" fmla="*/ 20161250 h 26"/>
              <a:gd name="T40" fmla="*/ 70564375 w 28"/>
              <a:gd name="T41" fmla="*/ 30241875 h 26"/>
              <a:gd name="T42" fmla="*/ 70564375 w 28"/>
              <a:gd name="T43" fmla="*/ 30241875 h 26"/>
              <a:gd name="T44" fmla="*/ 70564375 w 28"/>
              <a:gd name="T45" fmla="*/ 30241875 h 2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8"/>
              <a:gd name="T70" fmla="*/ 0 h 26"/>
              <a:gd name="T71" fmla="*/ 28 w 28"/>
              <a:gd name="T72" fmla="*/ 26 h 2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8" h="26">
                <a:moveTo>
                  <a:pt x="28" y="12"/>
                </a:moveTo>
                <a:lnTo>
                  <a:pt x="28" y="12"/>
                </a:lnTo>
                <a:lnTo>
                  <a:pt x="26" y="18"/>
                </a:lnTo>
                <a:lnTo>
                  <a:pt x="24" y="22"/>
                </a:lnTo>
                <a:lnTo>
                  <a:pt x="20" y="26"/>
                </a:lnTo>
                <a:lnTo>
                  <a:pt x="14" y="26"/>
                </a:lnTo>
                <a:lnTo>
                  <a:pt x="8" y="26"/>
                </a:lnTo>
                <a:lnTo>
                  <a:pt x="4" y="22"/>
                </a:lnTo>
                <a:lnTo>
                  <a:pt x="0" y="18"/>
                </a:lnTo>
                <a:lnTo>
                  <a:pt x="0" y="12"/>
                </a:lnTo>
                <a:lnTo>
                  <a:pt x="0" y="8"/>
                </a:lnTo>
                <a:lnTo>
                  <a:pt x="4" y="4"/>
                </a:lnTo>
                <a:lnTo>
                  <a:pt x="8" y="2"/>
                </a:lnTo>
                <a:lnTo>
                  <a:pt x="14" y="0"/>
                </a:lnTo>
                <a:lnTo>
                  <a:pt x="20" y="2"/>
                </a:lnTo>
                <a:lnTo>
                  <a:pt x="24" y="4"/>
                </a:lnTo>
                <a:lnTo>
                  <a:pt x="26" y="8"/>
                </a:lnTo>
                <a:lnTo>
                  <a:pt x="28" y="12"/>
                </a:lnTo>
                <a:close/>
              </a:path>
            </a:pathLst>
          </a:custGeom>
          <a:solidFill>
            <a:srgbClr val="A8AA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237"/>
          <p:cNvSpPr>
            <a:spLocks/>
          </p:cNvSpPr>
          <p:nvPr/>
        </p:nvSpPr>
        <p:spPr bwMode="auto">
          <a:xfrm>
            <a:off x="7429500" y="2541588"/>
            <a:ext cx="698500" cy="260350"/>
          </a:xfrm>
          <a:custGeom>
            <a:avLst/>
            <a:gdLst>
              <a:gd name="T0" fmla="*/ 705643750 w 440"/>
              <a:gd name="T1" fmla="*/ 166330313 h 164"/>
              <a:gd name="T2" fmla="*/ 700603438 w 440"/>
              <a:gd name="T3" fmla="*/ 0 h 164"/>
              <a:gd name="T4" fmla="*/ 408265313 w 440"/>
              <a:gd name="T5" fmla="*/ 0 h 164"/>
              <a:gd name="T6" fmla="*/ 408265313 w 440"/>
              <a:gd name="T7" fmla="*/ 166330313 h 164"/>
              <a:gd name="T8" fmla="*/ 408265313 w 440"/>
              <a:gd name="T9" fmla="*/ 166330313 h 164"/>
              <a:gd name="T10" fmla="*/ 322580000 w 440"/>
              <a:gd name="T11" fmla="*/ 171370625 h 164"/>
              <a:gd name="T12" fmla="*/ 241935000 w 440"/>
              <a:gd name="T13" fmla="*/ 181451250 h 164"/>
              <a:gd name="T14" fmla="*/ 176410938 w 440"/>
              <a:gd name="T15" fmla="*/ 191531875 h 164"/>
              <a:gd name="T16" fmla="*/ 115927188 w 440"/>
              <a:gd name="T17" fmla="*/ 206652813 h 164"/>
              <a:gd name="T18" fmla="*/ 65524063 w 440"/>
              <a:gd name="T19" fmla="*/ 221773750 h 164"/>
              <a:gd name="T20" fmla="*/ 45362813 w 440"/>
              <a:gd name="T21" fmla="*/ 231854375 h 164"/>
              <a:gd name="T22" fmla="*/ 30241875 w 440"/>
              <a:gd name="T23" fmla="*/ 241935000 h 164"/>
              <a:gd name="T24" fmla="*/ 15120938 w 440"/>
              <a:gd name="T25" fmla="*/ 246975313 h 164"/>
              <a:gd name="T26" fmla="*/ 10080625 w 440"/>
              <a:gd name="T27" fmla="*/ 262096250 h 164"/>
              <a:gd name="T28" fmla="*/ 5040313 w 440"/>
              <a:gd name="T29" fmla="*/ 267136563 h 164"/>
              <a:gd name="T30" fmla="*/ 0 w 440"/>
              <a:gd name="T31" fmla="*/ 282257500 h 164"/>
              <a:gd name="T32" fmla="*/ 0 w 440"/>
              <a:gd name="T33" fmla="*/ 282257500 h 164"/>
              <a:gd name="T34" fmla="*/ 5040313 w 440"/>
              <a:gd name="T35" fmla="*/ 297378438 h 164"/>
              <a:gd name="T36" fmla="*/ 10080625 w 440"/>
              <a:gd name="T37" fmla="*/ 307459063 h 164"/>
              <a:gd name="T38" fmla="*/ 25201563 w 440"/>
              <a:gd name="T39" fmla="*/ 317539688 h 164"/>
              <a:gd name="T40" fmla="*/ 45362813 w 440"/>
              <a:gd name="T41" fmla="*/ 332660625 h 164"/>
              <a:gd name="T42" fmla="*/ 65524063 w 440"/>
              <a:gd name="T43" fmla="*/ 342741250 h 164"/>
              <a:gd name="T44" fmla="*/ 95765938 w 440"/>
              <a:gd name="T45" fmla="*/ 352821875 h 164"/>
              <a:gd name="T46" fmla="*/ 126007813 w 440"/>
              <a:gd name="T47" fmla="*/ 362902500 h 164"/>
              <a:gd name="T48" fmla="*/ 161290000 w 440"/>
              <a:gd name="T49" fmla="*/ 372983125 h 164"/>
              <a:gd name="T50" fmla="*/ 241935000 w 440"/>
              <a:gd name="T51" fmla="*/ 393144375 h 164"/>
              <a:gd name="T52" fmla="*/ 337700938 w 440"/>
              <a:gd name="T53" fmla="*/ 403225000 h 164"/>
              <a:gd name="T54" fmla="*/ 443547500 w 440"/>
              <a:gd name="T55" fmla="*/ 408265313 h 164"/>
              <a:gd name="T56" fmla="*/ 554434375 w 440"/>
              <a:gd name="T57" fmla="*/ 413305625 h 164"/>
              <a:gd name="T58" fmla="*/ 554434375 w 440"/>
              <a:gd name="T59" fmla="*/ 413305625 h 164"/>
              <a:gd name="T60" fmla="*/ 665321250 w 440"/>
              <a:gd name="T61" fmla="*/ 408265313 h 164"/>
              <a:gd name="T62" fmla="*/ 771167813 w 440"/>
              <a:gd name="T63" fmla="*/ 403225000 h 164"/>
              <a:gd name="T64" fmla="*/ 866933750 w 440"/>
              <a:gd name="T65" fmla="*/ 393144375 h 164"/>
              <a:gd name="T66" fmla="*/ 947578750 w 440"/>
              <a:gd name="T67" fmla="*/ 372983125 h 164"/>
              <a:gd name="T68" fmla="*/ 982860938 w 440"/>
              <a:gd name="T69" fmla="*/ 362902500 h 164"/>
              <a:gd name="T70" fmla="*/ 1018143125 w 440"/>
              <a:gd name="T71" fmla="*/ 352821875 h 164"/>
              <a:gd name="T72" fmla="*/ 1043344688 w 440"/>
              <a:gd name="T73" fmla="*/ 342741250 h 164"/>
              <a:gd name="T74" fmla="*/ 1063505938 w 440"/>
              <a:gd name="T75" fmla="*/ 332660625 h 164"/>
              <a:gd name="T76" fmla="*/ 1083667188 w 440"/>
              <a:gd name="T77" fmla="*/ 317539688 h 164"/>
              <a:gd name="T78" fmla="*/ 1098788125 w 440"/>
              <a:gd name="T79" fmla="*/ 307459063 h 164"/>
              <a:gd name="T80" fmla="*/ 1103828438 w 440"/>
              <a:gd name="T81" fmla="*/ 297378438 h 164"/>
              <a:gd name="T82" fmla="*/ 1108868750 w 440"/>
              <a:gd name="T83" fmla="*/ 282257500 h 164"/>
              <a:gd name="T84" fmla="*/ 1108868750 w 440"/>
              <a:gd name="T85" fmla="*/ 282257500 h 164"/>
              <a:gd name="T86" fmla="*/ 1108868750 w 440"/>
              <a:gd name="T87" fmla="*/ 267136563 h 164"/>
              <a:gd name="T88" fmla="*/ 1103828438 w 440"/>
              <a:gd name="T89" fmla="*/ 262096250 h 164"/>
              <a:gd name="T90" fmla="*/ 1093747813 w 440"/>
              <a:gd name="T91" fmla="*/ 246975313 h 164"/>
              <a:gd name="T92" fmla="*/ 1078626875 w 440"/>
              <a:gd name="T93" fmla="*/ 241935000 h 164"/>
              <a:gd name="T94" fmla="*/ 1063505938 w 440"/>
              <a:gd name="T95" fmla="*/ 231854375 h 164"/>
              <a:gd name="T96" fmla="*/ 1043344688 w 440"/>
              <a:gd name="T97" fmla="*/ 221773750 h 164"/>
              <a:gd name="T98" fmla="*/ 992941563 w 440"/>
              <a:gd name="T99" fmla="*/ 206652813 h 164"/>
              <a:gd name="T100" fmla="*/ 937498125 w 440"/>
              <a:gd name="T101" fmla="*/ 191531875 h 164"/>
              <a:gd name="T102" fmla="*/ 866933750 w 440"/>
              <a:gd name="T103" fmla="*/ 181451250 h 164"/>
              <a:gd name="T104" fmla="*/ 791329063 w 440"/>
              <a:gd name="T105" fmla="*/ 171370625 h 164"/>
              <a:gd name="T106" fmla="*/ 705643750 w 440"/>
              <a:gd name="T107" fmla="*/ 166330313 h 164"/>
              <a:gd name="T108" fmla="*/ 705643750 w 440"/>
              <a:gd name="T109" fmla="*/ 166330313 h 164"/>
              <a:gd name="T110" fmla="*/ 705643750 w 440"/>
              <a:gd name="T111" fmla="*/ 166330313 h 16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40"/>
              <a:gd name="T169" fmla="*/ 0 h 164"/>
              <a:gd name="T170" fmla="*/ 440 w 440"/>
              <a:gd name="T171" fmla="*/ 164 h 16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40" h="164">
                <a:moveTo>
                  <a:pt x="280" y="66"/>
                </a:moveTo>
                <a:lnTo>
                  <a:pt x="278" y="0"/>
                </a:lnTo>
                <a:lnTo>
                  <a:pt x="162" y="0"/>
                </a:lnTo>
                <a:lnTo>
                  <a:pt x="162" y="66"/>
                </a:lnTo>
                <a:lnTo>
                  <a:pt x="128" y="68"/>
                </a:lnTo>
                <a:lnTo>
                  <a:pt x="96" y="72"/>
                </a:lnTo>
                <a:lnTo>
                  <a:pt x="70" y="76"/>
                </a:lnTo>
                <a:lnTo>
                  <a:pt x="46" y="82"/>
                </a:lnTo>
                <a:lnTo>
                  <a:pt x="26" y="88"/>
                </a:lnTo>
                <a:lnTo>
                  <a:pt x="18" y="92"/>
                </a:lnTo>
                <a:lnTo>
                  <a:pt x="12" y="96"/>
                </a:lnTo>
                <a:lnTo>
                  <a:pt x="6" y="98"/>
                </a:lnTo>
                <a:lnTo>
                  <a:pt x="4" y="104"/>
                </a:lnTo>
                <a:lnTo>
                  <a:pt x="2" y="106"/>
                </a:lnTo>
                <a:lnTo>
                  <a:pt x="0" y="112"/>
                </a:lnTo>
                <a:lnTo>
                  <a:pt x="2" y="118"/>
                </a:lnTo>
                <a:lnTo>
                  <a:pt x="4" y="122"/>
                </a:lnTo>
                <a:lnTo>
                  <a:pt x="10" y="126"/>
                </a:lnTo>
                <a:lnTo>
                  <a:pt x="18" y="132"/>
                </a:lnTo>
                <a:lnTo>
                  <a:pt x="26" y="136"/>
                </a:lnTo>
                <a:lnTo>
                  <a:pt x="38" y="140"/>
                </a:lnTo>
                <a:lnTo>
                  <a:pt x="50" y="144"/>
                </a:lnTo>
                <a:lnTo>
                  <a:pt x="64" y="148"/>
                </a:lnTo>
                <a:lnTo>
                  <a:pt x="96" y="156"/>
                </a:lnTo>
                <a:lnTo>
                  <a:pt x="134" y="160"/>
                </a:lnTo>
                <a:lnTo>
                  <a:pt x="176" y="162"/>
                </a:lnTo>
                <a:lnTo>
                  <a:pt x="220" y="164"/>
                </a:lnTo>
                <a:lnTo>
                  <a:pt x="264" y="162"/>
                </a:lnTo>
                <a:lnTo>
                  <a:pt x="306" y="160"/>
                </a:lnTo>
                <a:lnTo>
                  <a:pt x="344" y="156"/>
                </a:lnTo>
                <a:lnTo>
                  <a:pt x="376" y="148"/>
                </a:lnTo>
                <a:lnTo>
                  <a:pt x="390" y="144"/>
                </a:lnTo>
                <a:lnTo>
                  <a:pt x="404" y="140"/>
                </a:lnTo>
                <a:lnTo>
                  <a:pt x="414" y="136"/>
                </a:lnTo>
                <a:lnTo>
                  <a:pt x="422" y="132"/>
                </a:lnTo>
                <a:lnTo>
                  <a:pt x="430" y="126"/>
                </a:lnTo>
                <a:lnTo>
                  <a:pt x="436" y="122"/>
                </a:lnTo>
                <a:lnTo>
                  <a:pt x="438" y="118"/>
                </a:lnTo>
                <a:lnTo>
                  <a:pt x="440" y="112"/>
                </a:lnTo>
                <a:lnTo>
                  <a:pt x="440" y="106"/>
                </a:lnTo>
                <a:lnTo>
                  <a:pt x="438" y="104"/>
                </a:lnTo>
                <a:lnTo>
                  <a:pt x="434" y="98"/>
                </a:lnTo>
                <a:lnTo>
                  <a:pt x="428" y="96"/>
                </a:lnTo>
                <a:lnTo>
                  <a:pt x="422" y="92"/>
                </a:lnTo>
                <a:lnTo>
                  <a:pt x="414" y="88"/>
                </a:lnTo>
                <a:lnTo>
                  <a:pt x="394" y="82"/>
                </a:lnTo>
                <a:lnTo>
                  <a:pt x="372" y="76"/>
                </a:lnTo>
                <a:lnTo>
                  <a:pt x="344" y="72"/>
                </a:lnTo>
                <a:lnTo>
                  <a:pt x="314" y="68"/>
                </a:lnTo>
                <a:lnTo>
                  <a:pt x="280" y="66"/>
                </a:lnTo>
                <a:close/>
              </a:path>
            </a:pathLst>
          </a:custGeom>
          <a:solidFill>
            <a:srgbClr val="0A1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238"/>
          <p:cNvSpPr>
            <a:spLocks/>
          </p:cNvSpPr>
          <p:nvPr/>
        </p:nvSpPr>
        <p:spPr bwMode="auto">
          <a:xfrm>
            <a:off x="7442200" y="2646363"/>
            <a:ext cx="679450" cy="123825"/>
          </a:xfrm>
          <a:custGeom>
            <a:avLst/>
            <a:gdLst>
              <a:gd name="T0" fmla="*/ 1078626875 w 428"/>
              <a:gd name="T1" fmla="*/ 95765938 h 78"/>
              <a:gd name="T2" fmla="*/ 1078626875 w 428"/>
              <a:gd name="T3" fmla="*/ 95765938 h 78"/>
              <a:gd name="T4" fmla="*/ 1073586563 w 428"/>
              <a:gd name="T5" fmla="*/ 105846563 h 78"/>
              <a:gd name="T6" fmla="*/ 1063505938 w 428"/>
              <a:gd name="T7" fmla="*/ 115927188 h 78"/>
              <a:gd name="T8" fmla="*/ 1053425313 w 428"/>
              <a:gd name="T9" fmla="*/ 126007813 h 78"/>
              <a:gd name="T10" fmla="*/ 1038304375 w 428"/>
              <a:gd name="T11" fmla="*/ 136088438 h 78"/>
              <a:gd name="T12" fmla="*/ 1013102813 w 428"/>
              <a:gd name="T13" fmla="*/ 141128750 h 78"/>
              <a:gd name="T14" fmla="*/ 982860938 w 428"/>
              <a:gd name="T15" fmla="*/ 151209375 h 78"/>
              <a:gd name="T16" fmla="*/ 922377188 w 428"/>
              <a:gd name="T17" fmla="*/ 166330313 h 78"/>
              <a:gd name="T18" fmla="*/ 836691875 w 428"/>
              <a:gd name="T19" fmla="*/ 176410938 h 78"/>
              <a:gd name="T20" fmla="*/ 751006563 w 428"/>
              <a:gd name="T21" fmla="*/ 186491563 h 78"/>
              <a:gd name="T22" fmla="*/ 645160000 w 428"/>
              <a:gd name="T23" fmla="*/ 191531875 h 78"/>
              <a:gd name="T24" fmla="*/ 539313438 w 428"/>
              <a:gd name="T25" fmla="*/ 196572188 h 78"/>
              <a:gd name="T26" fmla="*/ 539313438 w 428"/>
              <a:gd name="T27" fmla="*/ 196572188 h 78"/>
              <a:gd name="T28" fmla="*/ 428426563 w 428"/>
              <a:gd name="T29" fmla="*/ 191531875 h 78"/>
              <a:gd name="T30" fmla="*/ 332660625 w 428"/>
              <a:gd name="T31" fmla="*/ 186491563 h 78"/>
              <a:gd name="T32" fmla="*/ 236894688 w 428"/>
              <a:gd name="T33" fmla="*/ 176410938 h 78"/>
              <a:gd name="T34" fmla="*/ 161290000 w 428"/>
              <a:gd name="T35" fmla="*/ 166330313 h 78"/>
              <a:gd name="T36" fmla="*/ 90725625 w 428"/>
              <a:gd name="T37" fmla="*/ 151209375 h 78"/>
              <a:gd name="T38" fmla="*/ 65524063 w 428"/>
              <a:gd name="T39" fmla="*/ 141128750 h 78"/>
              <a:gd name="T40" fmla="*/ 45362813 w 428"/>
              <a:gd name="T41" fmla="*/ 136088438 h 78"/>
              <a:gd name="T42" fmla="*/ 25201563 w 428"/>
              <a:gd name="T43" fmla="*/ 126007813 h 78"/>
              <a:gd name="T44" fmla="*/ 10080625 w 428"/>
              <a:gd name="T45" fmla="*/ 115927188 h 78"/>
              <a:gd name="T46" fmla="*/ 5040313 w 428"/>
              <a:gd name="T47" fmla="*/ 105846563 h 78"/>
              <a:gd name="T48" fmla="*/ 0 w 428"/>
              <a:gd name="T49" fmla="*/ 95765938 h 78"/>
              <a:gd name="T50" fmla="*/ 0 w 428"/>
              <a:gd name="T51" fmla="*/ 95765938 h 78"/>
              <a:gd name="T52" fmla="*/ 5040313 w 428"/>
              <a:gd name="T53" fmla="*/ 85685313 h 78"/>
              <a:gd name="T54" fmla="*/ 10080625 w 428"/>
              <a:gd name="T55" fmla="*/ 75604688 h 78"/>
              <a:gd name="T56" fmla="*/ 25201563 w 428"/>
              <a:gd name="T57" fmla="*/ 65524063 h 78"/>
              <a:gd name="T58" fmla="*/ 45362813 w 428"/>
              <a:gd name="T59" fmla="*/ 60483750 h 78"/>
              <a:gd name="T60" fmla="*/ 65524063 w 428"/>
              <a:gd name="T61" fmla="*/ 50403125 h 78"/>
              <a:gd name="T62" fmla="*/ 90725625 w 428"/>
              <a:gd name="T63" fmla="*/ 40322500 h 78"/>
              <a:gd name="T64" fmla="*/ 161290000 w 428"/>
              <a:gd name="T65" fmla="*/ 25201563 h 78"/>
              <a:gd name="T66" fmla="*/ 236894688 w 428"/>
              <a:gd name="T67" fmla="*/ 15120938 h 78"/>
              <a:gd name="T68" fmla="*/ 332660625 w 428"/>
              <a:gd name="T69" fmla="*/ 5040313 h 78"/>
              <a:gd name="T70" fmla="*/ 428426563 w 428"/>
              <a:gd name="T71" fmla="*/ 0 h 78"/>
              <a:gd name="T72" fmla="*/ 539313438 w 428"/>
              <a:gd name="T73" fmla="*/ 0 h 78"/>
              <a:gd name="T74" fmla="*/ 539313438 w 428"/>
              <a:gd name="T75" fmla="*/ 0 h 78"/>
              <a:gd name="T76" fmla="*/ 645160000 w 428"/>
              <a:gd name="T77" fmla="*/ 0 h 78"/>
              <a:gd name="T78" fmla="*/ 751006563 w 428"/>
              <a:gd name="T79" fmla="*/ 5040313 h 78"/>
              <a:gd name="T80" fmla="*/ 836691875 w 428"/>
              <a:gd name="T81" fmla="*/ 15120938 h 78"/>
              <a:gd name="T82" fmla="*/ 922377188 w 428"/>
              <a:gd name="T83" fmla="*/ 25201563 h 78"/>
              <a:gd name="T84" fmla="*/ 982860938 w 428"/>
              <a:gd name="T85" fmla="*/ 40322500 h 78"/>
              <a:gd name="T86" fmla="*/ 1013102813 w 428"/>
              <a:gd name="T87" fmla="*/ 50403125 h 78"/>
              <a:gd name="T88" fmla="*/ 1038304375 w 428"/>
              <a:gd name="T89" fmla="*/ 60483750 h 78"/>
              <a:gd name="T90" fmla="*/ 1053425313 w 428"/>
              <a:gd name="T91" fmla="*/ 65524063 h 78"/>
              <a:gd name="T92" fmla="*/ 1063505938 w 428"/>
              <a:gd name="T93" fmla="*/ 75604688 h 78"/>
              <a:gd name="T94" fmla="*/ 1073586563 w 428"/>
              <a:gd name="T95" fmla="*/ 85685313 h 78"/>
              <a:gd name="T96" fmla="*/ 1078626875 w 428"/>
              <a:gd name="T97" fmla="*/ 95765938 h 78"/>
              <a:gd name="T98" fmla="*/ 1078626875 w 428"/>
              <a:gd name="T99" fmla="*/ 95765938 h 78"/>
              <a:gd name="T100" fmla="*/ 1078626875 w 428"/>
              <a:gd name="T101" fmla="*/ 95765938 h 7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28"/>
              <a:gd name="T154" fmla="*/ 0 h 78"/>
              <a:gd name="T155" fmla="*/ 428 w 428"/>
              <a:gd name="T156" fmla="*/ 78 h 7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28" h="78">
                <a:moveTo>
                  <a:pt x="428" y="38"/>
                </a:moveTo>
                <a:lnTo>
                  <a:pt x="428" y="38"/>
                </a:lnTo>
                <a:lnTo>
                  <a:pt x="426" y="42"/>
                </a:lnTo>
                <a:lnTo>
                  <a:pt x="422" y="46"/>
                </a:lnTo>
                <a:lnTo>
                  <a:pt x="418" y="50"/>
                </a:lnTo>
                <a:lnTo>
                  <a:pt x="412" y="54"/>
                </a:lnTo>
                <a:lnTo>
                  <a:pt x="402" y="56"/>
                </a:lnTo>
                <a:lnTo>
                  <a:pt x="390" y="60"/>
                </a:lnTo>
                <a:lnTo>
                  <a:pt x="366" y="66"/>
                </a:lnTo>
                <a:lnTo>
                  <a:pt x="332" y="70"/>
                </a:lnTo>
                <a:lnTo>
                  <a:pt x="298" y="74"/>
                </a:lnTo>
                <a:lnTo>
                  <a:pt x="256" y="76"/>
                </a:lnTo>
                <a:lnTo>
                  <a:pt x="214" y="78"/>
                </a:lnTo>
                <a:lnTo>
                  <a:pt x="170" y="76"/>
                </a:lnTo>
                <a:lnTo>
                  <a:pt x="132" y="74"/>
                </a:lnTo>
                <a:lnTo>
                  <a:pt x="94" y="70"/>
                </a:lnTo>
                <a:lnTo>
                  <a:pt x="64" y="66"/>
                </a:lnTo>
                <a:lnTo>
                  <a:pt x="36" y="60"/>
                </a:lnTo>
                <a:lnTo>
                  <a:pt x="26" y="56"/>
                </a:lnTo>
                <a:lnTo>
                  <a:pt x="18" y="54"/>
                </a:lnTo>
                <a:lnTo>
                  <a:pt x="10" y="50"/>
                </a:lnTo>
                <a:lnTo>
                  <a:pt x="4" y="46"/>
                </a:lnTo>
                <a:lnTo>
                  <a:pt x="2" y="42"/>
                </a:lnTo>
                <a:lnTo>
                  <a:pt x="0" y="38"/>
                </a:lnTo>
                <a:lnTo>
                  <a:pt x="2" y="34"/>
                </a:lnTo>
                <a:lnTo>
                  <a:pt x="4" y="30"/>
                </a:lnTo>
                <a:lnTo>
                  <a:pt x="10" y="26"/>
                </a:lnTo>
                <a:lnTo>
                  <a:pt x="18" y="24"/>
                </a:lnTo>
                <a:lnTo>
                  <a:pt x="26" y="20"/>
                </a:lnTo>
                <a:lnTo>
                  <a:pt x="36" y="16"/>
                </a:lnTo>
                <a:lnTo>
                  <a:pt x="64" y="10"/>
                </a:lnTo>
                <a:lnTo>
                  <a:pt x="94" y="6"/>
                </a:lnTo>
                <a:lnTo>
                  <a:pt x="132" y="2"/>
                </a:lnTo>
                <a:lnTo>
                  <a:pt x="170" y="0"/>
                </a:lnTo>
                <a:lnTo>
                  <a:pt x="214" y="0"/>
                </a:lnTo>
                <a:lnTo>
                  <a:pt x="256" y="0"/>
                </a:lnTo>
                <a:lnTo>
                  <a:pt x="298" y="2"/>
                </a:lnTo>
                <a:lnTo>
                  <a:pt x="332" y="6"/>
                </a:lnTo>
                <a:lnTo>
                  <a:pt x="366" y="10"/>
                </a:lnTo>
                <a:lnTo>
                  <a:pt x="390" y="16"/>
                </a:lnTo>
                <a:lnTo>
                  <a:pt x="402" y="20"/>
                </a:lnTo>
                <a:lnTo>
                  <a:pt x="412" y="24"/>
                </a:lnTo>
                <a:lnTo>
                  <a:pt x="418" y="26"/>
                </a:lnTo>
                <a:lnTo>
                  <a:pt x="422" y="30"/>
                </a:lnTo>
                <a:lnTo>
                  <a:pt x="426" y="34"/>
                </a:lnTo>
                <a:lnTo>
                  <a:pt x="428" y="38"/>
                </a:lnTo>
                <a:close/>
              </a:path>
            </a:pathLst>
          </a:custGeom>
          <a:solidFill>
            <a:srgbClr val="183A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239"/>
          <p:cNvSpPr>
            <a:spLocks/>
          </p:cNvSpPr>
          <p:nvPr/>
        </p:nvSpPr>
        <p:spPr bwMode="auto">
          <a:xfrm>
            <a:off x="1374775" y="887413"/>
            <a:ext cx="1193800" cy="838200"/>
          </a:xfrm>
          <a:custGeom>
            <a:avLst/>
            <a:gdLst>
              <a:gd name="T0" fmla="*/ 0 w 752"/>
              <a:gd name="T1" fmla="*/ 0 h 528"/>
              <a:gd name="T2" fmla="*/ 0 w 752"/>
              <a:gd name="T3" fmla="*/ 1265118438 h 528"/>
              <a:gd name="T4" fmla="*/ 0 w 752"/>
              <a:gd name="T5" fmla="*/ 1285279688 h 528"/>
              <a:gd name="T6" fmla="*/ 0 w 752"/>
              <a:gd name="T7" fmla="*/ 1285279688 h 528"/>
              <a:gd name="T8" fmla="*/ 35282188 w 752"/>
              <a:gd name="T9" fmla="*/ 1290320000 h 528"/>
              <a:gd name="T10" fmla="*/ 146169063 w 752"/>
              <a:gd name="T11" fmla="*/ 1300400625 h 528"/>
              <a:gd name="T12" fmla="*/ 317539688 w 752"/>
              <a:gd name="T13" fmla="*/ 1310481250 h 528"/>
              <a:gd name="T14" fmla="*/ 549394063 w 752"/>
              <a:gd name="T15" fmla="*/ 1325602188 h 528"/>
              <a:gd name="T16" fmla="*/ 680442188 w 752"/>
              <a:gd name="T17" fmla="*/ 1325602188 h 528"/>
              <a:gd name="T18" fmla="*/ 826611250 w 752"/>
              <a:gd name="T19" fmla="*/ 1330642500 h 528"/>
              <a:gd name="T20" fmla="*/ 982860938 w 752"/>
              <a:gd name="T21" fmla="*/ 1330642500 h 528"/>
              <a:gd name="T22" fmla="*/ 1149191250 w 752"/>
              <a:gd name="T23" fmla="*/ 1325602188 h 528"/>
              <a:gd name="T24" fmla="*/ 1325602188 w 752"/>
              <a:gd name="T25" fmla="*/ 1325602188 h 528"/>
              <a:gd name="T26" fmla="*/ 1507053438 w 752"/>
              <a:gd name="T27" fmla="*/ 1315521563 h 528"/>
              <a:gd name="T28" fmla="*/ 1698585313 w 752"/>
              <a:gd name="T29" fmla="*/ 1300400625 h 528"/>
              <a:gd name="T30" fmla="*/ 1895157500 w 752"/>
              <a:gd name="T31" fmla="*/ 1285279688 h 528"/>
              <a:gd name="T32" fmla="*/ 1895157500 w 752"/>
              <a:gd name="T33" fmla="*/ 1265118438 h 528"/>
              <a:gd name="T34" fmla="*/ 1895157500 w 752"/>
              <a:gd name="T35" fmla="*/ 0 h 528"/>
              <a:gd name="T36" fmla="*/ 0 w 752"/>
              <a:gd name="T37" fmla="*/ 0 h 528"/>
              <a:gd name="T38" fmla="*/ 0 w 752"/>
              <a:gd name="T39" fmla="*/ 0 h 52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52"/>
              <a:gd name="T61" fmla="*/ 0 h 528"/>
              <a:gd name="T62" fmla="*/ 752 w 752"/>
              <a:gd name="T63" fmla="*/ 528 h 52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52" h="528">
                <a:moveTo>
                  <a:pt x="0" y="0"/>
                </a:moveTo>
                <a:lnTo>
                  <a:pt x="0" y="502"/>
                </a:lnTo>
                <a:lnTo>
                  <a:pt x="0" y="510"/>
                </a:lnTo>
                <a:lnTo>
                  <a:pt x="14" y="512"/>
                </a:lnTo>
                <a:lnTo>
                  <a:pt x="58" y="516"/>
                </a:lnTo>
                <a:lnTo>
                  <a:pt x="126" y="520"/>
                </a:lnTo>
                <a:lnTo>
                  <a:pt x="218" y="526"/>
                </a:lnTo>
                <a:lnTo>
                  <a:pt x="270" y="526"/>
                </a:lnTo>
                <a:lnTo>
                  <a:pt x="328" y="528"/>
                </a:lnTo>
                <a:lnTo>
                  <a:pt x="390" y="528"/>
                </a:lnTo>
                <a:lnTo>
                  <a:pt x="456" y="526"/>
                </a:lnTo>
                <a:lnTo>
                  <a:pt x="526" y="526"/>
                </a:lnTo>
                <a:lnTo>
                  <a:pt x="598" y="522"/>
                </a:lnTo>
                <a:lnTo>
                  <a:pt x="674" y="516"/>
                </a:lnTo>
                <a:lnTo>
                  <a:pt x="752" y="510"/>
                </a:lnTo>
                <a:lnTo>
                  <a:pt x="752" y="502"/>
                </a:lnTo>
                <a:lnTo>
                  <a:pt x="75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85" name="Group 274"/>
          <p:cNvGrpSpPr>
            <a:grpSpLocks/>
          </p:cNvGrpSpPr>
          <p:nvPr/>
        </p:nvGrpSpPr>
        <p:grpSpPr bwMode="auto">
          <a:xfrm>
            <a:off x="1387475" y="896938"/>
            <a:ext cx="1171575" cy="1009650"/>
            <a:chOff x="1349375" y="896938"/>
            <a:chExt cx="1171575" cy="1009650"/>
          </a:xfrm>
        </p:grpSpPr>
        <p:sp>
          <p:nvSpPr>
            <p:cNvPr id="7369" name="Freeform 240"/>
            <p:cNvSpPr>
              <a:spLocks/>
            </p:cNvSpPr>
            <p:nvPr/>
          </p:nvSpPr>
          <p:spPr bwMode="auto">
            <a:xfrm>
              <a:off x="1663700" y="1722438"/>
              <a:ext cx="565150" cy="184150"/>
            </a:xfrm>
            <a:custGeom>
              <a:avLst/>
              <a:gdLst>
                <a:gd name="T0" fmla="*/ 564515000 w 356"/>
                <a:gd name="T1" fmla="*/ 35282188 h 116"/>
                <a:gd name="T2" fmla="*/ 564515000 w 356"/>
                <a:gd name="T3" fmla="*/ 35282188 h 116"/>
                <a:gd name="T4" fmla="*/ 554434375 w 356"/>
                <a:gd name="T5" fmla="*/ 25201563 h 116"/>
                <a:gd name="T6" fmla="*/ 549394063 w 356"/>
                <a:gd name="T7" fmla="*/ 15120938 h 116"/>
                <a:gd name="T8" fmla="*/ 549394063 w 356"/>
                <a:gd name="T9" fmla="*/ 0 h 116"/>
                <a:gd name="T10" fmla="*/ 367942813 w 356"/>
                <a:gd name="T11" fmla="*/ 0 h 116"/>
                <a:gd name="T12" fmla="*/ 367942813 w 356"/>
                <a:gd name="T13" fmla="*/ 0 h 116"/>
                <a:gd name="T14" fmla="*/ 362902500 w 356"/>
                <a:gd name="T15" fmla="*/ 10080625 h 116"/>
                <a:gd name="T16" fmla="*/ 357862188 w 356"/>
                <a:gd name="T17" fmla="*/ 20161250 h 116"/>
                <a:gd name="T18" fmla="*/ 352821875 w 356"/>
                <a:gd name="T19" fmla="*/ 35282188 h 116"/>
                <a:gd name="T20" fmla="*/ 352821875 w 356"/>
                <a:gd name="T21" fmla="*/ 35282188 h 116"/>
                <a:gd name="T22" fmla="*/ 277217188 w 356"/>
                <a:gd name="T23" fmla="*/ 40322500 h 116"/>
                <a:gd name="T24" fmla="*/ 211693125 w 356"/>
                <a:gd name="T25" fmla="*/ 50403125 h 116"/>
                <a:gd name="T26" fmla="*/ 151209375 w 356"/>
                <a:gd name="T27" fmla="*/ 65524063 h 116"/>
                <a:gd name="T28" fmla="*/ 100806250 w 356"/>
                <a:gd name="T29" fmla="*/ 75604688 h 116"/>
                <a:gd name="T30" fmla="*/ 55443438 w 356"/>
                <a:gd name="T31" fmla="*/ 95765938 h 116"/>
                <a:gd name="T32" fmla="*/ 25201563 w 356"/>
                <a:gd name="T33" fmla="*/ 115927188 h 116"/>
                <a:gd name="T34" fmla="*/ 15120938 w 356"/>
                <a:gd name="T35" fmla="*/ 131048125 h 116"/>
                <a:gd name="T36" fmla="*/ 5040313 w 356"/>
                <a:gd name="T37" fmla="*/ 136088438 h 116"/>
                <a:gd name="T38" fmla="*/ 5040313 w 356"/>
                <a:gd name="T39" fmla="*/ 151209375 h 116"/>
                <a:gd name="T40" fmla="*/ 0 w 356"/>
                <a:gd name="T41" fmla="*/ 166330313 h 116"/>
                <a:gd name="T42" fmla="*/ 0 w 356"/>
                <a:gd name="T43" fmla="*/ 166330313 h 116"/>
                <a:gd name="T44" fmla="*/ 5040313 w 356"/>
                <a:gd name="T45" fmla="*/ 176410938 h 116"/>
                <a:gd name="T46" fmla="*/ 10080625 w 356"/>
                <a:gd name="T47" fmla="*/ 191531875 h 116"/>
                <a:gd name="T48" fmla="*/ 20161250 w 356"/>
                <a:gd name="T49" fmla="*/ 201612500 h 116"/>
                <a:gd name="T50" fmla="*/ 35282188 w 356"/>
                <a:gd name="T51" fmla="*/ 216733438 h 116"/>
                <a:gd name="T52" fmla="*/ 55443438 w 356"/>
                <a:gd name="T53" fmla="*/ 226814063 h 116"/>
                <a:gd name="T54" fmla="*/ 75604688 w 356"/>
                <a:gd name="T55" fmla="*/ 236894688 h 116"/>
                <a:gd name="T56" fmla="*/ 131048125 w 356"/>
                <a:gd name="T57" fmla="*/ 257055938 h 116"/>
                <a:gd name="T58" fmla="*/ 196572188 w 356"/>
                <a:gd name="T59" fmla="*/ 272176875 h 116"/>
                <a:gd name="T60" fmla="*/ 272176875 w 356"/>
                <a:gd name="T61" fmla="*/ 287297813 h 116"/>
                <a:gd name="T62" fmla="*/ 357862188 w 356"/>
                <a:gd name="T63" fmla="*/ 292338125 h 116"/>
                <a:gd name="T64" fmla="*/ 448587813 w 356"/>
                <a:gd name="T65" fmla="*/ 292338125 h 116"/>
                <a:gd name="T66" fmla="*/ 448587813 w 356"/>
                <a:gd name="T67" fmla="*/ 292338125 h 116"/>
                <a:gd name="T68" fmla="*/ 539313438 w 356"/>
                <a:gd name="T69" fmla="*/ 292338125 h 116"/>
                <a:gd name="T70" fmla="*/ 624998750 w 356"/>
                <a:gd name="T71" fmla="*/ 287297813 h 116"/>
                <a:gd name="T72" fmla="*/ 700603438 w 356"/>
                <a:gd name="T73" fmla="*/ 272176875 h 116"/>
                <a:gd name="T74" fmla="*/ 766127500 w 356"/>
                <a:gd name="T75" fmla="*/ 257055938 h 116"/>
                <a:gd name="T76" fmla="*/ 821570938 w 356"/>
                <a:gd name="T77" fmla="*/ 236894688 h 116"/>
                <a:gd name="T78" fmla="*/ 846772500 w 356"/>
                <a:gd name="T79" fmla="*/ 226814063 h 116"/>
                <a:gd name="T80" fmla="*/ 861893438 w 356"/>
                <a:gd name="T81" fmla="*/ 216733438 h 116"/>
                <a:gd name="T82" fmla="*/ 877014375 w 356"/>
                <a:gd name="T83" fmla="*/ 201612500 h 116"/>
                <a:gd name="T84" fmla="*/ 887095000 w 356"/>
                <a:gd name="T85" fmla="*/ 191531875 h 116"/>
                <a:gd name="T86" fmla="*/ 897175625 w 356"/>
                <a:gd name="T87" fmla="*/ 176410938 h 116"/>
                <a:gd name="T88" fmla="*/ 897175625 w 356"/>
                <a:gd name="T89" fmla="*/ 166330313 h 116"/>
                <a:gd name="T90" fmla="*/ 897175625 w 356"/>
                <a:gd name="T91" fmla="*/ 166330313 h 116"/>
                <a:gd name="T92" fmla="*/ 897175625 w 356"/>
                <a:gd name="T93" fmla="*/ 151209375 h 116"/>
                <a:gd name="T94" fmla="*/ 892135313 w 356"/>
                <a:gd name="T95" fmla="*/ 141128750 h 116"/>
                <a:gd name="T96" fmla="*/ 882054688 w 356"/>
                <a:gd name="T97" fmla="*/ 131048125 h 116"/>
                <a:gd name="T98" fmla="*/ 871974063 w 356"/>
                <a:gd name="T99" fmla="*/ 120967500 h 116"/>
                <a:gd name="T100" fmla="*/ 841732188 w 356"/>
                <a:gd name="T101" fmla="*/ 100806250 h 116"/>
                <a:gd name="T102" fmla="*/ 801409688 w 356"/>
                <a:gd name="T103" fmla="*/ 80645000 h 116"/>
                <a:gd name="T104" fmla="*/ 756046875 w 356"/>
                <a:gd name="T105" fmla="*/ 65524063 h 116"/>
                <a:gd name="T106" fmla="*/ 700603438 w 356"/>
                <a:gd name="T107" fmla="*/ 50403125 h 116"/>
                <a:gd name="T108" fmla="*/ 635079375 w 356"/>
                <a:gd name="T109" fmla="*/ 40322500 h 116"/>
                <a:gd name="T110" fmla="*/ 564515000 w 356"/>
                <a:gd name="T111" fmla="*/ 35282188 h 116"/>
                <a:gd name="T112" fmla="*/ 564515000 w 356"/>
                <a:gd name="T113" fmla="*/ 35282188 h 116"/>
                <a:gd name="T114" fmla="*/ 564515000 w 356"/>
                <a:gd name="T115" fmla="*/ 35282188 h 11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56"/>
                <a:gd name="T175" fmla="*/ 0 h 116"/>
                <a:gd name="T176" fmla="*/ 356 w 356"/>
                <a:gd name="T177" fmla="*/ 116 h 11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56" h="116">
                  <a:moveTo>
                    <a:pt x="224" y="14"/>
                  </a:moveTo>
                  <a:lnTo>
                    <a:pt x="224" y="14"/>
                  </a:lnTo>
                  <a:lnTo>
                    <a:pt x="220" y="10"/>
                  </a:lnTo>
                  <a:lnTo>
                    <a:pt x="218" y="6"/>
                  </a:lnTo>
                  <a:lnTo>
                    <a:pt x="218" y="0"/>
                  </a:lnTo>
                  <a:lnTo>
                    <a:pt x="146" y="0"/>
                  </a:lnTo>
                  <a:lnTo>
                    <a:pt x="144" y="4"/>
                  </a:lnTo>
                  <a:lnTo>
                    <a:pt x="142" y="8"/>
                  </a:lnTo>
                  <a:lnTo>
                    <a:pt x="140" y="14"/>
                  </a:lnTo>
                  <a:lnTo>
                    <a:pt x="110" y="16"/>
                  </a:lnTo>
                  <a:lnTo>
                    <a:pt x="84" y="20"/>
                  </a:lnTo>
                  <a:lnTo>
                    <a:pt x="60" y="26"/>
                  </a:lnTo>
                  <a:lnTo>
                    <a:pt x="40" y="30"/>
                  </a:lnTo>
                  <a:lnTo>
                    <a:pt x="22" y="38"/>
                  </a:lnTo>
                  <a:lnTo>
                    <a:pt x="10" y="46"/>
                  </a:lnTo>
                  <a:lnTo>
                    <a:pt x="6" y="52"/>
                  </a:lnTo>
                  <a:lnTo>
                    <a:pt x="2" y="54"/>
                  </a:lnTo>
                  <a:lnTo>
                    <a:pt x="2" y="60"/>
                  </a:lnTo>
                  <a:lnTo>
                    <a:pt x="0" y="66"/>
                  </a:lnTo>
                  <a:lnTo>
                    <a:pt x="2" y="70"/>
                  </a:lnTo>
                  <a:lnTo>
                    <a:pt x="4" y="76"/>
                  </a:lnTo>
                  <a:lnTo>
                    <a:pt x="8" y="80"/>
                  </a:lnTo>
                  <a:lnTo>
                    <a:pt x="14" y="86"/>
                  </a:lnTo>
                  <a:lnTo>
                    <a:pt x="22" y="90"/>
                  </a:lnTo>
                  <a:lnTo>
                    <a:pt x="30" y="94"/>
                  </a:lnTo>
                  <a:lnTo>
                    <a:pt x="52" y="102"/>
                  </a:lnTo>
                  <a:lnTo>
                    <a:pt x="78" y="108"/>
                  </a:lnTo>
                  <a:lnTo>
                    <a:pt x="108" y="114"/>
                  </a:lnTo>
                  <a:lnTo>
                    <a:pt x="142" y="116"/>
                  </a:lnTo>
                  <a:lnTo>
                    <a:pt x="178" y="116"/>
                  </a:lnTo>
                  <a:lnTo>
                    <a:pt x="214" y="116"/>
                  </a:lnTo>
                  <a:lnTo>
                    <a:pt x="248" y="114"/>
                  </a:lnTo>
                  <a:lnTo>
                    <a:pt x="278" y="108"/>
                  </a:lnTo>
                  <a:lnTo>
                    <a:pt x="304" y="102"/>
                  </a:lnTo>
                  <a:lnTo>
                    <a:pt x="326" y="94"/>
                  </a:lnTo>
                  <a:lnTo>
                    <a:pt x="336" y="90"/>
                  </a:lnTo>
                  <a:lnTo>
                    <a:pt x="342" y="86"/>
                  </a:lnTo>
                  <a:lnTo>
                    <a:pt x="348" y="80"/>
                  </a:lnTo>
                  <a:lnTo>
                    <a:pt x="352" y="76"/>
                  </a:lnTo>
                  <a:lnTo>
                    <a:pt x="356" y="70"/>
                  </a:lnTo>
                  <a:lnTo>
                    <a:pt x="356" y="66"/>
                  </a:lnTo>
                  <a:lnTo>
                    <a:pt x="356" y="60"/>
                  </a:lnTo>
                  <a:lnTo>
                    <a:pt x="354" y="56"/>
                  </a:lnTo>
                  <a:lnTo>
                    <a:pt x="350" y="52"/>
                  </a:lnTo>
                  <a:lnTo>
                    <a:pt x="346" y="48"/>
                  </a:lnTo>
                  <a:lnTo>
                    <a:pt x="334" y="40"/>
                  </a:lnTo>
                  <a:lnTo>
                    <a:pt x="318" y="32"/>
                  </a:lnTo>
                  <a:lnTo>
                    <a:pt x="300" y="26"/>
                  </a:lnTo>
                  <a:lnTo>
                    <a:pt x="278" y="20"/>
                  </a:lnTo>
                  <a:lnTo>
                    <a:pt x="252" y="16"/>
                  </a:lnTo>
                  <a:lnTo>
                    <a:pt x="224" y="14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0" name="Freeform 241"/>
            <p:cNvSpPr>
              <a:spLocks/>
            </p:cNvSpPr>
            <p:nvPr/>
          </p:nvSpPr>
          <p:spPr bwMode="auto">
            <a:xfrm>
              <a:off x="1349375" y="896938"/>
              <a:ext cx="1171575" cy="812800"/>
            </a:xfrm>
            <a:custGeom>
              <a:avLst/>
              <a:gdLst>
                <a:gd name="T0" fmla="*/ 0 w 738"/>
                <a:gd name="T1" fmla="*/ 0 h 512"/>
                <a:gd name="T2" fmla="*/ 0 w 738"/>
                <a:gd name="T3" fmla="*/ 1229836250 h 512"/>
                <a:gd name="T4" fmla="*/ 0 w 738"/>
                <a:gd name="T5" fmla="*/ 1249997500 h 512"/>
                <a:gd name="T6" fmla="*/ 0 w 738"/>
                <a:gd name="T7" fmla="*/ 1249997500 h 512"/>
                <a:gd name="T8" fmla="*/ 40322500 w 738"/>
                <a:gd name="T9" fmla="*/ 1255037813 h 512"/>
                <a:gd name="T10" fmla="*/ 146169063 w 738"/>
                <a:gd name="T11" fmla="*/ 1265118438 h 512"/>
                <a:gd name="T12" fmla="*/ 312499375 w 738"/>
                <a:gd name="T13" fmla="*/ 1275199063 h 512"/>
                <a:gd name="T14" fmla="*/ 539313438 w 738"/>
                <a:gd name="T15" fmla="*/ 1285279688 h 512"/>
                <a:gd name="T16" fmla="*/ 670361563 w 738"/>
                <a:gd name="T17" fmla="*/ 1290320000 h 512"/>
                <a:gd name="T18" fmla="*/ 811490313 w 738"/>
                <a:gd name="T19" fmla="*/ 1290320000 h 512"/>
                <a:gd name="T20" fmla="*/ 962699688 w 738"/>
                <a:gd name="T21" fmla="*/ 1290320000 h 512"/>
                <a:gd name="T22" fmla="*/ 1129030000 w 738"/>
                <a:gd name="T23" fmla="*/ 1290320000 h 512"/>
                <a:gd name="T24" fmla="*/ 1300400625 w 738"/>
                <a:gd name="T25" fmla="*/ 1285279688 h 512"/>
                <a:gd name="T26" fmla="*/ 1481851875 w 738"/>
                <a:gd name="T27" fmla="*/ 1275199063 h 512"/>
                <a:gd name="T28" fmla="*/ 1668343438 w 738"/>
                <a:gd name="T29" fmla="*/ 1265118438 h 512"/>
                <a:gd name="T30" fmla="*/ 1859875313 w 738"/>
                <a:gd name="T31" fmla="*/ 1249997500 h 512"/>
                <a:gd name="T32" fmla="*/ 1859875313 w 738"/>
                <a:gd name="T33" fmla="*/ 1229836250 h 512"/>
                <a:gd name="T34" fmla="*/ 1859875313 w 738"/>
                <a:gd name="T35" fmla="*/ 0 h 512"/>
                <a:gd name="T36" fmla="*/ 0 w 738"/>
                <a:gd name="T37" fmla="*/ 0 h 512"/>
                <a:gd name="T38" fmla="*/ 0 w 738"/>
                <a:gd name="T39" fmla="*/ 0 h 5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38"/>
                <a:gd name="T61" fmla="*/ 0 h 512"/>
                <a:gd name="T62" fmla="*/ 738 w 738"/>
                <a:gd name="T63" fmla="*/ 512 h 51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38" h="512">
                  <a:moveTo>
                    <a:pt x="0" y="0"/>
                  </a:moveTo>
                  <a:lnTo>
                    <a:pt x="0" y="488"/>
                  </a:lnTo>
                  <a:lnTo>
                    <a:pt x="0" y="496"/>
                  </a:lnTo>
                  <a:lnTo>
                    <a:pt x="16" y="498"/>
                  </a:lnTo>
                  <a:lnTo>
                    <a:pt x="58" y="502"/>
                  </a:lnTo>
                  <a:lnTo>
                    <a:pt x="124" y="506"/>
                  </a:lnTo>
                  <a:lnTo>
                    <a:pt x="214" y="510"/>
                  </a:lnTo>
                  <a:lnTo>
                    <a:pt x="266" y="512"/>
                  </a:lnTo>
                  <a:lnTo>
                    <a:pt x="322" y="512"/>
                  </a:lnTo>
                  <a:lnTo>
                    <a:pt x="382" y="512"/>
                  </a:lnTo>
                  <a:lnTo>
                    <a:pt x="448" y="512"/>
                  </a:lnTo>
                  <a:lnTo>
                    <a:pt x="516" y="510"/>
                  </a:lnTo>
                  <a:lnTo>
                    <a:pt x="588" y="506"/>
                  </a:lnTo>
                  <a:lnTo>
                    <a:pt x="662" y="502"/>
                  </a:lnTo>
                  <a:lnTo>
                    <a:pt x="738" y="496"/>
                  </a:lnTo>
                  <a:lnTo>
                    <a:pt x="738" y="488"/>
                  </a:lnTo>
                  <a:lnTo>
                    <a:pt x="7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6" name="Freeform 242"/>
          <p:cNvSpPr>
            <a:spLocks/>
          </p:cNvSpPr>
          <p:nvPr/>
        </p:nvSpPr>
        <p:spPr bwMode="auto">
          <a:xfrm>
            <a:off x="1412875" y="915988"/>
            <a:ext cx="1123950" cy="733425"/>
          </a:xfrm>
          <a:custGeom>
            <a:avLst/>
            <a:gdLst>
              <a:gd name="T0" fmla="*/ 1784270625 w 708"/>
              <a:gd name="T1" fmla="*/ 1164312188 h 462"/>
              <a:gd name="T2" fmla="*/ 0 w 708"/>
              <a:gd name="T3" fmla="*/ 1164312188 h 462"/>
              <a:gd name="T4" fmla="*/ 0 w 708"/>
              <a:gd name="T5" fmla="*/ 0 h 462"/>
              <a:gd name="T6" fmla="*/ 1784270625 w 708"/>
              <a:gd name="T7" fmla="*/ 0 h 462"/>
              <a:gd name="T8" fmla="*/ 1784270625 w 708"/>
              <a:gd name="T9" fmla="*/ 1164312188 h 462"/>
              <a:gd name="T10" fmla="*/ 1784270625 w 708"/>
              <a:gd name="T11" fmla="*/ 1164312188 h 4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08"/>
              <a:gd name="T19" fmla="*/ 0 h 462"/>
              <a:gd name="T20" fmla="*/ 708 w 708"/>
              <a:gd name="T21" fmla="*/ 462 h 4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08" h="462">
                <a:moveTo>
                  <a:pt x="708" y="462"/>
                </a:moveTo>
                <a:lnTo>
                  <a:pt x="0" y="462"/>
                </a:lnTo>
                <a:lnTo>
                  <a:pt x="0" y="0"/>
                </a:lnTo>
                <a:lnTo>
                  <a:pt x="708" y="0"/>
                </a:lnTo>
                <a:lnTo>
                  <a:pt x="708" y="462"/>
                </a:lnTo>
                <a:close/>
              </a:path>
            </a:pathLst>
          </a:custGeom>
          <a:solidFill>
            <a:srgbClr val="E0F3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243"/>
          <p:cNvSpPr>
            <a:spLocks/>
          </p:cNvSpPr>
          <p:nvPr/>
        </p:nvSpPr>
        <p:spPr bwMode="auto">
          <a:xfrm>
            <a:off x="847725" y="1087438"/>
            <a:ext cx="406400" cy="104775"/>
          </a:xfrm>
          <a:custGeom>
            <a:avLst/>
            <a:gdLst>
              <a:gd name="T0" fmla="*/ 645160000 w 256"/>
              <a:gd name="T1" fmla="*/ 166330313 h 66"/>
              <a:gd name="T2" fmla="*/ 0 w 256"/>
              <a:gd name="T3" fmla="*/ 166330313 h 66"/>
              <a:gd name="T4" fmla="*/ 0 w 256"/>
              <a:gd name="T5" fmla="*/ 0 h 66"/>
              <a:gd name="T6" fmla="*/ 645160000 w 256"/>
              <a:gd name="T7" fmla="*/ 0 h 66"/>
              <a:gd name="T8" fmla="*/ 645160000 w 256"/>
              <a:gd name="T9" fmla="*/ 166330313 h 66"/>
              <a:gd name="T10" fmla="*/ 645160000 w 256"/>
              <a:gd name="T11" fmla="*/ 166330313 h 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6"/>
              <a:gd name="T19" fmla="*/ 0 h 66"/>
              <a:gd name="T20" fmla="*/ 256 w 256"/>
              <a:gd name="T21" fmla="*/ 66 h 6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6" h="66">
                <a:moveTo>
                  <a:pt x="256" y="66"/>
                </a:moveTo>
                <a:lnTo>
                  <a:pt x="0" y="66"/>
                </a:lnTo>
                <a:lnTo>
                  <a:pt x="0" y="0"/>
                </a:lnTo>
                <a:lnTo>
                  <a:pt x="256" y="0"/>
                </a:lnTo>
                <a:lnTo>
                  <a:pt x="256" y="66"/>
                </a:lnTo>
                <a:close/>
              </a:path>
            </a:pathLst>
          </a:custGeom>
          <a:solidFill>
            <a:srgbClr val="6D6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244"/>
          <p:cNvSpPr>
            <a:spLocks/>
          </p:cNvSpPr>
          <p:nvPr/>
        </p:nvSpPr>
        <p:spPr bwMode="auto">
          <a:xfrm>
            <a:off x="812800" y="747713"/>
            <a:ext cx="479425" cy="50800"/>
          </a:xfrm>
          <a:custGeom>
            <a:avLst/>
            <a:gdLst>
              <a:gd name="T0" fmla="*/ 85685313 w 302"/>
              <a:gd name="T1" fmla="*/ 0 h 32"/>
              <a:gd name="T2" fmla="*/ 0 w 302"/>
              <a:gd name="T3" fmla="*/ 80645000 h 32"/>
              <a:gd name="T4" fmla="*/ 761087188 w 302"/>
              <a:gd name="T5" fmla="*/ 80645000 h 32"/>
              <a:gd name="T6" fmla="*/ 695563125 w 302"/>
              <a:gd name="T7" fmla="*/ 0 h 32"/>
              <a:gd name="T8" fmla="*/ 85685313 w 302"/>
              <a:gd name="T9" fmla="*/ 0 h 32"/>
              <a:gd name="T10" fmla="*/ 85685313 w 302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2"/>
              <a:gd name="T19" fmla="*/ 0 h 32"/>
              <a:gd name="T20" fmla="*/ 302 w 302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2" h="32">
                <a:moveTo>
                  <a:pt x="34" y="0"/>
                </a:moveTo>
                <a:lnTo>
                  <a:pt x="0" y="32"/>
                </a:lnTo>
                <a:lnTo>
                  <a:pt x="302" y="32"/>
                </a:lnTo>
                <a:lnTo>
                  <a:pt x="276" y="0"/>
                </a:lnTo>
                <a:lnTo>
                  <a:pt x="34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245"/>
          <p:cNvSpPr>
            <a:spLocks/>
          </p:cNvSpPr>
          <p:nvPr/>
        </p:nvSpPr>
        <p:spPr bwMode="auto">
          <a:xfrm>
            <a:off x="812800" y="798513"/>
            <a:ext cx="479425" cy="1117600"/>
          </a:xfrm>
          <a:custGeom>
            <a:avLst/>
            <a:gdLst>
              <a:gd name="T0" fmla="*/ 761087188 w 302"/>
              <a:gd name="T1" fmla="*/ 1774190000 h 704"/>
              <a:gd name="T2" fmla="*/ 0 w 302"/>
              <a:gd name="T3" fmla="*/ 1774190000 h 704"/>
              <a:gd name="T4" fmla="*/ 0 w 302"/>
              <a:gd name="T5" fmla="*/ 0 h 704"/>
              <a:gd name="T6" fmla="*/ 761087188 w 302"/>
              <a:gd name="T7" fmla="*/ 0 h 704"/>
              <a:gd name="T8" fmla="*/ 761087188 w 302"/>
              <a:gd name="T9" fmla="*/ 1774190000 h 704"/>
              <a:gd name="T10" fmla="*/ 761087188 w 302"/>
              <a:gd name="T11" fmla="*/ 1774190000 h 7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2"/>
              <a:gd name="T19" fmla="*/ 0 h 704"/>
              <a:gd name="T20" fmla="*/ 302 w 302"/>
              <a:gd name="T21" fmla="*/ 704 h 7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2" h="704">
                <a:moveTo>
                  <a:pt x="302" y="704"/>
                </a:moveTo>
                <a:lnTo>
                  <a:pt x="0" y="704"/>
                </a:lnTo>
                <a:lnTo>
                  <a:pt x="0" y="0"/>
                </a:lnTo>
                <a:lnTo>
                  <a:pt x="302" y="0"/>
                </a:lnTo>
                <a:lnTo>
                  <a:pt x="302" y="704"/>
                </a:lnTo>
                <a:close/>
              </a:path>
            </a:pathLst>
          </a:custGeom>
          <a:solidFill>
            <a:srgbClr val="9898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90" name="Group 276"/>
          <p:cNvGrpSpPr>
            <a:grpSpLocks/>
          </p:cNvGrpSpPr>
          <p:nvPr/>
        </p:nvGrpSpPr>
        <p:grpSpPr bwMode="auto">
          <a:xfrm>
            <a:off x="844550" y="801688"/>
            <a:ext cx="409575" cy="444500"/>
            <a:chOff x="806450" y="801688"/>
            <a:chExt cx="409575" cy="444500"/>
          </a:xfrm>
        </p:grpSpPr>
        <p:sp>
          <p:nvSpPr>
            <p:cNvPr id="7366" name="Freeform 246"/>
            <p:cNvSpPr>
              <a:spLocks/>
            </p:cNvSpPr>
            <p:nvPr/>
          </p:nvSpPr>
          <p:spPr bwMode="auto">
            <a:xfrm>
              <a:off x="844550" y="1112838"/>
              <a:ext cx="349250" cy="47625"/>
            </a:xfrm>
            <a:custGeom>
              <a:avLst/>
              <a:gdLst>
                <a:gd name="T0" fmla="*/ 554434375 w 220"/>
                <a:gd name="T1" fmla="*/ 75604688 h 30"/>
                <a:gd name="T2" fmla="*/ 0 w 220"/>
                <a:gd name="T3" fmla="*/ 75604688 h 30"/>
                <a:gd name="T4" fmla="*/ 0 w 220"/>
                <a:gd name="T5" fmla="*/ 0 h 30"/>
                <a:gd name="T6" fmla="*/ 554434375 w 220"/>
                <a:gd name="T7" fmla="*/ 0 h 30"/>
                <a:gd name="T8" fmla="*/ 554434375 w 220"/>
                <a:gd name="T9" fmla="*/ 75604688 h 30"/>
                <a:gd name="T10" fmla="*/ 554434375 w 220"/>
                <a:gd name="T11" fmla="*/ 75604688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0"/>
                <a:gd name="T19" fmla="*/ 0 h 30"/>
                <a:gd name="T20" fmla="*/ 220 w 220"/>
                <a:gd name="T21" fmla="*/ 30 h 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0" h="30">
                  <a:moveTo>
                    <a:pt x="220" y="30"/>
                  </a:moveTo>
                  <a:lnTo>
                    <a:pt x="0" y="30"/>
                  </a:lnTo>
                  <a:lnTo>
                    <a:pt x="0" y="0"/>
                  </a:lnTo>
                  <a:lnTo>
                    <a:pt x="220" y="0"/>
                  </a:lnTo>
                  <a:lnTo>
                    <a:pt x="220" y="30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7" name="Freeform 247"/>
            <p:cNvSpPr>
              <a:spLocks/>
            </p:cNvSpPr>
            <p:nvPr/>
          </p:nvSpPr>
          <p:spPr bwMode="auto">
            <a:xfrm>
              <a:off x="844550" y="1208088"/>
              <a:ext cx="349250" cy="38100"/>
            </a:xfrm>
            <a:custGeom>
              <a:avLst/>
              <a:gdLst>
                <a:gd name="T0" fmla="*/ 554434375 w 220"/>
                <a:gd name="T1" fmla="*/ 60483750 h 24"/>
                <a:gd name="T2" fmla="*/ 0 w 220"/>
                <a:gd name="T3" fmla="*/ 60483750 h 24"/>
                <a:gd name="T4" fmla="*/ 0 w 220"/>
                <a:gd name="T5" fmla="*/ 0 h 24"/>
                <a:gd name="T6" fmla="*/ 554434375 w 220"/>
                <a:gd name="T7" fmla="*/ 0 h 24"/>
                <a:gd name="T8" fmla="*/ 554434375 w 220"/>
                <a:gd name="T9" fmla="*/ 60483750 h 24"/>
                <a:gd name="T10" fmla="*/ 554434375 w 220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0"/>
                <a:gd name="T19" fmla="*/ 0 h 24"/>
                <a:gd name="T20" fmla="*/ 220 w 220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0" h="24">
                  <a:moveTo>
                    <a:pt x="220" y="24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220" y="0"/>
                  </a:lnTo>
                  <a:lnTo>
                    <a:pt x="220" y="24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8" name="Freeform 249"/>
            <p:cNvSpPr>
              <a:spLocks/>
            </p:cNvSpPr>
            <p:nvPr/>
          </p:nvSpPr>
          <p:spPr bwMode="auto">
            <a:xfrm>
              <a:off x="806450" y="801688"/>
              <a:ext cx="409575" cy="38100"/>
            </a:xfrm>
            <a:custGeom>
              <a:avLst/>
              <a:gdLst>
                <a:gd name="T0" fmla="*/ 650200313 w 258"/>
                <a:gd name="T1" fmla="*/ 55443438 h 24"/>
                <a:gd name="T2" fmla="*/ 650200313 w 258"/>
                <a:gd name="T3" fmla="*/ 55443438 h 24"/>
                <a:gd name="T4" fmla="*/ 650200313 w 258"/>
                <a:gd name="T5" fmla="*/ 60483750 h 24"/>
                <a:gd name="T6" fmla="*/ 645160000 w 258"/>
                <a:gd name="T7" fmla="*/ 60483750 h 24"/>
                <a:gd name="T8" fmla="*/ 5040313 w 258"/>
                <a:gd name="T9" fmla="*/ 60483750 h 24"/>
                <a:gd name="T10" fmla="*/ 5040313 w 258"/>
                <a:gd name="T11" fmla="*/ 60483750 h 24"/>
                <a:gd name="T12" fmla="*/ 0 w 258"/>
                <a:gd name="T13" fmla="*/ 60483750 h 24"/>
                <a:gd name="T14" fmla="*/ 0 w 258"/>
                <a:gd name="T15" fmla="*/ 55443438 h 24"/>
                <a:gd name="T16" fmla="*/ 0 w 258"/>
                <a:gd name="T17" fmla="*/ 5040313 h 24"/>
                <a:gd name="T18" fmla="*/ 0 w 258"/>
                <a:gd name="T19" fmla="*/ 5040313 h 24"/>
                <a:gd name="T20" fmla="*/ 0 w 258"/>
                <a:gd name="T21" fmla="*/ 0 h 24"/>
                <a:gd name="T22" fmla="*/ 5040313 w 258"/>
                <a:gd name="T23" fmla="*/ 0 h 24"/>
                <a:gd name="T24" fmla="*/ 645160000 w 258"/>
                <a:gd name="T25" fmla="*/ 0 h 24"/>
                <a:gd name="T26" fmla="*/ 645160000 w 258"/>
                <a:gd name="T27" fmla="*/ 0 h 24"/>
                <a:gd name="T28" fmla="*/ 650200313 w 258"/>
                <a:gd name="T29" fmla="*/ 0 h 24"/>
                <a:gd name="T30" fmla="*/ 650200313 w 258"/>
                <a:gd name="T31" fmla="*/ 5040313 h 24"/>
                <a:gd name="T32" fmla="*/ 650200313 w 258"/>
                <a:gd name="T33" fmla="*/ 55443438 h 24"/>
                <a:gd name="T34" fmla="*/ 650200313 w 258"/>
                <a:gd name="T35" fmla="*/ 55443438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58"/>
                <a:gd name="T55" fmla="*/ 0 h 24"/>
                <a:gd name="T56" fmla="*/ 258 w 258"/>
                <a:gd name="T57" fmla="*/ 24 h 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58" h="24">
                  <a:moveTo>
                    <a:pt x="258" y="22"/>
                  </a:moveTo>
                  <a:lnTo>
                    <a:pt x="258" y="22"/>
                  </a:lnTo>
                  <a:lnTo>
                    <a:pt x="258" y="24"/>
                  </a:lnTo>
                  <a:lnTo>
                    <a:pt x="256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56" y="0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8" y="22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91" name="Group 264"/>
          <p:cNvGrpSpPr>
            <a:grpSpLocks/>
          </p:cNvGrpSpPr>
          <p:nvPr/>
        </p:nvGrpSpPr>
        <p:grpSpPr bwMode="auto">
          <a:xfrm>
            <a:off x="844550" y="842963"/>
            <a:ext cx="419100" cy="1047750"/>
            <a:chOff x="806450" y="842963"/>
            <a:chExt cx="419100" cy="1047750"/>
          </a:xfrm>
        </p:grpSpPr>
        <p:sp>
          <p:nvSpPr>
            <p:cNvPr id="7362" name="Freeform 248"/>
            <p:cNvSpPr>
              <a:spLocks/>
            </p:cNvSpPr>
            <p:nvPr/>
          </p:nvSpPr>
          <p:spPr bwMode="auto">
            <a:xfrm>
              <a:off x="809625" y="1312863"/>
              <a:ext cx="406400" cy="330200"/>
            </a:xfrm>
            <a:custGeom>
              <a:avLst/>
              <a:gdLst>
                <a:gd name="T0" fmla="*/ 0 w 256"/>
                <a:gd name="T1" fmla="*/ 0 h 208"/>
                <a:gd name="T2" fmla="*/ 645160000 w 256"/>
                <a:gd name="T3" fmla="*/ 0 h 208"/>
                <a:gd name="T4" fmla="*/ 645160000 w 256"/>
                <a:gd name="T5" fmla="*/ 448587813 h 208"/>
                <a:gd name="T6" fmla="*/ 645160000 w 256"/>
                <a:gd name="T7" fmla="*/ 448587813 h 208"/>
                <a:gd name="T8" fmla="*/ 645160000 w 256"/>
                <a:gd name="T9" fmla="*/ 458668438 h 208"/>
                <a:gd name="T10" fmla="*/ 635079375 w 256"/>
                <a:gd name="T11" fmla="*/ 478829688 h 208"/>
                <a:gd name="T12" fmla="*/ 630039063 w 256"/>
                <a:gd name="T13" fmla="*/ 493950625 h 208"/>
                <a:gd name="T14" fmla="*/ 614918125 w 256"/>
                <a:gd name="T15" fmla="*/ 504031250 h 208"/>
                <a:gd name="T16" fmla="*/ 599797188 w 256"/>
                <a:gd name="T17" fmla="*/ 514111875 h 208"/>
                <a:gd name="T18" fmla="*/ 579635938 w 256"/>
                <a:gd name="T19" fmla="*/ 524192500 h 208"/>
                <a:gd name="T20" fmla="*/ 90725625 w 256"/>
                <a:gd name="T21" fmla="*/ 524192500 h 208"/>
                <a:gd name="T22" fmla="*/ 90725625 w 256"/>
                <a:gd name="T23" fmla="*/ 524192500 h 208"/>
                <a:gd name="T24" fmla="*/ 75604688 w 256"/>
                <a:gd name="T25" fmla="*/ 519152188 h 208"/>
                <a:gd name="T26" fmla="*/ 65524063 w 256"/>
                <a:gd name="T27" fmla="*/ 519152188 h 208"/>
                <a:gd name="T28" fmla="*/ 50403125 w 256"/>
                <a:gd name="T29" fmla="*/ 514111875 h 208"/>
                <a:gd name="T30" fmla="*/ 35282188 w 256"/>
                <a:gd name="T31" fmla="*/ 504031250 h 208"/>
                <a:gd name="T32" fmla="*/ 20161250 w 256"/>
                <a:gd name="T33" fmla="*/ 493950625 h 208"/>
                <a:gd name="T34" fmla="*/ 5040313 w 256"/>
                <a:gd name="T35" fmla="*/ 468749063 h 208"/>
                <a:gd name="T36" fmla="*/ 0 w 256"/>
                <a:gd name="T37" fmla="*/ 443547500 h 208"/>
                <a:gd name="T38" fmla="*/ 0 w 256"/>
                <a:gd name="T39" fmla="*/ 0 h 208"/>
                <a:gd name="T40" fmla="*/ 0 w 256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6"/>
                <a:gd name="T64" fmla="*/ 0 h 208"/>
                <a:gd name="T65" fmla="*/ 256 w 256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6" h="208">
                  <a:moveTo>
                    <a:pt x="0" y="0"/>
                  </a:moveTo>
                  <a:lnTo>
                    <a:pt x="256" y="0"/>
                  </a:lnTo>
                  <a:lnTo>
                    <a:pt x="256" y="178"/>
                  </a:lnTo>
                  <a:lnTo>
                    <a:pt x="256" y="182"/>
                  </a:lnTo>
                  <a:lnTo>
                    <a:pt x="252" y="190"/>
                  </a:lnTo>
                  <a:lnTo>
                    <a:pt x="250" y="196"/>
                  </a:lnTo>
                  <a:lnTo>
                    <a:pt x="244" y="200"/>
                  </a:lnTo>
                  <a:lnTo>
                    <a:pt x="238" y="204"/>
                  </a:lnTo>
                  <a:lnTo>
                    <a:pt x="230" y="208"/>
                  </a:lnTo>
                  <a:lnTo>
                    <a:pt x="36" y="208"/>
                  </a:lnTo>
                  <a:lnTo>
                    <a:pt x="30" y="206"/>
                  </a:lnTo>
                  <a:lnTo>
                    <a:pt x="26" y="206"/>
                  </a:lnTo>
                  <a:lnTo>
                    <a:pt x="20" y="204"/>
                  </a:lnTo>
                  <a:lnTo>
                    <a:pt x="14" y="200"/>
                  </a:lnTo>
                  <a:lnTo>
                    <a:pt x="8" y="196"/>
                  </a:lnTo>
                  <a:lnTo>
                    <a:pt x="2" y="186"/>
                  </a:lnTo>
                  <a:lnTo>
                    <a:pt x="0" y="1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3" name="Freeform 250"/>
            <p:cNvSpPr>
              <a:spLocks/>
            </p:cNvSpPr>
            <p:nvPr/>
          </p:nvSpPr>
          <p:spPr bwMode="auto">
            <a:xfrm>
              <a:off x="806450" y="842963"/>
              <a:ext cx="409575" cy="114300"/>
            </a:xfrm>
            <a:custGeom>
              <a:avLst/>
              <a:gdLst>
                <a:gd name="T0" fmla="*/ 650200313 w 258"/>
                <a:gd name="T1" fmla="*/ 176410938 h 72"/>
                <a:gd name="T2" fmla="*/ 650200313 w 258"/>
                <a:gd name="T3" fmla="*/ 176410938 h 72"/>
                <a:gd name="T4" fmla="*/ 650200313 w 258"/>
                <a:gd name="T5" fmla="*/ 181451250 h 72"/>
                <a:gd name="T6" fmla="*/ 645160000 w 258"/>
                <a:gd name="T7" fmla="*/ 181451250 h 72"/>
                <a:gd name="T8" fmla="*/ 5040313 w 258"/>
                <a:gd name="T9" fmla="*/ 181451250 h 72"/>
                <a:gd name="T10" fmla="*/ 5040313 w 258"/>
                <a:gd name="T11" fmla="*/ 181451250 h 72"/>
                <a:gd name="T12" fmla="*/ 0 w 258"/>
                <a:gd name="T13" fmla="*/ 181451250 h 72"/>
                <a:gd name="T14" fmla="*/ 0 w 258"/>
                <a:gd name="T15" fmla="*/ 176410938 h 72"/>
                <a:gd name="T16" fmla="*/ 0 w 258"/>
                <a:gd name="T17" fmla="*/ 5040313 h 72"/>
                <a:gd name="T18" fmla="*/ 0 w 258"/>
                <a:gd name="T19" fmla="*/ 5040313 h 72"/>
                <a:gd name="T20" fmla="*/ 0 w 258"/>
                <a:gd name="T21" fmla="*/ 5040313 h 72"/>
                <a:gd name="T22" fmla="*/ 5040313 w 258"/>
                <a:gd name="T23" fmla="*/ 0 h 72"/>
                <a:gd name="T24" fmla="*/ 645160000 w 258"/>
                <a:gd name="T25" fmla="*/ 0 h 72"/>
                <a:gd name="T26" fmla="*/ 645160000 w 258"/>
                <a:gd name="T27" fmla="*/ 0 h 72"/>
                <a:gd name="T28" fmla="*/ 650200313 w 258"/>
                <a:gd name="T29" fmla="*/ 5040313 h 72"/>
                <a:gd name="T30" fmla="*/ 650200313 w 258"/>
                <a:gd name="T31" fmla="*/ 5040313 h 72"/>
                <a:gd name="T32" fmla="*/ 650200313 w 258"/>
                <a:gd name="T33" fmla="*/ 176410938 h 72"/>
                <a:gd name="T34" fmla="*/ 650200313 w 258"/>
                <a:gd name="T35" fmla="*/ 176410938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58"/>
                <a:gd name="T55" fmla="*/ 0 h 72"/>
                <a:gd name="T56" fmla="*/ 258 w 258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58" h="72">
                  <a:moveTo>
                    <a:pt x="258" y="70"/>
                  </a:moveTo>
                  <a:lnTo>
                    <a:pt x="258" y="70"/>
                  </a:lnTo>
                  <a:lnTo>
                    <a:pt x="258" y="72"/>
                  </a:lnTo>
                  <a:lnTo>
                    <a:pt x="256" y="72"/>
                  </a:lnTo>
                  <a:lnTo>
                    <a:pt x="2" y="72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56" y="0"/>
                  </a:lnTo>
                  <a:lnTo>
                    <a:pt x="258" y="2"/>
                  </a:lnTo>
                  <a:lnTo>
                    <a:pt x="258" y="7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4" name="Freeform 251"/>
            <p:cNvSpPr>
              <a:spLocks/>
            </p:cNvSpPr>
            <p:nvPr/>
          </p:nvSpPr>
          <p:spPr bwMode="auto">
            <a:xfrm>
              <a:off x="806450" y="963613"/>
              <a:ext cx="409575" cy="114300"/>
            </a:xfrm>
            <a:custGeom>
              <a:avLst/>
              <a:gdLst>
                <a:gd name="T0" fmla="*/ 650200313 w 258"/>
                <a:gd name="T1" fmla="*/ 176410938 h 72"/>
                <a:gd name="T2" fmla="*/ 650200313 w 258"/>
                <a:gd name="T3" fmla="*/ 176410938 h 72"/>
                <a:gd name="T4" fmla="*/ 650200313 w 258"/>
                <a:gd name="T5" fmla="*/ 176410938 h 72"/>
                <a:gd name="T6" fmla="*/ 645160000 w 258"/>
                <a:gd name="T7" fmla="*/ 181451250 h 72"/>
                <a:gd name="T8" fmla="*/ 5040313 w 258"/>
                <a:gd name="T9" fmla="*/ 181451250 h 72"/>
                <a:gd name="T10" fmla="*/ 5040313 w 258"/>
                <a:gd name="T11" fmla="*/ 181451250 h 72"/>
                <a:gd name="T12" fmla="*/ 0 w 258"/>
                <a:gd name="T13" fmla="*/ 176410938 h 72"/>
                <a:gd name="T14" fmla="*/ 0 w 258"/>
                <a:gd name="T15" fmla="*/ 176410938 h 72"/>
                <a:gd name="T16" fmla="*/ 0 w 258"/>
                <a:gd name="T17" fmla="*/ 5040313 h 72"/>
                <a:gd name="T18" fmla="*/ 0 w 258"/>
                <a:gd name="T19" fmla="*/ 5040313 h 72"/>
                <a:gd name="T20" fmla="*/ 0 w 258"/>
                <a:gd name="T21" fmla="*/ 0 h 72"/>
                <a:gd name="T22" fmla="*/ 5040313 w 258"/>
                <a:gd name="T23" fmla="*/ 0 h 72"/>
                <a:gd name="T24" fmla="*/ 645160000 w 258"/>
                <a:gd name="T25" fmla="*/ 0 h 72"/>
                <a:gd name="T26" fmla="*/ 645160000 w 258"/>
                <a:gd name="T27" fmla="*/ 0 h 72"/>
                <a:gd name="T28" fmla="*/ 650200313 w 258"/>
                <a:gd name="T29" fmla="*/ 0 h 72"/>
                <a:gd name="T30" fmla="*/ 650200313 w 258"/>
                <a:gd name="T31" fmla="*/ 5040313 h 72"/>
                <a:gd name="T32" fmla="*/ 650200313 w 258"/>
                <a:gd name="T33" fmla="*/ 176410938 h 72"/>
                <a:gd name="T34" fmla="*/ 650200313 w 258"/>
                <a:gd name="T35" fmla="*/ 176410938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58"/>
                <a:gd name="T55" fmla="*/ 0 h 72"/>
                <a:gd name="T56" fmla="*/ 258 w 258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58" h="72">
                  <a:moveTo>
                    <a:pt x="258" y="70"/>
                  </a:moveTo>
                  <a:lnTo>
                    <a:pt x="258" y="70"/>
                  </a:lnTo>
                  <a:lnTo>
                    <a:pt x="256" y="72"/>
                  </a:lnTo>
                  <a:lnTo>
                    <a:pt x="2" y="72"/>
                  </a:lnTo>
                  <a:lnTo>
                    <a:pt x="0" y="70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56" y="0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8" y="7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5" name="Freeform 252"/>
            <p:cNvSpPr>
              <a:spLocks/>
            </p:cNvSpPr>
            <p:nvPr/>
          </p:nvSpPr>
          <p:spPr bwMode="auto">
            <a:xfrm>
              <a:off x="812800" y="1725613"/>
              <a:ext cx="412750" cy="165100"/>
            </a:xfrm>
            <a:custGeom>
              <a:avLst/>
              <a:gdLst>
                <a:gd name="T0" fmla="*/ 655240625 w 260"/>
                <a:gd name="T1" fmla="*/ 252015625 h 104"/>
                <a:gd name="T2" fmla="*/ 655240625 w 260"/>
                <a:gd name="T3" fmla="*/ 252015625 h 104"/>
                <a:gd name="T4" fmla="*/ 650200313 w 260"/>
                <a:gd name="T5" fmla="*/ 257055938 h 104"/>
                <a:gd name="T6" fmla="*/ 650200313 w 260"/>
                <a:gd name="T7" fmla="*/ 262096250 h 104"/>
                <a:gd name="T8" fmla="*/ 10080625 w 260"/>
                <a:gd name="T9" fmla="*/ 262096250 h 104"/>
                <a:gd name="T10" fmla="*/ 10080625 w 260"/>
                <a:gd name="T11" fmla="*/ 262096250 h 104"/>
                <a:gd name="T12" fmla="*/ 5040313 w 260"/>
                <a:gd name="T13" fmla="*/ 257055938 h 104"/>
                <a:gd name="T14" fmla="*/ 0 w 260"/>
                <a:gd name="T15" fmla="*/ 252015625 h 104"/>
                <a:gd name="T16" fmla="*/ 0 w 260"/>
                <a:gd name="T17" fmla="*/ 10080625 h 104"/>
                <a:gd name="T18" fmla="*/ 0 w 260"/>
                <a:gd name="T19" fmla="*/ 10080625 h 104"/>
                <a:gd name="T20" fmla="*/ 5040313 w 260"/>
                <a:gd name="T21" fmla="*/ 0 h 104"/>
                <a:gd name="T22" fmla="*/ 10080625 w 260"/>
                <a:gd name="T23" fmla="*/ 0 h 104"/>
                <a:gd name="T24" fmla="*/ 650200313 w 260"/>
                <a:gd name="T25" fmla="*/ 0 h 104"/>
                <a:gd name="T26" fmla="*/ 650200313 w 260"/>
                <a:gd name="T27" fmla="*/ 0 h 104"/>
                <a:gd name="T28" fmla="*/ 650200313 w 260"/>
                <a:gd name="T29" fmla="*/ 0 h 104"/>
                <a:gd name="T30" fmla="*/ 655240625 w 260"/>
                <a:gd name="T31" fmla="*/ 10080625 h 104"/>
                <a:gd name="T32" fmla="*/ 655240625 w 260"/>
                <a:gd name="T33" fmla="*/ 252015625 h 104"/>
                <a:gd name="T34" fmla="*/ 655240625 w 260"/>
                <a:gd name="T35" fmla="*/ 252015625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0"/>
                <a:gd name="T55" fmla="*/ 0 h 104"/>
                <a:gd name="T56" fmla="*/ 260 w 260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0" h="104">
                  <a:moveTo>
                    <a:pt x="260" y="100"/>
                  </a:moveTo>
                  <a:lnTo>
                    <a:pt x="260" y="100"/>
                  </a:lnTo>
                  <a:lnTo>
                    <a:pt x="258" y="102"/>
                  </a:lnTo>
                  <a:lnTo>
                    <a:pt x="258" y="104"/>
                  </a:lnTo>
                  <a:lnTo>
                    <a:pt x="4" y="104"/>
                  </a:lnTo>
                  <a:lnTo>
                    <a:pt x="2" y="102"/>
                  </a:lnTo>
                  <a:lnTo>
                    <a:pt x="0" y="100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258" y="0"/>
                  </a:lnTo>
                  <a:lnTo>
                    <a:pt x="260" y="4"/>
                  </a:lnTo>
                  <a:lnTo>
                    <a:pt x="260" y="10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92" name="Freeform 253"/>
          <p:cNvSpPr>
            <a:spLocks/>
          </p:cNvSpPr>
          <p:nvPr/>
        </p:nvSpPr>
        <p:spPr bwMode="auto">
          <a:xfrm>
            <a:off x="3717925" y="5583238"/>
            <a:ext cx="361950" cy="95250"/>
          </a:xfrm>
          <a:custGeom>
            <a:avLst/>
            <a:gdLst>
              <a:gd name="T0" fmla="*/ 574595625 w 228"/>
              <a:gd name="T1" fmla="*/ 151209375 h 60"/>
              <a:gd name="T2" fmla="*/ 0 w 228"/>
              <a:gd name="T3" fmla="*/ 151209375 h 60"/>
              <a:gd name="T4" fmla="*/ 0 w 228"/>
              <a:gd name="T5" fmla="*/ 0 h 60"/>
              <a:gd name="T6" fmla="*/ 574595625 w 228"/>
              <a:gd name="T7" fmla="*/ 0 h 60"/>
              <a:gd name="T8" fmla="*/ 574595625 w 228"/>
              <a:gd name="T9" fmla="*/ 151209375 h 60"/>
              <a:gd name="T10" fmla="*/ 574595625 w 228"/>
              <a:gd name="T11" fmla="*/ 151209375 h 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8"/>
              <a:gd name="T19" fmla="*/ 0 h 60"/>
              <a:gd name="T20" fmla="*/ 228 w 228"/>
              <a:gd name="T21" fmla="*/ 60 h 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8" h="60">
                <a:moveTo>
                  <a:pt x="228" y="60"/>
                </a:moveTo>
                <a:lnTo>
                  <a:pt x="0" y="60"/>
                </a:lnTo>
                <a:lnTo>
                  <a:pt x="0" y="0"/>
                </a:lnTo>
                <a:lnTo>
                  <a:pt x="228" y="0"/>
                </a:lnTo>
                <a:lnTo>
                  <a:pt x="228" y="60"/>
                </a:lnTo>
                <a:close/>
              </a:path>
            </a:pathLst>
          </a:custGeom>
          <a:solidFill>
            <a:srgbClr val="6D6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254"/>
          <p:cNvSpPr>
            <a:spLocks/>
          </p:cNvSpPr>
          <p:nvPr/>
        </p:nvSpPr>
        <p:spPr bwMode="auto">
          <a:xfrm>
            <a:off x="3686175" y="5278438"/>
            <a:ext cx="428625" cy="47625"/>
          </a:xfrm>
          <a:custGeom>
            <a:avLst/>
            <a:gdLst>
              <a:gd name="T0" fmla="*/ 80645000 w 270"/>
              <a:gd name="T1" fmla="*/ 0 h 30"/>
              <a:gd name="T2" fmla="*/ 0 w 270"/>
              <a:gd name="T3" fmla="*/ 75604688 h 30"/>
              <a:gd name="T4" fmla="*/ 680442188 w 270"/>
              <a:gd name="T5" fmla="*/ 75604688 h 30"/>
              <a:gd name="T6" fmla="*/ 619958438 w 270"/>
              <a:gd name="T7" fmla="*/ 0 h 30"/>
              <a:gd name="T8" fmla="*/ 80645000 w 270"/>
              <a:gd name="T9" fmla="*/ 0 h 30"/>
              <a:gd name="T10" fmla="*/ 80645000 w 270"/>
              <a:gd name="T11" fmla="*/ 0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0"/>
              <a:gd name="T19" fmla="*/ 0 h 30"/>
              <a:gd name="T20" fmla="*/ 270 w 270"/>
              <a:gd name="T21" fmla="*/ 30 h 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0" h="30">
                <a:moveTo>
                  <a:pt x="32" y="0"/>
                </a:moveTo>
                <a:lnTo>
                  <a:pt x="0" y="30"/>
                </a:lnTo>
                <a:lnTo>
                  <a:pt x="270" y="30"/>
                </a:lnTo>
                <a:lnTo>
                  <a:pt x="246" y="0"/>
                </a:lnTo>
                <a:lnTo>
                  <a:pt x="32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255"/>
          <p:cNvSpPr>
            <a:spLocks/>
          </p:cNvSpPr>
          <p:nvPr/>
        </p:nvSpPr>
        <p:spPr bwMode="auto">
          <a:xfrm>
            <a:off x="3686175" y="5326063"/>
            <a:ext cx="428625" cy="996950"/>
          </a:xfrm>
          <a:custGeom>
            <a:avLst/>
            <a:gdLst>
              <a:gd name="T0" fmla="*/ 680442188 w 270"/>
              <a:gd name="T1" fmla="*/ 1582658125 h 628"/>
              <a:gd name="T2" fmla="*/ 0 w 270"/>
              <a:gd name="T3" fmla="*/ 1582658125 h 628"/>
              <a:gd name="T4" fmla="*/ 0 w 270"/>
              <a:gd name="T5" fmla="*/ 0 h 628"/>
              <a:gd name="T6" fmla="*/ 680442188 w 270"/>
              <a:gd name="T7" fmla="*/ 0 h 628"/>
              <a:gd name="T8" fmla="*/ 680442188 w 270"/>
              <a:gd name="T9" fmla="*/ 1582658125 h 628"/>
              <a:gd name="T10" fmla="*/ 680442188 w 270"/>
              <a:gd name="T11" fmla="*/ 1582658125 h 6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0"/>
              <a:gd name="T19" fmla="*/ 0 h 628"/>
              <a:gd name="T20" fmla="*/ 270 w 270"/>
              <a:gd name="T21" fmla="*/ 628 h 6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0" h="628">
                <a:moveTo>
                  <a:pt x="270" y="628"/>
                </a:moveTo>
                <a:lnTo>
                  <a:pt x="0" y="628"/>
                </a:lnTo>
                <a:lnTo>
                  <a:pt x="0" y="0"/>
                </a:lnTo>
                <a:lnTo>
                  <a:pt x="270" y="0"/>
                </a:lnTo>
                <a:lnTo>
                  <a:pt x="270" y="628"/>
                </a:lnTo>
                <a:close/>
              </a:path>
            </a:pathLst>
          </a:custGeom>
          <a:solidFill>
            <a:srgbClr val="9898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95" name="Group 277"/>
          <p:cNvGrpSpPr>
            <a:grpSpLocks/>
          </p:cNvGrpSpPr>
          <p:nvPr/>
        </p:nvGrpSpPr>
        <p:grpSpPr bwMode="auto">
          <a:xfrm>
            <a:off x="3714750" y="5329238"/>
            <a:ext cx="365125" cy="396875"/>
            <a:chOff x="3524250" y="5456238"/>
            <a:chExt cx="365125" cy="396875"/>
          </a:xfrm>
        </p:grpSpPr>
        <p:sp>
          <p:nvSpPr>
            <p:cNvPr id="7359" name="Freeform 256"/>
            <p:cNvSpPr>
              <a:spLocks/>
            </p:cNvSpPr>
            <p:nvPr/>
          </p:nvSpPr>
          <p:spPr bwMode="auto">
            <a:xfrm>
              <a:off x="3559175" y="5735638"/>
              <a:ext cx="311150" cy="41275"/>
            </a:xfrm>
            <a:custGeom>
              <a:avLst/>
              <a:gdLst>
                <a:gd name="T0" fmla="*/ 493950625 w 196"/>
                <a:gd name="T1" fmla="*/ 65524063 h 26"/>
                <a:gd name="T2" fmla="*/ 0 w 196"/>
                <a:gd name="T3" fmla="*/ 65524063 h 26"/>
                <a:gd name="T4" fmla="*/ 0 w 196"/>
                <a:gd name="T5" fmla="*/ 0 h 26"/>
                <a:gd name="T6" fmla="*/ 493950625 w 196"/>
                <a:gd name="T7" fmla="*/ 0 h 26"/>
                <a:gd name="T8" fmla="*/ 493950625 w 196"/>
                <a:gd name="T9" fmla="*/ 65524063 h 26"/>
                <a:gd name="T10" fmla="*/ 493950625 w 196"/>
                <a:gd name="T11" fmla="*/ 65524063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"/>
                <a:gd name="T19" fmla="*/ 0 h 26"/>
                <a:gd name="T20" fmla="*/ 196 w 196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" h="26">
                  <a:moveTo>
                    <a:pt x="196" y="26"/>
                  </a:moveTo>
                  <a:lnTo>
                    <a:pt x="0" y="26"/>
                  </a:lnTo>
                  <a:lnTo>
                    <a:pt x="0" y="0"/>
                  </a:lnTo>
                  <a:lnTo>
                    <a:pt x="196" y="0"/>
                  </a:lnTo>
                  <a:lnTo>
                    <a:pt x="196" y="26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0" name="Freeform 257"/>
            <p:cNvSpPr>
              <a:spLocks/>
            </p:cNvSpPr>
            <p:nvPr/>
          </p:nvSpPr>
          <p:spPr bwMode="auto">
            <a:xfrm>
              <a:off x="3559175" y="5818188"/>
              <a:ext cx="311150" cy="34925"/>
            </a:xfrm>
            <a:custGeom>
              <a:avLst/>
              <a:gdLst>
                <a:gd name="T0" fmla="*/ 493950625 w 196"/>
                <a:gd name="T1" fmla="*/ 55443438 h 22"/>
                <a:gd name="T2" fmla="*/ 0 w 196"/>
                <a:gd name="T3" fmla="*/ 55443438 h 22"/>
                <a:gd name="T4" fmla="*/ 0 w 196"/>
                <a:gd name="T5" fmla="*/ 0 h 22"/>
                <a:gd name="T6" fmla="*/ 493950625 w 196"/>
                <a:gd name="T7" fmla="*/ 0 h 22"/>
                <a:gd name="T8" fmla="*/ 493950625 w 196"/>
                <a:gd name="T9" fmla="*/ 55443438 h 22"/>
                <a:gd name="T10" fmla="*/ 493950625 w 196"/>
                <a:gd name="T11" fmla="*/ 55443438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"/>
                <a:gd name="T19" fmla="*/ 0 h 22"/>
                <a:gd name="T20" fmla="*/ 196 w 196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" h="22">
                  <a:moveTo>
                    <a:pt x="196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196" y="0"/>
                  </a:lnTo>
                  <a:lnTo>
                    <a:pt x="196" y="22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1" name="Freeform 259"/>
            <p:cNvSpPr>
              <a:spLocks/>
            </p:cNvSpPr>
            <p:nvPr/>
          </p:nvSpPr>
          <p:spPr bwMode="auto">
            <a:xfrm>
              <a:off x="3524250" y="5456238"/>
              <a:ext cx="365125" cy="31750"/>
            </a:xfrm>
            <a:custGeom>
              <a:avLst/>
              <a:gdLst>
                <a:gd name="T0" fmla="*/ 579635938 w 230"/>
                <a:gd name="T1" fmla="*/ 45362813 h 20"/>
                <a:gd name="T2" fmla="*/ 579635938 w 230"/>
                <a:gd name="T3" fmla="*/ 45362813 h 20"/>
                <a:gd name="T4" fmla="*/ 579635938 w 230"/>
                <a:gd name="T5" fmla="*/ 50403125 h 20"/>
                <a:gd name="T6" fmla="*/ 574595625 w 230"/>
                <a:gd name="T7" fmla="*/ 50403125 h 20"/>
                <a:gd name="T8" fmla="*/ 5040313 w 230"/>
                <a:gd name="T9" fmla="*/ 50403125 h 20"/>
                <a:gd name="T10" fmla="*/ 5040313 w 230"/>
                <a:gd name="T11" fmla="*/ 50403125 h 20"/>
                <a:gd name="T12" fmla="*/ 0 w 230"/>
                <a:gd name="T13" fmla="*/ 50403125 h 20"/>
                <a:gd name="T14" fmla="*/ 0 w 230"/>
                <a:gd name="T15" fmla="*/ 45362813 h 20"/>
                <a:gd name="T16" fmla="*/ 0 w 230"/>
                <a:gd name="T17" fmla="*/ 5040313 h 20"/>
                <a:gd name="T18" fmla="*/ 0 w 230"/>
                <a:gd name="T19" fmla="*/ 5040313 h 20"/>
                <a:gd name="T20" fmla="*/ 0 w 230"/>
                <a:gd name="T21" fmla="*/ 0 h 20"/>
                <a:gd name="T22" fmla="*/ 5040313 w 230"/>
                <a:gd name="T23" fmla="*/ 0 h 20"/>
                <a:gd name="T24" fmla="*/ 574595625 w 230"/>
                <a:gd name="T25" fmla="*/ 0 h 20"/>
                <a:gd name="T26" fmla="*/ 574595625 w 230"/>
                <a:gd name="T27" fmla="*/ 0 h 20"/>
                <a:gd name="T28" fmla="*/ 579635938 w 230"/>
                <a:gd name="T29" fmla="*/ 0 h 20"/>
                <a:gd name="T30" fmla="*/ 579635938 w 230"/>
                <a:gd name="T31" fmla="*/ 5040313 h 20"/>
                <a:gd name="T32" fmla="*/ 579635938 w 230"/>
                <a:gd name="T33" fmla="*/ 45362813 h 20"/>
                <a:gd name="T34" fmla="*/ 579635938 w 230"/>
                <a:gd name="T35" fmla="*/ 45362813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0"/>
                <a:gd name="T55" fmla="*/ 0 h 20"/>
                <a:gd name="T56" fmla="*/ 230 w 230"/>
                <a:gd name="T57" fmla="*/ 20 h 2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0" h="20">
                  <a:moveTo>
                    <a:pt x="230" y="18"/>
                  </a:moveTo>
                  <a:lnTo>
                    <a:pt x="230" y="18"/>
                  </a:lnTo>
                  <a:lnTo>
                    <a:pt x="230" y="20"/>
                  </a:lnTo>
                  <a:lnTo>
                    <a:pt x="228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0" y="2"/>
                  </a:lnTo>
                  <a:lnTo>
                    <a:pt x="230" y="18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96" name="Group 267"/>
          <p:cNvGrpSpPr>
            <a:grpSpLocks/>
          </p:cNvGrpSpPr>
          <p:nvPr/>
        </p:nvGrpSpPr>
        <p:grpSpPr bwMode="auto">
          <a:xfrm>
            <a:off x="3714750" y="5367338"/>
            <a:ext cx="374650" cy="933450"/>
            <a:chOff x="3524250" y="5494338"/>
            <a:chExt cx="374650" cy="933450"/>
          </a:xfrm>
        </p:grpSpPr>
        <p:sp>
          <p:nvSpPr>
            <p:cNvPr id="7355" name="Freeform 258"/>
            <p:cNvSpPr>
              <a:spLocks/>
            </p:cNvSpPr>
            <p:nvPr/>
          </p:nvSpPr>
          <p:spPr bwMode="auto">
            <a:xfrm>
              <a:off x="3527425" y="5913438"/>
              <a:ext cx="361950" cy="292100"/>
            </a:xfrm>
            <a:custGeom>
              <a:avLst/>
              <a:gdLst>
                <a:gd name="T0" fmla="*/ 0 w 228"/>
                <a:gd name="T1" fmla="*/ 0 h 184"/>
                <a:gd name="T2" fmla="*/ 574595625 w 228"/>
                <a:gd name="T3" fmla="*/ 0 h 184"/>
                <a:gd name="T4" fmla="*/ 574595625 w 228"/>
                <a:gd name="T5" fmla="*/ 398184688 h 184"/>
                <a:gd name="T6" fmla="*/ 574595625 w 228"/>
                <a:gd name="T7" fmla="*/ 398184688 h 184"/>
                <a:gd name="T8" fmla="*/ 574595625 w 228"/>
                <a:gd name="T9" fmla="*/ 403225000 h 184"/>
                <a:gd name="T10" fmla="*/ 564515000 w 228"/>
                <a:gd name="T11" fmla="*/ 423386250 h 184"/>
                <a:gd name="T12" fmla="*/ 559474688 w 228"/>
                <a:gd name="T13" fmla="*/ 438507188 h 184"/>
                <a:gd name="T14" fmla="*/ 549394063 w 228"/>
                <a:gd name="T15" fmla="*/ 448587813 h 184"/>
                <a:gd name="T16" fmla="*/ 534273125 w 228"/>
                <a:gd name="T17" fmla="*/ 458668438 h 184"/>
                <a:gd name="T18" fmla="*/ 519152188 w 228"/>
                <a:gd name="T19" fmla="*/ 463708750 h 184"/>
                <a:gd name="T20" fmla="*/ 80645000 w 228"/>
                <a:gd name="T21" fmla="*/ 463708750 h 184"/>
                <a:gd name="T22" fmla="*/ 80645000 w 228"/>
                <a:gd name="T23" fmla="*/ 463708750 h 184"/>
                <a:gd name="T24" fmla="*/ 70564375 w 228"/>
                <a:gd name="T25" fmla="*/ 463708750 h 184"/>
                <a:gd name="T26" fmla="*/ 55443438 w 228"/>
                <a:gd name="T27" fmla="*/ 463708750 h 184"/>
                <a:gd name="T28" fmla="*/ 45362813 w 228"/>
                <a:gd name="T29" fmla="*/ 458668438 h 184"/>
                <a:gd name="T30" fmla="*/ 30241875 w 228"/>
                <a:gd name="T31" fmla="*/ 448587813 h 184"/>
                <a:gd name="T32" fmla="*/ 15120938 w 228"/>
                <a:gd name="T33" fmla="*/ 438507188 h 184"/>
                <a:gd name="T34" fmla="*/ 5040313 w 228"/>
                <a:gd name="T35" fmla="*/ 418345938 h 184"/>
                <a:gd name="T36" fmla="*/ 0 w 228"/>
                <a:gd name="T37" fmla="*/ 393144375 h 184"/>
                <a:gd name="T38" fmla="*/ 0 w 228"/>
                <a:gd name="T39" fmla="*/ 0 h 184"/>
                <a:gd name="T40" fmla="*/ 0 w 228"/>
                <a:gd name="T41" fmla="*/ 0 h 1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28"/>
                <a:gd name="T64" fmla="*/ 0 h 184"/>
                <a:gd name="T65" fmla="*/ 228 w 228"/>
                <a:gd name="T66" fmla="*/ 184 h 18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28" h="184">
                  <a:moveTo>
                    <a:pt x="0" y="0"/>
                  </a:moveTo>
                  <a:lnTo>
                    <a:pt x="228" y="0"/>
                  </a:lnTo>
                  <a:lnTo>
                    <a:pt x="228" y="158"/>
                  </a:lnTo>
                  <a:lnTo>
                    <a:pt x="228" y="160"/>
                  </a:lnTo>
                  <a:lnTo>
                    <a:pt x="224" y="168"/>
                  </a:lnTo>
                  <a:lnTo>
                    <a:pt x="222" y="174"/>
                  </a:lnTo>
                  <a:lnTo>
                    <a:pt x="218" y="178"/>
                  </a:lnTo>
                  <a:lnTo>
                    <a:pt x="212" y="182"/>
                  </a:lnTo>
                  <a:lnTo>
                    <a:pt x="206" y="184"/>
                  </a:lnTo>
                  <a:lnTo>
                    <a:pt x="32" y="184"/>
                  </a:lnTo>
                  <a:lnTo>
                    <a:pt x="28" y="184"/>
                  </a:lnTo>
                  <a:lnTo>
                    <a:pt x="22" y="184"/>
                  </a:lnTo>
                  <a:lnTo>
                    <a:pt x="18" y="182"/>
                  </a:lnTo>
                  <a:lnTo>
                    <a:pt x="12" y="178"/>
                  </a:lnTo>
                  <a:lnTo>
                    <a:pt x="6" y="174"/>
                  </a:lnTo>
                  <a:lnTo>
                    <a:pt x="2" y="166"/>
                  </a:lnTo>
                  <a:lnTo>
                    <a:pt x="0" y="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6" name="Freeform 260"/>
            <p:cNvSpPr>
              <a:spLocks/>
            </p:cNvSpPr>
            <p:nvPr/>
          </p:nvSpPr>
          <p:spPr bwMode="auto">
            <a:xfrm>
              <a:off x="3524250" y="5494338"/>
              <a:ext cx="365125" cy="101600"/>
            </a:xfrm>
            <a:custGeom>
              <a:avLst/>
              <a:gdLst>
                <a:gd name="T0" fmla="*/ 579635938 w 230"/>
                <a:gd name="T1" fmla="*/ 156249688 h 64"/>
                <a:gd name="T2" fmla="*/ 579635938 w 230"/>
                <a:gd name="T3" fmla="*/ 156249688 h 64"/>
                <a:gd name="T4" fmla="*/ 579635938 w 230"/>
                <a:gd name="T5" fmla="*/ 161290000 h 64"/>
                <a:gd name="T6" fmla="*/ 574595625 w 230"/>
                <a:gd name="T7" fmla="*/ 161290000 h 64"/>
                <a:gd name="T8" fmla="*/ 5040313 w 230"/>
                <a:gd name="T9" fmla="*/ 161290000 h 64"/>
                <a:gd name="T10" fmla="*/ 5040313 w 230"/>
                <a:gd name="T11" fmla="*/ 161290000 h 64"/>
                <a:gd name="T12" fmla="*/ 0 w 230"/>
                <a:gd name="T13" fmla="*/ 161290000 h 64"/>
                <a:gd name="T14" fmla="*/ 0 w 230"/>
                <a:gd name="T15" fmla="*/ 156249688 h 64"/>
                <a:gd name="T16" fmla="*/ 0 w 230"/>
                <a:gd name="T17" fmla="*/ 5040313 h 64"/>
                <a:gd name="T18" fmla="*/ 0 w 230"/>
                <a:gd name="T19" fmla="*/ 5040313 h 64"/>
                <a:gd name="T20" fmla="*/ 0 w 230"/>
                <a:gd name="T21" fmla="*/ 0 h 64"/>
                <a:gd name="T22" fmla="*/ 5040313 w 230"/>
                <a:gd name="T23" fmla="*/ 0 h 64"/>
                <a:gd name="T24" fmla="*/ 574595625 w 230"/>
                <a:gd name="T25" fmla="*/ 0 h 64"/>
                <a:gd name="T26" fmla="*/ 574595625 w 230"/>
                <a:gd name="T27" fmla="*/ 0 h 64"/>
                <a:gd name="T28" fmla="*/ 579635938 w 230"/>
                <a:gd name="T29" fmla="*/ 0 h 64"/>
                <a:gd name="T30" fmla="*/ 579635938 w 230"/>
                <a:gd name="T31" fmla="*/ 5040313 h 64"/>
                <a:gd name="T32" fmla="*/ 579635938 w 230"/>
                <a:gd name="T33" fmla="*/ 156249688 h 64"/>
                <a:gd name="T34" fmla="*/ 579635938 w 230"/>
                <a:gd name="T35" fmla="*/ 156249688 h 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0"/>
                <a:gd name="T55" fmla="*/ 0 h 64"/>
                <a:gd name="T56" fmla="*/ 230 w 230"/>
                <a:gd name="T57" fmla="*/ 64 h 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0" h="64">
                  <a:moveTo>
                    <a:pt x="230" y="62"/>
                  </a:moveTo>
                  <a:lnTo>
                    <a:pt x="230" y="62"/>
                  </a:lnTo>
                  <a:lnTo>
                    <a:pt x="230" y="64"/>
                  </a:lnTo>
                  <a:lnTo>
                    <a:pt x="228" y="64"/>
                  </a:lnTo>
                  <a:lnTo>
                    <a:pt x="2" y="64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0" y="2"/>
                  </a:lnTo>
                  <a:lnTo>
                    <a:pt x="230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7" name="Freeform 261"/>
            <p:cNvSpPr>
              <a:spLocks/>
            </p:cNvSpPr>
            <p:nvPr/>
          </p:nvSpPr>
          <p:spPr bwMode="auto">
            <a:xfrm>
              <a:off x="3524250" y="5599113"/>
              <a:ext cx="368300" cy="104775"/>
            </a:xfrm>
            <a:custGeom>
              <a:avLst/>
              <a:gdLst>
                <a:gd name="T0" fmla="*/ 584676250 w 232"/>
                <a:gd name="T1" fmla="*/ 156249688 h 66"/>
                <a:gd name="T2" fmla="*/ 584676250 w 232"/>
                <a:gd name="T3" fmla="*/ 156249688 h 66"/>
                <a:gd name="T4" fmla="*/ 579635938 w 232"/>
                <a:gd name="T5" fmla="*/ 161290000 h 66"/>
                <a:gd name="T6" fmla="*/ 574595625 w 232"/>
                <a:gd name="T7" fmla="*/ 166330313 h 66"/>
                <a:gd name="T8" fmla="*/ 5040313 w 232"/>
                <a:gd name="T9" fmla="*/ 166330313 h 66"/>
                <a:gd name="T10" fmla="*/ 5040313 w 232"/>
                <a:gd name="T11" fmla="*/ 166330313 h 66"/>
                <a:gd name="T12" fmla="*/ 0 w 232"/>
                <a:gd name="T13" fmla="*/ 161290000 h 66"/>
                <a:gd name="T14" fmla="*/ 0 w 232"/>
                <a:gd name="T15" fmla="*/ 156249688 h 66"/>
                <a:gd name="T16" fmla="*/ 0 w 232"/>
                <a:gd name="T17" fmla="*/ 10080625 h 66"/>
                <a:gd name="T18" fmla="*/ 0 w 232"/>
                <a:gd name="T19" fmla="*/ 10080625 h 66"/>
                <a:gd name="T20" fmla="*/ 0 w 232"/>
                <a:gd name="T21" fmla="*/ 0 h 66"/>
                <a:gd name="T22" fmla="*/ 5040313 w 232"/>
                <a:gd name="T23" fmla="*/ 0 h 66"/>
                <a:gd name="T24" fmla="*/ 574595625 w 232"/>
                <a:gd name="T25" fmla="*/ 0 h 66"/>
                <a:gd name="T26" fmla="*/ 574595625 w 232"/>
                <a:gd name="T27" fmla="*/ 0 h 66"/>
                <a:gd name="T28" fmla="*/ 579635938 w 232"/>
                <a:gd name="T29" fmla="*/ 0 h 66"/>
                <a:gd name="T30" fmla="*/ 584676250 w 232"/>
                <a:gd name="T31" fmla="*/ 10080625 h 66"/>
                <a:gd name="T32" fmla="*/ 584676250 w 232"/>
                <a:gd name="T33" fmla="*/ 156249688 h 66"/>
                <a:gd name="T34" fmla="*/ 584676250 w 232"/>
                <a:gd name="T35" fmla="*/ 156249688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66"/>
                <a:gd name="T56" fmla="*/ 232 w 232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66">
                  <a:moveTo>
                    <a:pt x="232" y="62"/>
                  </a:moveTo>
                  <a:lnTo>
                    <a:pt x="232" y="62"/>
                  </a:lnTo>
                  <a:lnTo>
                    <a:pt x="230" y="64"/>
                  </a:lnTo>
                  <a:lnTo>
                    <a:pt x="228" y="66"/>
                  </a:lnTo>
                  <a:lnTo>
                    <a:pt x="2" y="66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2" y="4"/>
                  </a:lnTo>
                  <a:lnTo>
                    <a:pt x="232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8" name="Freeform 262"/>
            <p:cNvSpPr>
              <a:spLocks/>
            </p:cNvSpPr>
            <p:nvPr/>
          </p:nvSpPr>
          <p:spPr bwMode="auto">
            <a:xfrm>
              <a:off x="3530600" y="6278563"/>
              <a:ext cx="368300" cy="149225"/>
            </a:xfrm>
            <a:custGeom>
              <a:avLst/>
              <a:gdLst>
                <a:gd name="T0" fmla="*/ 584676250 w 232"/>
                <a:gd name="T1" fmla="*/ 226814063 h 94"/>
                <a:gd name="T2" fmla="*/ 584676250 w 232"/>
                <a:gd name="T3" fmla="*/ 226814063 h 94"/>
                <a:gd name="T4" fmla="*/ 579635938 w 232"/>
                <a:gd name="T5" fmla="*/ 231854375 h 94"/>
                <a:gd name="T6" fmla="*/ 579635938 w 232"/>
                <a:gd name="T7" fmla="*/ 236894688 h 94"/>
                <a:gd name="T8" fmla="*/ 5040313 w 232"/>
                <a:gd name="T9" fmla="*/ 236894688 h 94"/>
                <a:gd name="T10" fmla="*/ 5040313 w 232"/>
                <a:gd name="T11" fmla="*/ 236894688 h 94"/>
                <a:gd name="T12" fmla="*/ 5040313 w 232"/>
                <a:gd name="T13" fmla="*/ 231854375 h 94"/>
                <a:gd name="T14" fmla="*/ 0 w 232"/>
                <a:gd name="T15" fmla="*/ 226814063 h 94"/>
                <a:gd name="T16" fmla="*/ 0 w 232"/>
                <a:gd name="T17" fmla="*/ 10080625 h 94"/>
                <a:gd name="T18" fmla="*/ 0 w 232"/>
                <a:gd name="T19" fmla="*/ 10080625 h 94"/>
                <a:gd name="T20" fmla="*/ 5040313 w 232"/>
                <a:gd name="T21" fmla="*/ 0 h 94"/>
                <a:gd name="T22" fmla="*/ 5040313 w 232"/>
                <a:gd name="T23" fmla="*/ 0 h 94"/>
                <a:gd name="T24" fmla="*/ 579635938 w 232"/>
                <a:gd name="T25" fmla="*/ 0 h 94"/>
                <a:gd name="T26" fmla="*/ 579635938 w 232"/>
                <a:gd name="T27" fmla="*/ 0 h 94"/>
                <a:gd name="T28" fmla="*/ 579635938 w 232"/>
                <a:gd name="T29" fmla="*/ 0 h 94"/>
                <a:gd name="T30" fmla="*/ 584676250 w 232"/>
                <a:gd name="T31" fmla="*/ 10080625 h 94"/>
                <a:gd name="T32" fmla="*/ 584676250 w 232"/>
                <a:gd name="T33" fmla="*/ 226814063 h 94"/>
                <a:gd name="T34" fmla="*/ 584676250 w 232"/>
                <a:gd name="T35" fmla="*/ 226814063 h 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94"/>
                <a:gd name="T56" fmla="*/ 232 w 232"/>
                <a:gd name="T57" fmla="*/ 94 h 9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94">
                  <a:moveTo>
                    <a:pt x="232" y="90"/>
                  </a:moveTo>
                  <a:lnTo>
                    <a:pt x="232" y="90"/>
                  </a:lnTo>
                  <a:lnTo>
                    <a:pt x="230" y="92"/>
                  </a:lnTo>
                  <a:lnTo>
                    <a:pt x="230" y="94"/>
                  </a:lnTo>
                  <a:lnTo>
                    <a:pt x="2" y="94"/>
                  </a:lnTo>
                  <a:lnTo>
                    <a:pt x="2" y="92"/>
                  </a:lnTo>
                  <a:lnTo>
                    <a:pt x="0" y="90"/>
                  </a:lnTo>
                  <a:lnTo>
                    <a:pt x="0" y="4"/>
                  </a:lnTo>
                  <a:lnTo>
                    <a:pt x="2" y="0"/>
                  </a:lnTo>
                  <a:lnTo>
                    <a:pt x="230" y="0"/>
                  </a:lnTo>
                  <a:lnTo>
                    <a:pt x="232" y="4"/>
                  </a:lnTo>
                  <a:lnTo>
                    <a:pt x="232" y="9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97" name="Freeform 263"/>
          <p:cNvSpPr>
            <a:spLocks/>
          </p:cNvSpPr>
          <p:nvPr/>
        </p:nvSpPr>
        <p:spPr bwMode="auto">
          <a:xfrm>
            <a:off x="4222750" y="5592763"/>
            <a:ext cx="361950" cy="92075"/>
          </a:xfrm>
          <a:custGeom>
            <a:avLst/>
            <a:gdLst>
              <a:gd name="T0" fmla="*/ 574595625 w 228"/>
              <a:gd name="T1" fmla="*/ 146169063 h 58"/>
              <a:gd name="T2" fmla="*/ 0 w 228"/>
              <a:gd name="T3" fmla="*/ 146169063 h 58"/>
              <a:gd name="T4" fmla="*/ 0 w 228"/>
              <a:gd name="T5" fmla="*/ 0 h 58"/>
              <a:gd name="T6" fmla="*/ 574595625 w 228"/>
              <a:gd name="T7" fmla="*/ 0 h 58"/>
              <a:gd name="T8" fmla="*/ 574595625 w 228"/>
              <a:gd name="T9" fmla="*/ 146169063 h 58"/>
              <a:gd name="T10" fmla="*/ 574595625 w 228"/>
              <a:gd name="T11" fmla="*/ 146169063 h 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8"/>
              <a:gd name="T19" fmla="*/ 0 h 58"/>
              <a:gd name="T20" fmla="*/ 228 w 228"/>
              <a:gd name="T21" fmla="*/ 58 h 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8" h="58">
                <a:moveTo>
                  <a:pt x="228" y="58"/>
                </a:moveTo>
                <a:lnTo>
                  <a:pt x="0" y="58"/>
                </a:lnTo>
                <a:lnTo>
                  <a:pt x="0" y="0"/>
                </a:lnTo>
                <a:lnTo>
                  <a:pt x="228" y="0"/>
                </a:lnTo>
                <a:lnTo>
                  <a:pt x="228" y="58"/>
                </a:lnTo>
                <a:close/>
              </a:path>
            </a:pathLst>
          </a:custGeom>
          <a:solidFill>
            <a:srgbClr val="6D6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264"/>
          <p:cNvSpPr>
            <a:spLocks/>
          </p:cNvSpPr>
          <p:nvPr/>
        </p:nvSpPr>
        <p:spPr bwMode="auto">
          <a:xfrm>
            <a:off x="4191000" y="5287963"/>
            <a:ext cx="428625" cy="44450"/>
          </a:xfrm>
          <a:custGeom>
            <a:avLst/>
            <a:gdLst>
              <a:gd name="T0" fmla="*/ 75604688 w 270"/>
              <a:gd name="T1" fmla="*/ 0 h 28"/>
              <a:gd name="T2" fmla="*/ 0 w 270"/>
              <a:gd name="T3" fmla="*/ 70564375 h 28"/>
              <a:gd name="T4" fmla="*/ 680442188 w 270"/>
              <a:gd name="T5" fmla="*/ 70564375 h 28"/>
              <a:gd name="T6" fmla="*/ 619958438 w 270"/>
              <a:gd name="T7" fmla="*/ 0 h 28"/>
              <a:gd name="T8" fmla="*/ 75604688 w 270"/>
              <a:gd name="T9" fmla="*/ 0 h 28"/>
              <a:gd name="T10" fmla="*/ 75604688 w 270"/>
              <a:gd name="T11" fmla="*/ 0 h 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0"/>
              <a:gd name="T19" fmla="*/ 0 h 28"/>
              <a:gd name="T20" fmla="*/ 270 w 270"/>
              <a:gd name="T21" fmla="*/ 28 h 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0" h="28">
                <a:moveTo>
                  <a:pt x="30" y="0"/>
                </a:moveTo>
                <a:lnTo>
                  <a:pt x="0" y="28"/>
                </a:lnTo>
                <a:lnTo>
                  <a:pt x="270" y="28"/>
                </a:lnTo>
                <a:lnTo>
                  <a:pt x="246" y="0"/>
                </a:lnTo>
                <a:lnTo>
                  <a:pt x="30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265"/>
          <p:cNvSpPr>
            <a:spLocks/>
          </p:cNvSpPr>
          <p:nvPr/>
        </p:nvSpPr>
        <p:spPr bwMode="auto">
          <a:xfrm>
            <a:off x="4191000" y="5332413"/>
            <a:ext cx="428625" cy="996950"/>
          </a:xfrm>
          <a:custGeom>
            <a:avLst/>
            <a:gdLst>
              <a:gd name="T0" fmla="*/ 680442188 w 270"/>
              <a:gd name="T1" fmla="*/ 1582658125 h 628"/>
              <a:gd name="T2" fmla="*/ 0 w 270"/>
              <a:gd name="T3" fmla="*/ 1582658125 h 628"/>
              <a:gd name="T4" fmla="*/ 0 w 270"/>
              <a:gd name="T5" fmla="*/ 0 h 628"/>
              <a:gd name="T6" fmla="*/ 680442188 w 270"/>
              <a:gd name="T7" fmla="*/ 0 h 628"/>
              <a:gd name="T8" fmla="*/ 680442188 w 270"/>
              <a:gd name="T9" fmla="*/ 1582658125 h 628"/>
              <a:gd name="T10" fmla="*/ 680442188 w 270"/>
              <a:gd name="T11" fmla="*/ 1582658125 h 6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0"/>
              <a:gd name="T19" fmla="*/ 0 h 628"/>
              <a:gd name="T20" fmla="*/ 270 w 270"/>
              <a:gd name="T21" fmla="*/ 628 h 6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0" h="628">
                <a:moveTo>
                  <a:pt x="270" y="628"/>
                </a:moveTo>
                <a:lnTo>
                  <a:pt x="0" y="628"/>
                </a:lnTo>
                <a:lnTo>
                  <a:pt x="0" y="0"/>
                </a:lnTo>
                <a:lnTo>
                  <a:pt x="270" y="0"/>
                </a:lnTo>
                <a:lnTo>
                  <a:pt x="270" y="628"/>
                </a:lnTo>
                <a:close/>
              </a:path>
            </a:pathLst>
          </a:custGeom>
          <a:solidFill>
            <a:srgbClr val="9898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00" name="Group 278"/>
          <p:cNvGrpSpPr>
            <a:grpSpLocks/>
          </p:cNvGrpSpPr>
          <p:nvPr/>
        </p:nvGrpSpPr>
        <p:grpSpPr bwMode="auto">
          <a:xfrm>
            <a:off x="4219575" y="5335588"/>
            <a:ext cx="365125" cy="396875"/>
            <a:chOff x="4029075" y="5462588"/>
            <a:chExt cx="365125" cy="396875"/>
          </a:xfrm>
        </p:grpSpPr>
        <p:sp>
          <p:nvSpPr>
            <p:cNvPr id="7352" name="Freeform 266"/>
            <p:cNvSpPr>
              <a:spLocks/>
            </p:cNvSpPr>
            <p:nvPr/>
          </p:nvSpPr>
          <p:spPr bwMode="auto">
            <a:xfrm>
              <a:off x="4060825" y="5741988"/>
              <a:ext cx="314325" cy="41275"/>
            </a:xfrm>
            <a:custGeom>
              <a:avLst/>
              <a:gdLst>
                <a:gd name="T0" fmla="*/ 498990938 w 198"/>
                <a:gd name="T1" fmla="*/ 65524063 h 26"/>
                <a:gd name="T2" fmla="*/ 0 w 198"/>
                <a:gd name="T3" fmla="*/ 65524063 h 26"/>
                <a:gd name="T4" fmla="*/ 0 w 198"/>
                <a:gd name="T5" fmla="*/ 0 h 26"/>
                <a:gd name="T6" fmla="*/ 498990938 w 198"/>
                <a:gd name="T7" fmla="*/ 0 h 26"/>
                <a:gd name="T8" fmla="*/ 498990938 w 198"/>
                <a:gd name="T9" fmla="*/ 65524063 h 26"/>
                <a:gd name="T10" fmla="*/ 498990938 w 198"/>
                <a:gd name="T11" fmla="*/ 65524063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26"/>
                <a:gd name="T20" fmla="*/ 198 w 198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26">
                  <a:moveTo>
                    <a:pt x="198" y="26"/>
                  </a:moveTo>
                  <a:lnTo>
                    <a:pt x="0" y="26"/>
                  </a:lnTo>
                  <a:lnTo>
                    <a:pt x="0" y="0"/>
                  </a:lnTo>
                  <a:lnTo>
                    <a:pt x="198" y="0"/>
                  </a:lnTo>
                  <a:lnTo>
                    <a:pt x="198" y="26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3" name="Freeform 267"/>
            <p:cNvSpPr>
              <a:spLocks/>
            </p:cNvSpPr>
            <p:nvPr/>
          </p:nvSpPr>
          <p:spPr bwMode="auto">
            <a:xfrm>
              <a:off x="4060825" y="5827713"/>
              <a:ext cx="314325" cy="31750"/>
            </a:xfrm>
            <a:custGeom>
              <a:avLst/>
              <a:gdLst>
                <a:gd name="T0" fmla="*/ 498990938 w 198"/>
                <a:gd name="T1" fmla="*/ 50403125 h 20"/>
                <a:gd name="T2" fmla="*/ 0 w 198"/>
                <a:gd name="T3" fmla="*/ 50403125 h 20"/>
                <a:gd name="T4" fmla="*/ 0 w 198"/>
                <a:gd name="T5" fmla="*/ 0 h 20"/>
                <a:gd name="T6" fmla="*/ 498990938 w 198"/>
                <a:gd name="T7" fmla="*/ 0 h 20"/>
                <a:gd name="T8" fmla="*/ 498990938 w 198"/>
                <a:gd name="T9" fmla="*/ 50403125 h 20"/>
                <a:gd name="T10" fmla="*/ 498990938 w 198"/>
                <a:gd name="T11" fmla="*/ 50403125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20"/>
                <a:gd name="T20" fmla="*/ 198 w 198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20">
                  <a:moveTo>
                    <a:pt x="198" y="20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198" y="0"/>
                  </a:lnTo>
                  <a:lnTo>
                    <a:pt x="198" y="20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4" name="Freeform 269"/>
            <p:cNvSpPr>
              <a:spLocks/>
            </p:cNvSpPr>
            <p:nvPr/>
          </p:nvSpPr>
          <p:spPr bwMode="auto">
            <a:xfrm>
              <a:off x="4029075" y="5462588"/>
              <a:ext cx="365125" cy="34925"/>
            </a:xfrm>
            <a:custGeom>
              <a:avLst/>
              <a:gdLst>
                <a:gd name="T0" fmla="*/ 579635938 w 230"/>
                <a:gd name="T1" fmla="*/ 50403125 h 22"/>
                <a:gd name="T2" fmla="*/ 579635938 w 230"/>
                <a:gd name="T3" fmla="*/ 50403125 h 22"/>
                <a:gd name="T4" fmla="*/ 579635938 w 230"/>
                <a:gd name="T5" fmla="*/ 55443438 h 22"/>
                <a:gd name="T6" fmla="*/ 574595625 w 230"/>
                <a:gd name="T7" fmla="*/ 55443438 h 22"/>
                <a:gd name="T8" fmla="*/ 5040313 w 230"/>
                <a:gd name="T9" fmla="*/ 55443438 h 22"/>
                <a:gd name="T10" fmla="*/ 5040313 w 230"/>
                <a:gd name="T11" fmla="*/ 55443438 h 22"/>
                <a:gd name="T12" fmla="*/ 0 w 230"/>
                <a:gd name="T13" fmla="*/ 55443438 h 22"/>
                <a:gd name="T14" fmla="*/ 0 w 230"/>
                <a:gd name="T15" fmla="*/ 50403125 h 22"/>
                <a:gd name="T16" fmla="*/ 0 w 230"/>
                <a:gd name="T17" fmla="*/ 5040313 h 22"/>
                <a:gd name="T18" fmla="*/ 0 w 230"/>
                <a:gd name="T19" fmla="*/ 5040313 h 22"/>
                <a:gd name="T20" fmla="*/ 0 w 230"/>
                <a:gd name="T21" fmla="*/ 0 h 22"/>
                <a:gd name="T22" fmla="*/ 5040313 w 230"/>
                <a:gd name="T23" fmla="*/ 0 h 22"/>
                <a:gd name="T24" fmla="*/ 574595625 w 230"/>
                <a:gd name="T25" fmla="*/ 0 h 22"/>
                <a:gd name="T26" fmla="*/ 574595625 w 230"/>
                <a:gd name="T27" fmla="*/ 0 h 22"/>
                <a:gd name="T28" fmla="*/ 579635938 w 230"/>
                <a:gd name="T29" fmla="*/ 0 h 22"/>
                <a:gd name="T30" fmla="*/ 579635938 w 230"/>
                <a:gd name="T31" fmla="*/ 5040313 h 22"/>
                <a:gd name="T32" fmla="*/ 579635938 w 230"/>
                <a:gd name="T33" fmla="*/ 50403125 h 22"/>
                <a:gd name="T34" fmla="*/ 579635938 w 230"/>
                <a:gd name="T35" fmla="*/ 50403125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0"/>
                <a:gd name="T55" fmla="*/ 0 h 22"/>
                <a:gd name="T56" fmla="*/ 230 w 230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0" h="22">
                  <a:moveTo>
                    <a:pt x="230" y="20"/>
                  </a:moveTo>
                  <a:lnTo>
                    <a:pt x="230" y="20"/>
                  </a:lnTo>
                  <a:lnTo>
                    <a:pt x="230" y="22"/>
                  </a:lnTo>
                  <a:lnTo>
                    <a:pt x="228" y="22"/>
                  </a:lnTo>
                  <a:lnTo>
                    <a:pt x="2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0" y="2"/>
                  </a:lnTo>
                  <a:lnTo>
                    <a:pt x="230" y="20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1" name="Group 268"/>
          <p:cNvGrpSpPr>
            <a:grpSpLocks/>
          </p:cNvGrpSpPr>
          <p:nvPr/>
        </p:nvGrpSpPr>
        <p:grpSpPr bwMode="auto">
          <a:xfrm>
            <a:off x="4219575" y="5373688"/>
            <a:ext cx="374650" cy="933450"/>
            <a:chOff x="4029075" y="5500688"/>
            <a:chExt cx="374650" cy="933450"/>
          </a:xfrm>
        </p:grpSpPr>
        <p:sp>
          <p:nvSpPr>
            <p:cNvPr id="7348" name="Freeform 268"/>
            <p:cNvSpPr>
              <a:spLocks/>
            </p:cNvSpPr>
            <p:nvPr/>
          </p:nvSpPr>
          <p:spPr bwMode="auto">
            <a:xfrm>
              <a:off x="4032250" y="5919788"/>
              <a:ext cx="361950" cy="295275"/>
            </a:xfrm>
            <a:custGeom>
              <a:avLst/>
              <a:gdLst>
                <a:gd name="T0" fmla="*/ 0 w 228"/>
                <a:gd name="T1" fmla="*/ 0 h 186"/>
                <a:gd name="T2" fmla="*/ 574595625 w 228"/>
                <a:gd name="T3" fmla="*/ 0 h 186"/>
                <a:gd name="T4" fmla="*/ 574595625 w 228"/>
                <a:gd name="T5" fmla="*/ 398184688 h 186"/>
                <a:gd name="T6" fmla="*/ 574595625 w 228"/>
                <a:gd name="T7" fmla="*/ 398184688 h 186"/>
                <a:gd name="T8" fmla="*/ 574595625 w 228"/>
                <a:gd name="T9" fmla="*/ 408265313 h 186"/>
                <a:gd name="T10" fmla="*/ 564515000 w 228"/>
                <a:gd name="T11" fmla="*/ 428426563 h 186"/>
                <a:gd name="T12" fmla="*/ 559474688 w 228"/>
                <a:gd name="T13" fmla="*/ 438507188 h 186"/>
                <a:gd name="T14" fmla="*/ 549394063 w 228"/>
                <a:gd name="T15" fmla="*/ 448587813 h 186"/>
                <a:gd name="T16" fmla="*/ 534273125 w 228"/>
                <a:gd name="T17" fmla="*/ 458668438 h 186"/>
                <a:gd name="T18" fmla="*/ 514111875 w 228"/>
                <a:gd name="T19" fmla="*/ 468749063 h 186"/>
                <a:gd name="T20" fmla="*/ 80645000 w 228"/>
                <a:gd name="T21" fmla="*/ 468749063 h 186"/>
                <a:gd name="T22" fmla="*/ 80645000 w 228"/>
                <a:gd name="T23" fmla="*/ 468749063 h 186"/>
                <a:gd name="T24" fmla="*/ 65524063 w 228"/>
                <a:gd name="T25" fmla="*/ 463708750 h 186"/>
                <a:gd name="T26" fmla="*/ 55443438 w 228"/>
                <a:gd name="T27" fmla="*/ 463708750 h 186"/>
                <a:gd name="T28" fmla="*/ 45362813 w 228"/>
                <a:gd name="T29" fmla="*/ 458668438 h 186"/>
                <a:gd name="T30" fmla="*/ 30241875 w 228"/>
                <a:gd name="T31" fmla="*/ 448587813 h 186"/>
                <a:gd name="T32" fmla="*/ 15120938 w 228"/>
                <a:gd name="T33" fmla="*/ 438507188 h 186"/>
                <a:gd name="T34" fmla="*/ 5040313 w 228"/>
                <a:gd name="T35" fmla="*/ 418345938 h 186"/>
                <a:gd name="T36" fmla="*/ 0 w 228"/>
                <a:gd name="T37" fmla="*/ 393144375 h 186"/>
                <a:gd name="T38" fmla="*/ 0 w 228"/>
                <a:gd name="T39" fmla="*/ 0 h 186"/>
                <a:gd name="T40" fmla="*/ 0 w 228"/>
                <a:gd name="T41" fmla="*/ 0 h 1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28"/>
                <a:gd name="T64" fmla="*/ 0 h 186"/>
                <a:gd name="T65" fmla="*/ 228 w 228"/>
                <a:gd name="T66" fmla="*/ 186 h 18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28" h="186">
                  <a:moveTo>
                    <a:pt x="0" y="0"/>
                  </a:moveTo>
                  <a:lnTo>
                    <a:pt x="228" y="0"/>
                  </a:lnTo>
                  <a:lnTo>
                    <a:pt x="228" y="158"/>
                  </a:lnTo>
                  <a:lnTo>
                    <a:pt x="228" y="162"/>
                  </a:lnTo>
                  <a:lnTo>
                    <a:pt x="224" y="170"/>
                  </a:lnTo>
                  <a:lnTo>
                    <a:pt x="222" y="174"/>
                  </a:lnTo>
                  <a:lnTo>
                    <a:pt x="218" y="178"/>
                  </a:lnTo>
                  <a:lnTo>
                    <a:pt x="212" y="182"/>
                  </a:lnTo>
                  <a:lnTo>
                    <a:pt x="204" y="186"/>
                  </a:lnTo>
                  <a:lnTo>
                    <a:pt x="32" y="186"/>
                  </a:lnTo>
                  <a:lnTo>
                    <a:pt x="26" y="184"/>
                  </a:lnTo>
                  <a:lnTo>
                    <a:pt x="22" y="184"/>
                  </a:lnTo>
                  <a:lnTo>
                    <a:pt x="18" y="182"/>
                  </a:lnTo>
                  <a:lnTo>
                    <a:pt x="12" y="178"/>
                  </a:lnTo>
                  <a:lnTo>
                    <a:pt x="6" y="174"/>
                  </a:lnTo>
                  <a:lnTo>
                    <a:pt x="2" y="166"/>
                  </a:lnTo>
                  <a:lnTo>
                    <a:pt x="0" y="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9" name="Freeform 270"/>
            <p:cNvSpPr>
              <a:spLocks/>
            </p:cNvSpPr>
            <p:nvPr/>
          </p:nvSpPr>
          <p:spPr bwMode="auto">
            <a:xfrm>
              <a:off x="4029075" y="5500688"/>
              <a:ext cx="365125" cy="101600"/>
            </a:xfrm>
            <a:custGeom>
              <a:avLst/>
              <a:gdLst>
                <a:gd name="T0" fmla="*/ 579635938 w 230"/>
                <a:gd name="T1" fmla="*/ 156249688 h 64"/>
                <a:gd name="T2" fmla="*/ 579635938 w 230"/>
                <a:gd name="T3" fmla="*/ 156249688 h 64"/>
                <a:gd name="T4" fmla="*/ 579635938 w 230"/>
                <a:gd name="T5" fmla="*/ 161290000 h 64"/>
                <a:gd name="T6" fmla="*/ 574595625 w 230"/>
                <a:gd name="T7" fmla="*/ 161290000 h 64"/>
                <a:gd name="T8" fmla="*/ 5040313 w 230"/>
                <a:gd name="T9" fmla="*/ 161290000 h 64"/>
                <a:gd name="T10" fmla="*/ 5040313 w 230"/>
                <a:gd name="T11" fmla="*/ 161290000 h 64"/>
                <a:gd name="T12" fmla="*/ 0 w 230"/>
                <a:gd name="T13" fmla="*/ 161290000 h 64"/>
                <a:gd name="T14" fmla="*/ 0 w 230"/>
                <a:gd name="T15" fmla="*/ 156249688 h 64"/>
                <a:gd name="T16" fmla="*/ 0 w 230"/>
                <a:gd name="T17" fmla="*/ 5040313 h 64"/>
                <a:gd name="T18" fmla="*/ 0 w 230"/>
                <a:gd name="T19" fmla="*/ 5040313 h 64"/>
                <a:gd name="T20" fmla="*/ 0 w 230"/>
                <a:gd name="T21" fmla="*/ 0 h 64"/>
                <a:gd name="T22" fmla="*/ 5040313 w 230"/>
                <a:gd name="T23" fmla="*/ 0 h 64"/>
                <a:gd name="T24" fmla="*/ 574595625 w 230"/>
                <a:gd name="T25" fmla="*/ 0 h 64"/>
                <a:gd name="T26" fmla="*/ 574595625 w 230"/>
                <a:gd name="T27" fmla="*/ 0 h 64"/>
                <a:gd name="T28" fmla="*/ 579635938 w 230"/>
                <a:gd name="T29" fmla="*/ 0 h 64"/>
                <a:gd name="T30" fmla="*/ 579635938 w 230"/>
                <a:gd name="T31" fmla="*/ 5040313 h 64"/>
                <a:gd name="T32" fmla="*/ 579635938 w 230"/>
                <a:gd name="T33" fmla="*/ 156249688 h 64"/>
                <a:gd name="T34" fmla="*/ 579635938 w 230"/>
                <a:gd name="T35" fmla="*/ 156249688 h 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0"/>
                <a:gd name="T55" fmla="*/ 0 h 64"/>
                <a:gd name="T56" fmla="*/ 230 w 230"/>
                <a:gd name="T57" fmla="*/ 64 h 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0" h="64">
                  <a:moveTo>
                    <a:pt x="230" y="62"/>
                  </a:moveTo>
                  <a:lnTo>
                    <a:pt x="230" y="62"/>
                  </a:lnTo>
                  <a:lnTo>
                    <a:pt x="230" y="64"/>
                  </a:lnTo>
                  <a:lnTo>
                    <a:pt x="228" y="64"/>
                  </a:lnTo>
                  <a:lnTo>
                    <a:pt x="2" y="64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0" y="2"/>
                  </a:lnTo>
                  <a:lnTo>
                    <a:pt x="230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0" name="Freeform 271"/>
            <p:cNvSpPr>
              <a:spLocks/>
            </p:cNvSpPr>
            <p:nvPr/>
          </p:nvSpPr>
          <p:spPr bwMode="auto">
            <a:xfrm>
              <a:off x="4029075" y="5608638"/>
              <a:ext cx="365125" cy="101600"/>
            </a:xfrm>
            <a:custGeom>
              <a:avLst/>
              <a:gdLst>
                <a:gd name="T0" fmla="*/ 579635938 w 230"/>
                <a:gd name="T1" fmla="*/ 156249688 h 64"/>
                <a:gd name="T2" fmla="*/ 579635938 w 230"/>
                <a:gd name="T3" fmla="*/ 156249688 h 64"/>
                <a:gd name="T4" fmla="*/ 579635938 w 230"/>
                <a:gd name="T5" fmla="*/ 156249688 h 64"/>
                <a:gd name="T6" fmla="*/ 574595625 w 230"/>
                <a:gd name="T7" fmla="*/ 161290000 h 64"/>
                <a:gd name="T8" fmla="*/ 5040313 w 230"/>
                <a:gd name="T9" fmla="*/ 161290000 h 64"/>
                <a:gd name="T10" fmla="*/ 5040313 w 230"/>
                <a:gd name="T11" fmla="*/ 161290000 h 64"/>
                <a:gd name="T12" fmla="*/ 0 w 230"/>
                <a:gd name="T13" fmla="*/ 156249688 h 64"/>
                <a:gd name="T14" fmla="*/ 0 w 230"/>
                <a:gd name="T15" fmla="*/ 156249688 h 64"/>
                <a:gd name="T16" fmla="*/ 0 w 230"/>
                <a:gd name="T17" fmla="*/ 5040313 h 64"/>
                <a:gd name="T18" fmla="*/ 0 w 230"/>
                <a:gd name="T19" fmla="*/ 5040313 h 64"/>
                <a:gd name="T20" fmla="*/ 0 w 230"/>
                <a:gd name="T21" fmla="*/ 0 h 64"/>
                <a:gd name="T22" fmla="*/ 5040313 w 230"/>
                <a:gd name="T23" fmla="*/ 0 h 64"/>
                <a:gd name="T24" fmla="*/ 574595625 w 230"/>
                <a:gd name="T25" fmla="*/ 0 h 64"/>
                <a:gd name="T26" fmla="*/ 574595625 w 230"/>
                <a:gd name="T27" fmla="*/ 0 h 64"/>
                <a:gd name="T28" fmla="*/ 579635938 w 230"/>
                <a:gd name="T29" fmla="*/ 0 h 64"/>
                <a:gd name="T30" fmla="*/ 579635938 w 230"/>
                <a:gd name="T31" fmla="*/ 5040313 h 64"/>
                <a:gd name="T32" fmla="*/ 579635938 w 230"/>
                <a:gd name="T33" fmla="*/ 156249688 h 64"/>
                <a:gd name="T34" fmla="*/ 579635938 w 230"/>
                <a:gd name="T35" fmla="*/ 156249688 h 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0"/>
                <a:gd name="T55" fmla="*/ 0 h 64"/>
                <a:gd name="T56" fmla="*/ 230 w 230"/>
                <a:gd name="T57" fmla="*/ 64 h 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0" h="64">
                  <a:moveTo>
                    <a:pt x="230" y="62"/>
                  </a:moveTo>
                  <a:lnTo>
                    <a:pt x="230" y="62"/>
                  </a:lnTo>
                  <a:lnTo>
                    <a:pt x="228" y="64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0" y="2"/>
                  </a:lnTo>
                  <a:lnTo>
                    <a:pt x="230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1" name="Freeform 272"/>
            <p:cNvSpPr>
              <a:spLocks/>
            </p:cNvSpPr>
            <p:nvPr/>
          </p:nvSpPr>
          <p:spPr bwMode="auto">
            <a:xfrm>
              <a:off x="4035425" y="6288088"/>
              <a:ext cx="368300" cy="146050"/>
            </a:xfrm>
            <a:custGeom>
              <a:avLst/>
              <a:gdLst>
                <a:gd name="T0" fmla="*/ 584676250 w 232"/>
                <a:gd name="T1" fmla="*/ 221773750 h 92"/>
                <a:gd name="T2" fmla="*/ 584676250 w 232"/>
                <a:gd name="T3" fmla="*/ 221773750 h 92"/>
                <a:gd name="T4" fmla="*/ 579635938 w 232"/>
                <a:gd name="T5" fmla="*/ 226814063 h 92"/>
                <a:gd name="T6" fmla="*/ 574595625 w 232"/>
                <a:gd name="T7" fmla="*/ 231854375 h 92"/>
                <a:gd name="T8" fmla="*/ 5040313 w 232"/>
                <a:gd name="T9" fmla="*/ 231854375 h 92"/>
                <a:gd name="T10" fmla="*/ 5040313 w 232"/>
                <a:gd name="T11" fmla="*/ 231854375 h 92"/>
                <a:gd name="T12" fmla="*/ 0 w 232"/>
                <a:gd name="T13" fmla="*/ 226814063 h 92"/>
                <a:gd name="T14" fmla="*/ 0 w 232"/>
                <a:gd name="T15" fmla="*/ 221773750 h 92"/>
                <a:gd name="T16" fmla="*/ 0 w 232"/>
                <a:gd name="T17" fmla="*/ 5040313 h 92"/>
                <a:gd name="T18" fmla="*/ 0 w 232"/>
                <a:gd name="T19" fmla="*/ 5040313 h 92"/>
                <a:gd name="T20" fmla="*/ 0 w 232"/>
                <a:gd name="T21" fmla="*/ 0 h 92"/>
                <a:gd name="T22" fmla="*/ 5040313 w 232"/>
                <a:gd name="T23" fmla="*/ 0 h 92"/>
                <a:gd name="T24" fmla="*/ 574595625 w 232"/>
                <a:gd name="T25" fmla="*/ 0 h 92"/>
                <a:gd name="T26" fmla="*/ 574595625 w 232"/>
                <a:gd name="T27" fmla="*/ 0 h 92"/>
                <a:gd name="T28" fmla="*/ 579635938 w 232"/>
                <a:gd name="T29" fmla="*/ 0 h 92"/>
                <a:gd name="T30" fmla="*/ 584676250 w 232"/>
                <a:gd name="T31" fmla="*/ 5040313 h 92"/>
                <a:gd name="T32" fmla="*/ 584676250 w 232"/>
                <a:gd name="T33" fmla="*/ 221773750 h 92"/>
                <a:gd name="T34" fmla="*/ 584676250 w 232"/>
                <a:gd name="T35" fmla="*/ 221773750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92"/>
                <a:gd name="T56" fmla="*/ 232 w 232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92">
                  <a:moveTo>
                    <a:pt x="232" y="88"/>
                  </a:moveTo>
                  <a:lnTo>
                    <a:pt x="232" y="88"/>
                  </a:lnTo>
                  <a:lnTo>
                    <a:pt x="230" y="90"/>
                  </a:lnTo>
                  <a:lnTo>
                    <a:pt x="228" y="92"/>
                  </a:lnTo>
                  <a:lnTo>
                    <a:pt x="2" y="92"/>
                  </a:lnTo>
                  <a:lnTo>
                    <a:pt x="0" y="90"/>
                  </a:lnTo>
                  <a:lnTo>
                    <a:pt x="0" y="88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2" y="2"/>
                  </a:lnTo>
                  <a:lnTo>
                    <a:pt x="232" y="88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02" name="Freeform 273"/>
          <p:cNvSpPr>
            <a:spLocks/>
          </p:cNvSpPr>
          <p:nvPr/>
        </p:nvSpPr>
        <p:spPr bwMode="auto">
          <a:xfrm>
            <a:off x="4718050" y="5589588"/>
            <a:ext cx="361950" cy="92075"/>
          </a:xfrm>
          <a:custGeom>
            <a:avLst/>
            <a:gdLst>
              <a:gd name="T0" fmla="*/ 574595625 w 228"/>
              <a:gd name="T1" fmla="*/ 146169063 h 58"/>
              <a:gd name="T2" fmla="*/ 0 w 228"/>
              <a:gd name="T3" fmla="*/ 146169063 h 58"/>
              <a:gd name="T4" fmla="*/ 0 w 228"/>
              <a:gd name="T5" fmla="*/ 0 h 58"/>
              <a:gd name="T6" fmla="*/ 574595625 w 228"/>
              <a:gd name="T7" fmla="*/ 0 h 58"/>
              <a:gd name="T8" fmla="*/ 574595625 w 228"/>
              <a:gd name="T9" fmla="*/ 146169063 h 58"/>
              <a:gd name="T10" fmla="*/ 574595625 w 228"/>
              <a:gd name="T11" fmla="*/ 146169063 h 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8"/>
              <a:gd name="T19" fmla="*/ 0 h 58"/>
              <a:gd name="T20" fmla="*/ 228 w 228"/>
              <a:gd name="T21" fmla="*/ 58 h 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8" h="58">
                <a:moveTo>
                  <a:pt x="228" y="58"/>
                </a:moveTo>
                <a:lnTo>
                  <a:pt x="0" y="58"/>
                </a:lnTo>
                <a:lnTo>
                  <a:pt x="0" y="0"/>
                </a:lnTo>
                <a:lnTo>
                  <a:pt x="228" y="0"/>
                </a:lnTo>
                <a:lnTo>
                  <a:pt x="228" y="58"/>
                </a:lnTo>
                <a:close/>
              </a:path>
            </a:pathLst>
          </a:custGeom>
          <a:solidFill>
            <a:srgbClr val="6D6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Freeform 274"/>
          <p:cNvSpPr>
            <a:spLocks/>
          </p:cNvSpPr>
          <p:nvPr/>
        </p:nvSpPr>
        <p:spPr bwMode="auto">
          <a:xfrm>
            <a:off x="4689475" y="5284788"/>
            <a:ext cx="425450" cy="47625"/>
          </a:xfrm>
          <a:custGeom>
            <a:avLst/>
            <a:gdLst>
              <a:gd name="T0" fmla="*/ 75604688 w 268"/>
              <a:gd name="T1" fmla="*/ 0 h 30"/>
              <a:gd name="T2" fmla="*/ 0 w 268"/>
              <a:gd name="T3" fmla="*/ 75604688 h 30"/>
              <a:gd name="T4" fmla="*/ 675401875 w 268"/>
              <a:gd name="T5" fmla="*/ 75604688 h 30"/>
              <a:gd name="T6" fmla="*/ 614918125 w 268"/>
              <a:gd name="T7" fmla="*/ 0 h 30"/>
              <a:gd name="T8" fmla="*/ 75604688 w 268"/>
              <a:gd name="T9" fmla="*/ 0 h 30"/>
              <a:gd name="T10" fmla="*/ 75604688 w 268"/>
              <a:gd name="T11" fmla="*/ 0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8"/>
              <a:gd name="T19" fmla="*/ 0 h 30"/>
              <a:gd name="T20" fmla="*/ 268 w 268"/>
              <a:gd name="T21" fmla="*/ 30 h 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8" h="30">
                <a:moveTo>
                  <a:pt x="30" y="0"/>
                </a:moveTo>
                <a:lnTo>
                  <a:pt x="0" y="30"/>
                </a:lnTo>
                <a:lnTo>
                  <a:pt x="268" y="30"/>
                </a:lnTo>
                <a:lnTo>
                  <a:pt x="244" y="0"/>
                </a:lnTo>
                <a:lnTo>
                  <a:pt x="30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4" name="Freeform 275"/>
          <p:cNvSpPr>
            <a:spLocks/>
          </p:cNvSpPr>
          <p:nvPr/>
        </p:nvSpPr>
        <p:spPr bwMode="auto">
          <a:xfrm>
            <a:off x="4689475" y="5332413"/>
            <a:ext cx="425450" cy="993775"/>
          </a:xfrm>
          <a:custGeom>
            <a:avLst/>
            <a:gdLst>
              <a:gd name="T0" fmla="*/ 675401875 w 268"/>
              <a:gd name="T1" fmla="*/ 1577617813 h 626"/>
              <a:gd name="T2" fmla="*/ 0 w 268"/>
              <a:gd name="T3" fmla="*/ 1577617813 h 626"/>
              <a:gd name="T4" fmla="*/ 0 w 268"/>
              <a:gd name="T5" fmla="*/ 0 h 626"/>
              <a:gd name="T6" fmla="*/ 675401875 w 268"/>
              <a:gd name="T7" fmla="*/ 0 h 626"/>
              <a:gd name="T8" fmla="*/ 675401875 w 268"/>
              <a:gd name="T9" fmla="*/ 1577617813 h 626"/>
              <a:gd name="T10" fmla="*/ 675401875 w 268"/>
              <a:gd name="T11" fmla="*/ 1577617813 h 6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8"/>
              <a:gd name="T19" fmla="*/ 0 h 626"/>
              <a:gd name="T20" fmla="*/ 268 w 268"/>
              <a:gd name="T21" fmla="*/ 626 h 6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8" h="626">
                <a:moveTo>
                  <a:pt x="268" y="626"/>
                </a:moveTo>
                <a:lnTo>
                  <a:pt x="0" y="626"/>
                </a:lnTo>
                <a:lnTo>
                  <a:pt x="0" y="0"/>
                </a:lnTo>
                <a:lnTo>
                  <a:pt x="268" y="0"/>
                </a:lnTo>
                <a:lnTo>
                  <a:pt x="268" y="626"/>
                </a:lnTo>
                <a:close/>
              </a:path>
            </a:pathLst>
          </a:custGeom>
          <a:solidFill>
            <a:srgbClr val="9898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05" name="Group 279"/>
          <p:cNvGrpSpPr>
            <a:grpSpLocks/>
          </p:cNvGrpSpPr>
          <p:nvPr/>
        </p:nvGrpSpPr>
        <p:grpSpPr bwMode="auto">
          <a:xfrm>
            <a:off x="4714875" y="5332413"/>
            <a:ext cx="365125" cy="396875"/>
            <a:chOff x="4524375" y="5459413"/>
            <a:chExt cx="365125" cy="396875"/>
          </a:xfrm>
        </p:grpSpPr>
        <p:sp>
          <p:nvSpPr>
            <p:cNvPr id="7345" name="Freeform 276"/>
            <p:cNvSpPr>
              <a:spLocks/>
            </p:cNvSpPr>
            <p:nvPr/>
          </p:nvSpPr>
          <p:spPr bwMode="auto">
            <a:xfrm>
              <a:off x="4559300" y="5738813"/>
              <a:ext cx="314325" cy="41275"/>
            </a:xfrm>
            <a:custGeom>
              <a:avLst/>
              <a:gdLst>
                <a:gd name="T0" fmla="*/ 498990938 w 198"/>
                <a:gd name="T1" fmla="*/ 65524063 h 26"/>
                <a:gd name="T2" fmla="*/ 0 w 198"/>
                <a:gd name="T3" fmla="*/ 65524063 h 26"/>
                <a:gd name="T4" fmla="*/ 0 w 198"/>
                <a:gd name="T5" fmla="*/ 0 h 26"/>
                <a:gd name="T6" fmla="*/ 498990938 w 198"/>
                <a:gd name="T7" fmla="*/ 0 h 26"/>
                <a:gd name="T8" fmla="*/ 498990938 w 198"/>
                <a:gd name="T9" fmla="*/ 65524063 h 26"/>
                <a:gd name="T10" fmla="*/ 498990938 w 198"/>
                <a:gd name="T11" fmla="*/ 65524063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26"/>
                <a:gd name="T20" fmla="*/ 198 w 198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26">
                  <a:moveTo>
                    <a:pt x="198" y="26"/>
                  </a:moveTo>
                  <a:lnTo>
                    <a:pt x="0" y="26"/>
                  </a:lnTo>
                  <a:lnTo>
                    <a:pt x="0" y="0"/>
                  </a:lnTo>
                  <a:lnTo>
                    <a:pt x="198" y="0"/>
                  </a:lnTo>
                  <a:lnTo>
                    <a:pt x="198" y="26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6" name="Freeform 277"/>
            <p:cNvSpPr>
              <a:spLocks/>
            </p:cNvSpPr>
            <p:nvPr/>
          </p:nvSpPr>
          <p:spPr bwMode="auto">
            <a:xfrm>
              <a:off x="4559300" y="5824538"/>
              <a:ext cx="314325" cy="31750"/>
            </a:xfrm>
            <a:custGeom>
              <a:avLst/>
              <a:gdLst>
                <a:gd name="T0" fmla="*/ 498990938 w 198"/>
                <a:gd name="T1" fmla="*/ 50403125 h 20"/>
                <a:gd name="T2" fmla="*/ 0 w 198"/>
                <a:gd name="T3" fmla="*/ 50403125 h 20"/>
                <a:gd name="T4" fmla="*/ 0 w 198"/>
                <a:gd name="T5" fmla="*/ 0 h 20"/>
                <a:gd name="T6" fmla="*/ 498990938 w 198"/>
                <a:gd name="T7" fmla="*/ 0 h 20"/>
                <a:gd name="T8" fmla="*/ 498990938 w 198"/>
                <a:gd name="T9" fmla="*/ 50403125 h 20"/>
                <a:gd name="T10" fmla="*/ 498990938 w 198"/>
                <a:gd name="T11" fmla="*/ 50403125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20"/>
                <a:gd name="T20" fmla="*/ 198 w 198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20">
                  <a:moveTo>
                    <a:pt x="198" y="20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198" y="0"/>
                  </a:lnTo>
                  <a:lnTo>
                    <a:pt x="198" y="20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7" name="Freeform 279"/>
            <p:cNvSpPr>
              <a:spLocks/>
            </p:cNvSpPr>
            <p:nvPr/>
          </p:nvSpPr>
          <p:spPr bwMode="auto">
            <a:xfrm>
              <a:off x="4524375" y="5459413"/>
              <a:ext cx="365125" cy="34925"/>
            </a:xfrm>
            <a:custGeom>
              <a:avLst/>
              <a:gdLst>
                <a:gd name="T0" fmla="*/ 579635938 w 230"/>
                <a:gd name="T1" fmla="*/ 50403125 h 22"/>
                <a:gd name="T2" fmla="*/ 579635938 w 230"/>
                <a:gd name="T3" fmla="*/ 50403125 h 22"/>
                <a:gd name="T4" fmla="*/ 579635938 w 230"/>
                <a:gd name="T5" fmla="*/ 55443438 h 22"/>
                <a:gd name="T6" fmla="*/ 574595625 w 230"/>
                <a:gd name="T7" fmla="*/ 55443438 h 22"/>
                <a:gd name="T8" fmla="*/ 5040313 w 230"/>
                <a:gd name="T9" fmla="*/ 55443438 h 22"/>
                <a:gd name="T10" fmla="*/ 5040313 w 230"/>
                <a:gd name="T11" fmla="*/ 55443438 h 22"/>
                <a:gd name="T12" fmla="*/ 5040313 w 230"/>
                <a:gd name="T13" fmla="*/ 55443438 h 22"/>
                <a:gd name="T14" fmla="*/ 0 w 230"/>
                <a:gd name="T15" fmla="*/ 50403125 h 22"/>
                <a:gd name="T16" fmla="*/ 0 w 230"/>
                <a:gd name="T17" fmla="*/ 5040313 h 22"/>
                <a:gd name="T18" fmla="*/ 0 w 230"/>
                <a:gd name="T19" fmla="*/ 5040313 h 22"/>
                <a:gd name="T20" fmla="*/ 5040313 w 230"/>
                <a:gd name="T21" fmla="*/ 0 h 22"/>
                <a:gd name="T22" fmla="*/ 5040313 w 230"/>
                <a:gd name="T23" fmla="*/ 0 h 22"/>
                <a:gd name="T24" fmla="*/ 574595625 w 230"/>
                <a:gd name="T25" fmla="*/ 0 h 22"/>
                <a:gd name="T26" fmla="*/ 574595625 w 230"/>
                <a:gd name="T27" fmla="*/ 0 h 22"/>
                <a:gd name="T28" fmla="*/ 579635938 w 230"/>
                <a:gd name="T29" fmla="*/ 0 h 22"/>
                <a:gd name="T30" fmla="*/ 579635938 w 230"/>
                <a:gd name="T31" fmla="*/ 5040313 h 22"/>
                <a:gd name="T32" fmla="*/ 579635938 w 230"/>
                <a:gd name="T33" fmla="*/ 50403125 h 22"/>
                <a:gd name="T34" fmla="*/ 579635938 w 230"/>
                <a:gd name="T35" fmla="*/ 50403125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0"/>
                <a:gd name="T55" fmla="*/ 0 h 22"/>
                <a:gd name="T56" fmla="*/ 230 w 230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0" h="22">
                  <a:moveTo>
                    <a:pt x="230" y="20"/>
                  </a:moveTo>
                  <a:lnTo>
                    <a:pt x="230" y="20"/>
                  </a:lnTo>
                  <a:lnTo>
                    <a:pt x="230" y="22"/>
                  </a:lnTo>
                  <a:lnTo>
                    <a:pt x="228" y="22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0" y="2"/>
                  </a:lnTo>
                  <a:lnTo>
                    <a:pt x="230" y="20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6" name="Group 269"/>
          <p:cNvGrpSpPr>
            <a:grpSpLocks/>
          </p:cNvGrpSpPr>
          <p:nvPr/>
        </p:nvGrpSpPr>
        <p:grpSpPr bwMode="auto">
          <a:xfrm>
            <a:off x="4714875" y="5370513"/>
            <a:ext cx="374650" cy="933450"/>
            <a:chOff x="4524375" y="5497513"/>
            <a:chExt cx="374650" cy="933450"/>
          </a:xfrm>
        </p:grpSpPr>
        <p:sp>
          <p:nvSpPr>
            <p:cNvPr id="7341" name="Freeform 278"/>
            <p:cNvSpPr>
              <a:spLocks/>
            </p:cNvSpPr>
            <p:nvPr/>
          </p:nvSpPr>
          <p:spPr bwMode="auto">
            <a:xfrm>
              <a:off x="4527550" y="5916613"/>
              <a:ext cx="361950" cy="295275"/>
            </a:xfrm>
            <a:custGeom>
              <a:avLst/>
              <a:gdLst>
                <a:gd name="T0" fmla="*/ 0 w 228"/>
                <a:gd name="T1" fmla="*/ 0 h 186"/>
                <a:gd name="T2" fmla="*/ 574595625 w 228"/>
                <a:gd name="T3" fmla="*/ 0 h 186"/>
                <a:gd name="T4" fmla="*/ 574595625 w 228"/>
                <a:gd name="T5" fmla="*/ 398184688 h 186"/>
                <a:gd name="T6" fmla="*/ 574595625 w 228"/>
                <a:gd name="T7" fmla="*/ 398184688 h 186"/>
                <a:gd name="T8" fmla="*/ 574595625 w 228"/>
                <a:gd name="T9" fmla="*/ 408265313 h 186"/>
                <a:gd name="T10" fmla="*/ 569555313 w 228"/>
                <a:gd name="T11" fmla="*/ 428426563 h 186"/>
                <a:gd name="T12" fmla="*/ 564515000 w 228"/>
                <a:gd name="T13" fmla="*/ 438507188 h 186"/>
                <a:gd name="T14" fmla="*/ 549394063 w 228"/>
                <a:gd name="T15" fmla="*/ 448587813 h 186"/>
                <a:gd name="T16" fmla="*/ 539313438 w 228"/>
                <a:gd name="T17" fmla="*/ 458668438 h 186"/>
                <a:gd name="T18" fmla="*/ 519152188 w 228"/>
                <a:gd name="T19" fmla="*/ 468749063 h 186"/>
                <a:gd name="T20" fmla="*/ 80645000 w 228"/>
                <a:gd name="T21" fmla="*/ 468749063 h 186"/>
                <a:gd name="T22" fmla="*/ 80645000 w 228"/>
                <a:gd name="T23" fmla="*/ 468749063 h 186"/>
                <a:gd name="T24" fmla="*/ 70564375 w 228"/>
                <a:gd name="T25" fmla="*/ 463708750 h 186"/>
                <a:gd name="T26" fmla="*/ 60483750 w 228"/>
                <a:gd name="T27" fmla="*/ 463708750 h 186"/>
                <a:gd name="T28" fmla="*/ 45362813 w 228"/>
                <a:gd name="T29" fmla="*/ 458668438 h 186"/>
                <a:gd name="T30" fmla="*/ 35282188 w 228"/>
                <a:gd name="T31" fmla="*/ 448587813 h 186"/>
                <a:gd name="T32" fmla="*/ 20161250 w 228"/>
                <a:gd name="T33" fmla="*/ 438507188 h 186"/>
                <a:gd name="T34" fmla="*/ 5040313 w 228"/>
                <a:gd name="T35" fmla="*/ 418345938 h 186"/>
                <a:gd name="T36" fmla="*/ 0 w 228"/>
                <a:gd name="T37" fmla="*/ 398184688 h 186"/>
                <a:gd name="T38" fmla="*/ 0 w 228"/>
                <a:gd name="T39" fmla="*/ 0 h 186"/>
                <a:gd name="T40" fmla="*/ 0 w 228"/>
                <a:gd name="T41" fmla="*/ 0 h 1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28"/>
                <a:gd name="T64" fmla="*/ 0 h 186"/>
                <a:gd name="T65" fmla="*/ 228 w 228"/>
                <a:gd name="T66" fmla="*/ 186 h 18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28" h="186">
                  <a:moveTo>
                    <a:pt x="0" y="0"/>
                  </a:moveTo>
                  <a:lnTo>
                    <a:pt x="228" y="0"/>
                  </a:lnTo>
                  <a:lnTo>
                    <a:pt x="228" y="158"/>
                  </a:lnTo>
                  <a:lnTo>
                    <a:pt x="228" y="162"/>
                  </a:lnTo>
                  <a:lnTo>
                    <a:pt x="226" y="170"/>
                  </a:lnTo>
                  <a:lnTo>
                    <a:pt x="224" y="174"/>
                  </a:lnTo>
                  <a:lnTo>
                    <a:pt x="218" y="178"/>
                  </a:lnTo>
                  <a:lnTo>
                    <a:pt x="214" y="182"/>
                  </a:lnTo>
                  <a:lnTo>
                    <a:pt x="206" y="186"/>
                  </a:lnTo>
                  <a:lnTo>
                    <a:pt x="32" y="186"/>
                  </a:lnTo>
                  <a:lnTo>
                    <a:pt x="28" y="184"/>
                  </a:lnTo>
                  <a:lnTo>
                    <a:pt x="24" y="184"/>
                  </a:lnTo>
                  <a:lnTo>
                    <a:pt x="18" y="182"/>
                  </a:lnTo>
                  <a:lnTo>
                    <a:pt x="14" y="178"/>
                  </a:lnTo>
                  <a:lnTo>
                    <a:pt x="8" y="174"/>
                  </a:lnTo>
                  <a:lnTo>
                    <a:pt x="2" y="166"/>
                  </a:lnTo>
                  <a:lnTo>
                    <a:pt x="0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2" name="Freeform 280"/>
            <p:cNvSpPr>
              <a:spLocks/>
            </p:cNvSpPr>
            <p:nvPr/>
          </p:nvSpPr>
          <p:spPr bwMode="auto">
            <a:xfrm>
              <a:off x="4524375" y="5497513"/>
              <a:ext cx="365125" cy="101600"/>
            </a:xfrm>
            <a:custGeom>
              <a:avLst/>
              <a:gdLst>
                <a:gd name="T0" fmla="*/ 579635938 w 230"/>
                <a:gd name="T1" fmla="*/ 156249688 h 64"/>
                <a:gd name="T2" fmla="*/ 579635938 w 230"/>
                <a:gd name="T3" fmla="*/ 156249688 h 64"/>
                <a:gd name="T4" fmla="*/ 579635938 w 230"/>
                <a:gd name="T5" fmla="*/ 161290000 h 64"/>
                <a:gd name="T6" fmla="*/ 574595625 w 230"/>
                <a:gd name="T7" fmla="*/ 161290000 h 64"/>
                <a:gd name="T8" fmla="*/ 5040313 w 230"/>
                <a:gd name="T9" fmla="*/ 161290000 h 64"/>
                <a:gd name="T10" fmla="*/ 5040313 w 230"/>
                <a:gd name="T11" fmla="*/ 161290000 h 64"/>
                <a:gd name="T12" fmla="*/ 5040313 w 230"/>
                <a:gd name="T13" fmla="*/ 161290000 h 64"/>
                <a:gd name="T14" fmla="*/ 0 w 230"/>
                <a:gd name="T15" fmla="*/ 156249688 h 64"/>
                <a:gd name="T16" fmla="*/ 0 w 230"/>
                <a:gd name="T17" fmla="*/ 5040313 h 64"/>
                <a:gd name="T18" fmla="*/ 0 w 230"/>
                <a:gd name="T19" fmla="*/ 5040313 h 64"/>
                <a:gd name="T20" fmla="*/ 5040313 w 230"/>
                <a:gd name="T21" fmla="*/ 0 h 64"/>
                <a:gd name="T22" fmla="*/ 5040313 w 230"/>
                <a:gd name="T23" fmla="*/ 0 h 64"/>
                <a:gd name="T24" fmla="*/ 574595625 w 230"/>
                <a:gd name="T25" fmla="*/ 0 h 64"/>
                <a:gd name="T26" fmla="*/ 574595625 w 230"/>
                <a:gd name="T27" fmla="*/ 0 h 64"/>
                <a:gd name="T28" fmla="*/ 579635938 w 230"/>
                <a:gd name="T29" fmla="*/ 0 h 64"/>
                <a:gd name="T30" fmla="*/ 579635938 w 230"/>
                <a:gd name="T31" fmla="*/ 5040313 h 64"/>
                <a:gd name="T32" fmla="*/ 579635938 w 230"/>
                <a:gd name="T33" fmla="*/ 156249688 h 64"/>
                <a:gd name="T34" fmla="*/ 579635938 w 230"/>
                <a:gd name="T35" fmla="*/ 156249688 h 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0"/>
                <a:gd name="T55" fmla="*/ 0 h 64"/>
                <a:gd name="T56" fmla="*/ 230 w 230"/>
                <a:gd name="T57" fmla="*/ 64 h 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0" h="64">
                  <a:moveTo>
                    <a:pt x="230" y="62"/>
                  </a:moveTo>
                  <a:lnTo>
                    <a:pt x="230" y="62"/>
                  </a:lnTo>
                  <a:lnTo>
                    <a:pt x="230" y="64"/>
                  </a:lnTo>
                  <a:lnTo>
                    <a:pt x="228" y="64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0" y="2"/>
                  </a:lnTo>
                  <a:lnTo>
                    <a:pt x="230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3" name="Freeform 281"/>
            <p:cNvSpPr>
              <a:spLocks/>
            </p:cNvSpPr>
            <p:nvPr/>
          </p:nvSpPr>
          <p:spPr bwMode="auto">
            <a:xfrm>
              <a:off x="4524375" y="5605463"/>
              <a:ext cx="368300" cy="101600"/>
            </a:xfrm>
            <a:custGeom>
              <a:avLst/>
              <a:gdLst>
                <a:gd name="T0" fmla="*/ 584676250 w 232"/>
                <a:gd name="T1" fmla="*/ 156249688 h 64"/>
                <a:gd name="T2" fmla="*/ 584676250 w 232"/>
                <a:gd name="T3" fmla="*/ 156249688 h 64"/>
                <a:gd name="T4" fmla="*/ 579635938 w 232"/>
                <a:gd name="T5" fmla="*/ 156249688 h 64"/>
                <a:gd name="T6" fmla="*/ 579635938 w 232"/>
                <a:gd name="T7" fmla="*/ 161290000 h 64"/>
                <a:gd name="T8" fmla="*/ 5040313 w 232"/>
                <a:gd name="T9" fmla="*/ 161290000 h 64"/>
                <a:gd name="T10" fmla="*/ 5040313 w 232"/>
                <a:gd name="T11" fmla="*/ 161290000 h 64"/>
                <a:gd name="T12" fmla="*/ 5040313 w 232"/>
                <a:gd name="T13" fmla="*/ 156249688 h 64"/>
                <a:gd name="T14" fmla="*/ 0 w 232"/>
                <a:gd name="T15" fmla="*/ 156249688 h 64"/>
                <a:gd name="T16" fmla="*/ 0 w 232"/>
                <a:gd name="T17" fmla="*/ 5040313 h 64"/>
                <a:gd name="T18" fmla="*/ 0 w 232"/>
                <a:gd name="T19" fmla="*/ 5040313 h 64"/>
                <a:gd name="T20" fmla="*/ 5040313 w 232"/>
                <a:gd name="T21" fmla="*/ 0 h 64"/>
                <a:gd name="T22" fmla="*/ 5040313 w 232"/>
                <a:gd name="T23" fmla="*/ 0 h 64"/>
                <a:gd name="T24" fmla="*/ 579635938 w 232"/>
                <a:gd name="T25" fmla="*/ 0 h 64"/>
                <a:gd name="T26" fmla="*/ 579635938 w 232"/>
                <a:gd name="T27" fmla="*/ 0 h 64"/>
                <a:gd name="T28" fmla="*/ 579635938 w 232"/>
                <a:gd name="T29" fmla="*/ 0 h 64"/>
                <a:gd name="T30" fmla="*/ 584676250 w 232"/>
                <a:gd name="T31" fmla="*/ 5040313 h 64"/>
                <a:gd name="T32" fmla="*/ 584676250 w 232"/>
                <a:gd name="T33" fmla="*/ 156249688 h 64"/>
                <a:gd name="T34" fmla="*/ 584676250 w 232"/>
                <a:gd name="T35" fmla="*/ 156249688 h 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64"/>
                <a:gd name="T56" fmla="*/ 232 w 232"/>
                <a:gd name="T57" fmla="*/ 64 h 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64">
                  <a:moveTo>
                    <a:pt x="232" y="62"/>
                  </a:moveTo>
                  <a:lnTo>
                    <a:pt x="232" y="62"/>
                  </a:lnTo>
                  <a:lnTo>
                    <a:pt x="230" y="62"/>
                  </a:lnTo>
                  <a:lnTo>
                    <a:pt x="230" y="64"/>
                  </a:lnTo>
                  <a:lnTo>
                    <a:pt x="2" y="64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30" y="0"/>
                  </a:lnTo>
                  <a:lnTo>
                    <a:pt x="232" y="2"/>
                  </a:lnTo>
                  <a:lnTo>
                    <a:pt x="232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4" name="Freeform 282"/>
            <p:cNvSpPr>
              <a:spLocks/>
            </p:cNvSpPr>
            <p:nvPr/>
          </p:nvSpPr>
          <p:spPr bwMode="auto">
            <a:xfrm>
              <a:off x="4530725" y="6284913"/>
              <a:ext cx="368300" cy="146050"/>
            </a:xfrm>
            <a:custGeom>
              <a:avLst/>
              <a:gdLst>
                <a:gd name="T0" fmla="*/ 584676250 w 232"/>
                <a:gd name="T1" fmla="*/ 226814063 h 92"/>
                <a:gd name="T2" fmla="*/ 584676250 w 232"/>
                <a:gd name="T3" fmla="*/ 226814063 h 92"/>
                <a:gd name="T4" fmla="*/ 584676250 w 232"/>
                <a:gd name="T5" fmla="*/ 226814063 h 92"/>
                <a:gd name="T6" fmla="*/ 579635938 w 232"/>
                <a:gd name="T7" fmla="*/ 231854375 h 92"/>
                <a:gd name="T8" fmla="*/ 10080625 w 232"/>
                <a:gd name="T9" fmla="*/ 231854375 h 92"/>
                <a:gd name="T10" fmla="*/ 10080625 w 232"/>
                <a:gd name="T11" fmla="*/ 231854375 h 92"/>
                <a:gd name="T12" fmla="*/ 5040313 w 232"/>
                <a:gd name="T13" fmla="*/ 226814063 h 92"/>
                <a:gd name="T14" fmla="*/ 0 w 232"/>
                <a:gd name="T15" fmla="*/ 226814063 h 92"/>
                <a:gd name="T16" fmla="*/ 0 w 232"/>
                <a:gd name="T17" fmla="*/ 5040313 h 92"/>
                <a:gd name="T18" fmla="*/ 0 w 232"/>
                <a:gd name="T19" fmla="*/ 5040313 h 92"/>
                <a:gd name="T20" fmla="*/ 5040313 w 232"/>
                <a:gd name="T21" fmla="*/ 0 h 92"/>
                <a:gd name="T22" fmla="*/ 10080625 w 232"/>
                <a:gd name="T23" fmla="*/ 0 h 92"/>
                <a:gd name="T24" fmla="*/ 579635938 w 232"/>
                <a:gd name="T25" fmla="*/ 0 h 92"/>
                <a:gd name="T26" fmla="*/ 579635938 w 232"/>
                <a:gd name="T27" fmla="*/ 0 h 92"/>
                <a:gd name="T28" fmla="*/ 584676250 w 232"/>
                <a:gd name="T29" fmla="*/ 0 h 92"/>
                <a:gd name="T30" fmla="*/ 584676250 w 232"/>
                <a:gd name="T31" fmla="*/ 5040313 h 92"/>
                <a:gd name="T32" fmla="*/ 584676250 w 232"/>
                <a:gd name="T33" fmla="*/ 226814063 h 92"/>
                <a:gd name="T34" fmla="*/ 584676250 w 232"/>
                <a:gd name="T35" fmla="*/ 226814063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92"/>
                <a:gd name="T56" fmla="*/ 232 w 232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92">
                  <a:moveTo>
                    <a:pt x="232" y="90"/>
                  </a:moveTo>
                  <a:lnTo>
                    <a:pt x="232" y="90"/>
                  </a:lnTo>
                  <a:lnTo>
                    <a:pt x="230" y="92"/>
                  </a:lnTo>
                  <a:lnTo>
                    <a:pt x="4" y="92"/>
                  </a:lnTo>
                  <a:lnTo>
                    <a:pt x="2" y="90"/>
                  </a:lnTo>
                  <a:lnTo>
                    <a:pt x="0" y="90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2" y="2"/>
                  </a:lnTo>
                  <a:lnTo>
                    <a:pt x="232" y="9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07" name="Freeform 283"/>
          <p:cNvSpPr>
            <a:spLocks/>
          </p:cNvSpPr>
          <p:nvPr/>
        </p:nvSpPr>
        <p:spPr bwMode="auto">
          <a:xfrm>
            <a:off x="5229225" y="5589588"/>
            <a:ext cx="361950" cy="92075"/>
          </a:xfrm>
          <a:custGeom>
            <a:avLst/>
            <a:gdLst>
              <a:gd name="T0" fmla="*/ 574595625 w 228"/>
              <a:gd name="T1" fmla="*/ 146169063 h 58"/>
              <a:gd name="T2" fmla="*/ 0 w 228"/>
              <a:gd name="T3" fmla="*/ 146169063 h 58"/>
              <a:gd name="T4" fmla="*/ 0 w 228"/>
              <a:gd name="T5" fmla="*/ 0 h 58"/>
              <a:gd name="T6" fmla="*/ 574595625 w 228"/>
              <a:gd name="T7" fmla="*/ 0 h 58"/>
              <a:gd name="T8" fmla="*/ 574595625 w 228"/>
              <a:gd name="T9" fmla="*/ 146169063 h 58"/>
              <a:gd name="T10" fmla="*/ 574595625 w 228"/>
              <a:gd name="T11" fmla="*/ 146169063 h 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8"/>
              <a:gd name="T19" fmla="*/ 0 h 58"/>
              <a:gd name="T20" fmla="*/ 228 w 228"/>
              <a:gd name="T21" fmla="*/ 58 h 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8" h="58">
                <a:moveTo>
                  <a:pt x="228" y="58"/>
                </a:moveTo>
                <a:lnTo>
                  <a:pt x="0" y="58"/>
                </a:lnTo>
                <a:lnTo>
                  <a:pt x="0" y="0"/>
                </a:lnTo>
                <a:lnTo>
                  <a:pt x="228" y="0"/>
                </a:lnTo>
                <a:lnTo>
                  <a:pt x="228" y="58"/>
                </a:lnTo>
                <a:close/>
              </a:path>
            </a:pathLst>
          </a:custGeom>
          <a:solidFill>
            <a:srgbClr val="6D6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8" name="Freeform 284"/>
          <p:cNvSpPr>
            <a:spLocks/>
          </p:cNvSpPr>
          <p:nvPr/>
        </p:nvSpPr>
        <p:spPr bwMode="auto">
          <a:xfrm>
            <a:off x="5197475" y="5284788"/>
            <a:ext cx="425450" cy="47625"/>
          </a:xfrm>
          <a:custGeom>
            <a:avLst/>
            <a:gdLst>
              <a:gd name="T0" fmla="*/ 75604688 w 268"/>
              <a:gd name="T1" fmla="*/ 0 h 30"/>
              <a:gd name="T2" fmla="*/ 0 w 268"/>
              <a:gd name="T3" fmla="*/ 75604688 h 30"/>
              <a:gd name="T4" fmla="*/ 675401875 w 268"/>
              <a:gd name="T5" fmla="*/ 75604688 h 30"/>
              <a:gd name="T6" fmla="*/ 619958438 w 268"/>
              <a:gd name="T7" fmla="*/ 0 h 30"/>
              <a:gd name="T8" fmla="*/ 75604688 w 268"/>
              <a:gd name="T9" fmla="*/ 0 h 30"/>
              <a:gd name="T10" fmla="*/ 75604688 w 268"/>
              <a:gd name="T11" fmla="*/ 0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8"/>
              <a:gd name="T19" fmla="*/ 0 h 30"/>
              <a:gd name="T20" fmla="*/ 268 w 268"/>
              <a:gd name="T21" fmla="*/ 30 h 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8" h="30">
                <a:moveTo>
                  <a:pt x="30" y="0"/>
                </a:moveTo>
                <a:lnTo>
                  <a:pt x="0" y="30"/>
                </a:lnTo>
                <a:lnTo>
                  <a:pt x="268" y="30"/>
                </a:lnTo>
                <a:lnTo>
                  <a:pt x="246" y="0"/>
                </a:lnTo>
                <a:lnTo>
                  <a:pt x="30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9" name="Freeform 285"/>
          <p:cNvSpPr>
            <a:spLocks/>
          </p:cNvSpPr>
          <p:nvPr/>
        </p:nvSpPr>
        <p:spPr bwMode="auto">
          <a:xfrm>
            <a:off x="5197475" y="5332413"/>
            <a:ext cx="425450" cy="993775"/>
          </a:xfrm>
          <a:custGeom>
            <a:avLst/>
            <a:gdLst>
              <a:gd name="T0" fmla="*/ 675401875 w 268"/>
              <a:gd name="T1" fmla="*/ 1577617813 h 626"/>
              <a:gd name="T2" fmla="*/ 0 w 268"/>
              <a:gd name="T3" fmla="*/ 1577617813 h 626"/>
              <a:gd name="T4" fmla="*/ 0 w 268"/>
              <a:gd name="T5" fmla="*/ 0 h 626"/>
              <a:gd name="T6" fmla="*/ 675401875 w 268"/>
              <a:gd name="T7" fmla="*/ 0 h 626"/>
              <a:gd name="T8" fmla="*/ 675401875 w 268"/>
              <a:gd name="T9" fmla="*/ 1577617813 h 626"/>
              <a:gd name="T10" fmla="*/ 675401875 w 268"/>
              <a:gd name="T11" fmla="*/ 1577617813 h 6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8"/>
              <a:gd name="T19" fmla="*/ 0 h 626"/>
              <a:gd name="T20" fmla="*/ 268 w 268"/>
              <a:gd name="T21" fmla="*/ 626 h 6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8" h="626">
                <a:moveTo>
                  <a:pt x="268" y="626"/>
                </a:moveTo>
                <a:lnTo>
                  <a:pt x="0" y="626"/>
                </a:lnTo>
                <a:lnTo>
                  <a:pt x="0" y="0"/>
                </a:lnTo>
                <a:lnTo>
                  <a:pt x="268" y="0"/>
                </a:lnTo>
                <a:lnTo>
                  <a:pt x="268" y="626"/>
                </a:lnTo>
                <a:close/>
              </a:path>
            </a:pathLst>
          </a:custGeom>
          <a:solidFill>
            <a:srgbClr val="9898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10" name="Group 280"/>
          <p:cNvGrpSpPr>
            <a:grpSpLocks/>
          </p:cNvGrpSpPr>
          <p:nvPr/>
        </p:nvGrpSpPr>
        <p:grpSpPr bwMode="auto">
          <a:xfrm>
            <a:off x="5222875" y="5332413"/>
            <a:ext cx="368300" cy="396875"/>
            <a:chOff x="5032375" y="5459413"/>
            <a:chExt cx="368300" cy="396875"/>
          </a:xfrm>
        </p:grpSpPr>
        <p:sp>
          <p:nvSpPr>
            <p:cNvPr id="7338" name="Freeform 286"/>
            <p:cNvSpPr>
              <a:spLocks/>
            </p:cNvSpPr>
            <p:nvPr/>
          </p:nvSpPr>
          <p:spPr bwMode="auto">
            <a:xfrm>
              <a:off x="5067300" y="5738813"/>
              <a:ext cx="314325" cy="41275"/>
            </a:xfrm>
            <a:custGeom>
              <a:avLst/>
              <a:gdLst>
                <a:gd name="T0" fmla="*/ 498990938 w 198"/>
                <a:gd name="T1" fmla="*/ 65524063 h 26"/>
                <a:gd name="T2" fmla="*/ 0 w 198"/>
                <a:gd name="T3" fmla="*/ 65524063 h 26"/>
                <a:gd name="T4" fmla="*/ 0 w 198"/>
                <a:gd name="T5" fmla="*/ 0 h 26"/>
                <a:gd name="T6" fmla="*/ 498990938 w 198"/>
                <a:gd name="T7" fmla="*/ 0 h 26"/>
                <a:gd name="T8" fmla="*/ 498990938 w 198"/>
                <a:gd name="T9" fmla="*/ 65524063 h 26"/>
                <a:gd name="T10" fmla="*/ 498990938 w 198"/>
                <a:gd name="T11" fmla="*/ 65524063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26"/>
                <a:gd name="T20" fmla="*/ 198 w 198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26">
                  <a:moveTo>
                    <a:pt x="198" y="26"/>
                  </a:moveTo>
                  <a:lnTo>
                    <a:pt x="0" y="26"/>
                  </a:lnTo>
                  <a:lnTo>
                    <a:pt x="0" y="0"/>
                  </a:lnTo>
                  <a:lnTo>
                    <a:pt x="198" y="0"/>
                  </a:lnTo>
                  <a:lnTo>
                    <a:pt x="198" y="26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9" name="Freeform 287"/>
            <p:cNvSpPr>
              <a:spLocks/>
            </p:cNvSpPr>
            <p:nvPr/>
          </p:nvSpPr>
          <p:spPr bwMode="auto">
            <a:xfrm>
              <a:off x="5067300" y="5824538"/>
              <a:ext cx="314325" cy="31750"/>
            </a:xfrm>
            <a:custGeom>
              <a:avLst/>
              <a:gdLst>
                <a:gd name="T0" fmla="*/ 498990938 w 198"/>
                <a:gd name="T1" fmla="*/ 50403125 h 20"/>
                <a:gd name="T2" fmla="*/ 0 w 198"/>
                <a:gd name="T3" fmla="*/ 50403125 h 20"/>
                <a:gd name="T4" fmla="*/ 0 w 198"/>
                <a:gd name="T5" fmla="*/ 0 h 20"/>
                <a:gd name="T6" fmla="*/ 498990938 w 198"/>
                <a:gd name="T7" fmla="*/ 0 h 20"/>
                <a:gd name="T8" fmla="*/ 498990938 w 198"/>
                <a:gd name="T9" fmla="*/ 50403125 h 20"/>
                <a:gd name="T10" fmla="*/ 498990938 w 198"/>
                <a:gd name="T11" fmla="*/ 50403125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20"/>
                <a:gd name="T20" fmla="*/ 198 w 198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20">
                  <a:moveTo>
                    <a:pt x="198" y="20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198" y="0"/>
                  </a:lnTo>
                  <a:lnTo>
                    <a:pt x="198" y="20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0" name="Freeform 289"/>
            <p:cNvSpPr>
              <a:spLocks/>
            </p:cNvSpPr>
            <p:nvPr/>
          </p:nvSpPr>
          <p:spPr bwMode="auto">
            <a:xfrm>
              <a:off x="5032375" y="5459413"/>
              <a:ext cx="368300" cy="34925"/>
            </a:xfrm>
            <a:custGeom>
              <a:avLst/>
              <a:gdLst>
                <a:gd name="T0" fmla="*/ 584676250 w 232"/>
                <a:gd name="T1" fmla="*/ 50403125 h 22"/>
                <a:gd name="T2" fmla="*/ 584676250 w 232"/>
                <a:gd name="T3" fmla="*/ 50403125 h 22"/>
                <a:gd name="T4" fmla="*/ 584676250 w 232"/>
                <a:gd name="T5" fmla="*/ 55443438 h 22"/>
                <a:gd name="T6" fmla="*/ 579635938 w 232"/>
                <a:gd name="T7" fmla="*/ 55443438 h 22"/>
                <a:gd name="T8" fmla="*/ 10080625 w 232"/>
                <a:gd name="T9" fmla="*/ 55443438 h 22"/>
                <a:gd name="T10" fmla="*/ 10080625 w 232"/>
                <a:gd name="T11" fmla="*/ 55443438 h 22"/>
                <a:gd name="T12" fmla="*/ 5040313 w 232"/>
                <a:gd name="T13" fmla="*/ 55443438 h 22"/>
                <a:gd name="T14" fmla="*/ 0 w 232"/>
                <a:gd name="T15" fmla="*/ 50403125 h 22"/>
                <a:gd name="T16" fmla="*/ 0 w 232"/>
                <a:gd name="T17" fmla="*/ 5040313 h 22"/>
                <a:gd name="T18" fmla="*/ 0 w 232"/>
                <a:gd name="T19" fmla="*/ 5040313 h 22"/>
                <a:gd name="T20" fmla="*/ 5040313 w 232"/>
                <a:gd name="T21" fmla="*/ 0 h 22"/>
                <a:gd name="T22" fmla="*/ 10080625 w 232"/>
                <a:gd name="T23" fmla="*/ 0 h 22"/>
                <a:gd name="T24" fmla="*/ 579635938 w 232"/>
                <a:gd name="T25" fmla="*/ 0 h 22"/>
                <a:gd name="T26" fmla="*/ 579635938 w 232"/>
                <a:gd name="T27" fmla="*/ 0 h 22"/>
                <a:gd name="T28" fmla="*/ 584676250 w 232"/>
                <a:gd name="T29" fmla="*/ 0 h 22"/>
                <a:gd name="T30" fmla="*/ 584676250 w 232"/>
                <a:gd name="T31" fmla="*/ 5040313 h 22"/>
                <a:gd name="T32" fmla="*/ 584676250 w 232"/>
                <a:gd name="T33" fmla="*/ 50403125 h 22"/>
                <a:gd name="T34" fmla="*/ 584676250 w 232"/>
                <a:gd name="T35" fmla="*/ 50403125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22"/>
                <a:gd name="T56" fmla="*/ 232 w 232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22">
                  <a:moveTo>
                    <a:pt x="232" y="20"/>
                  </a:moveTo>
                  <a:lnTo>
                    <a:pt x="232" y="20"/>
                  </a:lnTo>
                  <a:lnTo>
                    <a:pt x="232" y="22"/>
                  </a:lnTo>
                  <a:lnTo>
                    <a:pt x="230" y="22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2" y="2"/>
                  </a:lnTo>
                  <a:lnTo>
                    <a:pt x="232" y="20"/>
                  </a:lnTo>
                  <a:close/>
                </a:path>
              </a:pathLst>
            </a:custGeom>
            <a:solidFill>
              <a:srgbClr val="4241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1" name="Group 270"/>
          <p:cNvGrpSpPr>
            <a:grpSpLocks/>
          </p:cNvGrpSpPr>
          <p:nvPr/>
        </p:nvGrpSpPr>
        <p:grpSpPr bwMode="auto">
          <a:xfrm>
            <a:off x="5222875" y="5370513"/>
            <a:ext cx="377825" cy="933450"/>
            <a:chOff x="5032375" y="5497513"/>
            <a:chExt cx="377825" cy="933450"/>
          </a:xfrm>
        </p:grpSpPr>
        <p:sp>
          <p:nvSpPr>
            <p:cNvPr id="7334" name="Freeform 288"/>
            <p:cNvSpPr>
              <a:spLocks/>
            </p:cNvSpPr>
            <p:nvPr/>
          </p:nvSpPr>
          <p:spPr bwMode="auto">
            <a:xfrm>
              <a:off x="5038725" y="5916613"/>
              <a:ext cx="361950" cy="295275"/>
            </a:xfrm>
            <a:custGeom>
              <a:avLst/>
              <a:gdLst>
                <a:gd name="T0" fmla="*/ 0 w 228"/>
                <a:gd name="T1" fmla="*/ 0 h 186"/>
                <a:gd name="T2" fmla="*/ 574595625 w 228"/>
                <a:gd name="T3" fmla="*/ 0 h 186"/>
                <a:gd name="T4" fmla="*/ 574595625 w 228"/>
                <a:gd name="T5" fmla="*/ 398184688 h 186"/>
                <a:gd name="T6" fmla="*/ 574595625 w 228"/>
                <a:gd name="T7" fmla="*/ 398184688 h 186"/>
                <a:gd name="T8" fmla="*/ 574595625 w 228"/>
                <a:gd name="T9" fmla="*/ 408265313 h 186"/>
                <a:gd name="T10" fmla="*/ 564515000 w 228"/>
                <a:gd name="T11" fmla="*/ 428426563 h 186"/>
                <a:gd name="T12" fmla="*/ 559474688 w 228"/>
                <a:gd name="T13" fmla="*/ 438507188 h 186"/>
                <a:gd name="T14" fmla="*/ 549394063 w 228"/>
                <a:gd name="T15" fmla="*/ 448587813 h 186"/>
                <a:gd name="T16" fmla="*/ 534273125 w 228"/>
                <a:gd name="T17" fmla="*/ 458668438 h 186"/>
                <a:gd name="T18" fmla="*/ 514111875 w 228"/>
                <a:gd name="T19" fmla="*/ 468749063 h 186"/>
                <a:gd name="T20" fmla="*/ 75604688 w 228"/>
                <a:gd name="T21" fmla="*/ 468749063 h 186"/>
                <a:gd name="T22" fmla="*/ 75604688 w 228"/>
                <a:gd name="T23" fmla="*/ 468749063 h 186"/>
                <a:gd name="T24" fmla="*/ 65524063 w 228"/>
                <a:gd name="T25" fmla="*/ 463708750 h 186"/>
                <a:gd name="T26" fmla="*/ 55443438 w 228"/>
                <a:gd name="T27" fmla="*/ 463708750 h 186"/>
                <a:gd name="T28" fmla="*/ 45362813 w 228"/>
                <a:gd name="T29" fmla="*/ 458668438 h 186"/>
                <a:gd name="T30" fmla="*/ 30241875 w 228"/>
                <a:gd name="T31" fmla="*/ 448587813 h 186"/>
                <a:gd name="T32" fmla="*/ 15120938 w 228"/>
                <a:gd name="T33" fmla="*/ 438507188 h 186"/>
                <a:gd name="T34" fmla="*/ 5040313 w 228"/>
                <a:gd name="T35" fmla="*/ 418345938 h 186"/>
                <a:gd name="T36" fmla="*/ 0 w 228"/>
                <a:gd name="T37" fmla="*/ 398184688 h 186"/>
                <a:gd name="T38" fmla="*/ 0 w 228"/>
                <a:gd name="T39" fmla="*/ 0 h 186"/>
                <a:gd name="T40" fmla="*/ 0 w 228"/>
                <a:gd name="T41" fmla="*/ 0 h 1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28"/>
                <a:gd name="T64" fmla="*/ 0 h 186"/>
                <a:gd name="T65" fmla="*/ 228 w 228"/>
                <a:gd name="T66" fmla="*/ 186 h 18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28" h="186">
                  <a:moveTo>
                    <a:pt x="0" y="0"/>
                  </a:moveTo>
                  <a:lnTo>
                    <a:pt x="228" y="0"/>
                  </a:lnTo>
                  <a:lnTo>
                    <a:pt x="228" y="158"/>
                  </a:lnTo>
                  <a:lnTo>
                    <a:pt x="228" y="162"/>
                  </a:lnTo>
                  <a:lnTo>
                    <a:pt x="224" y="170"/>
                  </a:lnTo>
                  <a:lnTo>
                    <a:pt x="222" y="174"/>
                  </a:lnTo>
                  <a:lnTo>
                    <a:pt x="218" y="178"/>
                  </a:lnTo>
                  <a:lnTo>
                    <a:pt x="212" y="182"/>
                  </a:lnTo>
                  <a:lnTo>
                    <a:pt x="204" y="186"/>
                  </a:lnTo>
                  <a:lnTo>
                    <a:pt x="30" y="186"/>
                  </a:lnTo>
                  <a:lnTo>
                    <a:pt x="26" y="184"/>
                  </a:lnTo>
                  <a:lnTo>
                    <a:pt x="22" y="184"/>
                  </a:lnTo>
                  <a:lnTo>
                    <a:pt x="18" y="182"/>
                  </a:lnTo>
                  <a:lnTo>
                    <a:pt x="12" y="178"/>
                  </a:lnTo>
                  <a:lnTo>
                    <a:pt x="6" y="174"/>
                  </a:lnTo>
                  <a:lnTo>
                    <a:pt x="2" y="166"/>
                  </a:lnTo>
                  <a:lnTo>
                    <a:pt x="0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5" name="Freeform 290"/>
            <p:cNvSpPr>
              <a:spLocks/>
            </p:cNvSpPr>
            <p:nvPr/>
          </p:nvSpPr>
          <p:spPr bwMode="auto">
            <a:xfrm>
              <a:off x="5032375" y="5497513"/>
              <a:ext cx="368300" cy="101600"/>
            </a:xfrm>
            <a:custGeom>
              <a:avLst/>
              <a:gdLst>
                <a:gd name="T0" fmla="*/ 584676250 w 232"/>
                <a:gd name="T1" fmla="*/ 156249688 h 64"/>
                <a:gd name="T2" fmla="*/ 584676250 w 232"/>
                <a:gd name="T3" fmla="*/ 156249688 h 64"/>
                <a:gd name="T4" fmla="*/ 584676250 w 232"/>
                <a:gd name="T5" fmla="*/ 161290000 h 64"/>
                <a:gd name="T6" fmla="*/ 579635938 w 232"/>
                <a:gd name="T7" fmla="*/ 161290000 h 64"/>
                <a:gd name="T8" fmla="*/ 10080625 w 232"/>
                <a:gd name="T9" fmla="*/ 161290000 h 64"/>
                <a:gd name="T10" fmla="*/ 10080625 w 232"/>
                <a:gd name="T11" fmla="*/ 161290000 h 64"/>
                <a:gd name="T12" fmla="*/ 5040313 w 232"/>
                <a:gd name="T13" fmla="*/ 161290000 h 64"/>
                <a:gd name="T14" fmla="*/ 0 w 232"/>
                <a:gd name="T15" fmla="*/ 156249688 h 64"/>
                <a:gd name="T16" fmla="*/ 0 w 232"/>
                <a:gd name="T17" fmla="*/ 5040313 h 64"/>
                <a:gd name="T18" fmla="*/ 0 w 232"/>
                <a:gd name="T19" fmla="*/ 5040313 h 64"/>
                <a:gd name="T20" fmla="*/ 5040313 w 232"/>
                <a:gd name="T21" fmla="*/ 0 h 64"/>
                <a:gd name="T22" fmla="*/ 10080625 w 232"/>
                <a:gd name="T23" fmla="*/ 0 h 64"/>
                <a:gd name="T24" fmla="*/ 579635938 w 232"/>
                <a:gd name="T25" fmla="*/ 0 h 64"/>
                <a:gd name="T26" fmla="*/ 579635938 w 232"/>
                <a:gd name="T27" fmla="*/ 0 h 64"/>
                <a:gd name="T28" fmla="*/ 584676250 w 232"/>
                <a:gd name="T29" fmla="*/ 0 h 64"/>
                <a:gd name="T30" fmla="*/ 584676250 w 232"/>
                <a:gd name="T31" fmla="*/ 5040313 h 64"/>
                <a:gd name="T32" fmla="*/ 584676250 w 232"/>
                <a:gd name="T33" fmla="*/ 156249688 h 64"/>
                <a:gd name="T34" fmla="*/ 584676250 w 232"/>
                <a:gd name="T35" fmla="*/ 156249688 h 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64"/>
                <a:gd name="T56" fmla="*/ 232 w 232"/>
                <a:gd name="T57" fmla="*/ 64 h 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64">
                  <a:moveTo>
                    <a:pt x="232" y="62"/>
                  </a:moveTo>
                  <a:lnTo>
                    <a:pt x="232" y="62"/>
                  </a:lnTo>
                  <a:lnTo>
                    <a:pt x="232" y="64"/>
                  </a:lnTo>
                  <a:lnTo>
                    <a:pt x="230" y="64"/>
                  </a:lnTo>
                  <a:lnTo>
                    <a:pt x="4" y="64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2" y="2"/>
                  </a:lnTo>
                  <a:lnTo>
                    <a:pt x="232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6" name="Freeform 291"/>
            <p:cNvSpPr>
              <a:spLocks/>
            </p:cNvSpPr>
            <p:nvPr/>
          </p:nvSpPr>
          <p:spPr bwMode="auto">
            <a:xfrm>
              <a:off x="5032375" y="5605463"/>
              <a:ext cx="368300" cy="101600"/>
            </a:xfrm>
            <a:custGeom>
              <a:avLst/>
              <a:gdLst>
                <a:gd name="T0" fmla="*/ 584676250 w 232"/>
                <a:gd name="T1" fmla="*/ 156249688 h 64"/>
                <a:gd name="T2" fmla="*/ 584676250 w 232"/>
                <a:gd name="T3" fmla="*/ 156249688 h 64"/>
                <a:gd name="T4" fmla="*/ 584676250 w 232"/>
                <a:gd name="T5" fmla="*/ 156249688 h 64"/>
                <a:gd name="T6" fmla="*/ 579635938 w 232"/>
                <a:gd name="T7" fmla="*/ 161290000 h 64"/>
                <a:gd name="T8" fmla="*/ 10080625 w 232"/>
                <a:gd name="T9" fmla="*/ 161290000 h 64"/>
                <a:gd name="T10" fmla="*/ 10080625 w 232"/>
                <a:gd name="T11" fmla="*/ 161290000 h 64"/>
                <a:gd name="T12" fmla="*/ 5040313 w 232"/>
                <a:gd name="T13" fmla="*/ 156249688 h 64"/>
                <a:gd name="T14" fmla="*/ 0 w 232"/>
                <a:gd name="T15" fmla="*/ 156249688 h 64"/>
                <a:gd name="T16" fmla="*/ 0 w 232"/>
                <a:gd name="T17" fmla="*/ 5040313 h 64"/>
                <a:gd name="T18" fmla="*/ 0 w 232"/>
                <a:gd name="T19" fmla="*/ 5040313 h 64"/>
                <a:gd name="T20" fmla="*/ 5040313 w 232"/>
                <a:gd name="T21" fmla="*/ 0 h 64"/>
                <a:gd name="T22" fmla="*/ 10080625 w 232"/>
                <a:gd name="T23" fmla="*/ 0 h 64"/>
                <a:gd name="T24" fmla="*/ 579635938 w 232"/>
                <a:gd name="T25" fmla="*/ 0 h 64"/>
                <a:gd name="T26" fmla="*/ 579635938 w 232"/>
                <a:gd name="T27" fmla="*/ 0 h 64"/>
                <a:gd name="T28" fmla="*/ 584676250 w 232"/>
                <a:gd name="T29" fmla="*/ 0 h 64"/>
                <a:gd name="T30" fmla="*/ 584676250 w 232"/>
                <a:gd name="T31" fmla="*/ 5040313 h 64"/>
                <a:gd name="T32" fmla="*/ 584676250 w 232"/>
                <a:gd name="T33" fmla="*/ 156249688 h 64"/>
                <a:gd name="T34" fmla="*/ 584676250 w 232"/>
                <a:gd name="T35" fmla="*/ 156249688 h 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64"/>
                <a:gd name="T56" fmla="*/ 232 w 232"/>
                <a:gd name="T57" fmla="*/ 64 h 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64">
                  <a:moveTo>
                    <a:pt x="232" y="62"/>
                  </a:moveTo>
                  <a:lnTo>
                    <a:pt x="232" y="62"/>
                  </a:lnTo>
                  <a:lnTo>
                    <a:pt x="230" y="64"/>
                  </a:lnTo>
                  <a:lnTo>
                    <a:pt x="4" y="64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2" y="2"/>
                  </a:lnTo>
                  <a:lnTo>
                    <a:pt x="232" y="62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7" name="Freeform 292"/>
            <p:cNvSpPr>
              <a:spLocks/>
            </p:cNvSpPr>
            <p:nvPr/>
          </p:nvSpPr>
          <p:spPr bwMode="auto">
            <a:xfrm>
              <a:off x="5041900" y="6284913"/>
              <a:ext cx="368300" cy="146050"/>
            </a:xfrm>
            <a:custGeom>
              <a:avLst/>
              <a:gdLst>
                <a:gd name="T0" fmla="*/ 584676250 w 232"/>
                <a:gd name="T1" fmla="*/ 226814063 h 92"/>
                <a:gd name="T2" fmla="*/ 584676250 w 232"/>
                <a:gd name="T3" fmla="*/ 226814063 h 92"/>
                <a:gd name="T4" fmla="*/ 579635938 w 232"/>
                <a:gd name="T5" fmla="*/ 226814063 h 92"/>
                <a:gd name="T6" fmla="*/ 574595625 w 232"/>
                <a:gd name="T7" fmla="*/ 231854375 h 92"/>
                <a:gd name="T8" fmla="*/ 5040313 w 232"/>
                <a:gd name="T9" fmla="*/ 231854375 h 92"/>
                <a:gd name="T10" fmla="*/ 5040313 w 232"/>
                <a:gd name="T11" fmla="*/ 231854375 h 92"/>
                <a:gd name="T12" fmla="*/ 0 w 232"/>
                <a:gd name="T13" fmla="*/ 226814063 h 92"/>
                <a:gd name="T14" fmla="*/ 0 w 232"/>
                <a:gd name="T15" fmla="*/ 226814063 h 92"/>
                <a:gd name="T16" fmla="*/ 0 w 232"/>
                <a:gd name="T17" fmla="*/ 5040313 h 92"/>
                <a:gd name="T18" fmla="*/ 0 w 232"/>
                <a:gd name="T19" fmla="*/ 5040313 h 92"/>
                <a:gd name="T20" fmla="*/ 0 w 232"/>
                <a:gd name="T21" fmla="*/ 0 h 92"/>
                <a:gd name="T22" fmla="*/ 5040313 w 232"/>
                <a:gd name="T23" fmla="*/ 0 h 92"/>
                <a:gd name="T24" fmla="*/ 574595625 w 232"/>
                <a:gd name="T25" fmla="*/ 0 h 92"/>
                <a:gd name="T26" fmla="*/ 574595625 w 232"/>
                <a:gd name="T27" fmla="*/ 0 h 92"/>
                <a:gd name="T28" fmla="*/ 579635938 w 232"/>
                <a:gd name="T29" fmla="*/ 0 h 92"/>
                <a:gd name="T30" fmla="*/ 584676250 w 232"/>
                <a:gd name="T31" fmla="*/ 5040313 h 92"/>
                <a:gd name="T32" fmla="*/ 584676250 w 232"/>
                <a:gd name="T33" fmla="*/ 226814063 h 92"/>
                <a:gd name="T34" fmla="*/ 584676250 w 232"/>
                <a:gd name="T35" fmla="*/ 226814063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2"/>
                <a:gd name="T55" fmla="*/ 0 h 92"/>
                <a:gd name="T56" fmla="*/ 232 w 232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2" h="92">
                  <a:moveTo>
                    <a:pt x="232" y="90"/>
                  </a:moveTo>
                  <a:lnTo>
                    <a:pt x="232" y="90"/>
                  </a:lnTo>
                  <a:lnTo>
                    <a:pt x="230" y="90"/>
                  </a:lnTo>
                  <a:lnTo>
                    <a:pt x="228" y="92"/>
                  </a:lnTo>
                  <a:lnTo>
                    <a:pt x="2" y="92"/>
                  </a:lnTo>
                  <a:lnTo>
                    <a:pt x="0" y="90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28" y="0"/>
                  </a:lnTo>
                  <a:lnTo>
                    <a:pt x="230" y="0"/>
                  </a:lnTo>
                  <a:lnTo>
                    <a:pt x="232" y="2"/>
                  </a:lnTo>
                  <a:lnTo>
                    <a:pt x="232" y="90"/>
                  </a:ln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12" name="Freeform 295"/>
          <p:cNvSpPr>
            <a:spLocks/>
          </p:cNvSpPr>
          <p:nvPr/>
        </p:nvSpPr>
        <p:spPr bwMode="auto">
          <a:xfrm>
            <a:off x="7245350" y="4579938"/>
            <a:ext cx="701675" cy="450850"/>
          </a:xfrm>
          <a:custGeom>
            <a:avLst/>
            <a:gdLst>
              <a:gd name="T0" fmla="*/ 1113909063 w 442"/>
              <a:gd name="T1" fmla="*/ 715724375 h 284"/>
              <a:gd name="T2" fmla="*/ 0 w 442"/>
              <a:gd name="T3" fmla="*/ 715724375 h 284"/>
              <a:gd name="T4" fmla="*/ 0 w 442"/>
              <a:gd name="T5" fmla="*/ 0 h 284"/>
              <a:gd name="T6" fmla="*/ 1113909063 w 442"/>
              <a:gd name="T7" fmla="*/ 0 h 284"/>
              <a:gd name="T8" fmla="*/ 1113909063 w 442"/>
              <a:gd name="T9" fmla="*/ 715724375 h 284"/>
              <a:gd name="T10" fmla="*/ 1113909063 w 442"/>
              <a:gd name="T11" fmla="*/ 715724375 h 2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2"/>
              <a:gd name="T19" fmla="*/ 0 h 284"/>
              <a:gd name="T20" fmla="*/ 442 w 442"/>
              <a:gd name="T21" fmla="*/ 284 h 2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2" h="284">
                <a:moveTo>
                  <a:pt x="442" y="284"/>
                </a:moveTo>
                <a:lnTo>
                  <a:pt x="0" y="284"/>
                </a:lnTo>
                <a:lnTo>
                  <a:pt x="0" y="0"/>
                </a:lnTo>
                <a:lnTo>
                  <a:pt x="442" y="0"/>
                </a:lnTo>
                <a:lnTo>
                  <a:pt x="442" y="284"/>
                </a:ln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Freeform 297"/>
          <p:cNvSpPr>
            <a:spLocks/>
          </p:cNvSpPr>
          <p:nvPr/>
        </p:nvSpPr>
        <p:spPr bwMode="auto">
          <a:xfrm>
            <a:off x="7489825" y="5186363"/>
            <a:ext cx="250825" cy="60325"/>
          </a:xfrm>
          <a:custGeom>
            <a:avLst/>
            <a:gdLst>
              <a:gd name="T0" fmla="*/ 398184688 w 158"/>
              <a:gd name="T1" fmla="*/ 95765938 h 38"/>
              <a:gd name="T2" fmla="*/ 0 w 158"/>
              <a:gd name="T3" fmla="*/ 95765938 h 38"/>
              <a:gd name="T4" fmla="*/ 10080625 w 158"/>
              <a:gd name="T5" fmla="*/ 0 h 38"/>
              <a:gd name="T6" fmla="*/ 367942813 w 158"/>
              <a:gd name="T7" fmla="*/ 0 h 38"/>
              <a:gd name="T8" fmla="*/ 398184688 w 158"/>
              <a:gd name="T9" fmla="*/ 95765938 h 38"/>
              <a:gd name="T10" fmla="*/ 398184688 w 158"/>
              <a:gd name="T11" fmla="*/ 95765938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"/>
              <a:gd name="T19" fmla="*/ 0 h 38"/>
              <a:gd name="T20" fmla="*/ 158 w 158"/>
              <a:gd name="T21" fmla="*/ 38 h 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" h="38">
                <a:moveTo>
                  <a:pt x="158" y="38"/>
                </a:moveTo>
                <a:lnTo>
                  <a:pt x="0" y="38"/>
                </a:lnTo>
                <a:lnTo>
                  <a:pt x="4" y="0"/>
                </a:lnTo>
                <a:lnTo>
                  <a:pt x="146" y="0"/>
                </a:lnTo>
                <a:lnTo>
                  <a:pt x="158" y="38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4" name="Freeform 298"/>
          <p:cNvSpPr>
            <a:spLocks/>
          </p:cNvSpPr>
          <p:nvPr/>
        </p:nvSpPr>
        <p:spPr bwMode="auto">
          <a:xfrm>
            <a:off x="7775575" y="5265738"/>
            <a:ext cx="304800" cy="3175"/>
          </a:xfrm>
          <a:custGeom>
            <a:avLst/>
            <a:gdLst>
              <a:gd name="T0" fmla="*/ 483870000 w 192"/>
              <a:gd name="T1" fmla="*/ 0 h 2"/>
              <a:gd name="T2" fmla="*/ 483870000 w 192"/>
              <a:gd name="T3" fmla="*/ 0 h 2"/>
              <a:gd name="T4" fmla="*/ 483870000 w 192"/>
              <a:gd name="T5" fmla="*/ 5040313 h 2"/>
              <a:gd name="T6" fmla="*/ 483870000 w 192"/>
              <a:gd name="T7" fmla="*/ 5040313 h 2"/>
              <a:gd name="T8" fmla="*/ 5040313 w 192"/>
              <a:gd name="T9" fmla="*/ 5040313 h 2"/>
              <a:gd name="T10" fmla="*/ 5040313 w 192"/>
              <a:gd name="T11" fmla="*/ 5040313 h 2"/>
              <a:gd name="T12" fmla="*/ 5040313 w 192"/>
              <a:gd name="T13" fmla="*/ 5040313 h 2"/>
              <a:gd name="T14" fmla="*/ 0 w 192"/>
              <a:gd name="T15" fmla="*/ 0 h 2"/>
              <a:gd name="T16" fmla="*/ 0 w 192"/>
              <a:gd name="T17" fmla="*/ 0 h 2"/>
              <a:gd name="T18" fmla="*/ 0 w 192"/>
              <a:gd name="T19" fmla="*/ 0 h 2"/>
              <a:gd name="T20" fmla="*/ 5040313 w 192"/>
              <a:gd name="T21" fmla="*/ 0 h 2"/>
              <a:gd name="T22" fmla="*/ 5040313 w 192"/>
              <a:gd name="T23" fmla="*/ 0 h 2"/>
              <a:gd name="T24" fmla="*/ 483870000 w 192"/>
              <a:gd name="T25" fmla="*/ 0 h 2"/>
              <a:gd name="T26" fmla="*/ 483870000 w 192"/>
              <a:gd name="T27" fmla="*/ 0 h 2"/>
              <a:gd name="T28" fmla="*/ 483870000 w 192"/>
              <a:gd name="T29" fmla="*/ 0 h 2"/>
              <a:gd name="T30" fmla="*/ 483870000 w 192"/>
              <a:gd name="T31" fmla="*/ 0 h 2"/>
              <a:gd name="T32" fmla="*/ 483870000 w 192"/>
              <a:gd name="T33" fmla="*/ 0 h 2"/>
              <a:gd name="T34" fmla="*/ 483870000 w 192"/>
              <a:gd name="T35" fmla="*/ 0 h 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92"/>
              <a:gd name="T55" fmla="*/ 0 h 2"/>
              <a:gd name="T56" fmla="*/ 192 w 192"/>
              <a:gd name="T57" fmla="*/ 2 h 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92" h="2">
                <a:moveTo>
                  <a:pt x="192" y="0"/>
                </a:moveTo>
                <a:lnTo>
                  <a:pt x="192" y="0"/>
                </a:lnTo>
                <a:lnTo>
                  <a:pt x="192" y="2"/>
                </a:lnTo>
                <a:lnTo>
                  <a:pt x="2" y="2"/>
                </a:lnTo>
                <a:lnTo>
                  <a:pt x="0" y="0"/>
                </a:lnTo>
                <a:lnTo>
                  <a:pt x="2" y="0"/>
                </a:lnTo>
                <a:lnTo>
                  <a:pt x="192" y="0"/>
                </a:lnTo>
                <a:close/>
              </a:path>
            </a:pathLst>
          </a:custGeom>
          <a:solidFill>
            <a:srgbClr val="4241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5" name="Freeform 299"/>
          <p:cNvSpPr>
            <a:spLocks/>
          </p:cNvSpPr>
          <p:nvPr/>
        </p:nvSpPr>
        <p:spPr bwMode="auto">
          <a:xfrm>
            <a:off x="7553325" y="5272088"/>
            <a:ext cx="123825" cy="6350"/>
          </a:xfrm>
          <a:custGeom>
            <a:avLst/>
            <a:gdLst>
              <a:gd name="T0" fmla="*/ 196572188 w 78"/>
              <a:gd name="T1" fmla="*/ 5040313 h 4"/>
              <a:gd name="T2" fmla="*/ 196572188 w 78"/>
              <a:gd name="T3" fmla="*/ 5040313 h 4"/>
              <a:gd name="T4" fmla="*/ 191531875 w 78"/>
              <a:gd name="T5" fmla="*/ 5040313 h 4"/>
              <a:gd name="T6" fmla="*/ 186491563 w 78"/>
              <a:gd name="T7" fmla="*/ 10080625 h 4"/>
              <a:gd name="T8" fmla="*/ 5040313 w 78"/>
              <a:gd name="T9" fmla="*/ 10080625 h 4"/>
              <a:gd name="T10" fmla="*/ 5040313 w 78"/>
              <a:gd name="T11" fmla="*/ 10080625 h 4"/>
              <a:gd name="T12" fmla="*/ 0 w 78"/>
              <a:gd name="T13" fmla="*/ 5040313 h 4"/>
              <a:gd name="T14" fmla="*/ 0 w 78"/>
              <a:gd name="T15" fmla="*/ 5040313 h 4"/>
              <a:gd name="T16" fmla="*/ 0 w 78"/>
              <a:gd name="T17" fmla="*/ 5040313 h 4"/>
              <a:gd name="T18" fmla="*/ 0 w 78"/>
              <a:gd name="T19" fmla="*/ 5040313 h 4"/>
              <a:gd name="T20" fmla="*/ 0 w 78"/>
              <a:gd name="T21" fmla="*/ 0 h 4"/>
              <a:gd name="T22" fmla="*/ 5040313 w 78"/>
              <a:gd name="T23" fmla="*/ 0 h 4"/>
              <a:gd name="T24" fmla="*/ 186491563 w 78"/>
              <a:gd name="T25" fmla="*/ 0 h 4"/>
              <a:gd name="T26" fmla="*/ 186491563 w 78"/>
              <a:gd name="T27" fmla="*/ 0 h 4"/>
              <a:gd name="T28" fmla="*/ 191531875 w 78"/>
              <a:gd name="T29" fmla="*/ 0 h 4"/>
              <a:gd name="T30" fmla="*/ 196572188 w 78"/>
              <a:gd name="T31" fmla="*/ 5040313 h 4"/>
              <a:gd name="T32" fmla="*/ 196572188 w 78"/>
              <a:gd name="T33" fmla="*/ 5040313 h 4"/>
              <a:gd name="T34" fmla="*/ 196572188 w 78"/>
              <a:gd name="T35" fmla="*/ 5040313 h 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8"/>
              <a:gd name="T55" fmla="*/ 0 h 4"/>
              <a:gd name="T56" fmla="*/ 78 w 78"/>
              <a:gd name="T57" fmla="*/ 4 h 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8" h="4">
                <a:moveTo>
                  <a:pt x="78" y="2"/>
                </a:moveTo>
                <a:lnTo>
                  <a:pt x="78" y="2"/>
                </a:lnTo>
                <a:lnTo>
                  <a:pt x="76" y="2"/>
                </a:lnTo>
                <a:lnTo>
                  <a:pt x="74" y="4"/>
                </a:lnTo>
                <a:lnTo>
                  <a:pt x="2" y="4"/>
                </a:lnTo>
                <a:lnTo>
                  <a:pt x="0" y="2"/>
                </a:lnTo>
                <a:lnTo>
                  <a:pt x="0" y="0"/>
                </a:lnTo>
                <a:lnTo>
                  <a:pt x="2" y="0"/>
                </a:lnTo>
                <a:lnTo>
                  <a:pt x="74" y="0"/>
                </a:lnTo>
                <a:lnTo>
                  <a:pt x="76" y="0"/>
                </a:lnTo>
                <a:lnTo>
                  <a:pt x="78" y="2"/>
                </a:lnTo>
                <a:close/>
              </a:path>
            </a:pathLst>
          </a:cu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16" name="Group 273"/>
          <p:cNvGrpSpPr>
            <a:grpSpLocks/>
          </p:cNvGrpSpPr>
          <p:nvPr/>
        </p:nvGrpSpPr>
        <p:grpSpPr bwMode="auto">
          <a:xfrm>
            <a:off x="7219950" y="5053013"/>
            <a:ext cx="768350" cy="120650"/>
            <a:chOff x="7219950" y="5281613"/>
            <a:chExt cx="768350" cy="120650"/>
          </a:xfrm>
        </p:grpSpPr>
        <p:sp>
          <p:nvSpPr>
            <p:cNvPr id="7255" name="Freeform 300"/>
            <p:cNvSpPr>
              <a:spLocks/>
            </p:cNvSpPr>
            <p:nvPr/>
          </p:nvSpPr>
          <p:spPr bwMode="auto">
            <a:xfrm>
              <a:off x="7267575" y="5376863"/>
              <a:ext cx="50800" cy="25400"/>
            </a:xfrm>
            <a:custGeom>
              <a:avLst/>
              <a:gdLst>
                <a:gd name="T0" fmla="*/ 5040313 w 32"/>
                <a:gd name="T1" fmla="*/ 0 h 16"/>
                <a:gd name="T2" fmla="*/ 0 w 32"/>
                <a:gd name="T3" fmla="*/ 40322500 h 16"/>
                <a:gd name="T4" fmla="*/ 75604688 w 32"/>
                <a:gd name="T5" fmla="*/ 40322500 h 16"/>
                <a:gd name="T6" fmla="*/ 80645000 w 32"/>
                <a:gd name="T7" fmla="*/ 0 h 16"/>
                <a:gd name="T8" fmla="*/ 5040313 w 32"/>
                <a:gd name="T9" fmla="*/ 0 h 16"/>
                <a:gd name="T10" fmla="*/ 5040313 w 32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6"/>
                <a:gd name="T20" fmla="*/ 32 w 32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6">
                  <a:moveTo>
                    <a:pt x="2" y="0"/>
                  </a:moveTo>
                  <a:lnTo>
                    <a:pt x="0" y="16"/>
                  </a:lnTo>
                  <a:lnTo>
                    <a:pt x="30" y="16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301"/>
            <p:cNvSpPr>
              <a:spLocks/>
            </p:cNvSpPr>
            <p:nvPr/>
          </p:nvSpPr>
          <p:spPr bwMode="auto">
            <a:xfrm>
              <a:off x="7318375" y="5376863"/>
              <a:ext cx="53975" cy="25400"/>
            </a:xfrm>
            <a:custGeom>
              <a:avLst/>
              <a:gdLst>
                <a:gd name="T0" fmla="*/ 5040313 w 34"/>
                <a:gd name="T1" fmla="*/ 0 h 16"/>
                <a:gd name="T2" fmla="*/ 0 w 34"/>
                <a:gd name="T3" fmla="*/ 40322500 h 16"/>
                <a:gd name="T4" fmla="*/ 80645000 w 34"/>
                <a:gd name="T5" fmla="*/ 40322500 h 16"/>
                <a:gd name="T6" fmla="*/ 85685313 w 34"/>
                <a:gd name="T7" fmla="*/ 0 h 16"/>
                <a:gd name="T8" fmla="*/ 5040313 w 34"/>
                <a:gd name="T9" fmla="*/ 0 h 16"/>
                <a:gd name="T10" fmla="*/ 5040313 w 3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6"/>
                <a:gd name="T20" fmla="*/ 34 w 3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6">
                  <a:moveTo>
                    <a:pt x="2" y="0"/>
                  </a:moveTo>
                  <a:lnTo>
                    <a:pt x="0" y="16"/>
                  </a:lnTo>
                  <a:lnTo>
                    <a:pt x="32" y="16"/>
                  </a:lnTo>
                  <a:lnTo>
                    <a:pt x="3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302"/>
            <p:cNvSpPr>
              <a:spLocks/>
            </p:cNvSpPr>
            <p:nvPr/>
          </p:nvSpPr>
          <p:spPr bwMode="auto">
            <a:xfrm>
              <a:off x="7372350" y="5376863"/>
              <a:ext cx="66675" cy="25400"/>
            </a:xfrm>
            <a:custGeom>
              <a:avLst/>
              <a:gdLst>
                <a:gd name="T0" fmla="*/ 5040313 w 42"/>
                <a:gd name="T1" fmla="*/ 0 h 16"/>
                <a:gd name="T2" fmla="*/ 0 w 42"/>
                <a:gd name="T3" fmla="*/ 40322500 h 16"/>
                <a:gd name="T4" fmla="*/ 105846563 w 42"/>
                <a:gd name="T5" fmla="*/ 40322500 h 16"/>
                <a:gd name="T6" fmla="*/ 105846563 w 42"/>
                <a:gd name="T7" fmla="*/ 0 h 16"/>
                <a:gd name="T8" fmla="*/ 5040313 w 42"/>
                <a:gd name="T9" fmla="*/ 0 h 16"/>
                <a:gd name="T10" fmla="*/ 5040313 w 42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16"/>
                <a:gd name="T20" fmla="*/ 42 w 42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16">
                  <a:moveTo>
                    <a:pt x="2" y="0"/>
                  </a:moveTo>
                  <a:lnTo>
                    <a:pt x="0" y="16"/>
                  </a:lnTo>
                  <a:lnTo>
                    <a:pt x="42" y="16"/>
                  </a:lnTo>
                  <a:lnTo>
                    <a:pt x="4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303"/>
            <p:cNvSpPr>
              <a:spLocks/>
            </p:cNvSpPr>
            <p:nvPr/>
          </p:nvSpPr>
          <p:spPr bwMode="auto">
            <a:xfrm>
              <a:off x="7442200" y="5376863"/>
              <a:ext cx="266700" cy="25400"/>
            </a:xfrm>
            <a:custGeom>
              <a:avLst/>
              <a:gdLst>
                <a:gd name="T0" fmla="*/ 5040313 w 168"/>
                <a:gd name="T1" fmla="*/ 0 h 16"/>
                <a:gd name="T2" fmla="*/ 0 w 168"/>
                <a:gd name="T3" fmla="*/ 40322500 h 16"/>
                <a:gd name="T4" fmla="*/ 423386250 w 168"/>
                <a:gd name="T5" fmla="*/ 40322500 h 16"/>
                <a:gd name="T6" fmla="*/ 418345938 w 168"/>
                <a:gd name="T7" fmla="*/ 0 h 16"/>
                <a:gd name="T8" fmla="*/ 5040313 w 168"/>
                <a:gd name="T9" fmla="*/ 0 h 16"/>
                <a:gd name="T10" fmla="*/ 5040313 w 168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"/>
                <a:gd name="T19" fmla="*/ 0 h 16"/>
                <a:gd name="T20" fmla="*/ 168 w 168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" h="16">
                  <a:moveTo>
                    <a:pt x="2" y="0"/>
                  </a:moveTo>
                  <a:lnTo>
                    <a:pt x="0" y="16"/>
                  </a:lnTo>
                  <a:lnTo>
                    <a:pt x="168" y="16"/>
                  </a:lnTo>
                  <a:lnTo>
                    <a:pt x="166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9" name="Freeform 304"/>
            <p:cNvSpPr>
              <a:spLocks/>
            </p:cNvSpPr>
            <p:nvPr/>
          </p:nvSpPr>
          <p:spPr bwMode="auto">
            <a:xfrm>
              <a:off x="7708900" y="5376863"/>
              <a:ext cx="69850" cy="25400"/>
            </a:xfrm>
            <a:custGeom>
              <a:avLst/>
              <a:gdLst>
                <a:gd name="T0" fmla="*/ 105846563 w 44"/>
                <a:gd name="T1" fmla="*/ 0 h 16"/>
                <a:gd name="T2" fmla="*/ 110886875 w 44"/>
                <a:gd name="T3" fmla="*/ 40322500 h 16"/>
                <a:gd name="T4" fmla="*/ 5040313 w 44"/>
                <a:gd name="T5" fmla="*/ 40322500 h 16"/>
                <a:gd name="T6" fmla="*/ 0 w 44"/>
                <a:gd name="T7" fmla="*/ 0 h 16"/>
                <a:gd name="T8" fmla="*/ 105846563 w 44"/>
                <a:gd name="T9" fmla="*/ 0 h 16"/>
                <a:gd name="T10" fmla="*/ 105846563 w 4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16"/>
                <a:gd name="T20" fmla="*/ 44 w 4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16">
                  <a:moveTo>
                    <a:pt x="42" y="0"/>
                  </a:moveTo>
                  <a:lnTo>
                    <a:pt x="44" y="16"/>
                  </a:lnTo>
                  <a:lnTo>
                    <a:pt x="2" y="16"/>
                  </a:lnTo>
                  <a:lnTo>
                    <a:pt x="0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305"/>
            <p:cNvSpPr>
              <a:spLocks/>
            </p:cNvSpPr>
            <p:nvPr/>
          </p:nvSpPr>
          <p:spPr bwMode="auto">
            <a:xfrm>
              <a:off x="7832725" y="5373688"/>
              <a:ext cx="50800" cy="28575"/>
            </a:xfrm>
            <a:custGeom>
              <a:avLst/>
              <a:gdLst>
                <a:gd name="T0" fmla="*/ 70564375 w 32"/>
                <a:gd name="T1" fmla="*/ 0 h 18"/>
                <a:gd name="T2" fmla="*/ 80645000 w 32"/>
                <a:gd name="T3" fmla="*/ 45362813 h 18"/>
                <a:gd name="T4" fmla="*/ 5040313 w 32"/>
                <a:gd name="T5" fmla="*/ 45362813 h 18"/>
                <a:gd name="T6" fmla="*/ 0 w 32"/>
                <a:gd name="T7" fmla="*/ 0 h 18"/>
                <a:gd name="T8" fmla="*/ 70564375 w 32"/>
                <a:gd name="T9" fmla="*/ 0 h 18"/>
                <a:gd name="T10" fmla="*/ 70564375 w 32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8"/>
                <a:gd name="T20" fmla="*/ 32 w 32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8">
                  <a:moveTo>
                    <a:pt x="28" y="0"/>
                  </a:moveTo>
                  <a:lnTo>
                    <a:pt x="32" y="18"/>
                  </a:lnTo>
                  <a:lnTo>
                    <a:pt x="2" y="18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Freeform 306"/>
            <p:cNvSpPr>
              <a:spLocks/>
            </p:cNvSpPr>
            <p:nvPr/>
          </p:nvSpPr>
          <p:spPr bwMode="auto">
            <a:xfrm>
              <a:off x="7778750" y="5373688"/>
              <a:ext cx="53975" cy="28575"/>
            </a:xfrm>
            <a:custGeom>
              <a:avLst/>
              <a:gdLst>
                <a:gd name="T0" fmla="*/ 75604688 w 34"/>
                <a:gd name="T1" fmla="*/ 0 h 18"/>
                <a:gd name="T2" fmla="*/ 85685313 w 34"/>
                <a:gd name="T3" fmla="*/ 45362813 h 18"/>
                <a:gd name="T4" fmla="*/ 5040313 w 34"/>
                <a:gd name="T5" fmla="*/ 45362813 h 18"/>
                <a:gd name="T6" fmla="*/ 0 w 34"/>
                <a:gd name="T7" fmla="*/ 5040313 h 18"/>
                <a:gd name="T8" fmla="*/ 75604688 w 34"/>
                <a:gd name="T9" fmla="*/ 0 h 18"/>
                <a:gd name="T10" fmla="*/ 75604688 w 3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8"/>
                <a:gd name="T20" fmla="*/ 34 w 34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8">
                  <a:moveTo>
                    <a:pt x="30" y="0"/>
                  </a:moveTo>
                  <a:lnTo>
                    <a:pt x="34" y="18"/>
                  </a:lnTo>
                  <a:lnTo>
                    <a:pt x="2" y="18"/>
                  </a:lnTo>
                  <a:lnTo>
                    <a:pt x="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2" name="Freeform 307"/>
            <p:cNvSpPr>
              <a:spLocks/>
            </p:cNvSpPr>
            <p:nvPr/>
          </p:nvSpPr>
          <p:spPr bwMode="auto">
            <a:xfrm>
              <a:off x="7924800" y="5376863"/>
              <a:ext cx="63500" cy="25400"/>
            </a:xfrm>
            <a:custGeom>
              <a:avLst/>
              <a:gdLst>
                <a:gd name="T0" fmla="*/ 80645000 w 40"/>
                <a:gd name="T1" fmla="*/ 0 h 16"/>
                <a:gd name="T2" fmla="*/ 100806250 w 40"/>
                <a:gd name="T3" fmla="*/ 40322500 h 16"/>
                <a:gd name="T4" fmla="*/ 15120938 w 40"/>
                <a:gd name="T5" fmla="*/ 40322500 h 16"/>
                <a:gd name="T6" fmla="*/ 0 w 40"/>
                <a:gd name="T7" fmla="*/ 0 h 16"/>
                <a:gd name="T8" fmla="*/ 80645000 w 40"/>
                <a:gd name="T9" fmla="*/ 0 h 16"/>
                <a:gd name="T10" fmla="*/ 80645000 w 40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16"/>
                <a:gd name="T20" fmla="*/ 40 w 40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16">
                  <a:moveTo>
                    <a:pt x="32" y="0"/>
                  </a:moveTo>
                  <a:lnTo>
                    <a:pt x="40" y="16"/>
                  </a:lnTo>
                  <a:lnTo>
                    <a:pt x="6" y="16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Freeform 308"/>
            <p:cNvSpPr>
              <a:spLocks/>
            </p:cNvSpPr>
            <p:nvPr/>
          </p:nvSpPr>
          <p:spPr bwMode="auto">
            <a:xfrm>
              <a:off x="7883525" y="5376863"/>
              <a:ext cx="44450" cy="9525"/>
            </a:xfrm>
            <a:custGeom>
              <a:avLst/>
              <a:gdLst>
                <a:gd name="T0" fmla="*/ 65524063 w 28"/>
                <a:gd name="T1" fmla="*/ 0 h 6"/>
                <a:gd name="T2" fmla="*/ 70564375 w 28"/>
                <a:gd name="T3" fmla="*/ 15120938 h 6"/>
                <a:gd name="T4" fmla="*/ 0 w 28"/>
                <a:gd name="T5" fmla="*/ 15120938 h 6"/>
                <a:gd name="T6" fmla="*/ 0 w 28"/>
                <a:gd name="T7" fmla="*/ 0 h 6"/>
                <a:gd name="T8" fmla="*/ 65524063 w 28"/>
                <a:gd name="T9" fmla="*/ 0 h 6"/>
                <a:gd name="T10" fmla="*/ 65524063 w 28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6"/>
                <a:gd name="T20" fmla="*/ 28 w 28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6">
                  <a:moveTo>
                    <a:pt x="26" y="0"/>
                  </a:moveTo>
                  <a:lnTo>
                    <a:pt x="28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Freeform 309"/>
            <p:cNvSpPr>
              <a:spLocks/>
            </p:cNvSpPr>
            <p:nvPr/>
          </p:nvSpPr>
          <p:spPr bwMode="auto">
            <a:xfrm>
              <a:off x="7886700" y="5389563"/>
              <a:ext cx="44450" cy="12700"/>
            </a:xfrm>
            <a:custGeom>
              <a:avLst/>
              <a:gdLst>
                <a:gd name="T0" fmla="*/ 65524063 w 28"/>
                <a:gd name="T1" fmla="*/ 0 h 8"/>
                <a:gd name="T2" fmla="*/ 70564375 w 28"/>
                <a:gd name="T3" fmla="*/ 20161250 h 8"/>
                <a:gd name="T4" fmla="*/ 5040313 w 28"/>
                <a:gd name="T5" fmla="*/ 20161250 h 8"/>
                <a:gd name="T6" fmla="*/ 0 w 28"/>
                <a:gd name="T7" fmla="*/ 0 h 8"/>
                <a:gd name="T8" fmla="*/ 65524063 w 28"/>
                <a:gd name="T9" fmla="*/ 0 h 8"/>
                <a:gd name="T10" fmla="*/ 65524063 w 28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8"/>
                <a:gd name="T20" fmla="*/ 28 w 2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8">
                  <a:moveTo>
                    <a:pt x="26" y="0"/>
                  </a:moveTo>
                  <a:lnTo>
                    <a:pt x="28" y="8"/>
                  </a:lnTo>
                  <a:lnTo>
                    <a:pt x="2" y="8"/>
                  </a:lnTo>
                  <a:lnTo>
                    <a:pt x="0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5" name="Freeform 310"/>
            <p:cNvSpPr>
              <a:spLocks/>
            </p:cNvSpPr>
            <p:nvPr/>
          </p:nvSpPr>
          <p:spPr bwMode="auto">
            <a:xfrm>
              <a:off x="7219950" y="5351463"/>
              <a:ext cx="63500" cy="22225"/>
            </a:xfrm>
            <a:custGeom>
              <a:avLst/>
              <a:gdLst>
                <a:gd name="T0" fmla="*/ 10080625 w 40"/>
                <a:gd name="T1" fmla="*/ 0 h 14"/>
                <a:gd name="T2" fmla="*/ 0 w 40"/>
                <a:gd name="T3" fmla="*/ 35282188 h 14"/>
                <a:gd name="T4" fmla="*/ 95765938 w 40"/>
                <a:gd name="T5" fmla="*/ 30241875 h 14"/>
                <a:gd name="T6" fmla="*/ 100806250 w 40"/>
                <a:gd name="T7" fmla="*/ 0 h 14"/>
                <a:gd name="T8" fmla="*/ 10080625 w 40"/>
                <a:gd name="T9" fmla="*/ 0 h 14"/>
                <a:gd name="T10" fmla="*/ 10080625 w 40"/>
                <a:gd name="T11" fmla="*/ 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14"/>
                <a:gd name="T20" fmla="*/ 40 w 40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14">
                  <a:moveTo>
                    <a:pt x="4" y="0"/>
                  </a:moveTo>
                  <a:lnTo>
                    <a:pt x="0" y="14"/>
                  </a:lnTo>
                  <a:lnTo>
                    <a:pt x="38" y="12"/>
                  </a:lnTo>
                  <a:lnTo>
                    <a:pt x="4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6" name="Freeform 311"/>
            <p:cNvSpPr>
              <a:spLocks/>
            </p:cNvSpPr>
            <p:nvPr/>
          </p:nvSpPr>
          <p:spPr bwMode="auto">
            <a:xfrm>
              <a:off x="7229475" y="5332413"/>
              <a:ext cx="85725" cy="19050"/>
            </a:xfrm>
            <a:custGeom>
              <a:avLst/>
              <a:gdLst>
                <a:gd name="T0" fmla="*/ 5040313 w 54"/>
                <a:gd name="T1" fmla="*/ 0 h 12"/>
                <a:gd name="T2" fmla="*/ 0 w 54"/>
                <a:gd name="T3" fmla="*/ 30241875 h 12"/>
                <a:gd name="T4" fmla="*/ 131048125 w 54"/>
                <a:gd name="T5" fmla="*/ 25201563 h 12"/>
                <a:gd name="T6" fmla="*/ 136088438 w 54"/>
                <a:gd name="T7" fmla="*/ 0 h 12"/>
                <a:gd name="T8" fmla="*/ 5040313 w 54"/>
                <a:gd name="T9" fmla="*/ 0 h 12"/>
                <a:gd name="T10" fmla="*/ 5040313 w 54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12"/>
                <a:gd name="T20" fmla="*/ 54 w 54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12">
                  <a:moveTo>
                    <a:pt x="2" y="0"/>
                  </a:moveTo>
                  <a:lnTo>
                    <a:pt x="0" y="12"/>
                  </a:lnTo>
                  <a:lnTo>
                    <a:pt x="52" y="10"/>
                  </a:lnTo>
                  <a:lnTo>
                    <a:pt x="5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7" name="Freeform 312"/>
            <p:cNvSpPr>
              <a:spLocks/>
            </p:cNvSpPr>
            <p:nvPr/>
          </p:nvSpPr>
          <p:spPr bwMode="auto">
            <a:xfrm>
              <a:off x="7232650" y="5313363"/>
              <a:ext cx="76200" cy="15875"/>
            </a:xfrm>
            <a:custGeom>
              <a:avLst/>
              <a:gdLst>
                <a:gd name="T0" fmla="*/ 10080625 w 48"/>
                <a:gd name="T1" fmla="*/ 0 h 10"/>
                <a:gd name="T2" fmla="*/ 0 w 48"/>
                <a:gd name="T3" fmla="*/ 25201563 h 10"/>
                <a:gd name="T4" fmla="*/ 115927188 w 48"/>
                <a:gd name="T5" fmla="*/ 25201563 h 10"/>
                <a:gd name="T6" fmla="*/ 120967500 w 48"/>
                <a:gd name="T7" fmla="*/ 0 h 10"/>
                <a:gd name="T8" fmla="*/ 10080625 w 48"/>
                <a:gd name="T9" fmla="*/ 0 h 10"/>
                <a:gd name="T10" fmla="*/ 10080625 w 48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10"/>
                <a:gd name="T20" fmla="*/ 48 w 48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10">
                  <a:moveTo>
                    <a:pt x="4" y="0"/>
                  </a:moveTo>
                  <a:lnTo>
                    <a:pt x="0" y="10"/>
                  </a:lnTo>
                  <a:lnTo>
                    <a:pt x="46" y="10"/>
                  </a:lnTo>
                  <a:lnTo>
                    <a:pt x="48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8" name="Freeform 313"/>
            <p:cNvSpPr>
              <a:spLocks/>
            </p:cNvSpPr>
            <p:nvPr/>
          </p:nvSpPr>
          <p:spPr bwMode="auto">
            <a:xfrm>
              <a:off x="7239000" y="5294313"/>
              <a:ext cx="47625" cy="12700"/>
            </a:xfrm>
            <a:custGeom>
              <a:avLst/>
              <a:gdLst>
                <a:gd name="T0" fmla="*/ 5040313 w 30"/>
                <a:gd name="T1" fmla="*/ 0 h 8"/>
                <a:gd name="T2" fmla="*/ 0 w 30"/>
                <a:gd name="T3" fmla="*/ 20161250 h 8"/>
                <a:gd name="T4" fmla="*/ 70564375 w 30"/>
                <a:gd name="T5" fmla="*/ 20161250 h 8"/>
                <a:gd name="T6" fmla="*/ 75604688 w 30"/>
                <a:gd name="T7" fmla="*/ 0 h 8"/>
                <a:gd name="T8" fmla="*/ 5040313 w 30"/>
                <a:gd name="T9" fmla="*/ 0 h 8"/>
                <a:gd name="T10" fmla="*/ 5040313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2" y="0"/>
                  </a:moveTo>
                  <a:lnTo>
                    <a:pt x="0" y="8"/>
                  </a:lnTo>
                  <a:lnTo>
                    <a:pt x="28" y="8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Freeform 314"/>
            <p:cNvSpPr>
              <a:spLocks/>
            </p:cNvSpPr>
            <p:nvPr/>
          </p:nvSpPr>
          <p:spPr bwMode="auto">
            <a:xfrm>
              <a:off x="7245350" y="5281613"/>
              <a:ext cx="53975" cy="9525"/>
            </a:xfrm>
            <a:custGeom>
              <a:avLst/>
              <a:gdLst>
                <a:gd name="T0" fmla="*/ 0 w 34"/>
                <a:gd name="T1" fmla="*/ 0 h 6"/>
                <a:gd name="T2" fmla="*/ 0 w 34"/>
                <a:gd name="T3" fmla="*/ 15120938 h 6"/>
                <a:gd name="T4" fmla="*/ 80645000 w 34"/>
                <a:gd name="T5" fmla="*/ 15120938 h 6"/>
                <a:gd name="T6" fmla="*/ 85685313 w 34"/>
                <a:gd name="T7" fmla="*/ 0 h 6"/>
                <a:gd name="T8" fmla="*/ 0 w 34"/>
                <a:gd name="T9" fmla="*/ 0 h 6"/>
                <a:gd name="T10" fmla="*/ 0 w 34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6"/>
                <a:gd name="T20" fmla="*/ 34 w 34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6">
                  <a:moveTo>
                    <a:pt x="0" y="0"/>
                  </a:moveTo>
                  <a:lnTo>
                    <a:pt x="0" y="6"/>
                  </a:lnTo>
                  <a:lnTo>
                    <a:pt x="32" y="6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Freeform 315"/>
            <p:cNvSpPr>
              <a:spLocks/>
            </p:cNvSpPr>
            <p:nvPr/>
          </p:nvSpPr>
          <p:spPr bwMode="auto">
            <a:xfrm>
              <a:off x="7337425" y="5294313"/>
              <a:ext cx="44450" cy="12700"/>
            </a:xfrm>
            <a:custGeom>
              <a:avLst/>
              <a:gdLst>
                <a:gd name="T0" fmla="*/ 5040313 w 28"/>
                <a:gd name="T1" fmla="*/ 0 h 8"/>
                <a:gd name="T2" fmla="*/ 0 w 28"/>
                <a:gd name="T3" fmla="*/ 20161250 h 8"/>
                <a:gd name="T4" fmla="*/ 70564375 w 28"/>
                <a:gd name="T5" fmla="*/ 20161250 h 8"/>
                <a:gd name="T6" fmla="*/ 70564375 w 28"/>
                <a:gd name="T7" fmla="*/ 0 h 8"/>
                <a:gd name="T8" fmla="*/ 5040313 w 28"/>
                <a:gd name="T9" fmla="*/ 0 h 8"/>
                <a:gd name="T10" fmla="*/ 5040313 w 28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8"/>
                <a:gd name="T20" fmla="*/ 28 w 2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8">
                  <a:moveTo>
                    <a:pt x="2" y="0"/>
                  </a:moveTo>
                  <a:lnTo>
                    <a:pt x="0" y="8"/>
                  </a:lnTo>
                  <a:lnTo>
                    <a:pt x="28" y="8"/>
                  </a:lnTo>
                  <a:lnTo>
                    <a:pt x="28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1" name="Freeform 316"/>
            <p:cNvSpPr>
              <a:spLocks/>
            </p:cNvSpPr>
            <p:nvPr/>
          </p:nvSpPr>
          <p:spPr bwMode="auto">
            <a:xfrm>
              <a:off x="7286625" y="5294313"/>
              <a:ext cx="47625" cy="12700"/>
            </a:xfrm>
            <a:custGeom>
              <a:avLst/>
              <a:gdLst>
                <a:gd name="T0" fmla="*/ 5040313 w 30"/>
                <a:gd name="T1" fmla="*/ 0 h 8"/>
                <a:gd name="T2" fmla="*/ 0 w 30"/>
                <a:gd name="T3" fmla="*/ 20161250 h 8"/>
                <a:gd name="T4" fmla="*/ 70564375 w 30"/>
                <a:gd name="T5" fmla="*/ 20161250 h 8"/>
                <a:gd name="T6" fmla="*/ 75604688 w 30"/>
                <a:gd name="T7" fmla="*/ 0 h 8"/>
                <a:gd name="T8" fmla="*/ 5040313 w 30"/>
                <a:gd name="T9" fmla="*/ 0 h 8"/>
                <a:gd name="T10" fmla="*/ 5040313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2" y="0"/>
                  </a:moveTo>
                  <a:lnTo>
                    <a:pt x="0" y="8"/>
                  </a:lnTo>
                  <a:lnTo>
                    <a:pt x="28" y="8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2" name="Freeform 317"/>
            <p:cNvSpPr>
              <a:spLocks/>
            </p:cNvSpPr>
            <p:nvPr/>
          </p:nvSpPr>
          <p:spPr bwMode="auto">
            <a:xfrm>
              <a:off x="7385050" y="529431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0564375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28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3" name="Freeform 318"/>
            <p:cNvSpPr>
              <a:spLocks/>
            </p:cNvSpPr>
            <p:nvPr/>
          </p:nvSpPr>
          <p:spPr bwMode="auto">
            <a:xfrm>
              <a:off x="7435850" y="529431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0564375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28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Freeform 319"/>
            <p:cNvSpPr>
              <a:spLocks/>
            </p:cNvSpPr>
            <p:nvPr/>
          </p:nvSpPr>
          <p:spPr bwMode="auto">
            <a:xfrm>
              <a:off x="7483475" y="529431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Freeform 320"/>
            <p:cNvSpPr>
              <a:spLocks/>
            </p:cNvSpPr>
            <p:nvPr/>
          </p:nvSpPr>
          <p:spPr bwMode="auto">
            <a:xfrm>
              <a:off x="7534275" y="529431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6" name="Freeform 321"/>
            <p:cNvSpPr>
              <a:spLocks/>
            </p:cNvSpPr>
            <p:nvPr/>
          </p:nvSpPr>
          <p:spPr bwMode="auto">
            <a:xfrm>
              <a:off x="7581900" y="529431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7" name="Freeform 322"/>
            <p:cNvSpPr>
              <a:spLocks/>
            </p:cNvSpPr>
            <p:nvPr/>
          </p:nvSpPr>
          <p:spPr bwMode="auto">
            <a:xfrm>
              <a:off x="7632700" y="5294313"/>
              <a:ext cx="44450" cy="12700"/>
            </a:xfrm>
            <a:custGeom>
              <a:avLst/>
              <a:gdLst>
                <a:gd name="T0" fmla="*/ 0 w 28"/>
                <a:gd name="T1" fmla="*/ 0 h 8"/>
                <a:gd name="T2" fmla="*/ 0 w 28"/>
                <a:gd name="T3" fmla="*/ 20161250 h 8"/>
                <a:gd name="T4" fmla="*/ 70564375 w 28"/>
                <a:gd name="T5" fmla="*/ 20161250 h 8"/>
                <a:gd name="T6" fmla="*/ 70564375 w 28"/>
                <a:gd name="T7" fmla="*/ 0 h 8"/>
                <a:gd name="T8" fmla="*/ 0 w 28"/>
                <a:gd name="T9" fmla="*/ 0 h 8"/>
                <a:gd name="T10" fmla="*/ 0 w 28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8"/>
                <a:gd name="T20" fmla="*/ 28 w 2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8">
                  <a:moveTo>
                    <a:pt x="0" y="0"/>
                  </a:moveTo>
                  <a:lnTo>
                    <a:pt x="0" y="8"/>
                  </a:lnTo>
                  <a:lnTo>
                    <a:pt x="28" y="8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8" name="Freeform 323"/>
            <p:cNvSpPr>
              <a:spLocks/>
            </p:cNvSpPr>
            <p:nvPr/>
          </p:nvSpPr>
          <p:spPr bwMode="auto">
            <a:xfrm>
              <a:off x="7680325" y="529431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5040313 w 30"/>
                <a:gd name="T3" fmla="*/ 20161250 h 8"/>
                <a:gd name="T4" fmla="*/ 75604688 w 30"/>
                <a:gd name="T5" fmla="*/ 20161250 h 8"/>
                <a:gd name="T6" fmla="*/ 75604688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2" y="8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Freeform 324"/>
            <p:cNvSpPr>
              <a:spLocks/>
            </p:cNvSpPr>
            <p:nvPr/>
          </p:nvSpPr>
          <p:spPr bwMode="auto">
            <a:xfrm>
              <a:off x="7731125" y="5294313"/>
              <a:ext cx="47625" cy="12700"/>
            </a:xfrm>
            <a:custGeom>
              <a:avLst/>
              <a:gdLst>
                <a:gd name="T0" fmla="*/ 0 w 30"/>
                <a:gd name="T1" fmla="*/ 0 h 8"/>
                <a:gd name="T2" fmla="*/ 0 w 30"/>
                <a:gd name="T3" fmla="*/ 20161250 h 8"/>
                <a:gd name="T4" fmla="*/ 75604688 w 30"/>
                <a:gd name="T5" fmla="*/ 20161250 h 8"/>
                <a:gd name="T6" fmla="*/ 70564375 w 30"/>
                <a:gd name="T7" fmla="*/ 0 h 8"/>
                <a:gd name="T8" fmla="*/ 0 w 30"/>
                <a:gd name="T9" fmla="*/ 0 h 8"/>
                <a:gd name="T10" fmla="*/ 0 w 30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8"/>
                <a:gd name="T20" fmla="*/ 30 w 30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8">
                  <a:moveTo>
                    <a:pt x="0" y="0"/>
                  </a:moveTo>
                  <a:lnTo>
                    <a:pt x="0" y="8"/>
                  </a:lnTo>
                  <a:lnTo>
                    <a:pt x="30" y="8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0" name="Freeform 325"/>
            <p:cNvSpPr>
              <a:spLocks/>
            </p:cNvSpPr>
            <p:nvPr/>
          </p:nvSpPr>
          <p:spPr bwMode="auto">
            <a:xfrm>
              <a:off x="7778750" y="5294313"/>
              <a:ext cx="50800" cy="12700"/>
            </a:xfrm>
            <a:custGeom>
              <a:avLst/>
              <a:gdLst>
                <a:gd name="T0" fmla="*/ 0 w 32"/>
                <a:gd name="T1" fmla="*/ 0 h 8"/>
                <a:gd name="T2" fmla="*/ 5040313 w 32"/>
                <a:gd name="T3" fmla="*/ 20161250 h 8"/>
                <a:gd name="T4" fmla="*/ 80645000 w 32"/>
                <a:gd name="T5" fmla="*/ 20161250 h 8"/>
                <a:gd name="T6" fmla="*/ 70564375 w 32"/>
                <a:gd name="T7" fmla="*/ 0 h 8"/>
                <a:gd name="T8" fmla="*/ 0 w 32"/>
                <a:gd name="T9" fmla="*/ 0 h 8"/>
                <a:gd name="T10" fmla="*/ 0 w 32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8"/>
                <a:gd name="T20" fmla="*/ 32 w 32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8">
                  <a:moveTo>
                    <a:pt x="0" y="0"/>
                  </a:moveTo>
                  <a:lnTo>
                    <a:pt x="2" y="8"/>
                  </a:lnTo>
                  <a:lnTo>
                    <a:pt x="32" y="8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1" name="Freeform 326"/>
            <p:cNvSpPr>
              <a:spLocks/>
            </p:cNvSpPr>
            <p:nvPr/>
          </p:nvSpPr>
          <p:spPr bwMode="auto">
            <a:xfrm>
              <a:off x="7826375" y="5294313"/>
              <a:ext cx="53975" cy="12700"/>
            </a:xfrm>
            <a:custGeom>
              <a:avLst/>
              <a:gdLst>
                <a:gd name="T0" fmla="*/ 0 w 34"/>
                <a:gd name="T1" fmla="*/ 0 h 8"/>
                <a:gd name="T2" fmla="*/ 10080625 w 34"/>
                <a:gd name="T3" fmla="*/ 20161250 h 8"/>
                <a:gd name="T4" fmla="*/ 85685313 w 34"/>
                <a:gd name="T5" fmla="*/ 20161250 h 8"/>
                <a:gd name="T6" fmla="*/ 75604688 w 34"/>
                <a:gd name="T7" fmla="*/ 0 h 8"/>
                <a:gd name="T8" fmla="*/ 0 w 34"/>
                <a:gd name="T9" fmla="*/ 0 h 8"/>
                <a:gd name="T10" fmla="*/ 0 w 34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8"/>
                <a:gd name="T20" fmla="*/ 34 w 3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8">
                  <a:moveTo>
                    <a:pt x="0" y="0"/>
                  </a:moveTo>
                  <a:lnTo>
                    <a:pt x="4" y="8"/>
                  </a:lnTo>
                  <a:lnTo>
                    <a:pt x="34" y="8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2" name="Freeform 327"/>
            <p:cNvSpPr>
              <a:spLocks/>
            </p:cNvSpPr>
            <p:nvPr/>
          </p:nvSpPr>
          <p:spPr bwMode="auto">
            <a:xfrm>
              <a:off x="7877175" y="5294313"/>
              <a:ext cx="73025" cy="12700"/>
            </a:xfrm>
            <a:custGeom>
              <a:avLst/>
              <a:gdLst>
                <a:gd name="T0" fmla="*/ 0 w 46"/>
                <a:gd name="T1" fmla="*/ 0 h 8"/>
                <a:gd name="T2" fmla="*/ 10080625 w 46"/>
                <a:gd name="T3" fmla="*/ 20161250 h 8"/>
                <a:gd name="T4" fmla="*/ 115927188 w 46"/>
                <a:gd name="T5" fmla="*/ 20161250 h 8"/>
                <a:gd name="T6" fmla="*/ 100806250 w 46"/>
                <a:gd name="T7" fmla="*/ 0 h 8"/>
                <a:gd name="T8" fmla="*/ 0 w 46"/>
                <a:gd name="T9" fmla="*/ 0 h 8"/>
                <a:gd name="T10" fmla="*/ 0 w 46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8"/>
                <a:gd name="T20" fmla="*/ 46 w 46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8">
                  <a:moveTo>
                    <a:pt x="0" y="0"/>
                  </a:moveTo>
                  <a:lnTo>
                    <a:pt x="4" y="8"/>
                  </a:lnTo>
                  <a:lnTo>
                    <a:pt x="46" y="8"/>
                  </a:lnTo>
                  <a:lnTo>
                    <a:pt x="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3" name="Freeform 328"/>
            <p:cNvSpPr>
              <a:spLocks/>
            </p:cNvSpPr>
            <p:nvPr/>
          </p:nvSpPr>
          <p:spPr bwMode="auto">
            <a:xfrm>
              <a:off x="7359650" y="5313363"/>
              <a:ext cx="44450" cy="15875"/>
            </a:xfrm>
            <a:custGeom>
              <a:avLst/>
              <a:gdLst>
                <a:gd name="T0" fmla="*/ 5040313 w 28"/>
                <a:gd name="T1" fmla="*/ 0 h 10"/>
                <a:gd name="T2" fmla="*/ 0 w 28"/>
                <a:gd name="T3" fmla="*/ 25201563 h 10"/>
                <a:gd name="T4" fmla="*/ 70564375 w 28"/>
                <a:gd name="T5" fmla="*/ 25201563 h 10"/>
                <a:gd name="T6" fmla="*/ 70564375 w 28"/>
                <a:gd name="T7" fmla="*/ 0 h 10"/>
                <a:gd name="T8" fmla="*/ 5040313 w 28"/>
                <a:gd name="T9" fmla="*/ 0 h 10"/>
                <a:gd name="T10" fmla="*/ 5040313 w 28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0"/>
                <a:gd name="T20" fmla="*/ 28 w 28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0">
                  <a:moveTo>
                    <a:pt x="2" y="0"/>
                  </a:move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Freeform 329"/>
            <p:cNvSpPr>
              <a:spLocks/>
            </p:cNvSpPr>
            <p:nvPr/>
          </p:nvSpPr>
          <p:spPr bwMode="auto">
            <a:xfrm>
              <a:off x="7308850" y="5313363"/>
              <a:ext cx="50800" cy="15875"/>
            </a:xfrm>
            <a:custGeom>
              <a:avLst/>
              <a:gdLst>
                <a:gd name="T0" fmla="*/ 5040313 w 32"/>
                <a:gd name="T1" fmla="*/ 0 h 10"/>
                <a:gd name="T2" fmla="*/ 0 w 32"/>
                <a:gd name="T3" fmla="*/ 25201563 h 10"/>
                <a:gd name="T4" fmla="*/ 70564375 w 32"/>
                <a:gd name="T5" fmla="*/ 25201563 h 10"/>
                <a:gd name="T6" fmla="*/ 80645000 w 32"/>
                <a:gd name="T7" fmla="*/ 0 h 10"/>
                <a:gd name="T8" fmla="*/ 5040313 w 32"/>
                <a:gd name="T9" fmla="*/ 0 h 10"/>
                <a:gd name="T10" fmla="*/ 5040313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2" y="0"/>
                  </a:moveTo>
                  <a:lnTo>
                    <a:pt x="0" y="10"/>
                  </a:lnTo>
                  <a:lnTo>
                    <a:pt x="28" y="10"/>
                  </a:lnTo>
                  <a:lnTo>
                    <a:pt x="3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Freeform 330"/>
            <p:cNvSpPr>
              <a:spLocks/>
            </p:cNvSpPr>
            <p:nvPr/>
          </p:nvSpPr>
          <p:spPr bwMode="auto">
            <a:xfrm>
              <a:off x="7407275" y="531336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75604688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6" name="Freeform 331"/>
            <p:cNvSpPr>
              <a:spLocks/>
            </p:cNvSpPr>
            <p:nvPr/>
          </p:nvSpPr>
          <p:spPr bwMode="auto">
            <a:xfrm>
              <a:off x="7458075" y="5313363"/>
              <a:ext cx="47625" cy="15875"/>
            </a:xfrm>
            <a:custGeom>
              <a:avLst/>
              <a:gdLst>
                <a:gd name="T0" fmla="*/ 5040313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5040313 w 30"/>
                <a:gd name="T9" fmla="*/ 0 h 10"/>
                <a:gd name="T10" fmla="*/ 5040313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2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7" name="Freeform 332"/>
            <p:cNvSpPr>
              <a:spLocks/>
            </p:cNvSpPr>
            <p:nvPr/>
          </p:nvSpPr>
          <p:spPr bwMode="auto">
            <a:xfrm>
              <a:off x="7508875" y="5313363"/>
              <a:ext cx="47625" cy="15875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0 w 30"/>
                <a:gd name="T9" fmla="*/ 0 h 10"/>
                <a:gd name="T10" fmla="*/ 0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8" name="Freeform 333"/>
            <p:cNvSpPr>
              <a:spLocks/>
            </p:cNvSpPr>
            <p:nvPr/>
          </p:nvSpPr>
          <p:spPr bwMode="auto">
            <a:xfrm>
              <a:off x="7559675" y="5313363"/>
              <a:ext cx="47625" cy="15875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0 w 30"/>
                <a:gd name="T9" fmla="*/ 0 h 10"/>
                <a:gd name="T10" fmla="*/ 0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9" name="Freeform 334"/>
            <p:cNvSpPr>
              <a:spLocks/>
            </p:cNvSpPr>
            <p:nvPr/>
          </p:nvSpPr>
          <p:spPr bwMode="auto">
            <a:xfrm>
              <a:off x="7610475" y="5313363"/>
              <a:ext cx="44450" cy="15875"/>
            </a:xfrm>
            <a:custGeom>
              <a:avLst/>
              <a:gdLst>
                <a:gd name="T0" fmla="*/ 0 w 28"/>
                <a:gd name="T1" fmla="*/ 0 h 10"/>
                <a:gd name="T2" fmla="*/ 0 w 28"/>
                <a:gd name="T3" fmla="*/ 25201563 h 10"/>
                <a:gd name="T4" fmla="*/ 70564375 w 28"/>
                <a:gd name="T5" fmla="*/ 25201563 h 10"/>
                <a:gd name="T6" fmla="*/ 70564375 w 28"/>
                <a:gd name="T7" fmla="*/ 0 h 10"/>
                <a:gd name="T8" fmla="*/ 0 w 28"/>
                <a:gd name="T9" fmla="*/ 0 h 10"/>
                <a:gd name="T10" fmla="*/ 0 w 28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0"/>
                <a:gd name="T20" fmla="*/ 28 w 28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0">
                  <a:moveTo>
                    <a:pt x="0" y="0"/>
                  </a:move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0" name="Freeform 335"/>
            <p:cNvSpPr>
              <a:spLocks/>
            </p:cNvSpPr>
            <p:nvPr/>
          </p:nvSpPr>
          <p:spPr bwMode="auto">
            <a:xfrm>
              <a:off x="7658100" y="5313363"/>
              <a:ext cx="47625" cy="15875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0 w 30"/>
                <a:gd name="T9" fmla="*/ 0 h 10"/>
                <a:gd name="T10" fmla="*/ 0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1" name="Freeform 336"/>
            <p:cNvSpPr>
              <a:spLocks/>
            </p:cNvSpPr>
            <p:nvPr/>
          </p:nvSpPr>
          <p:spPr bwMode="auto">
            <a:xfrm>
              <a:off x="7708900" y="5313363"/>
              <a:ext cx="44450" cy="15875"/>
            </a:xfrm>
            <a:custGeom>
              <a:avLst/>
              <a:gdLst>
                <a:gd name="T0" fmla="*/ 0 w 28"/>
                <a:gd name="T1" fmla="*/ 0 h 10"/>
                <a:gd name="T2" fmla="*/ 0 w 28"/>
                <a:gd name="T3" fmla="*/ 25201563 h 10"/>
                <a:gd name="T4" fmla="*/ 70564375 w 28"/>
                <a:gd name="T5" fmla="*/ 25201563 h 10"/>
                <a:gd name="T6" fmla="*/ 70564375 w 28"/>
                <a:gd name="T7" fmla="*/ 0 h 10"/>
                <a:gd name="T8" fmla="*/ 0 w 28"/>
                <a:gd name="T9" fmla="*/ 0 h 10"/>
                <a:gd name="T10" fmla="*/ 0 w 28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0"/>
                <a:gd name="T20" fmla="*/ 28 w 28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0">
                  <a:moveTo>
                    <a:pt x="0" y="0"/>
                  </a:move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2" name="Freeform 337"/>
            <p:cNvSpPr>
              <a:spLocks/>
            </p:cNvSpPr>
            <p:nvPr/>
          </p:nvSpPr>
          <p:spPr bwMode="auto">
            <a:xfrm>
              <a:off x="7756525" y="531336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3" name="Freeform 338"/>
            <p:cNvSpPr>
              <a:spLocks/>
            </p:cNvSpPr>
            <p:nvPr/>
          </p:nvSpPr>
          <p:spPr bwMode="auto">
            <a:xfrm>
              <a:off x="7807325" y="5313363"/>
              <a:ext cx="47625" cy="15875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0564375 w 30"/>
                <a:gd name="T7" fmla="*/ 0 h 10"/>
                <a:gd name="T8" fmla="*/ 0 w 30"/>
                <a:gd name="T9" fmla="*/ 0 h 10"/>
                <a:gd name="T10" fmla="*/ 0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Freeform 339"/>
            <p:cNvSpPr>
              <a:spLocks/>
            </p:cNvSpPr>
            <p:nvPr/>
          </p:nvSpPr>
          <p:spPr bwMode="auto">
            <a:xfrm>
              <a:off x="7851775" y="5313363"/>
              <a:ext cx="57150" cy="15875"/>
            </a:xfrm>
            <a:custGeom>
              <a:avLst/>
              <a:gdLst>
                <a:gd name="T0" fmla="*/ 0 w 36"/>
                <a:gd name="T1" fmla="*/ 0 h 10"/>
                <a:gd name="T2" fmla="*/ 10080625 w 36"/>
                <a:gd name="T3" fmla="*/ 25201563 h 10"/>
                <a:gd name="T4" fmla="*/ 90725625 w 36"/>
                <a:gd name="T5" fmla="*/ 25201563 h 10"/>
                <a:gd name="T6" fmla="*/ 80645000 w 36"/>
                <a:gd name="T7" fmla="*/ 0 h 10"/>
                <a:gd name="T8" fmla="*/ 0 w 36"/>
                <a:gd name="T9" fmla="*/ 0 h 10"/>
                <a:gd name="T10" fmla="*/ 0 w 36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10"/>
                <a:gd name="T20" fmla="*/ 36 w 36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10">
                  <a:moveTo>
                    <a:pt x="0" y="0"/>
                  </a:moveTo>
                  <a:lnTo>
                    <a:pt x="4" y="1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5" name="Freeform 340"/>
            <p:cNvSpPr>
              <a:spLocks/>
            </p:cNvSpPr>
            <p:nvPr/>
          </p:nvSpPr>
          <p:spPr bwMode="auto">
            <a:xfrm>
              <a:off x="7369175" y="5332413"/>
              <a:ext cx="44450" cy="15875"/>
            </a:xfrm>
            <a:custGeom>
              <a:avLst/>
              <a:gdLst>
                <a:gd name="T0" fmla="*/ 5040313 w 28"/>
                <a:gd name="T1" fmla="*/ 0 h 10"/>
                <a:gd name="T2" fmla="*/ 0 w 28"/>
                <a:gd name="T3" fmla="*/ 25201563 h 10"/>
                <a:gd name="T4" fmla="*/ 65524063 w 28"/>
                <a:gd name="T5" fmla="*/ 25201563 h 10"/>
                <a:gd name="T6" fmla="*/ 70564375 w 28"/>
                <a:gd name="T7" fmla="*/ 0 h 10"/>
                <a:gd name="T8" fmla="*/ 5040313 w 28"/>
                <a:gd name="T9" fmla="*/ 0 h 10"/>
                <a:gd name="T10" fmla="*/ 5040313 w 28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0"/>
                <a:gd name="T20" fmla="*/ 28 w 28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0">
                  <a:moveTo>
                    <a:pt x="2" y="0"/>
                  </a:moveTo>
                  <a:lnTo>
                    <a:pt x="0" y="10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6" name="Freeform 341"/>
            <p:cNvSpPr>
              <a:spLocks/>
            </p:cNvSpPr>
            <p:nvPr/>
          </p:nvSpPr>
          <p:spPr bwMode="auto">
            <a:xfrm>
              <a:off x="7315200" y="5332413"/>
              <a:ext cx="50800" cy="15875"/>
            </a:xfrm>
            <a:custGeom>
              <a:avLst/>
              <a:gdLst>
                <a:gd name="T0" fmla="*/ 10080625 w 32"/>
                <a:gd name="T1" fmla="*/ 0 h 10"/>
                <a:gd name="T2" fmla="*/ 0 w 32"/>
                <a:gd name="T3" fmla="*/ 25201563 h 10"/>
                <a:gd name="T4" fmla="*/ 75604688 w 32"/>
                <a:gd name="T5" fmla="*/ 25201563 h 10"/>
                <a:gd name="T6" fmla="*/ 80645000 w 32"/>
                <a:gd name="T7" fmla="*/ 0 h 10"/>
                <a:gd name="T8" fmla="*/ 10080625 w 32"/>
                <a:gd name="T9" fmla="*/ 0 h 10"/>
                <a:gd name="T10" fmla="*/ 10080625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4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7" name="Freeform 342"/>
            <p:cNvSpPr>
              <a:spLocks/>
            </p:cNvSpPr>
            <p:nvPr/>
          </p:nvSpPr>
          <p:spPr bwMode="auto">
            <a:xfrm>
              <a:off x="7416800" y="53324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75604688 w 32"/>
                <a:gd name="T5" fmla="*/ 25201563 h 10"/>
                <a:gd name="T6" fmla="*/ 80645000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8" name="Freeform 343"/>
            <p:cNvSpPr>
              <a:spLocks/>
            </p:cNvSpPr>
            <p:nvPr/>
          </p:nvSpPr>
          <p:spPr bwMode="auto">
            <a:xfrm>
              <a:off x="7467600" y="5332413"/>
              <a:ext cx="47625" cy="15875"/>
            </a:xfrm>
            <a:custGeom>
              <a:avLst/>
              <a:gdLst>
                <a:gd name="T0" fmla="*/ 5040313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5040313 w 30"/>
                <a:gd name="T9" fmla="*/ 0 h 10"/>
                <a:gd name="T10" fmla="*/ 5040313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2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9" name="Freeform 344"/>
            <p:cNvSpPr>
              <a:spLocks/>
            </p:cNvSpPr>
            <p:nvPr/>
          </p:nvSpPr>
          <p:spPr bwMode="auto">
            <a:xfrm>
              <a:off x="7521575" y="5332413"/>
              <a:ext cx="44450" cy="15875"/>
            </a:xfrm>
            <a:custGeom>
              <a:avLst/>
              <a:gdLst>
                <a:gd name="T0" fmla="*/ 0 w 28"/>
                <a:gd name="T1" fmla="*/ 0 h 10"/>
                <a:gd name="T2" fmla="*/ 0 w 28"/>
                <a:gd name="T3" fmla="*/ 25201563 h 10"/>
                <a:gd name="T4" fmla="*/ 70564375 w 28"/>
                <a:gd name="T5" fmla="*/ 25201563 h 10"/>
                <a:gd name="T6" fmla="*/ 70564375 w 28"/>
                <a:gd name="T7" fmla="*/ 0 h 10"/>
                <a:gd name="T8" fmla="*/ 0 w 28"/>
                <a:gd name="T9" fmla="*/ 0 h 10"/>
                <a:gd name="T10" fmla="*/ 0 w 28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0"/>
                <a:gd name="T20" fmla="*/ 28 w 28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0">
                  <a:moveTo>
                    <a:pt x="0" y="0"/>
                  </a:move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0" name="Freeform 345"/>
            <p:cNvSpPr>
              <a:spLocks/>
            </p:cNvSpPr>
            <p:nvPr/>
          </p:nvSpPr>
          <p:spPr bwMode="auto">
            <a:xfrm>
              <a:off x="7569200" y="53324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0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0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1" name="Freeform 347"/>
            <p:cNvSpPr>
              <a:spLocks/>
            </p:cNvSpPr>
            <p:nvPr/>
          </p:nvSpPr>
          <p:spPr bwMode="auto">
            <a:xfrm>
              <a:off x="7620000" y="5332413"/>
              <a:ext cx="47625" cy="15875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0 w 30"/>
                <a:gd name="T9" fmla="*/ 0 h 10"/>
                <a:gd name="T10" fmla="*/ 0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2" name="Freeform 348"/>
            <p:cNvSpPr>
              <a:spLocks/>
            </p:cNvSpPr>
            <p:nvPr/>
          </p:nvSpPr>
          <p:spPr bwMode="auto">
            <a:xfrm>
              <a:off x="7670800" y="5332413"/>
              <a:ext cx="47625" cy="15875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5604688 w 30"/>
                <a:gd name="T7" fmla="*/ 0 h 10"/>
                <a:gd name="T8" fmla="*/ 0 w 30"/>
                <a:gd name="T9" fmla="*/ 0 h 10"/>
                <a:gd name="T10" fmla="*/ 0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3" name="Freeform 349"/>
            <p:cNvSpPr>
              <a:spLocks/>
            </p:cNvSpPr>
            <p:nvPr/>
          </p:nvSpPr>
          <p:spPr bwMode="auto">
            <a:xfrm>
              <a:off x="7721600" y="5332413"/>
              <a:ext cx="47625" cy="15875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25201563 h 10"/>
                <a:gd name="T4" fmla="*/ 75604688 w 30"/>
                <a:gd name="T5" fmla="*/ 25201563 h 10"/>
                <a:gd name="T6" fmla="*/ 70564375 w 30"/>
                <a:gd name="T7" fmla="*/ 0 h 10"/>
                <a:gd name="T8" fmla="*/ 0 w 30"/>
                <a:gd name="T9" fmla="*/ 0 h 10"/>
                <a:gd name="T10" fmla="*/ 0 w 3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0"/>
                <a:gd name="T20" fmla="*/ 30 w 3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0">
                  <a:moveTo>
                    <a:pt x="0" y="0"/>
                  </a:moveTo>
                  <a:lnTo>
                    <a:pt x="0" y="10"/>
                  </a:lnTo>
                  <a:lnTo>
                    <a:pt x="30" y="10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4" name="Freeform 350"/>
            <p:cNvSpPr>
              <a:spLocks/>
            </p:cNvSpPr>
            <p:nvPr/>
          </p:nvSpPr>
          <p:spPr bwMode="auto">
            <a:xfrm>
              <a:off x="7769225" y="53324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5" name="Freeform 351"/>
            <p:cNvSpPr>
              <a:spLocks/>
            </p:cNvSpPr>
            <p:nvPr/>
          </p:nvSpPr>
          <p:spPr bwMode="auto">
            <a:xfrm>
              <a:off x="7820025" y="53324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6" name="Freeform 352"/>
            <p:cNvSpPr>
              <a:spLocks/>
            </p:cNvSpPr>
            <p:nvPr/>
          </p:nvSpPr>
          <p:spPr bwMode="auto">
            <a:xfrm>
              <a:off x="7870825" y="5332413"/>
              <a:ext cx="50800" cy="15875"/>
            </a:xfrm>
            <a:custGeom>
              <a:avLst/>
              <a:gdLst>
                <a:gd name="T0" fmla="*/ 0 w 32"/>
                <a:gd name="T1" fmla="*/ 0 h 10"/>
                <a:gd name="T2" fmla="*/ 5040313 w 32"/>
                <a:gd name="T3" fmla="*/ 25201563 h 10"/>
                <a:gd name="T4" fmla="*/ 80645000 w 32"/>
                <a:gd name="T5" fmla="*/ 25201563 h 10"/>
                <a:gd name="T6" fmla="*/ 75604688 w 32"/>
                <a:gd name="T7" fmla="*/ 0 h 10"/>
                <a:gd name="T8" fmla="*/ 0 w 32"/>
                <a:gd name="T9" fmla="*/ 0 h 10"/>
                <a:gd name="T10" fmla="*/ 0 w 32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0"/>
                <a:gd name="T20" fmla="*/ 32 w 3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0">
                  <a:moveTo>
                    <a:pt x="0" y="0"/>
                  </a:moveTo>
                  <a:lnTo>
                    <a:pt x="2" y="10"/>
                  </a:lnTo>
                  <a:lnTo>
                    <a:pt x="32" y="10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7" name="Freeform 353"/>
            <p:cNvSpPr>
              <a:spLocks/>
            </p:cNvSpPr>
            <p:nvPr/>
          </p:nvSpPr>
          <p:spPr bwMode="auto">
            <a:xfrm>
              <a:off x="7331075" y="5351463"/>
              <a:ext cx="44450" cy="19050"/>
            </a:xfrm>
            <a:custGeom>
              <a:avLst/>
              <a:gdLst>
                <a:gd name="T0" fmla="*/ 5040313 w 28"/>
                <a:gd name="T1" fmla="*/ 0 h 12"/>
                <a:gd name="T2" fmla="*/ 0 w 28"/>
                <a:gd name="T3" fmla="*/ 30241875 h 12"/>
                <a:gd name="T4" fmla="*/ 70564375 w 28"/>
                <a:gd name="T5" fmla="*/ 30241875 h 12"/>
                <a:gd name="T6" fmla="*/ 70564375 w 28"/>
                <a:gd name="T7" fmla="*/ 0 h 12"/>
                <a:gd name="T8" fmla="*/ 5040313 w 28"/>
                <a:gd name="T9" fmla="*/ 0 h 12"/>
                <a:gd name="T10" fmla="*/ 5040313 w 28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2"/>
                <a:gd name="T20" fmla="*/ 28 w 28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2">
                  <a:moveTo>
                    <a:pt x="2" y="0"/>
                  </a:moveTo>
                  <a:lnTo>
                    <a:pt x="0" y="12"/>
                  </a:lnTo>
                  <a:lnTo>
                    <a:pt x="28" y="12"/>
                  </a:lnTo>
                  <a:lnTo>
                    <a:pt x="28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8" name="Freeform 354"/>
            <p:cNvSpPr>
              <a:spLocks/>
            </p:cNvSpPr>
            <p:nvPr/>
          </p:nvSpPr>
          <p:spPr bwMode="auto">
            <a:xfrm>
              <a:off x="7283450" y="5351463"/>
              <a:ext cx="47625" cy="19050"/>
            </a:xfrm>
            <a:custGeom>
              <a:avLst/>
              <a:gdLst>
                <a:gd name="T0" fmla="*/ 5040313 w 30"/>
                <a:gd name="T1" fmla="*/ 0 h 12"/>
                <a:gd name="T2" fmla="*/ 0 w 30"/>
                <a:gd name="T3" fmla="*/ 30241875 h 12"/>
                <a:gd name="T4" fmla="*/ 70564375 w 30"/>
                <a:gd name="T5" fmla="*/ 30241875 h 12"/>
                <a:gd name="T6" fmla="*/ 75604688 w 30"/>
                <a:gd name="T7" fmla="*/ 0 h 12"/>
                <a:gd name="T8" fmla="*/ 5040313 w 30"/>
                <a:gd name="T9" fmla="*/ 0 h 12"/>
                <a:gd name="T10" fmla="*/ 5040313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2" y="0"/>
                  </a:moveTo>
                  <a:lnTo>
                    <a:pt x="0" y="12"/>
                  </a:lnTo>
                  <a:lnTo>
                    <a:pt x="28" y="12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9" name="Freeform 355"/>
            <p:cNvSpPr>
              <a:spLocks/>
            </p:cNvSpPr>
            <p:nvPr/>
          </p:nvSpPr>
          <p:spPr bwMode="auto">
            <a:xfrm>
              <a:off x="7378700" y="5351463"/>
              <a:ext cx="47625" cy="19050"/>
            </a:xfrm>
            <a:custGeom>
              <a:avLst/>
              <a:gdLst>
                <a:gd name="T0" fmla="*/ 5040313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5040313 w 30"/>
                <a:gd name="T9" fmla="*/ 0 h 12"/>
                <a:gd name="T10" fmla="*/ 5040313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2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0" name="Freeform 356"/>
            <p:cNvSpPr>
              <a:spLocks/>
            </p:cNvSpPr>
            <p:nvPr/>
          </p:nvSpPr>
          <p:spPr bwMode="auto">
            <a:xfrm>
              <a:off x="7426325" y="5351463"/>
              <a:ext cx="47625" cy="19050"/>
            </a:xfrm>
            <a:custGeom>
              <a:avLst/>
              <a:gdLst>
                <a:gd name="T0" fmla="*/ 5040313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5040313 w 30"/>
                <a:gd name="T9" fmla="*/ 0 h 12"/>
                <a:gd name="T10" fmla="*/ 5040313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2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1" name="Freeform 357"/>
            <p:cNvSpPr>
              <a:spLocks/>
            </p:cNvSpPr>
            <p:nvPr/>
          </p:nvSpPr>
          <p:spPr bwMode="auto">
            <a:xfrm>
              <a:off x="7477125" y="5351463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2" name="Freeform 358"/>
            <p:cNvSpPr>
              <a:spLocks/>
            </p:cNvSpPr>
            <p:nvPr/>
          </p:nvSpPr>
          <p:spPr bwMode="auto">
            <a:xfrm>
              <a:off x="7527925" y="5351463"/>
              <a:ext cx="44450" cy="19050"/>
            </a:xfrm>
            <a:custGeom>
              <a:avLst/>
              <a:gdLst>
                <a:gd name="T0" fmla="*/ 0 w 28"/>
                <a:gd name="T1" fmla="*/ 0 h 12"/>
                <a:gd name="T2" fmla="*/ 0 w 28"/>
                <a:gd name="T3" fmla="*/ 30241875 h 12"/>
                <a:gd name="T4" fmla="*/ 70564375 w 28"/>
                <a:gd name="T5" fmla="*/ 30241875 h 12"/>
                <a:gd name="T6" fmla="*/ 70564375 w 28"/>
                <a:gd name="T7" fmla="*/ 0 h 12"/>
                <a:gd name="T8" fmla="*/ 0 w 28"/>
                <a:gd name="T9" fmla="*/ 0 h 12"/>
                <a:gd name="T10" fmla="*/ 0 w 28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2"/>
                <a:gd name="T20" fmla="*/ 28 w 28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2">
                  <a:moveTo>
                    <a:pt x="0" y="0"/>
                  </a:moveTo>
                  <a:lnTo>
                    <a:pt x="0" y="12"/>
                  </a:lnTo>
                  <a:lnTo>
                    <a:pt x="28" y="1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3" name="Freeform 359"/>
            <p:cNvSpPr>
              <a:spLocks/>
            </p:cNvSpPr>
            <p:nvPr/>
          </p:nvSpPr>
          <p:spPr bwMode="auto">
            <a:xfrm>
              <a:off x="7575550" y="5351463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0564375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4" name="Freeform 360"/>
            <p:cNvSpPr>
              <a:spLocks/>
            </p:cNvSpPr>
            <p:nvPr/>
          </p:nvSpPr>
          <p:spPr bwMode="auto">
            <a:xfrm>
              <a:off x="7623175" y="5351463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0 w 30"/>
                <a:gd name="T3" fmla="*/ 30241875 h 12"/>
                <a:gd name="T4" fmla="*/ 75604688 w 30"/>
                <a:gd name="T5" fmla="*/ 30241875 h 12"/>
                <a:gd name="T6" fmla="*/ 70564375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0" y="12"/>
                  </a:lnTo>
                  <a:lnTo>
                    <a:pt x="30" y="1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Freeform 361"/>
            <p:cNvSpPr>
              <a:spLocks/>
            </p:cNvSpPr>
            <p:nvPr/>
          </p:nvSpPr>
          <p:spPr bwMode="auto">
            <a:xfrm>
              <a:off x="7670800" y="5351463"/>
              <a:ext cx="47625" cy="19050"/>
            </a:xfrm>
            <a:custGeom>
              <a:avLst/>
              <a:gdLst>
                <a:gd name="T0" fmla="*/ 0 w 30"/>
                <a:gd name="T1" fmla="*/ 0 h 12"/>
                <a:gd name="T2" fmla="*/ 5040313 w 30"/>
                <a:gd name="T3" fmla="*/ 30241875 h 12"/>
                <a:gd name="T4" fmla="*/ 75604688 w 30"/>
                <a:gd name="T5" fmla="*/ 30241875 h 12"/>
                <a:gd name="T6" fmla="*/ 75604688 w 30"/>
                <a:gd name="T7" fmla="*/ 0 h 12"/>
                <a:gd name="T8" fmla="*/ 0 w 30"/>
                <a:gd name="T9" fmla="*/ 0 h 12"/>
                <a:gd name="T10" fmla="*/ 0 w 3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2"/>
                <a:gd name="T20" fmla="*/ 30 w 3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2">
                  <a:moveTo>
                    <a:pt x="0" y="0"/>
                  </a:moveTo>
                  <a:lnTo>
                    <a:pt x="2" y="12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6" name="Freeform 362"/>
            <p:cNvSpPr>
              <a:spLocks/>
            </p:cNvSpPr>
            <p:nvPr/>
          </p:nvSpPr>
          <p:spPr bwMode="auto">
            <a:xfrm>
              <a:off x="7721600" y="5351463"/>
              <a:ext cx="44450" cy="19050"/>
            </a:xfrm>
            <a:custGeom>
              <a:avLst/>
              <a:gdLst>
                <a:gd name="T0" fmla="*/ 0 w 28"/>
                <a:gd name="T1" fmla="*/ 0 h 12"/>
                <a:gd name="T2" fmla="*/ 0 w 28"/>
                <a:gd name="T3" fmla="*/ 30241875 h 12"/>
                <a:gd name="T4" fmla="*/ 70564375 w 28"/>
                <a:gd name="T5" fmla="*/ 30241875 h 12"/>
                <a:gd name="T6" fmla="*/ 65524063 w 28"/>
                <a:gd name="T7" fmla="*/ 0 h 12"/>
                <a:gd name="T8" fmla="*/ 0 w 28"/>
                <a:gd name="T9" fmla="*/ 0 h 12"/>
                <a:gd name="T10" fmla="*/ 0 w 28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2"/>
                <a:gd name="T20" fmla="*/ 28 w 28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2">
                  <a:moveTo>
                    <a:pt x="0" y="0"/>
                  </a:moveTo>
                  <a:lnTo>
                    <a:pt x="0" y="12"/>
                  </a:lnTo>
                  <a:lnTo>
                    <a:pt x="28" y="12"/>
                  </a:lnTo>
                  <a:lnTo>
                    <a:pt x="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7" name="Freeform 363"/>
            <p:cNvSpPr>
              <a:spLocks/>
            </p:cNvSpPr>
            <p:nvPr/>
          </p:nvSpPr>
          <p:spPr bwMode="auto">
            <a:xfrm>
              <a:off x="7766050" y="5351463"/>
              <a:ext cx="50800" cy="19050"/>
            </a:xfrm>
            <a:custGeom>
              <a:avLst/>
              <a:gdLst>
                <a:gd name="T0" fmla="*/ 0 w 32"/>
                <a:gd name="T1" fmla="*/ 0 h 12"/>
                <a:gd name="T2" fmla="*/ 5040313 w 32"/>
                <a:gd name="T3" fmla="*/ 30241875 h 12"/>
                <a:gd name="T4" fmla="*/ 80645000 w 32"/>
                <a:gd name="T5" fmla="*/ 30241875 h 12"/>
                <a:gd name="T6" fmla="*/ 70564375 w 32"/>
                <a:gd name="T7" fmla="*/ 0 h 12"/>
                <a:gd name="T8" fmla="*/ 0 w 32"/>
                <a:gd name="T9" fmla="*/ 0 h 12"/>
                <a:gd name="T10" fmla="*/ 0 w 3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2"/>
                <a:gd name="T20" fmla="*/ 32 w 32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2">
                  <a:moveTo>
                    <a:pt x="0" y="0"/>
                  </a:moveTo>
                  <a:lnTo>
                    <a:pt x="2" y="12"/>
                  </a:lnTo>
                  <a:lnTo>
                    <a:pt x="32" y="1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8" name="Freeform 364"/>
            <p:cNvSpPr>
              <a:spLocks/>
            </p:cNvSpPr>
            <p:nvPr/>
          </p:nvSpPr>
          <p:spPr bwMode="auto">
            <a:xfrm>
              <a:off x="7813675" y="5351463"/>
              <a:ext cx="53975" cy="19050"/>
            </a:xfrm>
            <a:custGeom>
              <a:avLst/>
              <a:gdLst>
                <a:gd name="T0" fmla="*/ 0 w 34"/>
                <a:gd name="T1" fmla="*/ 0 h 12"/>
                <a:gd name="T2" fmla="*/ 10080625 w 34"/>
                <a:gd name="T3" fmla="*/ 30241875 h 12"/>
                <a:gd name="T4" fmla="*/ 85685313 w 34"/>
                <a:gd name="T5" fmla="*/ 30241875 h 12"/>
                <a:gd name="T6" fmla="*/ 75604688 w 34"/>
                <a:gd name="T7" fmla="*/ 0 h 12"/>
                <a:gd name="T8" fmla="*/ 0 w 34"/>
                <a:gd name="T9" fmla="*/ 0 h 12"/>
                <a:gd name="T10" fmla="*/ 0 w 34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2"/>
                <a:gd name="T20" fmla="*/ 34 w 34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2">
                  <a:moveTo>
                    <a:pt x="0" y="0"/>
                  </a:moveTo>
                  <a:lnTo>
                    <a:pt x="4" y="12"/>
                  </a:lnTo>
                  <a:lnTo>
                    <a:pt x="34" y="12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Freeform 365"/>
            <p:cNvSpPr>
              <a:spLocks/>
            </p:cNvSpPr>
            <p:nvPr/>
          </p:nvSpPr>
          <p:spPr bwMode="auto">
            <a:xfrm>
              <a:off x="7350125" y="5284788"/>
              <a:ext cx="44450" cy="6350"/>
            </a:xfrm>
            <a:custGeom>
              <a:avLst/>
              <a:gdLst>
                <a:gd name="T0" fmla="*/ 5040313 w 28"/>
                <a:gd name="T1" fmla="*/ 0 h 4"/>
                <a:gd name="T2" fmla="*/ 0 w 28"/>
                <a:gd name="T3" fmla="*/ 10080625 h 4"/>
                <a:gd name="T4" fmla="*/ 65524063 w 28"/>
                <a:gd name="T5" fmla="*/ 10080625 h 4"/>
                <a:gd name="T6" fmla="*/ 70564375 w 28"/>
                <a:gd name="T7" fmla="*/ 0 h 4"/>
                <a:gd name="T8" fmla="*/ 5040313 w 28"/>
                <a:gd name="T9" fmla="*/ 0 h 4"/>
                <a:gd name="T10" fmla="*/ 5040313 w 28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4"/>
                <a:gd name="T20" fmla="*/ 28 w 28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4">
                  <a:moveTo>
                    <a:pt x="2" y="0"/>
                  </a:moveTo>
                  <a:lnTo>
                    <a:pt x="0" y="4"/>
                  </a:lnTo>
                  <a:lnTo>
                    <a:pt x="26" y="4"/>
                  </a:lnTo>
                  <a:lnTo>
                    <a:pt x="28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0" name="Freeform 366"/>
            <p:cNvSpPr>
              <a:spLocks/>
            </p:cNvSpPr>
            <p:nvPr/>
          </p:nvSpPr>
          <p:spPr bwMode="auto">
            <a:xfrm>
              <a:off x="7299325" y="5284788"/>
              <a:ext cx="47625" cy="6350"/>
            </a:xfrm>
            <a:custGeom>
              <a:avLst/>
              <a:gdLst>
                <a:gd name="T0" fmla="*/ 5040313 w 30"/>
                <a:gd name="T1" fmla="*/ 0 h 4"/>
                <a:gd name="T2" fmla="*/ 0 w 30"/>
                <a:gd name="T3" fmla="*/ 10080625 h 4"/>
                <a:gd name="T4" fmla="*/ 70564375 w 30"/>
                <a:gd name="T5" fmla="*/ 10080625 h 4"/>
                <a:gd name="T6" fmla="*/ 75604688 w 30"/>
                <a:gd name="T7" fmla="*/ 0 h 4"/>
                <a:gd name="T8" fmla="*/ 5040313 w 30"/>
                <a:gd name="T9" fmla="*/ 0 h 4"/>
                <a:gd name="T10" fmla="*/ 5040313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2" y="0"/>
                  </a:moveTo>
                  <a:lnTo>
                    <a:pt x="0" y="4"/>
                  </a:lnTo>
                  <a:lnTo>
                    <a:pt x="28" y="4"/>
                  </a:lnTo>
                  <a:lnTo>
                    <a:pt x="3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Freeform 367"/>
            <p:cNvSpPr>
              <a:spLocks/>
            </p:cNvSpPr>
            <p:nvPr/>
          </p:nvSpPr>
          <p:spPr bwMode="auto">
            <a:xfrm>
              <a:off x="7397750" y="5284788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2" name="Freeform 368"/>
            <p:cNvSpPr>
              <a:spLocks/>
            </p:cNvSpPr>
            <p:nvPr/>
          </p:nvSpPr>
          <p:spPr bwMode="auto">
            <a:xfrm>
              <a:off x="7448550" y="5284788"/>
              <a:ext cx="44450" cy="6350"/>
            </a:xfrm>
            <a:custGeom>
              <a:avLst/>
              <a:gdLst>
                <a:gd name="T0" fmla="*/ 0 w 28"/>
                <a:gd name="T1" fmla="*/ 0 h 4"/>
                <a:gd name="T2" fmla="*/ 0 w 28"/>
                <a:gd name="T3" fmla="*/ 10080625 h 4"/>
                <a:gd name="T4" fmla="*/ 70564375 w 28"/>
                <a:gd name="T5" fmla="*/ 10080625 h 4"/>
                <a:gd name="T6" fmla="*/ 70564375 w 28"/>
                <a:gd name="T7" fmla="*/ 0 h 4"/>
                <a:gd name="T8" fmla="*/ 0 w 28"/>
                <a:gd name="T9" fmla="*/ 0 h 4"/>
                <a:gd name="T10" fmla="*/ 0 w 28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4"/>
                <a:gd name="T20" fmla="*/ 28 w 28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4">
                  <a:moveTo>
                    <a:pt x="0" y="0"/>
                  </a:moveTo>
                  <a:lnTo>
                    <a:pt x="0" y="4"/>
                  </a:lnTo>
                  <a:lnTo>
                    <a:pt x="28" y="4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3" name="Freeform 369"/>
            <p:cNvSpPr>
              <a:spLocks/>
            </p:cNvSpPr>
            <p:nvPr/>
          </p:nvSpPr>
          <p:spPr bwMode="auto">
            <a:xfrm>
              <a:off x="7496175" y="5284788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4" name="Freeform 370"/>
            <p:cNvSpPr>
              <a:spLocks/>
            </p:cNvSpPr>
            <p:nvPr/>
          </p:nvSpPr>
          <p:spPr bwMode="auto">
            <a:xfrm>
              <a:off x="7546975" y="5284788"/>
              <a:ext cx="44450" cy="6350"/>
            </a:xfrm>
            <a:custGeom>
              <a:avLst/>
              <a:gdLst>
                <a:gd name="T0" fmla="*/ 0 w 28"/>
                <a:gd name="T1" fmla="*/ 0 h 4"/>
                <a:gd name="T2" fmla="*/ 0 w 28"/>
                <a:gd name="T3" fmla="*/ 10080625 h 4"/>
                <a:gd name="T4" fmla="*/ 70564375 w 28"/>
                <a:gd name="T5" fmla="*/ 10080625 h 4"/>
                <a:gd name="T6" fmla="*/ 70564375 w 28"/>
                <a:gd name="T7" fmla="*/ 0 h 4"/>
                <a:gd name="T8" fmla="*/ 0 w 28"/>
                <a:gd name="T9" fmla="*/ 0 h 4"/>
                <a:gd name="T10" fmla="*/ 0 w 28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4"/>
                <a:gd name="T20" fmla="*/ 28 w 28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4">
                  <a:moveTo>
                    <a:pt x="0" y="0"/>
                  </a:moveTo>
                  <a:lnTo>
                    <a:pt x="0" y="4"/>
                  </a:lnTo>
                  <a:lnTo>
                    <a:pt x="28" y="4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5" name="Freeform 371"/>
            <p:cNvSpPr>
              <a:spLocks/>
            </p:cNvSpPr>
            <p:nvPr/>
          </p:nvSpPr>
          <p:spPr bwMode="auto">
            <a:xfrm>
              <a:off x="7594600" y="5284788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6" name="Freeform 372"/>
            <p:cNvSpPr>
              <a:spLocks/>
            </p:cNvSpPr>
            <p:nvPr/>
          </p:nvSpPr>
          <p:spPr bwMode="auto">
            <a:xfrm>
              <a:off x="7645400" y="5284788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0 w 30"/>
                <a:gd name="T3" fmla="*/ 10080625 h 4"/>
                <a:gd name="T4" fmla="*/ 75604688 w 30"/>
                <a:gd name="T5" fmla="*/ 10080625 h 4"/>
                <a:gd name="T6" fmla="*/ 70564375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0" y="4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7" name="Freeform 373"/>
            <p:cNvSpPr>
              <a:spLocks/>
            </p:cNvSpPr>
            <p:nvPr/>
          </p:nvSpPr>
          <p:spPr bwMode="auto">
            <a:xfrm>
              <a:off x="7693025" y="5284788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5040313 w 30"/>
                <a:gd name="T3" fmla="*/ 10080625 h 4"/>
                <a:gd name="T4" fmla="*/ 75604688 w 30"/>
                <a:gd name="T5" fmla="*/ 10080625 h 4"/>
                <a:gd name="T6" fmla="*/ 75604688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2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8" name="Freeform 374"/>
            <p:cNvSpPr>
              <a:spLocks/>
            </p:cNvSpPr>
            <p:nvPr/>
          </p:nvSpPr>
          <p:spPr bwMode="auto">
            <a:xfrm>
              <a:off x="7740650" y="5284788"/>
              <a:ext cx="50800" cy="6350"/>
            </a:xfrm>
            <a:custGeom>
              <a:avLst/>
              <a:gdLst>
                <a:gd name="T0" fmla="*/ 0 w 32"/>
                <a:gd name="T1" fmla="*/ 0 h 4"/>
                <a:gd name="T2" fmla="*/ 5040313 w 32"/>
                <a:gd name="T3" fmla="*/ 10080625 h 4"/>
                <a:gd name="T4" fmla="*/ 80645000 w 32"/>
                <a:gd name="T5" fmla="*/ 10080625 h 4"/>
                <a:gd name="T6" fmla="*/ 75604688 w 32"/>
                <a:gd name="T7" fmla="*/ 0 h 4"/>
                <a:gd name="T8" fmla="*/ 0 w 32"/>
                <a:gd name="T9" fmla="*/ 0 h 4"/>
                <a:gd name="T10" fmla="*/ 0 w 32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4"/>
                <a:gd name="T20" fmla="*/ 32 w 32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4">
                  <a:moveTo>
                    <a:pt x="0" y="0"/>
                  </a:moveTo>
                  <a:lnTo>
                    <a:pt x="2" y="4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Freeform 375"/>
            <p:cNvSpPr>
              <a:spLocks/>
            </p:cNvSpPr>
            <p:nvPr/>
          </p:nvSpPr>
          <p:spPr bwMode="auto">
            <a:xfrm>
              <a:off x="7791450" y="5284788"/>
              <a:ext cx="47625" cy="6350"/>
            </a:xfrm>
            <a:custGeom>
              <a:avLst/>
              <a:gdLst>
                <a:gd name="T0" fmla="*/ 0 w 30"/>
                <a:gd name="T1" fmla="*/ 0 h 4"/>
                <a:gd name="T2" fmla="*/ 5040313 w 30"/>
                <a:gd name="T3" fmla="*/ 10080625 h 4"/>
                <a:gd name="T4" fmla="*/ 75604688 w 30"/>
                <a:gd name="T5" fmla="*/ 10080625 h 4"/>
                <a:gd name="T6" fmla="*/ 70564375 w 30"/>
                <a:gd name="T7" fmla="*/ 0 h 4"/>
                <a:gd name="T8" fmla="*/ 0 w 30"/>
                <a:gd name="T9" fmla="*/ 0 h 4"/>
                <a:gd name="T10" fmla="*/ 0 w 30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"/>
                <a:gd name="T20" fmla="*/ 30 w 30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">
                  <a:moveTo>
                    <a:pt x="0" y="0"/>
                  </a:moveTo>
                  <a:lnTo>
                    <a:pt x="2" y="4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0" name="Freeform 376"/>
            <p:cNvSpPr>
              <a:spLocks/>
            </p:cNvSpPr>
            <p:nvPr/>
          </p:nvSpPr>
          <p:spPr bwMode="auto">
            <a:xfrm>
              <a:off x="7835900" y="5284788"/>
              <a:ext cx="53975" cy="6350"/>
            </a:xfrm>
            <a:custGeom>
              <a:avLst/>
              <a:gdLst>
                <a:gd name="T0" fmla="*/ 0 w 34"/>
                <a:gd name="T1" fmla="*/ 0 h 4"/>
                <a:gd name="T2" fmla="*/ 10080625 w 34"/>
                <a:gd name="T3" fmla="*/ 10080625 h 4"/>
                <a:gd name="T4" fmla="*/ 85685313 w 34"/>
                <a:gd name="T5" fmla="*/ 10080625 h 4"/>
                <a:gd name="T6" fmla="*/ 80645000 w 34"/>
                <a:gd name="T7" fmla="*/ 0 h 4"/>
                <a:gd name="T8" fmla="*/ 0 w 34"/>
                <a:gd name="T9" fmla="*/ 0 h 4"/>
                <a:gd name="T10" fmla="*/ 0 w 34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4"/>
                <a:gd name="T20" fmla="*/ 34 w 34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4">
                  <a:moveTo>
                    <a:pt x="0" y="0"/>
                  </a:moveTo>
                  <a:lnTo>
                    <a:pt x="4" y="4"/>
                  </a:lnTo>
                  <a:lnTo>
                    <a:pt x="34" y="4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1" name="Freeform 377"/>
            <p:cNvSpPr>
              <a:spLocks/>
            </p:cNvSpPr>
            <p:nvPr/>
          </p:nvSpPr>
          <p:spPr bwMode="auto">
            <a:xfrm>
              <a:off x="7889875" y="5284788"/>
              <a:ext cx="50800" cy="6350"/>
            </a:xfrm>
            <a:custGeom>
              <a:avLst/>
              <a:gdLst>
                <a:gd name="T0" fmla="*/ 0 w 32"/>
                <a:gd name="T1" fmla="*/ 0 h 4"/>
                <a:gd name="T2" fmla="*/ 5040313 w 32"/>
                <a:gd name="T3" fmla="*/ 10080625 h 4"/>
                <a:gd name="T4" fmla="*/ 80645000 w 32"/>
                <a:gd name="T5" fmla="*/ 10080625 h 4"/>
                <a:gd name="T6" fmla="*/ 75604688 w 32"/>
                <a:gd name="T7" fmla="*/ 0 h 4"/>
                <a:gd name="T8" fmla="*/ 0 w 32"/>
                <a:gd name="T9" fmla="*/ 0 h 4"/>
                <a:gd name="T10" fmla="*/ 0 w 32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4"/>
                <a:gd name="T20" fmla="*/ 32 w 32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4">
                  <a:moveTo>
                    <a:pt x="0" y="0"/>
                  </a:moveTo>
                  <a:lnTo>
                    <a:pt x="2" y="4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2" name="Freeform 378"/>
            <p:cNvSpPr>
              <a:spLocks/>
            </p:cNvSpPr>
            <p:nvPr/>
          </p:nvSpPr>
          <p:spPr bwMode="auto">
            <a:xfrm>
              <a:off x="7908925" y="5313363"/>
              <a:ext cx="57150" cy="34925"/>
            </a:xfrm>
            <a:custGeom>
              <a:avLst/>
              <a:gdLst>
                <a:gd name="T0" fmla="*/ 0 w 36"/>
                <a:gd name="T1" fmla="*/ 0 h 22"/>
                <a:gd name="T2" fmla="*/ 10080625 w 36"/>
                <a:gd name="T3" fmla="*/ 25201563 h 22"/>
                <a:gd name="T4" fmla="*/ 30241875 w 36"/>
                <a:gd name="T5" fmla="*/ 25201563 h 22"/>
                <a:gd name="T6" fmla="*/ 40322500 w 36"/>
                <a:gd name="T7" fmla="*/ 55443438 h 22"/>
                <a:gd name="T8" fmla="*/ 90725625 w 36"/>
                <a:gd name="T9" fmla="*/ 55443438 h 22"/>
                <a:gd name="T10" fmla="*/ 65524063 w 36"/>
                <a:gd name="T11" fmla="*/ 0 h 22"/>
                <a:gd name="T12" fmla="*/ 0 w 36"/>
                <a:gd name="T13" fmla="*/ 0 h 22"/>
                <a:gd name="T14" fmla="*/ 0 w 36"/>
                <a:gd name="T15" fmla="*/ 0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"/>
                <a:gd name="T25" fmla="*/ 0 h 22"/>
                <a:gd name="T26" fmla="*/ 36 w 36"/>
                <a:gd name="T27" fmla="*/ 22 h 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" h="22">
                  <a:moveTo>
                    <a:pt x="0" y="0"/>
                  </a:moveTo>
                  <a:lnTo>
                    <a:pt x="4" y="10"/>
                  </a:lnTo>
                  <a:lnTo>
                    <a:pt x="12" y="10"/>
                  </a:lnTo>
                  <a:lnTo>
                    <a:pt x="16" y="22"/>
                  </a:lnTo>
                  <a:lnTo>
                    <a:pt x="36" y="22"/>
                  </a:lnTo>
                  <a:lnTo>
                    <a:pt x="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3" name="Freeform 379"/>
            <p:cNvSpPr>
              <a:spLocks/>
            </p:cNvSpPr>
            <p:nvPr/>
          </p:nvSpPr>
          <p:spPr bwMode="auto">
            <a:xfrm>
              <a:off x="7864475" y="5351463"/>
              <a:ext cx="111125" cy="19050"/>
            </a:xfrm>
            <a:custGeom>
              <a:avLst/>
              <a:gdLst>
                <a:gd name="T0" fmla="*/ 161290000 w 70"/>
                <a:gd name="T1" fmla="*/ 0 h 12"/>
                <a:gd name="T2" fmla="*/ 176410938 w 70"/>
                <a:gd name="T3" fmla="*/ 30241875 h 12"/>
                <a:gd name="T4" fmla="*/ 10080625 w 70"/>
                <a:gd name="T5" fmla="*/ 30241875 h 12"/>
                <a:gd name="T6" fmla="*/ 0 w 70"/>
                <a:gd name="T7" fmla="*/ 0 h 12"/>
                <a:gd name="T8" fmla="*/ 161290000 w 70"/>
                <a:gd name="T9" fmla="*/ 0 h 12"/>
                <a:gd name="T10" fmla="*/ 161290000 w 7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12"/>
                <a:gd name="T20" fmla="*/ 70 w 7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12">
                  <a:moveTo>
                    <a:pt x="64" y="0"/>
                  </a:moveTo>
                  <a:lnTo>
                    <a:pt x="70" y="12"/>
                  </a:lnTo>
                  <a:lnTo>
                    <a:pt x="4" y="12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17" name="Freeform 380"/>
          <p:cNvSpPr>
            <a:spLocks/>
          </p:cNvSpPr>
          <p:nvPr/>
        </p:nvSpPr>
        <p:spPr bwMode="auto">
          <a:xfrm>
            <a:off x="7254875" y="4586288"/>
            <a:ext cx="679450" cy="431800"/>
          </a:xfrm>
          <a:custGeom>
            <a:avLst/>
            <a:gdLst>
              <a:gd name="T0" fmla="*/ 1078626875 w 428"/>
              <a:gd name="T1" fmla="*/ 685482500 h 272"/>
              <a:gd name="T2" fmla="*/ 0 w 428"/>
              <a:gd name="T3" fmla="*/ 685482500 h 272"/>
              <a:gd name="T4" fmla="*/ 0 w 428"/>
              <a:gd name="T5" fmla="*/ 0 h 272"/>
              <a:gd name="T6" fmla="*/ 1078626875 w 428"/>
              <a:gd name="T7" fmla="*/ 0 h 272"/>
              <a:gd name="T8" fmla="*/ 1078626875 w 428"/>
              <a:gd name="T9" fmla="*/ 685482500 h 272"/>
              <a:gd name="T10" fmla="*/ 1078626875 w 428"/>
              <a:gd name="T11" fmla="*/ 685482500 h 2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8"/>
              <a:gd name="T19" fmla="*/ 0 h 272"/>
              <a:gd name="T20" fmla="*/ 428 w 428"/>
              <a:gd name="T21" fmla="*/ 272 h 2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8" h="272">
                <a:moveTo>
                  <a:pt x="428" y="272"/>
                </a:moveTo>
                <a:lnTo>
                  <a:pt x="0" y="272"/>
                </a:lnTo>
                <a:lnTo>
                  <a:pt x="0" y="0"/>
                </a:lnTo>
                <a:lnTo>
                  <a:pt x="428" y="0"/>
                </a:lnTo>
                <a:lnTo>
                  <a:pt x="428" y="272"/>
                </a:lnTo>
                <a:close/>
              </a:path>
            </a:pathLst>
          </a:custGeom>
          <a:solidFill>
            <a:srgbClr val="E0F3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8" name="Freeform 381"/>
          <p:cNvSpPr>
            <a:spLocks/>
          </p:cNvSpPr>
          <p:nvPr/>
        </p:nvSpPr>
        <p:spPr bwMode="auto">
          <a:xfrm>
            <a:off x="1155700" y="4945063"/>
            <a:ext cx="473075" cy="755650"/>
          </a:xfrm>
          <a:custGeom>
            <a:avLst/>
            <a:gdLst>
              <a:gd name="T0" fmla="*/ 751006563 w 298"/>
              <a:gd name="T1" fmla="*/ 1023183438 h 476"/>
              <a:gd name="T2" fmla="*/ 751006563 w 298"/>
              <a:gd name="T3" fmla="*/ 146169063 h 476"/>
              <a:gd name="T4" fmla="*/ 751006563 w 298"/>
              <a:gd name="T5" fmla="*/ 146169063 h 476"/>
              <a:gd name="T6" fmla="*/ 751006563 w 298"/>
              <a:gd name="T7" fmla="*/ 131048125 h 476"/>
              <a:gd name="T8" fmla="*/ 745966250 w 298"/>
              <a:gd name="T9" fmla="*/ 115927188 h 476"/>
              <a:gd name="T10" fmla="*/ 740925938 w 298"/>
              <a:gd name="T11" fmla="*/ 105846563 h 476"/>
              <a:gd name="T12" fmla="*/ 725805000 w 298"/>
              <a:gd name="T13" fmla="*/ 90725625 h 476"/>
              <a:gd name="T14" fmla="*/ 690522813 w 298"/>
              <a:gd name="T15" fmla="*/ 65524063 h 476"/>
              <a:gd name="T16" fmla="*/ 645160000 w 298"/>
              <a:gd name="T17" fmla="*/ 45362813 h 476"/>
              <a:gd name="T18" fmla="*/ 584676250 w 298"/>
              <a:gd name="T19" fmla="*/ 25201563 h 476"/>
              <a:gd name="T20" fmla="*/ 519152188 w 298"/>
              <a:gd name="T21" fmla="*/ 10080625 h 476"/>
              <a:gd name="T22" fmla="*/ 448587813 w 298"/>
              <a:gd name="T23" fmla="*/ 0 h 476"/>
              <a:gd name="T24" fmla="*/ 372983125 w 298"/>
              <a:gd name="T25" fmla="*/ 0 h 476"/>
              <a:gd name="T26" fmla="*/ 372983125 w 298"/>
              <a:gd name="T27" fmla="*/ 0 h 476"/>
              <a:gd name="T28" fmla="*/ 297378438 w 298"/>
              <a:gd name="T29" fmla="*/ 0 h 476"/>
              <a:gd name="T30" fmla="*/ 226814063 w 298"/>
              <a:gd name="T31" fmla="*/ 10080625 h 476"/>
              <a:gd name="T32" fmla="*/ 166330313 w 298"/>
              <a:gd name="T33" fmla="*/ 20161250 h 476"/>
              <a:gd name="T34" fmla="*/ 110886875 w 298"/>
              <a:gd name="T35" fmla="*/ 35282188 h 476"/>
              <a:gd name="T36" fmla="*/ 65524063 w 298"/>
              <a:gd name="T37" fmla="*/ 55443438 h 476"/>
              <a:gd name="T38" fmla="*/ 30241875 w 298"/>
              <a:gd name="T39" fmla="*/ 80645000 h 476"/>
              <a:gd name="T40" fmla="*/ 20161250 w 298"/>
              <a:gd name="T41" fmla="*/ 90725625 h 476"/>
              <a:gd name="T42" fmla="*/ 10080625 w 298"/>
              <a:gd name="T43" fmla="*/ 110886875 h 476"/>
              <a:gd name="T44" fmla="*/ 5040313 w 298"/>
              <a:gd name="T45" fmla="*/ 126007813 h 476"/>
              <a:gd name="T46" fmla="*/ 5040313 w 298"/>
              <a:gd name="T47" fmla="*/ 146169063 h 476"/>
              <a:gd name="T48" fmla="*/ 0 w 298"/>
              <a:gd name="T49" fmla="*/ 146169063 h 476"/>
              <a:gd name="T50" fmla="*/ 0 w 298"/>
              <a:gd name="T51" fmla="*/ 1023183438 h 476"/>
              <a:gd name="T52" fmla="*/ 0 w 298"/>
              <a:gd name="T53" fmla="*/ 1023183438 h 476"/>
              <a:gd name="T54" fmla="*/ 0 w 298"/>
              <a:gd name="T55" fmla="*/ 1038304375 h 476"/>
              <a:gd name="T56" fmla="*/ 0 w 298"/>
              <a:gd name="T57" fmla="*/ 1038304375 h 476"/>
              <a:gd name="T58" fmla="*/ 0 w 298"/>
              <a:gd name="T59" fmla="*/ 1053425313 h 476"/>
              <a:gd name="T60" fmla="*/ 0 w 298"/>
              <a:gd name="T61" fmla="*/ 1058465625 h 476"/>
              <a:gd name="T62" fmla="*/ 0 w 298"/>
              <a:gd name="T63" fmla="*/ 1058465625 h 476"/>
              <a:gd name="T64" fmla="*/ 0 w 298"/>
              <a:gd name="T65" fmla="*/ 1058465625 h 476"/>
              <a:gd name="T66" fmla="*/ 5040313 w 298"/>
              <a:gd name="T67" fmla="*/ 1073586563 h 476"/>
              <a:gd name="T68" fmla="*/ 15120938 w 298"/>
              <a:gd name="T69" fmla="*/ 1093747813 h 476"/>
              <a:gd name="T70" fmla="*/ 40322500 w 298"/>
              <a:gd name="T71" fmla="*/ 1118949375 h 476"/>
              <a:gd name="T72" fmla="*/ 75604688 w 298"/>
              <a:gd name="T73" fmla="*/ 1144150938 h 476"/>
              <a:gd name="T74" fmla="*/ 120967500 w 298"/>
              <a:gd name="T75" fmla="*/ 1164312188 h 476"/>
              <a:gd name="T76" fmla="*/ 176410938 w 298"/>
              <a:gd name="T77" fmla="*/ 1179433125 h 476"/>
              <a:gd name="T78" fmla="*/ 236894688 w 298"/>
              <a:gd name="T79" fmla="*/ 1189513750 h 476"/>
              <a:gd name="T80" fmla="*/ 302418750 w 298"/>
              <a:gd name="T81" fmla="*/ 1194554063 h 476"/>
              <a:gd name="T82" fmla="*/ 372983125 w 298"/>
              <a:gd name="T83" fmla="*/ 1199594375 h 476"/>
              <a:gd name="T84" fmla="*/ 372983125 w 298"/>
              <a:gd name="T85" fmla="*/ 1199594375 h 476"/>
              <a:gd name="T86" fmla="*/ 448587813 w 298"/>
              <a:gd name="T87" fmla="*/ 1194554063 h 476"/>
              <a:gd name="T88" fmla="*/ 514111875 w 298"/>
              <a:gd name="T89" fmla="*/ 1189513750 h 476"/>
              <a:gd name="T90" fmla="*/ 574595625 w 298"/>
              <a:gd name="T91" fmla="*/ 1179433125 h 476"/>
              <a:gd name="T92" fmla="*/ 630039063 w 298"/>
              <a:gd name="T93" fmla="*/ 1164312188 h 476"/>
              <a:gd name="T94" fmla="*/ 675401875 w 298"/>
              <a:gd name="T95" fmla="*/ 1144150938 h 476"/>
              <a:gd name="T96" fmla="*/ 710684063 w 298"/>
              <a:gd name="T97" fmla="*/ 1118949375 h 476"/>
              <a:gd name="T98" fmla="*/ 735885625 w 298"/>
              <a:gd name="T99" fmla="*/ 1093747813 h 476"/>
              <a:gd name="T100" fmla="*/ 745966250 w 298"/>
              <a:gd name="T101" fmla="*/ 1073586563 h 476"/>
              <a:gd name="T102" fmla="*/ 751006563 w 298"/>
              <a:gd name="T103" fmla="*/ 1058465625 h 476"/>
              <a:gd name="T104" fmla="*/ 751006563 w 298"/>
              <a:gd name="T105" fmla="*/ 1058465625 h 476"/>
              <a:gd name="T106" fmla="*/ 751006563 w 298"/>
              <a:gd name="T107" fmla="*/ 1053425313 h 476"/>
              <a:gd name="T108" fmla="*/ 751006563 w 298"/>
              <a:gd name="T109" fmla="*/ 1053425313 h 476"/>
              <a:gd name="T110" fmla="*/ 751006563 w 298"/>
              <a:gd name="T111" fmla="*/ 1038304375 h 476"/>
              <a:gd name="T112" fmla="*/ 751006563 w 298"/>
              <a:gd name="T113" fmla="*/ 1038304375 h 476"/>
              <a:gd name="T114" fmla="*/ 751006563 w 298"/>
              <a:gd name="T115" fmla="*/ 1023183438 h 476"/>
              <a:gd name="T116" fmla="*/ 751006563 w 298"/>
              <a:gd name="T117" fmla="*/ 1023183438 h 47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98"/>
              <a:gd name="T178" fmla="*/ 0 h 476"/>
              <a:gd name="T179" fmla="*/ 298 w 298"/>
              <a:gd name="T180" fmla="*/ 476 h 47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98" h="476">
                <a:moveTo>
                  <a:pt x="298" y="406"/>
                </a:moveTo>
                <a:lnTo>
                  <a:pt x="298" y="58"/>
                </a:lnTo>
                <a:lnTo>
                  <a:pt x="298" y="52"/>
                </a:lnTo>
                <a:lnTo>
                  <a:pt x="296" y="46"/>
                </a:lnTo>
                <a:lnTo>
                  <a:pt x="294" y="42"/>
                </a:lnTo>
                <a:lnTo>
                  <a:pt x="288" y="36"/>
                </a:lnTo>
                <a:lnTo>
                  <a:pt x="274" y="26"/>
                </a:lnTo>
                <a:lnTo>
                  <a:pt x="256" y="18"/>
                </a:lnTo>
                <a:lnTo>
                  <a:pt x="232" y="10"/>
                </a:lnTo>
                <a:lnTo>
                  <a:pt x="206" y="4"/>
                </a:lnTo>
                <a:lnTo>
                  <a:pt x="178" y="0"/>
                </a:lnTo>
                <a:lnTo>
                  <a:pt x="148" y="0"/>
                </a:lnTo>
                <a:lnTo>
                  <a:pt x="118" y="0"/>
                </a:lnTo>
                <a:lnTo>
                  <a:pt x="90" y="4"/>
                </a:lnTo>
                <a:lnTo>
                  <a:pt x="66" y="8"/>
                </a:lnTo>
                <a:lnTo>
                  <a:pt x="44" y="14"/>
                </a:lnTo>
                <a:lnTo>
                  <a:pt x="26" y="22"/>
                </a:lnTo>
                <a:lnTo>
                  <a:pt x="12" y="32"/>
                </a:lnTo>
                <a:lnTo>
                  <a:pt x="8" y="36"/>
                </a:lnTo>
                <a:lnTo>
                  <a:pt x="4" y="44"/>
                </a:lnTo>
                <a:lnTo>
                  <a:pt x="2" y="50"/>
                </a:lnTo>
                <a:lnTo>
                  <a:pt x="2" y="58"/>
                </a:lnTo>
                <a:lnTo>
                  <a:pt x="0" y="58"/>
                </a:lnTo>
                <a:lnTo>
                  <a:pt x="0" y="406"/>
                </a:lnTo>
                <a:lnTo>
                  <a:pt x="0" y="412"/>
                </a:lnTo>
                <a:lnTo>
                  <a:pt x="0" y="418"/>
                </a:lnTo>
                <a:lnTo>
                  <a:pt x="0" y="420"/>
                </a:lnTo>
                <a:lnTo>
                  <a:pt x="2" y="426"/>
                </a:lnTo>
                <a:lnTo>
                  <a:pt x="6" y="434"/>
                </a:lnTo>
                <a:lnTo>
                  <a:pt x="16" y="444"/>
                </a:lnTo>
                <a:lnTo>
                  <a:pt x="30" y="454"/>
                </a:lnTo>
                <a:lnTo>
                  <a:pt x="48" y="462"/>
                </a:lnTo>
                <a:lnTo>
                  <a:pt x="70" y="468"/>
                </a:lnTo>
                <a:lnTo>
                  <a:pt x="94" y="472"/>
                </a:lnTo>
                <a:lnTo>
                  <a:pt x="120" y="474"/>
                </a:lnTo>
                <a:lnTo>
                  <a:pt x="148" y="476"/>
                </a:lnTo>
                <a:lnTo>
                  <a:pt x="178" y="474"/>
                </a:lnTo>
                <a:lnTo>
                  <a:pt x="204" y="472"/>
                </a:lnTo>
                <a:lnTo>
                  <a:pt x="228" y="468"/>
                </a:lnTo>
                <a:lnTo>
                  <a:pt x="250" y="462"/>
                </a:lnTo>
                <a:lnTo>
                  <a:pt x="268" y="454"/>
                </a:lnTo>
                <a:lnTo>
                  <a:pt x="282" y="444"/>
                </a:lnTo>
                <a:lnTo>
                  <a:pt x="292" y="434"/>
                </a:lnTo>
                <a:lnTo>
                  <a:pt x="296" y="426"/>
                </a:lnTo>
                <a:lnTo>
                  <a:pt x="298" y="420"/>
                </a:lnTo>
                <a:lnTo>
                  <a:pt x="298" y="418"/>
                </a:lnTo>
                <a:lnTo>
                  <a:pt x="298" y="412"/>
                </a:lnTo>
                <a:lnTo>
                  <a:pt x="298" y="406"/>
                </a:lnTo>
                <a:close/>
              </a:path>
            </a:pathLst>
          </a:custGeom>
          <a:solidFill>
            <a:srgbClr val="A9BDC9"/>
          </a:solidFill>
          <a:ln w="16">
            <a:solidFill>
              <a:srgbClr val="CCECF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219" name="Group 266"/>
          <p:cNvGrpSpPr>
            <a:grpSpLocks/>
          </p:cNvGrpSpPr>
          <p:nvPr/>
        </p:nvGrpSpPr>
        <p:grpSpPr bwMode="auto">
          <a:xfrm>
            <a:off x="1155700" y="4945063"/>
            <a:ext cx="473075" cy="755650"/>
            <a:chOff x="1092200" y="5059363"/>
            <a:chExt cx="473075" cy="755650"/>
          </a:xfrm>
        </p:grpSpPr>
        <p:sp>
          <p:nvSpPr>
            <p:cNvPr id="7252" name="Freeform 382"/>
            <p:cNvSpPr>
              <a:spLocks/>
            </p:cNvSpPr>
            <p:nvPr/>
          </p:nvSpPr>
          <p:spPr bwMode="auto">
            <a:xfrm>
              <a:off x="1092200" y="5348288"/>
              <a:ext cx="473075" cy="168275"/>
            </a:xfrm>
            <a:custGeom>
              <a:avLst/>
              <a:gdLst>
                <a:gd name="T0" fmla="*/ 751006563 w 298"/>
                <a:gd name="T1" fmla="*/ 131048125 h 106"/>
                <a:gd name="T2" fmla="*/ 751006563 w 298"/>
                <a:gd name="T3" fmla="*/ 131048125 h 106"/>
                <a:gd name="T4" fmla="*/ 751006563 w 298"/>
                <a:gd name="T5" fmla="*/ 146169063 h 106"/>
                <a:gd name="T6" fmla="*/ 745966250 w 298"/>
                <a:gd name="T7" fmla="*/ 161290000 h 106"/>
                <a:gd name="T8" fmla="*/ 720764688 w 298"/>
                <a:gd name="T9" fmla="*/ 186491563 h 106"/>
                <a:gd name="T10" fmla="*/ 685482500 w 298"/>
                <a:gd name="T11" fmla="*/ 206652813 h 106"/>
                <a:gd name="T12" fmla="*/ 640119688 w 298"/>
                <a:gd name="T13" fmla="*/ 226814063 h 106"/>
                <a:gd name="T14" fmla="*/ 584676250 w 298"/>
                <a:gd name="T15" fmla="*/ 241935000 h 106"/>
                <a:gd name="T16" fmla="*/ 519152188 w 298"/>
                <a:gd name="T17" fmla="*/ 257055938 h 106"/>
                <a:gd name="T18" fmla="*/ 448587813 w 298"/>
                <a:gd name="T19" fmla="*/ 262096250 h 106"/>
                <a:gd name="T20" fmla="*/ 372983125 w 298"/>
                <a:gd name="T21" fmla="*/ 267136563 h 106"/>
                <a:gd name="T22" fmla="*/ 372983125 w 298"/>
                <a:gd name="T23" fmla="*/ 267136563 h 106"/>
                <a:gd name="T24" fmla="*/ 297378438 w 298"/>
                <a:gd name="T25" fmla="*/ 262096250 h 106"/>
                <a:gd name="T26" fmla="*/ 226814063 w 298"/>
                <a:gd name="T27" fmla="*/ 257055938 h 106"/>
                <a:gd name="T28" fmla="*/ 166330313 w 298"/>
                <a:gd name="T29" fmla="*/ 241935000 h 106"/>
                <a:gd name="T30" fmla="*/ 110886875 w 298"/>
                <a:gd name="T31" fmla="*/ 226814063 h 106"/>
                <a:gd name="T32" fmla="*/ 60483750 w 298"/>
                <a:gd name="T33" fmla="*/ 206652813 h 106"/>
                <a:gd name="T34" fmla="*/ 30241875 w 298"/>
                <a:gd name="T35" fmla="*/ 186491563 h 106"/>
                <a:gd name="T36" fmla="*/ 5040313 w 298"/>
                <a:gd name="T37" fmla="*/ 161290000 h 106"/>
                <a:gd name="T38" fmla="*/ 0 w 298"/>
                <a:gd name="T39" fmla="*/ 146169063 h 106"/>
                <a:gd name="T40" fmla="*/ 0 w 298"/>
                <a:gd name="T41" fmla="*/ 131048125 h 106"/>
                <a:gd name="T42" fmla="*/ 0 w 298"/>
                <a:gd name="T43" fmla="*/ 131048125 h 106"/>
                <a:gd name="T44" fmla="*/ 0 w 298"/>
                <a:gd name="T45" fmla="*/ 120967500 h 106"/>
                <a:gd name="T46" fmla="*/ 5040313 w 298"/>
                <a:gd name="T47" fmla="*/ 105846563 h 106"/>
                <a:gd name="T48" fmla="*/ 30241875 w 298"/>
                <a:gd name="T49" fmla="*/ 80645000 h 106"/>
                <a:gd name="T50" fmla="*/ 60483750 w 298"/>
                <a:gd name="T51" fmla="*/ 60483750 h 106"/>
                <a:gd name="T52" fmla="*/ 110886875 w 298"/>
                <a:gd name="T53" fmla="*/ 40322500 h 106"/>
                <a:gd name="T54" fmla="*/ 166330313 w 298"/>
                <a:gd name="T55" fmla="*/ 25201563 h 106"/>
                <a:gd name="T56" fmla="*/ 226814063 w 298"/>
                <a:gd name="T57" fmla="*/ 10080625 h 106"/>
                <a:gd name="T58" fmla="*/ 297378438 w 298"/>
                <a:gd name="T59" fmla="*/ 5040313 h 106"/>
                <a:gd name="T60" fmla="*/ 372983125 w 298"/>
                <a:gd name="T61" fmla="*/ 0 h 106"/>
                <a:gd name="T62" fmla="*/ 372983125 w 298"/>
                <a:gd name="T63" fmla="*/ 0 h 106"/>
                <a:gd name="T64" fmla="*/ 448587813 w 298"/>
                <a:gd name="T65" fmla="*/ 5040313 h 106"/>
                <a:gd name="T66" fmla="*/ 519152188 w 298"/>
                <a:gd name="T67" fmla="*/ 10080625 h 106"/>
                <a:gd name="T68" fmla="*/ 584676250 w 298"/>
                <a:gd name="T69" fmla="*/ 25201563 h 106"/>
                <a:gd name="T70" fmla="*/ 640119688 w 298"/>
                <a:gd name="T71" fmla="*/ 40322500 h 106"/>
                <a:gd name="T72" fmla="*/ 685482500 w 298"/>
                <a:gd name="T73" fmla="*/ 60483750 h 106"/>
                <a:gd name="T74" fmla="*/ 720764688 w 298"/>
                <a:gd name="T75" fmla="*/ 80645000 h 106"/>
                <a:gd name="T76" fmla="*/ 745966250 w 298"/>
                <a:gd name="T77" fmla="*/ 105846563 h 106"/>
                <a:gd name="T78" fmla="*/ 751006563 w 298"/>
                <a:gd name="T79" fmla="*/ 120967500 h 106"/>
                <a:gd name="T80" fmla="*/ 751006563 w 298"/>
                <a:gd name="T81" fmla="*/ 131048125 h 106"/>
                <a:gd name="T82" fmla="*/ 751006563 w 298"/>
                <a:gd name="T83" fmla="*/ 131048125 h 1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98"/>
                <a:gd name="T127" fmla="*/ 0 h 106"/>
                <a:gd name="T128" fmla="*/ 298 w 298"/>
                <a:gd name="T129" fmla="*/ 106 h 1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98" h="106">
                  <a:moveTo>
                    <a:pt x="298" y="52"/>
                  </a:moveTo>
                  <a:lnTo>
                    <a:pt x="298" y="52"/>
                  </a:lnTo>
                  <a:lnTo>
                    <a:pt x="298" y="58"/>
                  </a:lnTo>
                  <a:lnTo>
                    <a:pt x="296" y="64"/>
                  </a:lnTo>
                  <a:lnTo>
                    <a:pt x="286" y="74"/>
                  </a:lnTo>
                  <a:lnTo>
                    <a:pt x="272" y="82"/>
                  </a:lnTo>
                  <a:lnTo>
                    <a:pt x="254" y="90"/>
                  </a:lnTo>
                  <a:lnTo>
                    <a:pt x="232" y="96"/>
                  </a:lnTo>
                  <a:lnTo>
                    <a:pt x="206" y="102"/>
                  </a:lnTo>
                  <a:lnTo>
                    <a:pt x="178" y="104"/>
                  </a:lnTo>
                  <a:lnTo>
                    <a:pt x="148" y="106"/>
                  </a:lnTo>
                  <a:lnTo>
                    <a:pt x="118" y="104"/>
                  </a:lnTo>
                  <a:lnTo>
                    <a:pt x="90" y="102"/>
                  </a:lnTo>
                  <a:lnTo>
                    <a:pt x="66" y="96"/>
                  </a:lnTo>
                  <a:lnTo>
                    <a:pt x="44" y="90"/>
                  </a:lnTo>
                  <a:lnTo>
                    <a:pt x="24" y="82"/>
                  </a:lnTo>
                  <a:lnTo>
                    <a:pt x="12" y="74"/>
                  </a:lnTo>
                  <a:lnTo>
                    <a:pt x="2" y="64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2" y="42"/>
                  </a:lnTo>
                  <a:lnTo>
                    <a:pt x="12" y="32"/>
                  </a:lnTo>
                  <a:lnTo>
                    <a:pt x="24" y="24"/>
                  </a:lnTo>
                  <a:lnTo>
                    <a:pt x="44" y="16"/>
                  </a:lnTo>
                  <a:lnTo>
                    <a:pt x="66" y="10"/>
                  </a:lnTo>
                  <a:lnTo>
                    <a:pt x="90" y="4"/>
                  </a:lnTo>
                  <a:lnTo>
                    <a:pt x="118" y="2"/>
                  </a:lnTo>
                  <a:lnTo>
                    <a:pt x="148" y="0"/>
                  </a:lnTo>
                  <a:lnTo>
                    <a:pt x="178" y="2"/>
                  </a:lnTo>
                  <a:lnTo>
                    <a:pt x="206" y="4"/>
                  </a:lnTo>
                  <a:lnTo>
                    <a:pt x="232" y="10"/>
                  </a:lnTo>
                  <a:lnTo>
                    <a:pt x="254" y="16"/>
                  </a:lnTo>
                  <a:lnTo>
                    <a:pt x="272" y="24"/>
                  </a:lnTo>
                  <a:lnTo>
                    <a:pt x="286" y="32"/>
                  </a:lnTo>
                  <a:lnTo>
                    <a:pt x="296" y="42"/>
                  </a:lnTo>
                  <a:lnTo>
                    <a:pt x="298" y="48"/>
                  </a:lnTo>
                  <a:lnTo>
                    <a:pt x="298" y="52"/>
                  </a:lnTo>
                  <a:close/>
                </a:path>
              </a:pathLst>
            </a:custGeom>
            <a:solidFill>
              <a:srgbClr val="A9BDC9"/>
            </a:solidFill>
            <a:ln w="16">
              <a:solidFill>
                <a:srgbClr val="CCEC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383"/>
            <p:cNvSpPr>
              <a:spLocks/>
            </p:cNvSpPr>
            <p:nvPr/>
          </p:nvSpPr>
          <p:spPr bwMode="auto">
            <a:xfrm>
              <a:off x="1092200" y="5646738"/>
              <a:ext cx="473075" cy="168275"/>
            </a:xfrm>
            <a:custGeom>
              <a:avLst/>
              <a:gdLst>
                <a:gd name="T0" fmla="*/ 751006563 w 298"/>
                <a:gd name="T1" fmla="*/ 131048125 h 106"/>
                <a:gd name="T2" fmla="*/ 751006563 w 298"/>
                <a:gd name="T3" fmla="*/ 131048125 h 106"/>
                <a:gd name="T4" fmla="*/ 751006563 w 298"/>
                <a:gd name="T5" fmla="*/ 146169063 h 106"/>
                <a:gd name="T6" fmla="*/ 745966250 w 298"/>
                <a:gd name="T7" fmla="*/ 161290000 h 106"/>
                <a:gd name="T8" fmla="*/ 720764688 w 298"/>
                <a:gd name="T9" fmla="*/ 186491563 h 106"/>
                <a:gd name="T10" fmla="*/ 685482500 w 298"/>
                <a:gd name="T11" fmla="*/ 206652813 h 106"/>
                <a:gd name="T12" fmla="*/ 640119688 w 298"/>
                <a:gd name="T13" fmla="*/ 226814063 h 106"/>
                <a:gd name="T14" fmla="*/ 584676250 w 298"/>
                <a:gd name="T15" fmla="*/ 241935000 h 106"/>
                <a:gd name="T16" fmla="*/ 519152188 w 298"/>
                <a:gd name="T17" fmla="*/ 257055938 h 106"/>
                <a:gd name="T18" fmla="*/ 448587813 w 298"/>
                <a:gd name="T19" fmla="*/ 262096250 h 106"/>
                <a:gd name="T20" fmla="*/ 372983125 w 298"/>
                <a:gd name="T21" fmla="*/ 267136563 h 106"/>
                <a:gd name="T22" fmla="*/ 372983125 w 298"/>
                <a:gd name="T23" fmla="*/ 267136563 h 106"/>
                <a:gd name="T24" fmla="*/ 297378438 w 298"/>
                <a:gd name="T25" fmla="*/ 262096250 h 106"/>
                <a:gd name="T26" fmla="*/ 226814063 w 298"/>
                <a:gd name="T27" fmla="*/ 257055938 h 106"/>
                <a:gd name="T28" fmla="*/ 166330313 w 298"/>
                <a:gd name="T29" fmla="*/ 241935000 h 106"/>
                <a:gd name="T30" fmla="*/ 110886875 w 298"/>
                <a:gd name="T31" fmla="*/ 226814063 h 106"/>
                <a:gd name="T32" fmla="*/ 60483750 w 298"/>
                <a:gd name="T33" fmla="*/ 206652813 h 106"/>
                <a:gd name="T34" fmla="*/ 30241875 w 298"/>
                <a:gd name="T35" fmla="*/ 186491563 h 106"/>
                <a:gd name="T36" fmla="*/ 5040313 w 298"/>
                <a:gd name="T37" fmla="*/ 161290000 h 106"/>
                <a:gd name="T38" fmla="*/ 0 w 298"/>
                <a:gd name="T39" fmla="*/ 146169063 h 106"/>
                <a:gd name="T40" fmla="*/ 0 w 298"/>
                <a:gd name="T41" fmla="*/ 131048125 h 106"/>
                <a:gd name="T42" fmla="*/ 0 w 298"/>
                <a:gd name="T43" fmla="*/ 131048125 h 106"/>
                <a:gd name="T44" fmla="*/ 0 w 298"/>
                <a:gd name="T45" fmla="*/ 120967500 h 106"/>
                <a:gd name="T46" fmla="*/ 5040313 w 298"/>
                <a:gd name="T47" fmla="*/ 105846563 h 106"/>
                <a:gd name="T48" fmla="*/ 30241875 w 298"/>
                <a:gd name="T49" fmla="*/ 80645000 h 106"/>
                <a:gd name="T50" fmla="*/ 60483750 w 298"/>
                <a:gd name="T51" fmla="*/ 60483750 h 106"/>
                <a:gd name="T52" fmla="*/ 110886875 w 298"/>
                <a:gd name="T53" fmla="*/ 40322500 h 106"/>
                <a:gd name="T54" fmla="*/ 166330313 w 298"/>
                <a:gd name="T55" fmla="*/ 25201563 h 106"/>
                <a:gd name="T56" fmla="*/ 226814063 w 298"/>
                <a:gd name="T57" fmla="*/ 10080625 h 106"/>
                <a:gd name="T58" fmla="*/ 297378438 w 298"/>
                <a:gd name="T59" fmla="*/ 5040313 h 106"/>
                <a:gd name="T60" fmla="*/ 372983125 w 298"/>
                <a:gd name="T61" fmla="*/ 0 h 106"/>
                <a:gd name="T62" fmla="*/ 372983125 w 298"/>
                <a:gd name="T63" fmla="*/ 0 h 106"/>
                <a:gd name="T64" fmla="*/ 448587813 w 298"/>
                <a:gd name="T65" fmla="*/ 5040313 h 106"/>
                <a:gd name="T66" fmla="*/ 519152188 w 298"/>
                <a:gd name="T67" fmla="*/ 10080625 h 106"/>
                <a:gd name="T68" fmla="*/ 584676250 w 298"/>
                <a:gd name="T69" fmla="*/ 25201563 h 106"/>
                <a:gd name="T70" fmla="*/ 640119688 w 298"/>
                <a:gd name="T71" fmla="*/ 40322500 h 106"/>
                <a:gd name="T72" fmla="*/ 685482500 w 298"/>
                <a:gd name="T73" fmla="*/ 60483750 h 106"/>
                <a:gd name="T74" fmla="*/ 720764688 w 298"/>
                <a:gd name="T75" fmla="*/ 80645000 h 106"/>
                <a:gd name="T76" fmla="*/ 745966250 w 298"/>
                <a:gd name="T77" fmla="*/ 105846563 h 106"/>
                <a:gd name="T78" fmla="*/ 751006563 w 298"/>
                <a:gd name="T79" fmla="*/ 120967500 h 106"/>
                <a:gd name="T80" fmla="*/ 751006563 w 298"/>
                <a:gd name="T81" fmla="*/ 131048125 h 106"/>
                <a:gd name="T82" fmla="*/ 751006563 w 298"/>
                <a:gd name="T83" fmla="*/ 131048125 h 1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98"/>
                <a:gd name="T127" fmla="*/ 0 h 106"/>
                <a:gd name="T128" fmla="*/ 298 w 298"/>
                <a:gd name="T129" fmla="*/ 106 h 1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98" h="106">
                  <a:moveTo>
                    <a:pt x="298" y="52"/>
                  </a:moveTo>
                  <a:lnTo>
                    <a:pt x="298" y="52"/>
                  </a:lnTo>
                  <a:lnTo>
                    <a:pt x="298" y="58"/>
                  </a:lnTo>
                  <a:lnTo>
                    <a:pt x="296" y="64"/>
                  </a:lnTo>
                  <a:lnTo>
                    <a:pt x="286" y="74"/>
                  </a:lnTo>
                  <a:lnTo>
                    <a:pt x="272" y="82"/>
                  </a:lnTo>
                  <a:lnTo>
                    <a:pt x="254" y="90"/>
                  </a:lnTo>
                  <a:lnTo>
                    <a:pt x="232" y="96"/>
                  </a:lnTo>
                  <a:lnTo>
                    <a:pt x="206" y="102"/>
                  </a:lnTo>
                  <a:lnTo>
                    <a:pt x="178" y="104"/>
                  </a:lnTo>
                  <a:lnTo>
                    <a:pt x="148" y="106"/>
                  </a:lnTo>
                  <a:lnTo>
                    <a:pt x="118" y="104"/>
                  </a:lnTo>
                  <a:lnTo>
                    <a:pt x="90" y="102"/>
                  </a:lnTo>
                  <a:lnTo>
                    <a:pt x="66" y="96"/>
                  </a:lnTo>
                  <a:lnTo>
                    <a:pt x="44" y="90"/>
                  </a:lnTo>
                  <a:lnTo>
                    <a:pt x="24" y="82"/>
                  </a:lnTo>
                  <a:lnTo>
                    <a:pt x="12" y="74"/>
                  </a:lnTo>
                  <a:lnTo>
                    <a:pt x="2" y="64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2" y="42"/>
                  </a:lnTo>
                  <a:lnTo>
                    <a:pt x="12" y="32"/>
                  </a:lnTo>
                  <a:lnTo>
                    <a:pt x="24" y="24"/>
                  </a:lnTo>
                  <a:lnTo>
                    <a:pt x="44" y="16"/>
                  </a:lnTo>
                  <a:lnTo>
                    <a:pt x="66" y="10"/>
                  </a:lnTo>
                  <a:lnTo>
                    <a:pt x="90" y="4"/>
                  </a:lnTo>
                  <a:lnTo>
                    <a:pt x="118" y="2"/>
                  </a:lnTo>
                  <a:lnTo>
                    <a:pt x="148" y="0"/>
                  </a:lnTo>
                  <a:lnTo>
                    <a:pt x="178" y="2"/>
                  </a:lnTo>
                  <a:lnTo>
                    <a:pt x="206" y="4"/>
                  </a:lnTo>
                  <a:lnTo>
                    <a:pt x="232" y="10"/>
                  </a:lnTo>
                  <a:lnTo>
                    <a:pt x="254" y="16"/>
                  </a:lnTo>
                  <a:lnTo>
                    <a:pt x="272" y="24"/>
                  </a:lnTo>
                  <a:lnTo>
                    <a:pt x="286" y="32"/>
                  </a:lnTo>
                  <a:lnTo>
                    <a:pt x="296" y="42"/>
                  </a:lnTo>
                  <a:lnTo>
                    <a:pt x="298" y="48"/>
                  </a:lnTo>
                  <a:lnTo>
                    <a:pt x="298" y="52"/>
                  </a:lnTo>
                  <a:close/>
                </a:path>
              </a:pathLst>
            </a:custGeom>
            <a:solidFill>
              <a:srgbClr val="A9BDC9"/>
            </a:solidFill>
            <a:ln w="16">
              <a:solidFill>
                <a:srgbClr val="CCEC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384"/>
            <p:cNvSpPr>
              <a:spLocks/>
            </p:cNvSpPr>
            <p:nvPr/>
          </p:nvSpPr>
          <p:spPr bwMode="auto">
            <a:xfrm>
              <a:off x="1092200" y="5059363"/>
              <a:ext cx="473075" cy="168275"/>
            </a:xfrm>
            <a:custGeom>
              <a:avLst/>
              <a:gdLst>
                <a:gd name="T0" fmla="*/ 751006563 w 298"/>
                <a:gd name="T1" fmla="*/ 131048125 h 106"/>
                <a:gd name="T2" fmla="*/ 751006563 w 298"/>
                <a:gd name="T3" fmla="*/ 131048125 h 106"/>
                <a:gd name="T4" fmla="*/ 751006563 w 298"/>
                <a:gd name="T5" fmla="*/ 146169063 h 106"/>
                <a:gd name="T6" fmla="*/ 745966250 w 298"/>
                <a:gd name="T7" fmla="*/ 161290000 h 106"/>
                <a:gd name="T8" fmla="*/ 720764688 w 298"/>
                <a:gd name="T9" fmla="*/ 181451250 h 106"/>
                <a:gd name="T10" fmla="*/ 685482500 w 298"/>
                <a:gd name="T11" fmla="*/ 206652813 h 106"/>
                <a:gd name="T12" fmla="*/ 640119688 w 298"/>
                <a:gd name="T13" fmla="*/ 226814063 h 106"/>
                <a:gd name="T14" fmla="*/ 584676250 w 298"/>
                <a:gd name="T15" fmla="*/ 241935000 h 106"/>
                <a:gd name="T16" fmla="*/ 519152188 w 298"/>
                <a:gd name="T17" fmla="*/ 257055938 h 106"/>
                <a:gd name="T18" fmla="*/ 448587813 w 298"/>
                <a:gd name="T19" fmla="*/ 262096250 h 106"/>
                <a:gd name="T20" fmla="*/ 372983125 w 298"/>
                <a:gd name="T21" fmla="*/ 267136563 h 106"/>
                <a:gd name="T22" fmla="*/ 372983125 w 298"/>
                <a:gd name="T23" fmla="*/ 267136563 h 106"/>
                <a:gd name="T24" fmla="*/ 297378438 w 298"/>
                <a:gd name="T25" fmla="*/ 262096250 h 106"/>
                <a:gd name="T26" fmla="*/ 226814063 w 298"/>
                <a:gd name="T27" fmla="*/ 257055938 h 106"/>
                <a:gd name="T28" fmla="*/ 166330313 w 298"/>
                <a:gd name="T29" fmla="*/ 241935000 h 106"/>
                <a:gd name="T30" fmla="*/ 110886875 w 298"/>
                <a:gd name="T31" fmla="*/ 226814063 h 106"/>
                <a:gd name="T32" fmla="*/ 60483750 w 298"/>
                <a:gd name="T33" fmla="*/ 206652813 h 106"/>
                <a:gd name="T34" fmla="*/ 30241875 w 298"/>
                <a:gd name="T35" fmla="*/ 181451250 h 106"/>
                <a:gd name="T36" fmla="*/ 5040313 w 298"/>
                <a:gd name="T37" fmla="*/ 161290000 h 106"/>
                <a:gd name="T38" fmla="*/ 0 w 298"/>
                <a:gd name="T39" fmla="*/ 146169063 h 106"/>
                <a:gd name="T40" fmla="*/ 0 w 298"/>
                <a:gd name="T41" fmla="*/ 131048125 h 106"/>
                <a:gd name="T42" fmla="*/ 0 w 298"/>
                <a:gd name="T43" fmla="*/ 131048125 h 106"/>
                <a:gd name="T44" fmla="*/ 0 w 298"/>
                <a:gd name="T45" fmla="*/ 120967500 h 106"/>
                <a:gd name="T46" fmla="*/ 5040313 w 298"/>
                <a:gd name="T47" fmla="*/ 105846563 h 106"/>
                <a:gd name="T48" fmla="*/ 30241875 w 298"/>
                <a:gd name="T49" fmla="*/ 80645000 h 106"/>
                <a:gd name="T50" fmla="*/ 60483750 w 298"/>
                <a:gd name="T51" fmla="*/ 55443438 h 106"/>
                <a:gd name="T52" fmla="*/ 110886875 w 298"/>
                <a:gd name="T53" fmla="*/ 40322500 h 106"/>
                <a:gd name="T54" fmla="*/ 166330313 w 298"/>
                <a:gd name="T55" fmla="*/ 20161250 h 106"/>
                <a:gd name="T56" fmla="*/ 226814063 w 298"/>
                <a:gd name="T57" fmla="*/ 10080625 h 106"/>
                <a:gd name="T58" fmla="*/ 297378438 w 298"/>
                <a:gd name="T59" fmla="*/ 0 h 106"/>
                <a:gd name="T60" fmla="*/ 372983125 w 298"/>
                <a:gd name="T61" fmla="*/ 0 h 106"/>
                <a:gd name="T62" fmla="*/ 372983125 w 298"/>
                <a:gd name="T63" fmla="*/ 0 h 106"/>
                <a:gd name="T64" fmla="*/ 448587813 w 298"/>
                <a:gd name="T65" fmla="*/ 0 h 106"/>
                <a:gd name="T66" fmla="*/ 519152188 w 298"/>
                <a:gd name="T67" fmla="*/ 10080625 h 106"/>
                <a:gd name="T68" fmla="*/ 584676250 w 298"/>
                <a:gd name="T69" fmla="*/ 20161250 h 106"/>
                <a:gd name="T70" fmla="*/ 640119688 w 298"/>
                <a:gd name="T71" fmla="*/ 40322500 h 106"/>
                <a:gd name="T72" fmla="*/ 685482500 w 298"/>
                <a:gd name="T73" fmla="*/ 55443438 h 106"/>
                <a:gd name="T74" fmla="*/ 720764688 w 298"/>
                <a:gd name="T75" fmla="*/ 80645000 h 106"/>
                <a:gd name="T76" fmla="*/ 745966250 w 298"/>
                <a:gd name="T77" fmla="*/ 105846563 h 106"/>
                <a:gd name="T78" fmla="*/ 751006563 w 298"/>
                <a:gd name="T79" fmla="*/ 120967500 h 106"/>
                <a:gd name="T80" fmla="*/ 751006563 w 298"/>
                <a:gd name="T81" fmla="*/ 131048125 h 106"/>
                <a:gd name="T82" fmla="*/ 751006563 w 298"/>
                <a:gd name="T83" fmla="*/ 131048125 h 1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98"/>
                <a:gd name="T127" fmla="*/ 0 h 106"/>
                <a:gd name="T128" fmla="*/ 298 w 298"/>
                <a:gd name="T129" fmla="*/ 106 h 1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98" h="106">
                  <a:moveTo>
                    <a:pt x="298" y="52"/>
                  </a:moveTo>
                  <a:lnTo>
                    <a:pt x="298" y="52"/>
                  </a:lnTo>
                  <a:lnTo>
                    <a:pt x="298" y="58"/>
                  </a:lnTo>
                  <a:lnTo>
                    <a:pt x="296" y="64"/>
                  </a:lnTo>
                  <a:lnTo>
                    <a:pt x="286" y="72"/>
                  </a:lnTo>
                  <a:lnTo>
                    <a:pt x="272" y="82"/>
                  </a:lnTo>
                  <a:lnTo>
                    <a:pt x="254" y="90"/>
                  </a:lnTo>
                  <a:lnTo>
                    <a:pt x="232" y="96"/>
                  </a:lnTo>
                  <a:lnTo>
                    <a:pt x="206" y="102"/>
                  </a:lnTo>
                  <a:lnTo>
                    <a:pt x="178" y="104"/>
                  </a:lnTo>
                  <a:lnTo>
                    <a:pt x="148" y="106"/>
                  </a:lnTo>
                  <a:lnTo>
                    <a:pt x="118" y="104"/>
                  </a:lnTo>
                  <a:lnTo>
                    <a:pt x="90" y="102"/>
                  </a:lnTo>
                  <a:lnTo>
                    <a:pt x="66" y="96"/>
                  </a:lnTo>
                  <a:lnTo>
                    <a:pt x="44" y="90"/>
                  </a:lnTo>
                  <a:lnTo>
                    <a:pt x="24" y="82"/>
                  </a:lnTo>
                  <a:lnTo>
                    <a:pt x="12" y="72"/>
                  </a:lnTo>
                  <a:lnTo>
                    <a:pt x="2" y="64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2" y="42"/>
                  </a:lnTo>
                  <a:lnTo>
                    <a:pt x="12" y="32"/>
                  </a:lnTo>
                  <a:lnTo>
                    <a:pt x="24" y="22"/>
                  </a:lnTo>
                  <a:lnTo>
                    <a:pt x="44" y="16"/>
                  </a:lnTo>
                  <a:lnTo>
                    <a:pt x="66" y="8"/>
                  </a:lnTo>
                  <a:lnTo>
                    <a:pt x="90" y="4"/>
                  </a:lnTo>
                  <a:lnTo>
                    <a:pt x="118" y="0"/>
                  </a:lnTo>
                  <a:lnTo>
                    <a:pt x="148" y="0"/>
                  </a:lnTo>
                  <a:lnTo>
                    <a:pt x="178" y="0"/>
                  </a:lnTo>
                  <a:lnTo>
                    <a:pt x="206" y="4"/>
                  </a:lnTo>
                  <a:lnTo>
                    <a:pt x="232" y="8"/>
                  </a:lnTo>
                  <a:lnTo>
                    <a:pt x="254" y="16"/>
                  </a:lnTo>
                  <a:lnTo>
                    <a:pt x="272" y="22"/>
                  </a:lnTo>
                  <a:lnTo>
                    <a:pt x="286" y="32"/>
                  </a:lnTo>
                  <a:lnTo>
                    <a:pt x="296" y="42"/>
                  </a:lnTo>
                  <a:lnTo>
                    <a:pt x="298" y="48"/>
                  </a:lnTo>
                  <a:lnTo>
                    <a:pt x="298" y="52"/>
                  </a:lnTo>
                  <a:close/>
                </a:path>
              </a:pathLst>
            </a:custGeom>
            <a:solidFill>
              <a:srgbClr val="A9BDC9"/>
            </a:solidFill>
            <a:ln w="16">
              <a:solidFill>
                <a:srgbClr val="CCEC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20" name="Freeform 385"/>
          <p:cNvSpPr>
            <a:spLocks/>
          </p:cNvSpPr>
          <p:nvPr/>
        </p:nvSpPr>
        <p:spPr bwMode="auto">
          <a:xfrm>
            <a:off x="1704975" y="4938713"/>
            <a:ext cx="476250" cy="758825"/>
          </a:xfrm>
          <a:custGeom>
            <a:avLst/>
            <a:gdLst>
              <a:gd name="T0" fmla="*/ 751006563 w 300"/>
              <a:gd name="T1" fmla="*/ 1028223750 h 478"/>
              <a:gd name="T2" fmla="*/ 751006563 w 300"/>
              <a:gd name="T3" fmla="*/ 146169063 h 478"/>
              <a:gd name="T4" fmla="*/ 751006563 w 300"/>
              <a:gd name="T5" fmla="*/ 146169063 h 478"/>
              <a:gd name="T6" fmla="*/ 756046875 w 300"/>
              <a:gd name="T7" fmla="*/ 136088438 h 478"/>
              <a:gd name="T8" fmla="*/ 751006563 w 300"/>
              <a:gd name="T9" fmla="*/ 120967500 h 478"/>
              <a:gd name="T10" fmla="*/ 740925938 w 300"/>
              <a:gd name="T11" fmla="*/ 105846563 h 478"/>
              <a:gd name="T12" fmla="*/ 730845313 w 300"/>
              <a:gd name="T13" fmla="*/ 95765938 h 478"/>
              <a:gd name="T14" fmla="*/ 695563125 w 300"/>
              <a:gd name="T15" fmla="*/ 70564375 h 478"/>
              <a:gd name="T16" fmla="*/ 645160000 w 300"/>
              <a:gd name="T17" fmla="*/ 45362813 h 478"/>
              <a:gd name="T18" fmla="*/ 589716563 w 300"/>
              <a:gd name="T19" fmla="*/ 30241875 h 478"/>
              <a:gd name="T20" fmla="*/ 524192500 w 300"/>
              <a:gd name="T21" fmla="*/ 15120938 h 478"/>
              <a:gd name="T22" fmla="*/ 448587813 w 300"/>
              <a:gd name="T23" fmla="*/ 5040313 h 478"/>
              <a:gd name="T24" fmla="*/ 378023438 w 300"/>
              <a:gd name="T25" fmla="*/ 0 h 478"/>
              <a:gd name="T26" fmla="*/ 378023438 w 300"/>
              <a:gd name="T27" fmla="*/ 0 h 478"/>
              <a:gd name="T28" fmla="*/ 302418750 w 300"/>
              <a:gd name="T29" fmla="*/ 5040313 h 478"/>
              <a:gd name="T30" fmla="*/ 231854375 w 300"/>
              <a:gd name="T31" fmla="*/ 10080625 h 478"/>
              <a:gd name="T32" fmla="*/ 166330313 w 300"/>
              <a:gd name="T33" fmla="*/ 20161250 h 478"/>
              <a:gd name="T34" fmla="*/ 110886875 w 300"/>
              <a:gd name="T35" fmla="*/ 35282188 h 478"/>
              <a:gd name="T36" fmla="*/ 65524063 w 300"/>
              <a:gd name="T37" fmla="*/ 55443438 h 478"/>
              <a:gd name="T38" fmla="*/ 35282188 w 300"/>
              <a:gd name="T39" fmla="*/ 80645000 h 478"/>
              <a:gd name="T40" fmla="*/ 20161250 w 300"/>
              <a:gd name="T41" fmla="*/ 95765938 h 478"/>
              <a:gd name="T42" fmla="*/ 15120938 w 300"/>
              <a:gd name="T43" fmla="*/ 110886875 h 478"/>
              <a:gd name="T44" fmla="*/ 5040313 w 300"/>
              <a:gd name="T45" fmla="*/ 131048125 h 478"/>
              <a:gd name="T46" fmla="*/ 5040313 w 300"/>
              <a:gd name="T47" fmla="*/ 146169063 h 478"/>
              <a:gd name="T48" fmla="*/ 0 w 300"/>
              <a:gd name="T49" fmla="*/ 146169063 h 478"/>
              <a:gd name="T50" fmla="*/ 0 w 300"/>
              <a:gd name="T51" fmla="*/ 1028223750 h 478"/>
              <a:gd name="T52" fmla="*/ 0 w 300"/>
              <a:gd name="T53" fmla="*/ 1028223750 h 478"/>
              <a:gd name="T54" fmla="*/ 0 w 300"/>
              <a:gd name="T55" fmla="*/ 1043344688 h 478"/>
              <a:gd name="T56" fmla="*/ 0 w 300"/>
              <a:gd name="T57" fmla="*/ 1043344688 h 478"/>
              <a:gd name="T58" fmla="*/ 0 w 300"/>
              <a:gd name="T59" fmla="*/ 1058465625 h 478"/>
              <a:gd name="T60" fmla="*/ 0 w 300"/>
              <a:gd name="T61" fmla="*/ 1063505938 h 478"/>
              <a:gd name="T62" fmla="*/ 5040313 w 300"/>
              <a:gd name="T63" fmla="*/ 1063505938 h 478"/>
              <a:gd name="T64" fmla="*/ 5040313 w 300"/>
              <a:gd name="T65" fmla="*/ 1063505938 h 478"/>
              <a:gd name="T66" fmla="*/ 10080625 w 300"/>
              <a:gd name="T67" fmla="*/ 1078626875 h 478"/>
              <a:gd name="T68" fmla="*/ 15120938 w 300"/>
              <a:gd name="T69" fmla="*/ 1093747813 h 478"/>
              <a:gd name="T70" fmla="*/ 40322500 w 300"/>
              <a:gd name="T71" fmla="*/ 1123989688 h 478"/>
              <a:gd name="T72" fmla="*/ 80645000 w 300"/>
              <a:gd name="T73" fmla="*/ 1149191250 h 478"/>
              <a:gd name="T74" fmla="*/ 126007813 w 300"/>
              <a:gd name="T75" fmla="*/ 1169352500 h 478"/>
              <a:gd name="T76" fmla="*/ 176410938 w 300"/>
              <a:gd name="T77" fmla="*/ 1184473438 h 478"/>
              <a:gd name="T78" fmla="*/ 236894688 w 300"/>
              <a:gd name="T79" fmla="*/ 1194554063 h 478"/>
              <a:gd name="T80" fmla="*/ 307459063 w 300"/>
              <a:gd name="T81" fmla="*/ 1199594375 h 478"/>
              <a:gd name="T82" fmla="*/ 378023438 w 300"/>
              <a:gd name="T83" fmla="*/ 1204634688 h 478"/>
              <a:gd name="T84" fmla="*/ 378023438 w 300"/>
              <a:gd name="T85" fmla="*/ 1204634688 h 478"/>
              <a:gd name="T86" fmla="*/ 448587813 w 300"/>
              <a:gd name="T87" fmla="*/ 1199594375 h 478"/>
              <a:gd name="T88" fmla="*/ 514111875 w 300"/>
              <a:gd name="T89" fmla="*/ 1194554063 h 478"/>
              <a:gd name="T90" fmla="*/ 574595625 w 300"/>
              <a:gd name="T91" fmla="*/ 1184473438 h 478"/>
              <a:gd name="T92" fmla="*/ 630039063 w 300"/>
              <a:gd name="T93" fmla="*/ 1169352500 h 478"/>
              <a:gd name="T94" fmla="*/ 675401875 w 300"/>
              <a:gd name="T95" fmla="*/ 1149191250 h 478"/>
              <a:gd name="T96" fmla="*/ 710684063 w 300"/>
              <a:gd name="T97" fmla="*/ 1123989688 h 478"/>
              <a:gd name="T98" fmla="*/ 740925938 w 300"/>
              <a:gd name="T99" fmla="*/ 1093747813 h 478"/>
              <a:gd name="T100" fmla="*/ 745966250 w 300"/>
              <a:gd name="T101" fmla="*/ 1078626875 h 478"/>
              <a:gd name="T102" fmla="*/ 751006563 w 300"/>
              <a:gd name="T103" fmla="*/ 1063505938 h 478"/>
              <a:gd name="T104" fmla="*/ 751006563 w 300"/>
              <a:gd name="T105" fmla="*/ 1063505938 h 478"/>
              <a:gd name="T106" fmla="*/ 751006563 w 300"/>
              <a:gd name="T107" fmla="*/ 1058465625 h 478"/>
              <a:gd name="T108" fmla="*/ 751006563 w 300"/>
              <a:gd name="T109" fmla="*/ 1058465625 h 478"/>
              <a:gd name="T110" fmla="*/ 756046875 w 300"/>
              <a:gd name="T111" fmla="*/ 1043344688 h 478"/>
              <a:gd name="T112" fmla="*/ 756046875 w 300"/>
              <a:gd name="T113" fmla="*/ 1043344688 h 478"/>
              <a:gd name="T114" fmla="*/ 751006563 w 300"/>
              <a:gd name="T115" fmla="*/ 1028223750 h 478"/>
              <a:gd name="T116" fmla="*/ 751006563 w 300"/>
              <a:gd name="T117" fmla="*/ 1028223750 h 4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00"/>
              <a:gd name="T178" fmla="*/ 0 h 478"/>
              <a:gd name="T179" fmla="*/ 300 w 300"/>
              <a:gd name="T180" fmla="*/ 478 h 4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00" h="478">
                <a:moveTo>
                  <a:pt x="298" y="408"/>
                </a:moveTo>
                <a:lnTo>
                  <a:pt x="298" y="58"/>
                </a:lnTo>
                <a:lnTo>
                  <a:pt x="300" y="54"/>
                </a:lnTo>
                <a:lnTo>
                  <a:pt x="298" y="48"/>
                </a:lnTo>
                <a:lnTo>
                  <a:pt x="294" y="42"/>
                </a:lnTo>
                <a:lnTo>
                  <a:pt x="290" y="38"/>
                </a:lnTo>
                <a:lnTo>
                  <a:pt x="276" y="28"/>
                </a:lnTo>
                <a:lnTo>
                  <a:pt x="256" y="18"/>
                </a:lnTo>
                <a:lnTo>
                  <a:pt x="234" y="12"/>
                </a:lnTo>
                <a:lnTo>
                  <a:pt x="208" y="6"/>
                </a:lnTo>
                <a:lnTo>
                  <a:pt x="178" y="2"/>
                </a:lnTo>
                <a:lnTo>
                  <a:pt x="150" y="0"/>
                </a:lnTo>
                <a:lnTo>
                  <a:pt x="120" y="2"/>
                </a:lnTo>
                <a:lnTo>
                  <a:pt x="92" y="4"/>
                </a:lnTo>
                <a:lnTo>
                  <a:pt x="66" y="8"/>
                </a:lnTo>
                <a:lnTo>
                  <a:pt x="44" y="14"/>
                </a:lnTo>
                <a:lnTo>
                  <a:pt x="26" y="22"/>
                </a:lnTo>
                <a:lnTo>
                  <a:pt x="14" y="32"/>
                </a:lnTo>
                <a:lnTo>
                  <a:pt x="8" y="38"/>
                </a:lnTo>
                <a:lnTo>
                  <a:pt x="6" y="44"/>
                </a:lnTo>
                <a:lnTo>
                  <a:pt x="2" y="52"/>
                </a:lnTo>
                <a:lnTo>
                  <a:pt x="2" y="58"/>
                </a:lnTo>
                <a:lnTo>
                  <a:pt x="0" y="58"/>
                </a:lnTo>
                <a:lnTo>
                  <a:pt x="0" y="408"/>
                </a:lnTo>
                <a:lnTo>
                  <a:pt x="0" y="414"/>
                </a:lnTo>
                <a:lnTo>
                  <a:pt x="0" y="420"/>
                </a:lnTo>
                <a:lnTo>
                  <a:pt x="0" y="422"/>
                </a:lnTo>
                <a:lnTo>
                  <a:pt x="2" y="422"/>
                </a:lnTo>
                <a:lnTo>
                  <a:pt x="4" y="428"/>
                </a:lnTo>
                <a:lnTo>
                  <a:pt x="6" y="434"/>
                </a:lnTo>
                <a:lnTo>
                  <a:pt x="16" y="446"/>
                </a:lnTo>
                <a:lnTo>
                  <a:pt x="32" y="456"/>
                </a:lnTo>
                <a:lnTo>
                  <a:pt x="50" y="464"/>
                </a:lnTo>
                <a:lnTo>
                  <a:pt x="70" y="470"/>
                </a:lnTo>
                <a:lnTo>
                  <a:pt x="94" y="474"/>
                </a:lnTo>
                <a:lnTo>
                  <a:pt x="122" y="476"/>
                </a:lnTo>
                <a:lnTo>
                  <a:pt x="150" y="478"/>
                </a:lnTo>
                <a:lnTo>
                  <a:pt x="178" y="476"/>
                </a:lnTo>
                <a:lnTo>
                  <a:pt x="204" y="474"/>
                </a:lnTo>
                <a:lnTo>
                  <a:pt x="228" y="470"/>
                </a:lnTo>
                <a:lnTo>
                  <a:pt x="250" y="464"/>
                </a:lnTo>
                <a:lnTo>
                  <a:pt x="268" y="456"/>
                </a:lnTo>
                <a:lnTo>
                  <a:pt x="282" y="446"/>
                </a:lnTo>
                <a:lnTo>
                  <a:pt x="294" y="434"/>
                </a:lnTo>
                <a:lnTo>
                  <a:pt x="296" y="428"/>
                </a:lnTo>
                <a:lnTo>
                  <a:pt x="298" y="422"/>
                </a:lnTo>
                <a:lnTo>
                  <a:pt x="298" y="420"/>
                </a:lnTo>
                <a:lnTo>
                  <a:pt x="300" y="414"/>
                </a:lnTo>
                <a:lnTo>
                  <a:pt x="298" y="408"/>
                </a:lnTo>
                <a:close/>
              </a:path>
            </a:pathLst>
          </a:custGeom>
          <a:solidFill>
            <a:srgbClr val="A9BDC9"/>
          </a:solidFill>
          <a:ln w="16">
            <a:solidFill>
              <a:srgbClr val="CCECF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221" name="Group 265"/>
          <p:cNvGrpSpPr>
            <a:grpSpLocks/>
          </p:cNvGrpSpPr>
          <p:nvPr/>
        </p:nvGrpSpPr>
        <p:grpSpPr bwMode="auto">
          <a:xfrm>
            <a:off x="1704975" y="4938713"/>
            <a:ext cx="476250" cy="758825"/>
            <a:chOff x="1641475" y="5053013"/>
            <a:chExt cx="476250" cy="758825"/>
          </a:xfrm>
        </p:grpSpPr>
        <p:sp>
          <p:nvSpPr>
            <p:cNvPr id="7249" name="Freeform 386"/>
            <p:cNvSpPr>
              <a:spLocks/>
            </p:cNvSpPr>
            <p:nvPr/>
          </p:nvSpPr>
          <p:spPr bwMode="auto">
            <a:xfrm>
              <a:off x="1641475" y="5345113"/>
              <a:ext cx="476250" cy="168275"/>
            </a:xfrm>
            <a:custGeom>
              <a:avLst/>
              <a:gdLst>
                <a:gd name="T0" fmla="*/ 756046875 w 300"/>
                <a:gd name="T1" fmla="*/ 131048125 h 106"/>
                <a:gd name="T2" fmla="*/ 756046875 w 300"/>
                <a:gd name="T3" fmla="*/ 131048125 h 106"/>
                <a:gd name="T4" fmla="*/ 751006563 w 300"/>
                <a:gd name="T5" fmla="*/ 146169063 h 106"/>
                <a:gd name="T6" fmla="*/ 745966250 w 300"/>
                <a:gd name="T7" fmla="*/ 156249688 h 106"/>
                <a:gd name="T8" fmla="*/ 725805000 w 300"/>
                <a:gd name="T9" fmla="*/ 181451250 h 106"/>
                <a:gd name="T10" fmla="*/ 690522813 w 300"/>
                <a:gd name="T11" fmla="*/ 206652813 h 106"/>
                <a:gd name="T12" fmla="*/ 645160000 w 300"/>
                <a:gd name="T13" fmla="*/ 226814063 h 106"/>
                <a:gd name="T14" fmla="*/ 589716563 w 300"/>
                <a:gd name="T15" fmla="*/ 241935000 h 106"/>
                <a:gd name="T16" fmla="*/ 524192500 w 300"/>
                <a:gd name="T17" fmla="*/ 252015625 h 106"/>
                <a:gd name="T18" fmla="*/ 453628125 w 300"/>
                <a:gd name="T19" fmla="*/ 262096250 h 106"/>
                <a:gd name="T20" fmla="*/ 378023438 w 300"/>
                <a:gd name="T21" fmla="*/ 267136563 h 106"/>
                <a:gd name="T22" fmla="*/ 378023438 w 300"/>
                <a:gd name="T23" fmla="*/ 267136563 h 106"/>
                <a:gd name="T24" fmla="*/ 302418750 w 300"/>
                <a:gd name="T25" fmla="*/ 262096250 h 106"/>
                <a:gd name="T26" fmla="*/ 231854375 w 300"/>
                <a:gd name="T27" fmla="*/ 252015625 h 106"/>
                <a:gd name="T28" fmla="*/ 166330313 w 300"/>
                <a:gd name="T29" fmla="*/ 241935000 h 106"/>
                <a:gd name="T30" fmla="*/ 110886875 w 300"/>
                <a:gd name="T31" fmla="*/ 226814063 h 106"/>
                <a:gd name="T32" fmla="*/ 65524063 w 300"/>
                <a:gd name="T33" fmla="*/ 206652813 h 106"/>
                <a:gd name="T34" fmla="*/ 30241875 w 300"/>
                <a:gd name="T35" fmla="*/ 181451250 h 106"/>
                <a:gd name="T36" fmla="*/ 10080625 w 300"/>
                <a:gd name="T37" fmla="*/ 156249688 h 106"/>
                <a:gd name="T38" fmla="*/ 5040313 w 300"/>
                <a:gd name="T39" fmla="*/ 146169063 h 106"/>
                <a:gd name="T40" fmla="*/ 0 w 300"/>
                <a:gd name="T41" fmla="*/ 131048125 h 106"/>
                <a:gd name="T42" fmla="*/ 0 w 300"/>
                <a:gd name="T43" fmla="*/ 131048125 h 106"/>
                <a:gd name="T44" fmla="*/ 5040313 w 300"/>
                <a:gd name="T45" fmla="*/ 115927188 h 106"/>
                <a:gd name="T46" fmla="*/ 10080625 w 300"/>
                <a:gd name="T47" fmla="*/ 105846563 h 106"/>
                <a:gd name="T48" fmla="*/ 30241875 w 300"/>
                <a:gd name="T49" fmla="*/ 80645000 h 106"/>
                <a:gd name="T50" fmla="*/ 65524063 w 300"/>
                <a:gd name="T51" fmla="*/ 55443438 h 106"/>
                <a:gd name="T52" fmla="*/ 110886875 w 300"/>
                <a:gd name="T53" fmla="*/ 35282188 h 106"/>
                <a:gd name="T54" fmla="*/ 166330313 w 300"/>
                <a:gd name="T55" fmla="*/ 20161250 h 106"/>
                <a:gd name="T56" fmla="*/ 231854375 w 300"/>
                <a:gd name="T57" fmla="*/ 10080625 h 106"/>
                <a:gd name="T58" fmla="*/ 302418750 w 300"/>
                <a:gd name="T59" fmla="*/ 0 h 106"/>
                <a:gd name="T60" fmla="*/ 378023438 w 300"/>
                <a:gd name="T61" fmla="*/ 0 h 106"/>
                <a:gd name="T62" fmla="*/ 378023438 w 300"/>
                <a:gd name="T63" fmla="*/ 0 h 106"/>
                <a:gd name="T64" fmla="*/ 453628125 w 300"/>
                <a:gd name="T65" fmla="*/ 0 h 106"/>
                <a:gd name="T66" fmla="*/ 524192500 w 300"/>
                <a:gd name="T67" fmla="*/ 10080625 h 106"/>
                <a:gd name="T68" fmla="*/ 589716563 w 300"/>
                <a:gd name="T69" fmla="*/ 20161250 h 106"/>
                <a:gd name="T70" fmla="*/ 645160000 w 300"/>
                <a:gd name="T71" fmla="*/ 35282188 h 106"/>
                <a:gd name="T72" fmla="*/ 690522813 w 300"/>
                <a:gd name="T73" fmla="*/ 55443438 h 106"/>
                <a:gd name="T74" fmla="*/ 725805000 w 300"/>
                <a:gd name="T75" fmla="*/ 80645000 h 106"/>
                <a:gd name="T76" fmla="*/ 745966250 w 300"/>
                <a:gd name="T77" fmla="*/ 105846563 h 106"/>
                <a:gd name="T78" fmla="*/ 751006563 w 300"/>
                <a:gd name="T79" fmla="*/ 115927188 h 106"/>
                <a:gd name="T80" fmla="*/ 756046875 w 300"/>
                <a:gd name="T81" fmla="*/ 131048125 h 106"/>
                <a:gd name="T82" fmla="*/ 756046875 w 300"/>
                <a:gd name="T83" fmla="*/ 131048125 h 1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0"/>
                <a:gd name="T127" fmla="*/ 0 h 106"/>
                <a:gd name="T128" fmla="*/ 300 w 300"/>
                <a:gd name="T129" fmla="*/ 106 h 1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0" h="106">
                  <a:moveTo>
                    <a:pt x="300" y="52"/>
                  </a:moveTo>
                  <a:lnTo>
                    <a:pt x="300" y="52"/>
                  </a:lnTo>
                  <a:lnTo>
                    <a:pt x="298" y="58"/>
                  </a:lnTo>
                  <a:lnTo>
                    <a:pt x="296" y="62"/>
                  </a:lnTo>
                  <a:lnTo>
                    <a:pt x="288" y="72"/>
                  </a:lnTo>
                  <a:lnTo>
                    <a:pt x="274" y="82"/>
                  </a:lnTo>
                  <a:lnTo>
                    <a:pt x="256" y="90"/>
                  </a:lnTo>
                  <a:lnTo>
                    <a:pt x="234" y="96"/>
                  </a:lnTo>
                  <a:lnTo>
                    <a:pt x="208" y="100"/>
                  </a:lnTo>
                  <a:lnTo>
                    <a:pt x="180" y="104"/>
                  </a:lnTo>
                  <a:lnTo>
                    <a:pt x="150" y="106"/>
                  </a:lnTo>
                  <a:lnTo>
                    <a:pt x="120" y="104"/>
                  </a:lnTo>
                  <a:lnTo>
                    <a:pt x="92" y="100"/>
                  </a:lnTo>
                  <a:lnTo>
                    <a:pt x="66" y="96"/>
                  </a:lnTo>
                  <a:lnTo>
                    <a:pt x="44" y="90"/>
                  </a:lnTo>
                  <a:lnTo>
                    <a:pt x="26" y="82"/>
                  </a:lnTo>
                  <a:lnTo>
                    <a:pt x="12" y="72"/>
                  </a:lnTo>
                  <a:lnTo>
                    <a:pt x="4" y="62"/>
                  </a:lnTo>
                  <a:lnTo>
                    <a:pt x="2" y="58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4" y="42"/>
                  </a:lnTo>
                  <a:lnTo>
                    <a:pt x="12" y="32"/>
                  </a:lnTo>
                  <a:lnTo>
                    <a:pt x="26" y="22"/>
                  </a:lnTo>
                  <a:lnTo>
                    <a:pt x="44" y="14"/>
                  </a:lnTo>
                  <a:lnTo>
                    <a:pt x="66" y="8"/>
                  </a:lnTo>
                  <a:lnTo>
                    <a:pt x="92" y="4"/>
                  </a:lnTo>
                  <a:lnTo>
                    <a:pt x="120" y="0"/>
                  </a:lnTo>
                  <a:lnTo>
                    <a:pt x="150" y="0"/>
                  </a:lnTo>
                  <a:lnTo>
                    <a:pt x="180" y="0"/>
                  </a:lnTo>
                  <a:lnTo>
                    <a:pt x="208" y="4"/>
                  </a:lnTo>
                  <a:lnTo>
                    <a:pt x="234" y="8"/>
                  </a:lnTo>
                  <a:lnTo>
                    <a:pt x="256" y="14"/>
                  </a:lnTo>
                  <a:lnTo>
                    <a:pt x="274" y="22"/>
                  </a:lnTo>
                  <a:lnTo>
                    <a:pt x="288" y="32"/>
                  </a:lnTo>
                  <a:lnTo>
                    <a:pt x="296" y="42"/>
                  </a:lnTo>
                  <a:lnTo>
                    <a:pt x="298" y="46"/>
                  </a:lnTo>
                  <a:lnTo>
                    <a:pt x="300" y="52"/>
                  </a:lnTo>
                  <a:close/>
                </a:path>
              </a:pathLst>
            </a:custGeom>
            <a:solidFill>
              <a:srgbClr val="A9BDC9"/>
            </a:solidFill>
            <a:ln w="16">
              <a:solidFill>
                <a:srgbClr val="CCEC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Freeform 387"/>
            <p:cNvSpPr>
              <a:spLocks/>
            </p:cNvSpPr>
            <p:nvPr/>
          </p:nvSpPr>
          <p:spPr bwMode="auto">
            <a:xfrm>
              <a:off x="1641475" y="5643563"/>
              <a:ext cx="476250" cy="168275"/>
            </a:xfrm>
            <a:custGeom>
              <a:avLst/>
              <a:gdLst>
                <a:gd name="T0" fmla="*/ 756046875 w 300"/>
                <a:gd name="T1" fmla="*/ 131048125 h 106"/>
                <a:gd name="T2" fmla="*/ 756046875 w 300"/>
                <a:gd name="T3" fmla="*/ 131048125 h 106"/>
                <a:gd name="T4" fmla="*/ 751006563 w 300"/>
                <a:gd name="T5" fmla="*/ 146169063 h 106"/>
                <a:gd name="T6" fmla="*/ 745966250 w 300"/>
                <a:gd name="T7" fmla="*/ 156249688 h 106"/>
                <a:gd name="T8" fmla="*/ 725805000 w 300"/>
                <a:gd name="T9" fmla="*/ 181451250 h 106"/>
                <a:gd name="T10" fmla="*/ 690522813 w 300"/>
                <a:gd name="T11" fmla="*/ 206652813 h 106"/>
                <a:gd name="T12" fmla="*/ 645160000 w 300"/>
                <a:gd name="T13" fmla="*/ 226814063 h 106"/>
                <a:gd name="T14" fmla="*/ 589716563 w 300"/>
                <a:gd name="T15" fmla="*/ 241935000 h 106"/>
                <a:gd name="T16" fmla="*/ 524192500 w 300"/>
                <a:gd name="T17" fmla="*/ 252015625 h 106"/>
                <a:gd name="T18" fmla="*/ 453628125 w 300"/>
                <a:gd name="T19" fmla="*/ 262096250 h 106"/>
                <a:gd name="T20" fmla="*/ 378023438 w 300"/>
                <a:gd name="T21" fmla="*/ 267136563 h 106"/>
                <a:gd name="T22" fmla="*/ 378023438 w 300"/>
                <a:gd name="T23" fmla="*/ 267136563 h 106"/>
                <a:gd name="T24" fmla="*/ 302418750 w 300"/>
                <a:gd name="T25" fmla="*/ 262096250 h 106"/>
                <a:gd name="T26" fmla="*/ 231854375 w 300"/>
                <a:gd name="T27" fmla="*/ 252015625 h 106"/>
                <a:gd name="T28" fmla="*/ 166330313 w 300"/>
                <a:gd name="T29" fmla="*/ 241935000 h 106"/>
                <a:gd name="T30" fmla="*/ 110886875 w 300"/>
                <a:gd name="T31" fmla="*/ 226814063 h 106"/>
                <a:gd name="T32" fmla="*/ 65524063 w 300"/>
                <a:gd name="T33" fmla="*/ 206652813 h 106"/>
                <a:gd name="T34" fmla="*/ 30241875 w 300"/>
                <a:gd name="T35" fmla="*/ 181451250 h 106"/>
                <a:gd name="T36" fmla="*/ 10080625 w 300"/>
                <a:gd name="T37" fmla="*/ 156249688 h 106"/>
                <a:gd name="T38" fmla="*/ 5040313 w 300"/>
                <a:gd name="T39" fmla="*/ 146169063 h 106"/>
                <a:gd name="T40" fmla="*/ 0 w 300"/>
                <a:gd name="T41" fmla="*/ 131048125 h 106"/>
                <a:gd name="T42" fmla="*/ 0 w 300"/>
                <a:gd name="T43" fmla="*/ 131048125 h 106"/>
                <a:gd name="T44" fmla="*/ 5040313 w 300"/>
                <a:gd name="T45" fmla="*/ 115927188 h 106"/>
                <a:gd name="T46" fmla="*/ 10080625 w 300"/>
                <a:gd name="T47" fmla="*/ 105846563 h 106"/>
                <a:gd name="T48" fmla="*/ 30241875 w 300"/>
                <a:gd name="T49" fmla="*/ 80645000 h 106"/>
                <a:gd name="T50" fmla="*/ 65524063 w 300"/>
                <a:gd name="T51" fmla="*/ 55443438 h 106"/>
                <a:gd name="T52" fmla="*/ 110886875 w 300"/>
                <a:gd name="T53" fmla="*/ 35282188 h 106"/>
                <a:gd name="T54" fmla="*/ 166330313 w 300"/>
                <a:gd name="T55" fmla="*/ 20161250 h 106"/>
                <a:gd name="T56" fmla="*/ 231854375 w 300"/>
                <a:gd name="T57" fmla="*/ 10080625 h 106"/>
                <a:gd name="T58" fmla="*/ 302418750 w 300"/>
                <a:gd name="T59" fmla="*/ 0 h 106"/>
                <a:gd name="T60" fmla="*/ 378023438 w 300"/>
                <a:gd name="T61" fmla="*/ 0 h 106"/>
                <a:gd name="T62" fmla="*/ 378023438 w 300"/>
                <a:gd name="T63" fmla="*/ 0 h 106"/>
                <a:gd name="T64" fmla="*/ 453628125 w 300"/>
                <a:gd name="T65" fmla="*/ 0 h 106"/>
                <a:gd name="T66" fmla="*/ 524192500 w 300"/>
                <a:gd name="T67" fmla="*/ 10080625 h 106"/>
                <a:gd name="T68" fmla="*/ 589716563 w 300"/>
                <a:gd name="T69" fmla="*/ 20161250 h 106"/>
                <a:gd name="T70" fmla="*/ 645160000 w 300"/>
                <a:gd name="T71" fmla="*/ 35282188 h 106"/>
                <a:gd name="T72" fmla="*/ 690522813 w 300"/>
                <a:gd name="T73" fmla="*/ 55443438 h 106"/>
                <a:gd name="T74" fmla="*/ 725805000 w 300"/>
                <a:gd name="T75" fmla="*/ 80645000 h 106"/>
                <a:gd name="T76" fmla="*/ 745966250 w 300"/>
                <a:gd name="T77" fmla="*/ 105846563 h 106"/>
                <a:gd name="T78" fmla="*/ 751006563 w 300"/>
                <a:gd name="T79" fmla="*/ 115927188 h 106"/>
                <a:gd name="T80" fmla="*/ 756046875 w 300"/>
                <a:gd name="T81" fmla="*/ 131048125 h 106"/>
                <a:gd name="T82" fmla="*/ 756046875 w 300"/>
                <a:gd name="T83" fmla="*/ 131048125 h 1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0"/>
                <a:gd name="T127" fmla="*/ 0 h 106"/>
                <a:gd name="T128" fmla="*/ 300 w 300"/>
                <a:gd name="T129" fmla="*/ 106 h 1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0" h="106">
                  <a:moveTo>
                    <a:pt x="300" y="52"/>
                  </a:moveTo>
                  <a:lnTo>
                    <a:pt x="300" y="52"/>
                  </a:lnTo>
                  <a:lnTo>
                    <a:pt x="298" y="58"/>
                  </a:lnTo>
                  <a:lnTo>
                    <a:pt x="296" y="62"/>
                  </a:lnTo>
                  <a:lnTo>
                    <a:pt x="288" y="72"/>
                  </a:lnTo>
                  <a:lnTo>
                    <a:pt x="274" y="82"/>
                  </a:lnTo>
                  <a:lnTo>
                    <a:pt x="256" y="90"/>
                  </a:lnTo>
                  <a:lnTo>
                    <a:pt x="234" y="96"/>
                  </a:lnTo>
                  <a:lnTo>
                    <a:pt x="208" y="100"/>
                  </a:lnTo>
                  <a:lnTo>
                    <a:pt x="180" y="104"/>
                  </a:lnTo>
                  <a:lnTo>
                    <a:pt x="150" y="106"/>
                  </a:lnTo>
                  <a:lnTo>
                    <a:pt x="120" y="104"/>
                  </a:lnTo>
                  <a:lnTo>
                    <a:pt x="92" y="100"/>
                  </a:lnTo>
                  <a:lnTo>
                    <a:pt x="66" y="96"/>
                  </a:lnTo>
                  <a:lnTo>
                    <a:pt x="44" y="90"/>
                  </a:lnTo>
                  <a:lnTo>
                    <a:pt x="26" y="82"/>
                  </a:lnTo>
                  <a:lnTo>
                    <a:pt x="12" y="72"/>
                  </a:lnTo>
                  <a:lnTo>
                    <a:pt x="4" y="62"/>
                  </a:lnTo>
                  <a:lnTo>
                    <a:pt x="2" y="58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4" y="42"/>
                  </a:lnTo>
                  <a:lnTo>
                    <a:pt x="12" y="32"/>
                  </a:lnTo>
                  <a:lnTo>
                    <a:pt x="26" y="22"/>
                  </a:lnTo>
                  <a:lnTo>
                    <a:pt x="44" y="14"/>
                  </a:lnTo>
                  <a:lnTo>
                    <a:pt x="66" y="8"/>
                  </a:lnTo>
                  <a:lnTo>
                    <a:pt x="92" y="4"/>
                  </a:lnTo>
                  <a:lnTo>
                    <a:pt x="120" y="0"/>
                  </a:lnTo>
                  <a:lnTo>
                    <a:pt x="150" y="0"/>
                  </a:lnTo>
                  <a:lnTo>
                    <a:pt x="180" y="0"/>
                  </a:lnTo>
                  <a:lnTo>
                    <a:pt x="208" y="4"/>
                  </a:lnTo>
                  <a:lnTo>
                    <a:pt x="234" y="8"/>
                  </a:lnTo>
                  <a:lnTo>
                    <a:pt x="256" y="14"/>
                  </a:lnTo>
                  <a:lnTo>
                    <a:pt x="274" y="22"/>
                  </a:lnTo>
                  <a:lnTo>
                    <a:pt x="288" y="32"/>
                  </a:lnTo>
                  <a:lnTo>
                    <a:pt x="296" y="42"/>
                  </a:lnTo>
                  <a:lnTo>
                    <a:pt x="298" y="46"/>
                  </a:lnTo>
                  <a:lnTo>
                    <a:pt x="300" y="52"/>
                  </a:lnTo>
                  <a:close/>
                </a:path>
              </a:pathLst>
            </a:custGeom>
            <a:solidFill>
              <a:srgbClr val="A9BDC9"/>
            </a:solidFill>
            <a:ln w="16">
              <a:solidFill>
                <a:srgbClr val="CCEC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388"/>
            <p:cNvSpPr>
              <a:spLocks/>
            </p:cNvSpPr>
            <p:nvPr/>
          </p:nvSpPr>
          <p:spPr bwMode="auto">
            <a:xfrm>
              <a:off x="1641475" y="5053013"/>
              <a:ext cx="476250" cy="168275"/>
            </a:xfrm>
            <a:custGeom>
              <a:avLst/>
              <a:gdLst>
                <a:gd name="T0" fmla="*/ 756046875 w 300"/>
                <a:gd name="T1" fmla="*/ 136088438 h 106"/>
                <a:gd name="T2" fmla="*/ 756046875 w 300"/>
                <a:gd name="T3" fmla="*/ 136088438 h 106"/>
                <a:gd name="T4" fmla="*/ 751006563 w 300"/>
                <a:gd name="T5" fmla="*/ 151209375 h 106"/>
                <a:gd name="T6" fmla="*/ 745966250 w 300"/>
                <a:gd name="T7" fmla="*/ 161290000 h 106"/>
                <a:gd name="T8" fmla="*/ 725805000 w 300"/>
                <a:gd name="T9" fmla="*/ 186491563 h 106"/>
                <a:gd name="T10" fmla="*/ 690522813 w 300"/>
                <a:gd name="T11" fmla="*/ 211693125 h 106"/>
                <a:gd name="T12" fmla="*/ 645160000 w 300"/>
                <a:gd name="T13" fmla="*/ 231854375 h 106"/>
                <a:gd name="T14" fmla="*/ 589716563 w 300"/>
                <a:gd name="T15" fmla="*/ 246975313 h 106"/>
                <a:gd name="T16" fmla="*/ 524192500 w 300"/>
                <a:gd name="T17" fmla="*/ 257055938 h 106"/>
                <a:gd name="T18" fmla="*/ 453628125 w 300"/>
                <a:gd name="T19" fmla="*/ 267136563 h 106"/>
                <a:gd name="T20" fmla="*/ 378023438 w 300"/>
                <a:gd name="T21" fmla="*/ 267136563 h 106"/>
                <a:gd name="T22" fmla="*/ 378023438 w 300"/>
                <a:gd name="T23" fmla="*/ 267136563 h 106"/>
                <a:gd name="T24" fmla="*/ 302418750 w 300"/>
                <a:gd name="T25" fmla="*/ 267136563 h 106"/>
                <a:gd name="T26" fmla="*/ 231854375 w 300"/>
                <a:gd name="T27" fmla="*/ 257055938 h 106"/>
                <a:gd name="T28" fmla="*/ 166330313 w 300"/>
                <a:gd name="T29" fmla="*/ 246975313 h 106"/>
                <a:gd name="T30" fmla="*/ 110886875 w 300"/>
                <a:gd name="T31" fmla="*/ 231854375 h 106"/>
                <a:gd name="T32" fmla="*/ 65524063 w 300"/>
                <a:gd name="T33" fmla="*/ 211693125 h 106"/>
                <a:gd name="T34" fmla="*/ 30241875 w 300"/>
                <a:gd name="T35" fmla="*/ 186491563 h 106"/>
                <a:gd name="T36" fmla="*/ 10080625 w 300"/>
                <a:gd name="T37" fmla="*/ 161290000 h 106"/>
                <a:gd name="T38" fmla="*/ 5040313 w 300"/>
                <a:gd name="T39" fmla="*/ 151209375 h 106"/>
                <a:gd name="T40" fmla="*/ 0 w 300"/>
                <a:gd name="T41" fmla="*/ 136088438 h 106"/>
                <a:gd name="T42" fmla="*/ 0 w 300"/>
                <a:gd name="T43" fmla="*/ 136088438 h 106"/>
                <a:gd name="T44" fmla="*/ 5040313 w 300"/>
                <a:gd name="T45" fmla="*/ 120967500 h 106"/>
                <a:gd name="T46" fmla="*/ 10080625 w 300"/>
                <a:gd name="T47" fmla="*/ 110886875 h 106"/>
                <a:gd name="T48" fmla="*/ 30241875 w 300"/>
                <a:gd name="T49" fmla="*/ 85685313 h 106"/>
                <a:gd name="T50" fmla="*/ 65524063 w 300"/>
                <a:gd name="T51" fmla="*/ 60483750 h 106"/>
                <a:gd name="T52" fmla="*/ 110886875 w 300"/>
                <a:gd name="T53" fmla="*/ 40322500 h 106"/>
                <a:gd name="T54" fmla="*/ 166330313 w 300"/>
                <a:gd name="T55" fmla="*/ 25201563 h 106"/>
                <a:gd name="T56" fmla="*/ 231854375 w 300"/>
                <a:gd name="T57" fmla="*/ 15120938 h 106"/>
                <a:gd name="T58" fmla="*/ 302418750 w 300"/>
                <a:gd name="T59" fmla="*/ 5040313 h 106"/>
                <a:gd name="T60" fmla="*/ 378023438 w 300"/>
                <a:gd name="T61" fmla="*/ 0 h 106"/>
                <a:gd name="T62" fmla="*/ 378023438 w 300"/>
                <a:gd name="T63" fmla="*/ 0 h 106"/>
                <a:gd name="T64" fmla="*/ 453628125 w 300"/>
                <a:gd name="T65" fmla="*/ 5040313 h 106"/>
                <a:gd name="T66" fmla="*/ 524192500 w 300"/>
                <a:gd name="T67" fmla="*/ 15120938 h 106"/>
                <a:gd name="T68" fmla="*/ 589716563 w 300"/>
                <a:gd name="T69" fmla="*/ 25201563 h 106"/>
                <a:gd name="T70" fmla="*/ 645160000 w 300"/>
                <a:gd name="T71" fmla="*/ 40322500 h 106"/>
                <a:gd name="T72" fmla="*/ 690522813 w 300"/>
                <a:gd name="T73" fmla="*/ 60483750 h 106"/>
                <a:gd name="T74" fmla="*/ 725805000 w 300"/>
                <a:gd name="T75" fmla="*/ 85685313 h 106"/>
                <a:gd name="T76" fmla="*/ 745966250 w 300"/>
                <a:gd name="T77" fmla="*/ 110886875 h 106"/>
                <a:gd name="T78" fmla="*/ 751006563 w 300"/>
                <a:gd name="T79" fmla="*/ 120967500 h 106"/>
                <a:gd name="T80" fmla="*/ 756046875 w 300"/>
                <a:gd name="T81" fmla="*/ 136088438 h 106"/>
                <a:gd name="T82" fmla="*/ 756046875 w 300"/>
                <a:gd name="T83" fmla="*/ 136088438 h 1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0"/>
                <a:gd name="T127" fmla="*/ 0 h 106"/>
                <a:gd name="T128" fmla="*/ 300 w 300"/>
                <a:gd name="T129" fmla="*/ 106 h 1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0" h="106">
                  <a:moveTo>
                    <a:pt x="300" y="54"/>
                  </a:moveTo>
                  <a:lnTo>
                    <a:pt x="300" y="54"/>
                  </a:lnTo>
                  <a:lnTo>
                    <a:pt x="298" y="60"/>
                  </a:lnTo>
                  <a:lnTo>
                    <a:pt x="296" y="64"/>
                  </a:lnTo>
                  <a:lnTo>
                    <a:pt x="288" y="74"/>
                  </a:lnTo>
                  <a:lnTo>
                    <a:pt x="274" y="84"/>
                  </a:lnTo>
                  <a:lnTo>
                    <a:pt x="256" y="92"/>
                  </a:lnTo>
                  <a:lnTo>
                    <a:pt x="234" y="98"/>
                  </a:lnTo>
                  <a:lnTo>
                    <a:pt x="208" y="102"/>
                  </a:lnTo>
                  <a:lnTo>
                    <a:pt x="180" y="106"/>
                  </a:lnTo>
                  <a:lnTo>
                    <a:pt x="150" y="106"/>
                  </a:lnTo>
                  <a:lnTo>
                    <a:pt x="120" y="106"/>
                  </a:lnTo>
                  <a:lnTo>
                    <a:pt x="92" y="102"/>
                  </a:lnTo>
                  <a:lnTo>
                    <a:pt x="66" y="98"/>
                  </a:lnTo>
                  <a:lnTo>
                    <a:pt x="44" y="92"/>
                  </a:lnTo>
                  <a:lnTo>
                    <a:pt x="26" y="84"/>
                  </a:lnTo>
                  <a:lnTo>
                    <a:pt x="12" y="74"/>
                  </a:lnTo>
                  <a:lnTo>
                    <a:pt x="4" y="64"/>
                  </a:lnTo>
                  <a:lnTo>
                    <a:pt x="2" y="60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4"/>
                  </a:lnTo>
                  <a:lnTo>
                    <a:pt x="12" y="34"/>
                  </a:lnTo>
                  <a:lnTo>
                    <a:pt x="26" y="24"/>
                  </a:lnTo>
                  <a:lnTo>
                    <a:pt x="44" y="16"/>
                  </a:lnTo>
                  <a:lnTo>
                    <a:pt x="66" y="10"/>
                  </a:lnTo>
                  <a:lnTo>
                    <a:pt x="92" y="6"/>
                  </a:lnTo>
                  <a:lnTo>
                    <a:pt x="120" y="2"/>
                  </a:lnTo>
                  <a:lnTo>
                    <a:pt x="150" y="0"/>
                  </a:lnTo>
                  <a:lnTo>
                    <a:pt x="180" y="2"/>
                  </a:lnTo>
                  <a:lnTo>
                    <a:pt x="208" y="6"/>
                  </a:lnTo>
                  <a:lnTo>
                    <a:pt x="234" y="10"/>
                  </a:lnTo>
                  <a:lnTo>
                    <a:pt x="256" y="16"/>
                  </a:lnTo>
                  <a:lnTo>
                    <a:pt x="274" y="24"/>
                  </a:lnTo>
                  <a:lnTo>
                    <a:pt x="288" y="34"/>
                  </a:lnTo>
                  <a:lnTo>
                    <a:pt x="296" y="44"/>
                  </a:lnTo>
                  <a:lnTo>
                    <a:pt x="298" y="48"/>
                  </a:lnTo>
                  <a:lnTo>
                    <a:pt x="300" y="54"/>
                  </a:lnTo>
                  <a:close/>
                </a:path>
              </a:pathLst>
            </a:custGeom>
            <a:solidFill>
              <a:srgbClr val="A9BDC9"/>
            </a:solidFill>
            <a:ln w="16">
              <a:solidFill>
                <a:srgbClr val="CCEC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22" name="Freeform 389"/>
          <p:cNvSpPr>
            <a:spLocks/>
          </p:cNvSpPr>
          <p:nvPr/>
        </p:nvSpPr>
        <p:spPr bwMode="auto">
          <a:xfrm>
            <a:off x="933450" y="3001963"/>
            <a:ext cx="381000" cy="727075"/>
          </a:xfrm>
          <a:custGeom>
            <a:avLst/>
            <a:gdLst>
              <a:gd name="T0" fmla="*/ 0 w 240"/>
              <a:gd name="T1" fmla="*/ 70564375 h 458"/>
              <a:gd name="T2" fmla="*/ 0 w 240"/>
              <a:gd name="T3" fmla="*/ 70564375 h 458"/>
              <a:gd name="T4" fmla="*/ 5040313 w 240"/>
              <a:gd name="T5" fmla="*/ 60483750 h 458"/>
              <a:gd name="T6" fmla="*/ 15120938 w 240"/>
              <a:gd name="T7" fmla="*/ 50403125 h 458"/>
              <a:gd name="T8" fmla="*/ 25201563 w 240"/>
              <a:gd name="T9" fmla="*/ 35282188 h 458"/>
              <a:gd name="T10" fmla="*/ 50403125 w 240"/>
              <a:gd name="T11" fmla="*/ 25201563 h 458"/>
              <a:gd name="T12" fmla="*/ 80645000 w 240"/>
              <a:gd name="T13" fmla="*/ 15120938 h 458"/>
              <a:gd name="T14" fmla="*/ 120967500 w 240"/>
              <a:gd name="T15" fmla="*/ 5040313 h 458"/>
              <a:gd name="T16" fmla="*/ 176410938 w 240"/>
              <a:gd name="T17" fmla="*/ 0 h 458"/>
              <a:gd name="T18" fmla="*/ 176410938 w 240"/>
              <a:gd name="T19" fmla="*/ 0 h 458"/>
              <a:gd name="T20" fmla="*/ 367942813 w 240"/>
              <a:gd name="T21" fmla="*/ 0 h 458"/>
              <a:gd name="T22" fmla="*/ 443547500 w 240"/>
              <a:gd name="T23" fmla="*/ 0 h 458"/>
              <a:gd name="T24" fmla="*/ 443547500 w 240"/>
              <a:gd name="T25" fmla="*/ 0 h 458"/>
              <a:gd name="T26" fmla="*/ 463708750 w 240"/>
              <a:gd name="T27" fmla="*/ 0 h 458"/>
              <a:gd name="T28" fmla="*/ 514111875 w 240"/>
              <a:gd name="T29" fmla="*/ 10080625 h 458"/>
              <a:gd name="T30" fmla="*/ 539313438 w 240"/>
              <a:gd name="T31" fmla="*/ 15120938 h 458"/>
              <a:gd name="T32" fmla="*/ 564515000 w 240"/>
              <a:gd name="T33" fmla="*/ 25201563 h 458"/>
              <a:gd name="T34" fmla="*/ 584676250 w 240"/>
              <a:gd name="T35" fmla="*/ 40322500 h 458"/>
              <a:gd name="T36" fmla="*/ 594756875 w 240"/>
              <a:gd name="T37" fmla="*/ 55443438 h 458"/>
              <a:gd name="T38" fmla="*/ 594756875 w 240"/>
              <a:gd name="T39" fmla="*/ 55443438 h 458"/>
              <a:gd name="T40" fmla="*/ 599797188 w 240"/>
              <a:gd name="T41" fmla="*/ 115927188 h 458"/>
              <a:gd name="T42" fmla="*/ 604837500 w 240"/>
              <a:gd name="T43" fmla="*/ 236894688 h 458"/>
              <a:gd name="T44" fmla="*/ 604837500 w 240"/>
              <a:gd name="T45" fmla="*/ 589716563 h 458"/>
              <a:gd name="T46" fmla="*/ 599797188 w 240"/>
              <a:gd name="T47" fmla="*/ 1083667188 h 458"/>
              <a:gd name="T48" fmla="*/ 599797188 w 240"/>
              <a:gd name="T49" fmla="*/ 1083667188 h 458"/>
              <a:gd name="T50" fmla="*/ 594756875 w 240"/>
              <a:gd name="T51" fmla="*/ 1093747813 h 458"/>
              <a:gd name="T52" fmla="*/ 579635938 w 240"/>
              <a:gd name="T53" fmla="*/ 1113909063 h 458"/>
              <a:gd name="T54" fmla="*/ 564515000 w 240"/>
              <a:gd name="T55" fmla="*/ 1129030000 h 458"/>
              <a:gd name="T56" fmla="*/ 549394063 w 240"/>
              <a:gd name="T57" fmla="*/ 1139110625 h 458"/>
              <a:gd name="T58" fmla="*/ 529232813 w 240"/>
              <a:gd name="T59" fmla="*/ 1144150938 h 458"/>
              <a:gd name="T60" fmla="*/ 498990938 w 240"/>
              <a:gd name="T61" fmla="*/ 1149191250 h 458"/>
              <a:gd name="T62" fmla="*/ 498990938 w 240"/>
              <a:gd name="T63" fmla="*/ 1149191250 h 458"/>
              <a:gd name="T64" fmla="*/ 95765938 w 240"/>
              <a:gd name="T65" fmla="*/ 1154231563 h 458"/>
              <a:gd name="T66" fmla="*/ 95765938 w 240"/>
              <a:gd name="T67" fmla="*/ 1154231563 h 458"/>
              <a:gd name="T68" fmla="*/ 80645000 w 240"/>
              <a:gd name="T69" fmla="*/ 1154231563 h 458"/>
              <a:gd name="T70" fmla="*/ 55443438 w 240"/>
              <a:gd name="T71" fmla="*/ 1144150938 h 458"/>
              <a:gd name="T72" fmla="*/ 35282188 w 240"/>
              <a:gd name="T73" fmla="*/ 1139110625 h 458"/>
              <a:gd name="T74" fmla="*/ 20161250 w 240"/>
              <a:gd name="T75" fmla="*/ 1129030000 h 458"/>
              <a:gd name="T76" fmla="*/ 5040313 w 240"/>
              <a:gd name="T77" fmla="*/ 1113909063 h 458"/>
              <a:gd name="T78" fmla="*/ 0 w 240"/>
              <a:gd name="T79" fmla="*/ 1098788125 h 458"/>
              <a:gd name="T80" fmla="*/ 0 w 240"/>
              <a:gd name="T81" fmla="*/ 70564375 h 45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40"/>
              <a:gd name="T124" fmla="*/ 0 h 458"/>
              <a:gd name="T125" fmla="*/ 240 w 240"/>
              <a:gd name="T126" fmla="*/ 458 h 45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40" h="458">
                <a:moveTo>
                  <a:pt x="0" y="28"/>
                </a:moveTo>
                <a:lnTo>
                  <a:pt x="0" y="28"/>
                </a:lnTo>
                <a:lnTo>
                  <a:pt x="2" y="24"/>
                </a:lnTo>
                <a:lnTo>
                  <a:pt x="6" y="20"/>
                </a:lnTo>
                <a:lnTo>
                  <a:pt x="10" y="14"/>
                </a:lnTo>
                <a:lnTo>
                  <a:pt x="20" y="10"/>
                </a:lnTo>
                <a:lnTo>
                  <a:pt x="32" y="6"/>
                </a:lnTo>
                <a:lnTo>
                  <a:pt x="48" y="2"/>
                </a:lnTo>
                <a:lnTo>
                  <a:pt x="70" y="0"/>
                </a:lnTo>
                <a:lnTo>
                  <a:pt x="146" y="0"/>
                </a:lnTo>
                <a:lnTo>
                  <a:pt x="176" y="0"/>
                </a:lnTo>
                <a:lnTo>
                  <a:pt x="184" y="0"/>
                </a:lnTo>
                <a:lnTo>
                  <a:pt x="204" y="4"/>
                </a:lnTo>
                <a:lnTo>
                  <a:pt x="214" y="6"/>
                </a:lnTo>
                <a:lnTo>
                  <a:pt x="224" y="10"/>
                </a:lnTo>
                <a:lnTo>
                  <a:pt x="232" y="16"/>
                </a:lnTo>
                <a:lnTo>
                  <a:pt x="236" y="22"/>
                </a:lnTo>
                <a:lnTo>
                  <a:pt x="238" y="46"/>
                </a:lnTo>
                <a:lnTo>
                  <a:pt x="240" y="94"/>
                </a:lnTo>
                <a:lnTo>
                  <a:pt x="240" y="234"/>
                </a:lnTo>
                <a:lnTo>
                  <a:pt x="238" y="430"/>
                </a:lnTo>
                <a:lnTo>
                  <a:pt x="236" y="434"/>
                </a:lnTo>
                <a:lnTo>
                  <a:pt x="230" y="442"/>
                </a:lnTo>
                <a:lnTo>
                  <a:pt x="224" y="448"/>
                </a:lnTo>
                <a:lnTo>
                  <a:pt x="218" y="452"/>
                </a:lnTo>
                <a:lnTo>
                  <a:pt x="210" y="454"/>
                </a:lnTo>
                <a:lnTo>
                  <a:pt x="198" y="456"/>
                </a:lnTo>
                <a:lnTo>
                  <a:pt x="38" y="458"/>
                </a:lnTo>
                <a:lnTo>
                  <a:pt x="32" y="458"/>
                </a:lnTo>
                <a:lnTo>
                  <a:pt x="22" y="454"/>
                </a:lnTo>
                <a:lnTo>
                  <a:pt x="14" y="452"/>
                </a:lnTo>
                <a:lnTo>
                  <a:pt x="8" y="448"/>
                </a:lnTo>
                <a:lnTo>
                  <a:pt x="2" y="442"/>
                </a:lnTo>
                <a:lnTo>
                  <a:pt x="0" y="436"/>
                </a:lnTo>
                <a:lnTo>
                  <a:pt x="0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3" name="Freeform 390"/>
          <p:cNvSpPr>
            <a:spLocks/>
          </p:cNvSpPr>
          <p:nvPr/>
        </p:nvSpPr>
        <p:spPr bwMode="auto">
          <a:xfrm>
            <a:off x="933450" y="3001963"/>
            <a:ext cx="381000" cy="727075"/>
          </a:xfrm>
          <a:custGeom>
            <a:avLst/>
            <a:gdLst>
              <a:gd name="T0" fmla="*/ 0 w 240"/>
              <a:gd name="T1" fmla="*/ 70564375 h 458"/>
              <a:gd name="T2" fmla="*/ 0 w 240"/>
              <a:gd name="T3" fmla="*/ 70564375 h 458"/>
              <a:gd name="T4" fmla="*/ 5040313 w 240"/>
              <a:gd name="T5" fmla="*/ 60483750 h 458"/>
              <a:gd name="T6" fmla="*/ 15120938 w 240"/>
              <a:gd name="T7" fmla="*/ 50403125 h 458"/>
              <a:gd name="T8" fmla="*/ 25201563 w 240"/>
              <a:gd name="T9" fmla="*/ 35282188 h 458"/>
              <a:gd name="T10" fmla="*/ 50403125 w 240"/>
              <a:gd name="T11" fmla="*/ 25201563 h 458"/>
              <a:gd name="T12" fmla="*/ 80645000 w 240"/>
              <a:gd name="T13" fmla="*/ 15120938 h 458"/>
              <a:gd name="T14" fmla="*/ 120967500 w 240"/>
              <a:gd name="T15" fmla="*/ 5040313 h 458"/>
              <a:gd name="T16" fmla="*/ 176410938 w 240"/>
              <a:gd name="T17" fmla="*/ 0 h 458"/>
              <a:gd name="T18" fmla="*/ 176410938 w 240"/>
              <a:gd name="T19" fmla="*/ 0 h 458"/>
              <a:gd name="T20" fmla="*/ 367942813 w 240"/>
              <a:gd name="T21" fmla="*/ 0 h 458"/>
              <a:gd name="T22" fmla="*/ 443547500 w 240"/>
              <a:gd name="T23" fmla="*/ 0 h 458"/>
              <a:gd name="T24" fmla="*/ 443547500 w 240"/>
              <a:gd name="T25" fmla="*/ 0 h 458"/>
              <a:gd name="T26" fmla="*/ 463708750 w 240"/>
              <a:gd name="T27" fmla="*/ 0 h 458"/>
              <a:gd name="T28" fmla="*/ 514111875 w 240"/>
              <a:gd name="T29" fmla="*/ 10080625 h 458"/>
              <a:gd name="T30" fmla="*/ 539313438 w 240"/>
              <a:gd name="T31" fmla="*/ 15120938 h 458"/>
              <a:gd name="T32" fmla="*/ 564515000 w 240"/>
              <a:gd name="T33" fmla="*/ 25201563 h 458"/>
              <a:gd name="T34" fmla="*/ 584676250 w 240"/>
              <a:gd name="T35" fmla="*/ 40322500 h 458"/>
              <a:gd name="T36" fmla="*/ 594756875 w 240"/>
              <a:gd name="T37" fmla="*/ 55443438 h 458"/>
              <a:gd name="T38" fmla="*/ 594756875 w 240"/>
              <a:gd name="T39" fmla="*/ 55443438 h 458"/>
              <a:gd name="T40" fmla="*/ 599797188 w 240"/>
              <a:gd name="T41" fmla="*/ 115927188 h 458"/>
              <a:gd name="T42" fmla="*/ 604837500 w 240"/>
              <a:gd name="T43" fmla="*/ 236894688 h 458"/>
              <a:gd name="T44" fmla="*/ 604837500 w 240"/>
              <a:gd name="T45" fmla="*/ 589716563 h 458"/>
              <a:gd name="T46" fmla="*/ 599797188 w 240"/>
              <a:gd name="T47" fmla="*/ 1083667188 h 458"/>
              <a:gd name="T48" fmla="*/ 599797188 w 240"/>
              <a:gd name="T49" fmla="*/ 1083667188 h 458"/>
              <a:gd name="T50" fmla="*/ 594756875 w 240"/>
              <a:gd name="T51" fmla="*/ 1093747813 h 458"/>
              <a:gd name="T52" fmla="*/ 579635938 w 240"/>
              <a:gd name="T53" fmla="*/ 1113909063 h 458"/>
              <a:gd name="T54" fmla="*/ 564515000 w 240"/>
              <a:gd name="T55" fmla="*/ 1129030000 h 458"/>
              <a:gd name="T56" fmla="*/ 549394063 w 240"/>
              <a:gd name="T57" fmla="*/ 1139110625 h 458"/>
              <a:gd name="T58" fmla="*/ 529232813 w 240"/>
              <a:gd name="T59" fmla="*/ 1144150938 h 458"/>
              <a:gd name="T60" fmla="*/ 498990938 w 240"/>
              <a:gd name="T61" fmla="*/ 1149191250 h 458"/>
              <a:gd name="T62" fmla="*/ 498990938 w 240"/>
              <a:gd name="T63" fmla="*/ 1149191250 h 458"/>
              <a:gd name="T64" fmla="*/ 95765938 w 240"/>
              <a:gd name="T65" fmla="*/ 1154231563 h 458"/>
              <a:gd name="T66" fmla="*/ 95765938 w 240"/>
              <a:gd name="T67" fmla="*/ 1154231563 h 458"/>
              <a:gd name="T68" fmla="*/ 80645000 w 240"/>
              <a:gd name="T69" fmla="*/ 1154231563 h 458"/>
              <a:gd name="T70" fmla="*/ 55443438 w 240"/>
              <a:gd name="T71" fmla="*/ 1144150938 h 458"/>
              <a:gd name="T72" fmla="*/ 35282188 w 240"/>
              <a:gd name="T73" fmla="*/ 1139110625 h 458"/>
              <a:gd name="T74" fmla="*/ 20161250 w 240"/>
              <a:gd name="T75" fmla="*/ 1129030000 h 458"/>
              <a:gd name="T76" fmla="*/ 5040313 w 240"/>
              <a:gd name="T77" fmla="*/ 1113909063 h 458"/>
              <a:gd name="T78" fmla="*/ 0 w 240"/>
              <a:gd name="T79" fmla="*/ 1098788125 h 45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40"/>
              <a:gd name="T121" fmla="*/ 0 h 458"/>
              <a:gd name="T122" fmla="*/ 240 w 240"/>
              <a:gd name="T123" fmla="*/ 458 h 45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40" h="458">
                <a:moveTo>
                  <a:pt x="0" y="28"/>
                </a:moveTo>
                <a:lnTo>
                  <a:pt x="0" y="28"/>
                </a:lnTo>
                <a:lnTo>
                  <a:pt x="2" y="24"/>
                </a:lnTo>
                <a:lnTo>
                  <a:pt x="6" y="20"/>
                </a:lnTo>
                <a:lnTo>
                  <a:pt x="10" y="14"/>
                </a:lnTo>
                <a:lnTo>
                  <a:pt x="20" y="10"/>
                </a:lnTo>
                <a:lnTo>
                  <a:pt x="32" y="6"/>
                </a:lnTo>
                <a:lnTo>
                  <a:pt x="48" y="2"/>
                </a:lnTo>
                <a:lnTo>
                  <a:pt x="70" y="0"/>
                </a:lnTo>
                <a:lnTo>
                  <a:pt x="146" y="0"/>
                </a:lnTo>
                <a:lnTo>
                  <a:pt x="176" y="0"/>
                </a:lnTo>
                <a:lnTo>
                  <a:pt x="184" y="0"/>
                </a:lnTo>
                <a:lnTo>
                  <a:pt x="204" y="4"/>
                </a:lnTo>
                <a:lnTo>
                  <a:pt x="214" y="6"/>
                </a:lnTo>
                <a:lnTo>
                  <a:pt x="224" y="10"/>
                </a:lnTo>
                <a:lnTo>
                  <a:pt x="232" y="16"/>
                </a:lnTo>
                <a:lnTo>
                  <a:pt x="236" y="22"/>
                </a:lnTo>
                <a:lnTo>
                  <a:pt x="238" y="46"/>
                </a:lnTo>
                <a:lnTo>
                  <a:pt x="240" y="94"/>
                </a:lnTo>
                <a:lnTo>
                  <a:pt x="240" y="234"/>
                </a:lnTo>
                <a:lnTo>
                  <a:pt x="238" y="430"/>
                </a:lnTo>
                <a:lnTo>
                  <a:pt x="236" y="434"/>
                </a:lnTo>
                <a:lnTo>
                  <a:pt x="230" y="442"/>
                </a:lnTo>
                <a:lnTo>
                  <a:pt x="224" y="448"/>
                </a:lnTo>
                <a:lnTo>
                  <a:pt x="218" y="452"/>
                </a:lnTo>
                <a:lnTo>
                  <a:pt x="210" y="454"/>
                </a:lnTo>
                <a:lnTo>
                  <a:pt x="198" y="456"/>
                </a:lnTo>
                <a:lnTo>
                  <a:pt x="38" y="458"/>
                </a:lnTo>
                <a:lnTo>
                  <a:pt x="32" y="458"/>
                </a:lnTo>
                <a:lnTo>
                  <a:pt x="22" y="454"/>
                </a:lnTo>
                <a:lnTo>
                  <a:pt x="14" y="452"/>
                </a:lnTo>
                <a:lnTo>
                  <a:pt x="8" y="448"/>
                </a:lnTo>
                <a:lnTo>
                  <a:pt x="2" y="442"/>
                </a:lnTo>
                <a:lnTo>
                  <a:pt x="0" y="43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4" name="Freeform 391"/>
          <p:cNvSpPr>
            <a:spLocks/>
          </p:cNvSpPr>
          <p:nvPr/>
        </p:nvSpPr>
        <p:spPr bwMode="auto">
          <a:xfrm>
            <a:off x="962025" y="3030538"/>
            <a:ext cx="327025" cy="508000"/>
          </a:xfrm>
          <a:custGeom>
            <a:avLst/>
            <a:gdLst>
              <a:gd name="T0" fmla="*/ 519152188 w 206"/>
              <a:gd name="T1" fmla="*/ 806450000 h 320"/>
              <a:gd name="T2" fmla="*/ 0 w 206"/>
              <a:gd name="T3" fmla="*/ 806450000 h 320"/>
              <a:gd name="T4" fmla="*/ 5040313 w 206"/>
              <a:gd name="T5" fmla="*/ 40322500 h 320"/>
              <a:gd name="T6" fmla="*/ 5040313 w 206"/>
              <a:gd name="T7" fmla="*/ 40322500 h 320"/>
              <a:gd name="T8" fmla="*/ 50403125 w 206"/>
              <a:gd name="T9" fmla="*/ 25201563 h 320"/>
              <a:gd name="T10" fmla="*/ 95765938 w 206"/>
              <a:gd name="T11" fmla="*/ 15120938 h 320"/>
              <a:gd name="T12" fmla="*/ 141128750 w 206"/>
              <a:gd name="T13" fmla="*/ 5040313 h 320"/>
              <a:gd name="T14" fmla="*/ 186491563 w 206"/>
              <a:gd name="T15" fmla="*/ 5040313 h 320"/>
              <a:gd name="T16" fmla="*/ 272176875 w 206"/>
              <a:gd name="T17" fmla="*/ 0 h 320"/>
              <a:gd name="T18" fmla="*/ 347781563 w 206"/>
              <a:gd name="T19" fmla="*/ 5040313 h 320"/>
              <a:gd name="T20" fmla="*/ 413305625 w 206"/>
              <a:gd name="T21" fmla="*/ 15120938 h 320"/>
              <a:gd name="T22" fmla="*/ 468749063 w 206"/>
              <a:gd name="T23" fmla="*/ 30241875 h 320"/>
              <a:gd name="T24" fmla="*/ 514111875 w 206"/>
              <a:gd name="T25" fmla="*/ 40322500 h 320"/>
              <a:gd name="T26" fmla="*/ 519152188 w 206"/>
              <a:gd name="T27" fmla="*/ 806450000 h 3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6"/>
              <a:gd name="T43" fmla="*/ 0 h 320"/>
              <a:gd name="T44" fmla="*/ 206 w 206"/>
              <a:gd name="T45" fmla="*/ 320 h 3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6" h="320">
                <a:moveTo>
                  <a:pt x="206" y="320"/>
                </a:moveTo>
                <a:lnTo>
                  <a:pt x="0" y="320"/>
                </a:lnTo>
                <a:lnTo>
                  <a:pt x="2" y="16"/>
                </a:lnTo>
                <a:lnTo>
                  <a:pt x="20" y="10"/>
                </a:lnTo>
                <a:lnTo>
                  <a:pt x="38" y="6"/>
                </a:lnTo>
                <a:lnTo>
                  <a:pt x="56" y="2"/>
                </a:lnTo>
                <a:lnTo>
                  <a:pt x="74" y="2"/>
                </a:lnTo>
                <a:lnTo>
                  <a:pt x="108" y="0"/>
                </a:lnTo>
                <a:lnTo>
                  <a:pt x="138" y="2"/>
                </a:lnTo>
                <a:lnTo>
                  <a:pt x="164" y="6"/>
                </a:lnTo>
                <a:lnTo>
                  <a:pt x="186" y="12"/>
                </a:lnTo>
                <a:lnTo>
                  <a:pt x="204" y="16"/>
                </a:lnTo>
                <a:lnTo>
                  <a:pt x="206" y="320"/>
                </a:lnTo>
                <a:close/>
              </a:path>
            </a:pathLst>
          </a:custGeom>
          <a:solidFill>
            <a:srgbClr val="E0F3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5" name="Freeform 392"/>
          <p:cNvSpPr>
            <a:spLocks/>
          </p:cNvSpPr>
          <p:nvPr/>
        </p:nvSpPr>
        <p:spPr bwMode="auto">
          <a:xfrm>
            <a:off x="1050925" y="3567113"/>
            <a:ext cx="146050" cy="28575"/>
          </a:xfrm>
          <a:custGeom>
            <a:avLst/>
            <a:gdLst>
              <a:gd name="T0" fmla="*/ 231854375 w 92"/>
              <a:gd name="T1" fmla="*/ 25201563 h 18"/>
              <a:gd name="T2" fmla="*/ 231854375 w 92"/>
              <a:gd name="T3" fmla="*/ 25201563 h 18"/>
              <a:gd name="T4" fmla="*/ 231854375 w 92"/>
              <a:gd name="T5" fmla="*/ 30241875 h 18"/>
              <a:gd name="T6" fmla="*/ 226814063 w 92"/>
              <a:gd name="T7" fmla="*/ 40322500 h 18"/>
              <a:gd name="T8" fmla="*/ 216733438 w 92"/>
              <a:gd name="T9" fmla="*/ 45362813 h 18"/>
              <a:gd name="T10" fmla="*/ 206652813 w 92"/>
              <a:gd name="T11" fmla="*/ 45362813 h 18"/>
              <a:gd name="T12" fmla="*/ 25201563 w 92"/>
              <a:gd name="T13" fmla="*/ 45362813 h 18"/>
              <a:gd name="T14" fmla="*/ 25201563 w 92"/>
              <a:gd name="T15" fmla="*/ 45362813 h 18"/>
              <a:gd name="T16" fmla="*/ 15120938 w 92"/>
              <a:gd name="T17" fmla="*/ 45362813 h 18"/>
              <a:gd name="T18" fmla="*/ 5040313 w 92"/>
              <a:gd name="T19" fmla="*/ 40322500 h 18"/>
              <a:gd name="T20" fmla="*/ 5040313 w 92"/>
              <a:gd name="T21" fmla="*/ 30241875 h 18"/>
              <a:gd name="T22" fmla="*/ 0 w 92"/>
              <a:gd name="T23" fmla="*/ 25201563 h 18"/>
              <a:gd name="T24" fmla="*/ 0 w 92"/>
              <a:gd name="T25" fmla="*/ 25201563 h 18"/>
              <a:gd name="T26" fmla="*/ 0 w 92"/>
              <a:gd name="T27" fmla="*/ 25201563 h 18"/>
              <a:gd name="T28" fmla="*/ 5040313 w 92"/>
              <a:gd name="T29" fmla="*/ 15120938 h 18"/>
              <a:gd name="T30" fmla="*/ 5040313 w 92"/>
              <a:gd name="T31" fmla="*/ 5040313 h 18"/>
              <a:gd name="T32" fmla="*/ 15120938 w 92"/>
              <a:gd name="T33" fmla="*/ 0 h 18"/>
              <a:gd name="T34" fmla="*/ 25201563 w 92"/>
              <a:gd name="T35" fmla="*/ 0 h 18"/>
              <a:gd name="T36" fmla="*/ 206652813 w 92"/>
              <a:gd name="T37" fmla="*/ 0 h 18"/>
              <a:gd name="T38" fmla="*/ 206652813 w 92"/>
              <a:gd name="T39" fmla="*/ 0 h 18"/>
              <a:gd name="T40" fmla="*/ 216733438 w 92"/>
              <a:gd name="T41" fmla="*/ 0 h 18"/>
              <a:gd name="T42" fmla="*/ 226814063 w 92"/>
              <a:gd name="T43" fmla="*/ 5040313 h 18"/>
              <a:gd name="T44" fmla="*/ 231854375 w 92"/>
              <a:gd name="T45" fmla="*/ 15120938 h 18"/>
              <a:gd name="T46" fmla="*/ 231854375 w 92"/>
              <a:gd name="T47" fmla="*/ 25201563 h 18"/>
              <a:gd name="T48" fmla="*/ 231854375 w 92"/>
              <a:gd name="T49" fmla="*/ 25201563 h 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2"/>
              <a:gd name="T76" fmla="*/ 0 h 18"/>
              <a:gd name="T77" fmla="*/ 92 w 92"/>
              <a:gd name="T78" fmla="*/ 18 h 1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2" h="18">
                <a:moveTo>
                  <a:pt x="92" y="10"/>
                </a:moveTo>
                <a:lnTo>
                  <a:pt x="92" y="10"/>
                </a:lnTo>
                <a:lnTo>
                  <a:pt x="92" y="12"/>
                </a:lnTo>
                <a:lnTo>
                  <a:pt x="90" y="16"/>
                </a:lnTo>
                <a:lnTo>
                  <a:pt x="86" y="18"/>
                </a:lnTo>
                <a:lnTo>
                  <a:pt x="82" y="18"/>
                </a:lnTo>
                <a:lnTo>
                  <a:pt x="10" y="18"/>
                </a:lnTo>
                <a:lnTo>
                  <a:pt x="6" y="18"/>
                </a:lnTo>
                <a:lnTo>
                  <a:pt x="2" y="16"/>
                </a:lnTo>
                <a:lnTo>
                  <a:pt x="2" y="12"/>
                </a:lnTo>
                <a:lnTo>
                  <a:pt x="0" y="10"/>
                </a:lnTo>
                <a:lnTo>
                  <a:pt x="2" y="6"/>
                </a:lnTo>
                <a:lnTo>
                  <a:pt x="2" y="2"/>
                </a:lnTo>
                <a:lnTo>
                  <a:pt x="6" y="0"/>
                </a:lnTo>
                <a:lnTo>
                  <a:pt x="10" y="0"/>
                </a:lnTo>
                <a:lnTo>
                  <a:pt x="82" y="0"/>
                </a:lnTo>
                <a:lnTo>
                  <a:pt x="86" y="0"/>
                </a:lnTo>
                <a:lnTo>
                  <a:pt x="90" y="2"/>
                </a:lnTo>
                <a:lnTo>
                  <a:pt x="92" y="6"/>
                </a:lnTo>
                <a:lnTo>
                  <a:pt x="92" y="10"/>
                </a:lnTo>
                <a:close/>
              </a:path>
            </a:pathLst>
          </a:custGeom>
          <a:solidFill>
            <a:srgbClr val="E0F3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6" name="Freeform 394"/>
          <p:cNvSpPr>
            <a:spLocks/>
          </p:cNvSpPr>
          <p:nvPr/>
        </p:nvSpPr>
        <p:spPr bwMode="auto">
          <a:xfrm>
            <a:off x="1625600" y="3503613"/>
            <a:ext cx="717550" cy="1587"/>
          </a:xfrm>
          <a:custGeom>
            <a:avLst/>
            <a:gdLst>
              <a:gd name="T0" fmla="*/ 1139110625 w 452"/>
              <a:gd name="T1" fmla="*/ 0 h 1588"/>
              <a:gd name="T2" fmla="*/ 0 w 452"/>
              <a:gd name="T3" fmla="*/ 0 h 1588"/>
              <a:gd name="T4" fmla="*/ 1139110625 w 452"/>
              <a:gd name="T5" fmla="*/ 0 h 1588"/>
              <a:gd name="T6" fmla="*/ 0 60000 65536"/>
              <a:gd name="T7" fmla="*/ 0 60000 65536"/>
              <a:gd name="T8" fmla="*/ 0 60000 65536"/>
              <a:gd name="T9" fmla="*/ 0 w 452"/>
              <a:gd name="T10" fmla="*/ 0 h 1588"/>
              <a:gd name="T11" fmla="*/ 452 w 452"/>
              <a:gd name="T12" fmla="*/ 1588 h 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2" h="1588">
                <a:moveTo>
                  <a:pt x="452" y="0"/>
                </a:moveTo>
                <a:lnTo>
                  <a:pt x="0" y="0"/>
                </a:lnTo>
                <a:lnTo>
                  <a:pt x="452" y="0"/>
                </a:lnTo>
                <a:close/>
              </a:path>
            </a:pathLst>
          </a:custGeom>
          <a:solidFill>
            <a:srgbClr val="94D9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7" name="Freeform 396"/>
          <p:cNvSpPr>
            <a:spLocks/>
          </p:cNvSpPr>
          <p:nvPr/>
        </p:nvSpPr>
        <p:spPr bwMode="auto">
          <a:xfrm>
            <a:off x="2216150" y="2030413"/>
            <a:ext cx="819150" cy="819150"/>
          </a:xfrm>
          <a:custGeom>
            <a:avLst/>
            <a:gdLst>
              <a:gd name="T0" fmla="*/ 1300400625 w 516"/>
              <a:gd name="T1" fmla="*/ 1300400625 h 516"/>
              <a:gd name="T2" fmla="*/ 0 w 516"/>
              <a:gd name="T3" fmla="*/ 0 h 516"/>
              <a:gd name="T4" fmla="*/ 1300400625 w 516"/>
              <a:gd name="T5" fmla="*/ 1300400625 h 516"/>
              <a:gd name="T6" fmla="*/ 0 60000 65536"/>
              <a:gd name="T7" fmla="*/ 0 60000 65536"/>
              <a:gd name="T8" fmla="*/ 0 60000 65536"/>
              <a:gd name="T9" fmla="*/ 0 w 516"/>
              <a:gd name="T10" fmla="*/ 0 h 516"/>
              <a:gd name="T11" fmla="*/ 516 w 516"/>
              <a:gd name="T12" fmla="*/ 516 h 5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6" h="516">
                <a:moveTo>
                  <a:pt x="516" y="516"/>
                </a:moveTo>
                <a:lnTo>
                  <a:pt x="0" y="0"/>
                </a:lnTo>
                <a:lnTo>
                  <a:pt x="516" y="516"/>
                </a:lnTo>
                <a:close/>
              </a:path>
            </a:pathLst>
          </a:custGeom>
          <a:solidFill>
            <a:srgbClr val="94D9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8" name="Freeform 398"/>
          <p:cNvSpPr>
            <a:spLocks/>
          </p:cNvSpPr>
          <p:nvPr/>
        </p:nvSpPr>
        <p:spPr bwMode="auto">
          <a:xfrm>
            <a:off x="4781550" y="1598613"/>
            <a:ext cx="1588" cy="469900"/>
          </a:xfrm>
          <a:custGeom>
            <a:avLst/>
            <a:gdLst>
              <a:gd name="T0" fmla="*/ 0 w 1588"/>
              <a:gd name="T1" fmla="*/ 745966250 h 296"/>
              <a:gd name="T2" fmla="*/ 0 w 1588"/>
              <a:gd name="T3" fmla="*/ 0 h 296"/>
              <a:gd name="T4" fmla="*/ 0 w 1588"/>
              <a:gd name="T5" fmla="*/ 745966250 h 296"/>
              <a:gd name="T6" fmla="*/ 0 60000 65536"/>
              <a:gd name="T7" fmla="*/ 0 60000 65536"/>
              <a:gd name="T8" fmla="*/ 0 60000 65536"/>
              <a:gd name="T9" fmla="*/ 0 w 1588"/>
              <a:gd name="T10" fmla="*/ 0 h 296"/>
              <a:gd name="T11" fmla="*/ 1588 w 1588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296">
                <a:moveTo>
                  <a:pt x="0" y="296"/>
                </a:moveTo>
                <a:lnTo>
                  <a:pt x="0" y="0"/>
                </a:lnTo>
                <a:lnTo>
                  <a:pt x="0" y="296"/>
                </a:lnTo>
                <a:close/>
              </a:path>
            </a:pathLst>
          </a:custGeom>
          <a:solidFill>
            <a:srgbClr val="94D9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9" name="Freeform 400"/>
          <p:cNvSpPr>
            <a:spLocks/>
          </p:cNvSpPr>
          <p:nvPr/>
        </p:nvSpPr>
        <p:spPr bwMode="auto">
          <a:xfrm>
            <a:off x="5908675" y="4278313"/>
            <a:ext cx="898525" cy="898525"/>
          </a:xfrm>
          <a:custGeom>
            <a:avLst/>
            <a:gdLst>
              <a:gd name="T0" fmla="*/ 0 w 566"/>
              <a:gd name="T1" fmla="*/ 0 h 566"/>
              <a:gd name="T2" fmla="*/ 1426408438 w 566"/>
              <a:gd name="T3" fmla="*/ 1426408438 h 566"/>
              <a:gd name="T4" fmla="*/ 0 w 566"/>
              <a:gd name="T5" fmla="*/ 0 h 566"/>
              <a:gd name="T6" fmla="*/ 0 60000 65536"/>
              <a:gd name="T7" fmla="*/ 0 60000 65536"/>
              <a:gd name="T8" fmla="*/ 0 60000 65536"/>
              <a:gd name="T9" fmla="*/ 0 w 566"/>
              <a:gd name="T10" fmla="*/ 0 h 566"/>
              <a:gd name="T11" fmla="*/ 566 w 566"/>
              <a:gd name="T12" fmla="*/ 566 h 5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6" h="566">
                <a:moveTo>
                  <a:pt x="0" y="0"/>
                </a:moveTo>
                <a:lnTo>
                  <a:pt x="566" y="566"/>
                </a:lnTo>
                <a:lnTo>
                  <a:pt x="0" y="0"/>
                </a:lnTo>
                <a:close/>
              </a:path>
            </a:pathLst>
          </a:custGeom>
          <a:solidFill>
            <a:srgbClr val="94D9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0" name="Freeform 402"/>
          <p:cNvSpPr>
            <a:spLocks/>
          </p:cNvSpPr>
          <p:nvPr/>
        </p:nvSpPr>
        <p:spPr bwMode="auto">
          <a:xfrm>
            <a:off x="4521200" y="4795838"/>
            <a:ext cx="1588" cy="403225"/>
          </a:xfrm>
          <a:custGeom>
            <a:avLst/>
            <a:gdLst>
              <a:gd name="T0" fmla="*/ 0 w 1588"/>
              <a:gd name="T1" fmla="*/ 0 h 254"/>
              <a:gd name="T2" fmla="*/ 0 w 1588"/>
              <a:gd name="T3" fmla="*/ 640119688 h 254"/>
              <a:gd name="T4" fmla="*/ 0 w 1588"/>
              <a:gd name="T5" fmla="*/ 0 h 254"/>
              <a:gd name="T6" fmla="*/ 0 60000 65536"/>
              <a:gd name="T7" fmla="*/ 0 60000 65536"/>
              <a:gd name="T8" fmla="*/ 0 60000 65536"/>
              <a:gd name="T9" fmla="*/ 0 w 1588"/>
              <a:gd name="T10" fmla="*/ 0 h 254"/>
              <a:gd name="T11" fmla="*/ 1588 w 1588"/>
              <a:gd name="T12" fmla="*/ 254 h 2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254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  <a:close/>
              </a:path>
            </a:pathLst>
          </a:custGeom>
          <a:solidFill>
            <a:srgbClr val="94D9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1" name="Freeform 404"/>
          <p:cNvSpPr>
            <a:spLocks/>
          </p:cNvSpPr>
          <p:nvPr/>
        </p:nvSpPr>
        <p:spPr bwMode="auto">
          <a:xfrm>
            <a:off x="1984375" y="4249738"/>
            <a:ext cx="568325" cy="568325"/>
          </a:xfrm>
          <a:custGeom>
            <a:avLst/>
            <a:gdLst>
              <a:gd name="T0" fmla="*/ 902215938 w 358"/>
              <a:gd name="T1" fmla="*/ 0 h 358"/>
              <a:gd name="T2" fmla="*/ 0 w 358"/>
              <a:gd name="T3" fmla="*/ 902215938 h 358"/>
              <a:gd name="T4" fmla="*/ 902215938 w 358"/>
              <a:gd name="T5" fmla="*/ 0 h 358"/>
              <a:gd name="T6" fmla="*/ 0 60000 65536"/>
              <a:gd name="T7" fmla="*/ 0 60000 65536"/>
              <a:gd name="T8" fmla="*/ 0 60000 65536"/>
              <a:gd name="T9" fmla="*/ 0 w 358"/>
              <a:gd name="T10" fmla="*/ 0 h 358"/>
              <a:gd name="T11" fmla="*/ 358 w 358"/>
              <a:gd name="T12" fmla="*/ 358 h 3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8" h="358">
                <a:moveTo>
                  <a:pt x="358" y="0"/>
                </a:moveTo>
                <a:lnTo>
                  <a:pt x="0" y="358"/>
                </a:lnTo>
                <a:lnTo>
                  <a:pt x="358" y="0"/>
                </a:lnTo>
                <a:close/>
              </a:path>
            </a:pathLst>
          </a:custGeom>
          <a:solidFill>
            <a:srgbClr val="94D9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32" name="Group 286"/>
          <p:cNvGrpSpPr>
            <a:grpSpLocks/>
          </p:cNvGrpSpPr>
          <p:nvPr/>
        </p:nvGrpSpPr>
        <p:grpSpPr bwMode="auto">
          <a:xfrm>
            <a:off x="1778000" y="1630363"/>
            <a:ext cx="5291138" cy="3568700"/>
            <a:chOff x="1587500" y="1630973"/>
            <a:chExt cx="5290608" cy="3568090"/>
          </a:xfrm>
        </p:grpSpPr>
        <p:sp>
          <p:nvSpPr>
            <p:cNvPr id="7241" name="Freeform 393"/>
            <p:cNvSpPr>
              <a:spLocks/>
            </p:cNvSpPr>
            <p:nvPr/>
          </p:nvSpPr>
          <p:spPr bwMode="auto">
            <a:xfrm>
              <a:off x="2282825" y="2090738"/>
              <a:ext cx="3844925" cy="2705100"/>
            </a:xfrm>
            <a:custGeom>
              <a:avLst/>
              <a:gdLst>
                <a:gd name="T0" fmla="*/ 1003022188 w 2422"/>
                <a:gd name="T1" fmla="*/ 1249997500 h 1704"/>
                <a:gd name="T2" fmla="*/ 579635938 w 2422"/>
                <a:gd name="T3" fmla="*/ 1486892188 h 1704"/>
                <a:gd name="T4" fmla="*/ 347781563 w 2422"/>
                <a:gd name="T5" fmla="*/ 1698585313 h 1704"/>
                <a:gd name="T6" fmla="*/ 146169063 w 2422"/>
                <a:gd name="T7" fmla="*/ 1975802500 h 1704"/>
                <a:gd name="T8" fmla="*/ 25201563 w 2422"/>
                <a:gd name="T9" fmla="*/ 2147483646 h 1704"/>
                <a:gd name="T10" fmla="*/ 10080625 w 2422"/>
                <a:gd name="T11" fmla="*/ 2147483646 h 1704"/>
                <a:gd name="T12" fmla="*/ 85685313 w 2422"/>
                <a:gd name="T13" fmla="*/ 2147483646 h 1704"/>
                <a:gd name="T14" fmla="*/ 317539688 w 2422"/>
                <a:gd name="T15" fmla="*/ 2147483646 h 1704"/>
                <a:gd name="T16" fmla="*/ 529232813 w 2422"/>
                <a:gd name="T17" fmla="*/ 2147483646 h 1704"/>
                <a:gd name="T18" fmla="*/ 816530625 w 2422"/>
                <a:gd name="T19" fmla="*/ 2147483646 h 1704"/>
                <a:gd name="T20" fmla="*/ 1179433125 w 2422"/>
                <a:gd name="T21" fmla="*/ 2147483646 h 1704"/>
                <a:gd name="T22" fmla="*/ 1628020938 w 2422"/>
                <a:gd name="T23" fmla="*/ 2147483646 h 1704"/>
                <a:gd name="T24" fmla="*/ 2147483646 w 2422"/>
                <a:gd name="T25" fmla="*/ 2147483646 h 1704"/>
                <a:gd name="T26" fmla="*/ 2147483646 w 2422"/>
                <a:gd name="T27" fmla="*/ 2147483646 h 1704"/>
                <a:gd name="T28" fmla="*/ 2147483646 w 2422"/>
                <a:gd name="T29" fmla="*/ 2147483646 h 1704"/>
                <a:gd name="T30" fmla="*/ 2147483646 w 2422"/>
                <a:gd name="T31" fmla="*/ 2147483646 h 1704"/>
                <a:gd name="T32" fmla="*/ 2147483646 w 2422"/>
                <a:gd name="T33" fmla="*/ 2147483646 h 1704"/>
                <a:gd name="T34" fmla="*/ 2147483646 w 2422"/>
                <a:gd name="T35" fmla="*/ 2147483646 h 1704"/>
                <a:gd name="T36" fmla="*/ 2147483646 w 2422"/>
                <a:gd name="T37" fmla="*/ 2147483646 h 1704"/>
                <a:gd name="T38" fmla="*/ 2147483646 w 2422"/>
                <a:gd name="T39" fmla="*/ 2147483646 h 1704"/>
                <a:gd name="T40" fmla="*/ 2147483646 w 2422"/>
                <a:gd name="T41" fmla="*/ 2147483646 h 1704"/>
                <a:gd name="T42" fmla="*/ 2147483646 w 2422"/>
                <a:gd name="T43" fmla="*/ 2147483646 h 1704"/>
                <a:gd name="T44" fmla="*/ 2147483646 w 2422"/>
                <a:gd name="T45" fmla="*/ 2147483646 h 1704"/>
                <a:gd name="T46" fmla="*/ 2147483646 w 2422"/>
                <a:gd name="T47" fmla="*/ 2147483646 h 1704"/>
                <a:gd name="T48" fmla="*/ 2147483646 w 2422"/>
                <a:gd name="T49" fmla="*/ 2147483646 h 1704"/>
                <a:gd name="T50" fmla="*/ 2147483646 w 2422"/>
                <a:gd name="T51" fmla="*/ 2147483646 h 1704"/>
                <a:gd name="T52" fmla="*/ 2147483646 w 2422"/>
                <a:gd name="T53" fmla="*/ 2147483646 h 1704"/>
                <a:gd name="T54" fmla="*/ 2147483646 w 2422"/>
                <a:gd name="T55" fmla="*/ 2147483646 h 1704"/>
                <a:gd name="T56" fmla="*/ 2147483646 w 2422"/>
                <a:gd name="T57" fmla="*/ 2147483646 h 1704"/>
                <a:gd name="T58" fmla="*/ 2147483646 w 2422"/>
                <a:gd name="T59" fmla="*/ 2147483646 h 1704"/>
                <a:gd name="T60" fmla="*/ 2147483646 w 2422"/>
                <a:gd name="T61" fmla="*/ 2147483646 h 1704"/>
                <a:gd name="T62" fmla="*/ 2147483646 w 2422"/>
                <a:gd name="T63" fmla="*/ 2147483646 h 1704"/>
                <a:gd name="T64" fmla="*/ 2147483646 w 2422"/>
                <a:gd name="T65" fmla="*/ 2147483646 h 1704"/>
                <a:gd name="T66" fmla="*/ 2147483646 w 2422"/>
                <a:gd name="T67" fmla="*/ 2147483646 h 1704"/>
                <a:gd name="T68" fmla="*/ 2147483646 w 2422"/>
                <a:gd name="T69" fmla="*/ 2147483646 h 1704"/>
                <a:gd name="T70" fmla="*/ 2147483646 w 2422"/>
                <a:gd name="T71" fmla="*/ 2147483646 h 1704"/>
                <a:gd name="T72" fmla="*/ 2147483646 w 2422"/>
                <a:gd name="T73" fmla="*/ 2147483646 h 1704"/>
                <a:gd name="T74" fmla="*/ 2147483646 w 2422"/>
                <a:gd name="T75" fmla="*/ 2147483646 h 1704"/>
                <a:gd name="T76" fmla="*/ 2147483646 w 2422"/>
                <a:gd name="T77" fmla="*/ 2147483646 h 1704"/>
                <a:gd name="T78" fmla="*/ 2147483646 w 2422"/>
                <a:gd name="T79" fmla="*/ 2021165313 h 1704"/>
                <a:gd name="T80" fmla="*/ 2147483646 w 2422"/>
                <a:gd name="T81" fmla="*/ 1577617813 h 1704"/>
                <a:gd name="T82" fmla="*/ 2147483646 w 2422"/>
                <a:gd name="T83" fmla="*/ 1396166563 h 1704"/>
                <a:gd name="T84" fmla="*/ 2147483646 w 2422"/>
                <a:gd name="T85" fmla="*/ 1083667188 h 1704"/>
                <a:gd name="T86" fmla="*/ 2147483646 w 2422"/>
                <a:gd name="T87" fmla="*/ 730845313 h 1704"/>
                <a:gd name="T88" fmla="*/ 2147483646 w 2422"/>
                <a:gd name="T89" fmla="*/ 569555313 h 1704"/>
                <a:gd name="T90" fmla="*/ 2147483646 w 2422"/>
                <a:gd name="T91" fmla="*/ 478829688 h 1704"/>
                <a:gd name="T92" fmla="*/ 2147483646 w 2422"/>
                <a:gd name="T93" fmla="*/ 433466875 h 1704"/>
                <a:gd name="T94" fmla="*/ 2147483646 w 2422"/>
                <a:gd name="T95" fmla="*/ 473789375 h 1704"/>
                <a:gd name="T96" fmla="*/ 2147483646 w 2422"/>
                <a:gd name="T97" fmla="*/ 418345938 h 1704"/>
                <a:gd name="T98" fmla="*/ 2147483646 w 2422"/>
                <a:gd name="T99" fmla="*/ 181451250 h 1704"/>
                <a:gd name="T100" fmla="*/ 2147483646 w 2422"/>
                <a:gd name="T101" fmla="*/ 70564375 h 1704"/>
                <a:gd name="T102" fmla="*/ 2147483646 w 2422"/>
                <a:gd name="T103" fmla="*/ 5040313 h 1704"/>
                <a:gd name="T104" fmla="*/ 2147483646 w 2422"/>
                <a:gd name="T105" fmla="*/ 20161250 h 1704"/>
                <a:gd name="T106" fmla="*/ 2147483646 w 2422"/>
                <a:gd name="T107" fmla="*/ 136088438 h 1704"/>
                <a:gd name="T108" fmla="*/ 2147483646 w 2422"/>
                <a:gd name="T109" fmla="*/ 231854375 h 1704"/>
                <a:gd name="T110" fmla="*/ 2147483646 w 2422"/>
                <a:gd name="T111" fmla="*/ 141128750 h 1704"/>
                <a:gd name="T112" fmla="*/ 2086689375 w 2422"/>
                <a:gd name="T113" fmla="*/ 151209375 h 1704"/>
                <a:gd name="T114" fmla="*/ 1799391563 w 2422"/>
                <a:gd name="T115" fmla="*/ 241935000 h 1704"/>
                <a:gd name="T116" fmla="*/ 1643141875 w 2422"/>
                <a:gd name="T117" fmla="*/ 327620313 h 1704"/>
                <a:gd name="T118" fmla="*/ 1401206875 w 2422"/>
                <a:gd name="T119" fmla="*/ 529232813 h 1704"/>
                <a:gd name="T120" fmla="*/ 1194554063 w 2422"/>
                <a:gd name="T121" fmla="*/ 861893438 h 1704"/>
                <a:gd name="T122" fmla="*/ 1139110625 w 2422"/>
                <a:gd name="T123" fmla="*/ 1078626875 h 170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422"/>
                <a:gd name="T187" fmla="*/ 0 h 1704"/>
                <a:gd name="T188" fmla="*/ 2422 w 2422"/>
                <a:gd name="T189" fmla="*/ 1704 h 170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22" h="1704">
                  <a:moveTo>
                    <a:pt x="450" y="478"/>
                  </a:moveTo>
                  <a:lnTo>
                    <a:pt x="450" y="478"/>
                  </a:lnTo>
                  <a:lnTo>
                    <a:pt x="426" y="486"/>
                  </a:lnTo>
                  <a:lnTo>
                    <a:pt x="398" y="496"/>
                  </a:lnTo>
                  <a:lnTo>
                    <a:pt x="362" y="512"/>
                  </a:lnTo>
                  <a:lnTo>
                    <a:pt x="322" y="532"/>
                  </a:lnTo>
                  <a:lnTo>
                    <a:pt x="278" y="558"/>
                  </a:lnTo>
                  <a:lnTo>
                    <a:pt x="230" y="590"/>
                  </a:lnTo>
                  <a:lnTo>
                    <a:pt x="206" y="608"/>
                  </a:lnTo>
                  <a:lnTo>
                    <a:pt x="182" y="628"/>
                  </a:lnTo>
                  <a:lnTo>
                    <a:pt x="160" y="650"/>
                  </a:lnTo>
                  <a:lnTo>
                    <a:pt x="138" y="674"/>
                  </a:lnTo>
                  <a:lnTo>
                    <a:pt x="116" y="698"/>
                  </a:lnTo>
                  <a:lnTo>
                    <a:pt x="96" y="724"/>
                  </a:lnTo>
                  <a:lnTo>
                    <a:pt x="76" y="752"/>
                  </a:lnTo>
                  <a:lnTo>
                    <a:pt x="58" y="784"/>
                  </a:lnTo>
                  <a:lnTo>
                    <a:pt x="42" y="816"/>
                  </a:lnTo>
                  <a:lnTo>
                    <a:pt x="30" y="848"/>
                  </a:lnTo>
                  <a:lnTo>
                    <a:pt x="18" y="884"/>
                  </a:lnTo>
                  <a:lnTo>
                    <a:pt x="10" y="922"/>
                  </a:lnTo>
                  <a:lnTo>
                    <a:pt x="4" y="962"/>
                  </a:lnTo>
                  <a:lnTo>
                    <a:pt x="0" y="1004"/>
                  </a:lnTo>
                  <a:lnTo>
                    <a:pt x="0" y="1048"/>
                  </a:lnTo>
                  <a:lnTo>
                    <a:pt x="4" y="1094"/>
                  </a:lnTo>
                  <a:lnTo>
                    <a:pt x="12" y="1142"/>
                  </a:lnTo>
                  <a:lnTo>
                    <a:pt x="22" y="1194"/>
                  </a:lnTo>
                  <a:lnTo>
                    <a:pt x="34" y="1216"/>
                  </a:lnTo>
                  <a:lnTo>
                    <a:pt x="48" y="1242"/>
                  </a:lnTo>
                  <a:lnTo>
                    <a:pt x="68" y="1274"/>
                  </a:lnTo>
                  <a:lnTo>
                    <a:pt x="94" y="1310"/>
                  </a:lnTo>
                  <a:lnTo>
                    <a:pt x="126" y="1348"/>
                  </a:lnTo>
                  <a:lnTo>
                    <a:pt x="144" y="1366"/>
                  </a:lnTo>
                  <a:lnTo>
                    <a:pt x="164" y="1384"/>
                  </a:lnTo>
                  <a:lnTo>
                    <a:pt x="186" y="1402"/>
                  </a:lnTo>
                  <a:lnTo>
                    <a:pt x="210" y="1420"/>
                  </a:lnTo>
                  <a:lnTo>
                    <a:pt x="236" y="1436"/>
                  </a:lnTo>
                  <a:lnTo>
                    <a:pt x="264" y="1452"/>
                  </a:lnTo>
                  <a:lnTo>
                    <a:pt x="294" y="1464"/>
                  </a:lnTo>
                  <a:lnTo>
                    <a:pt x="324" y="1476"/>
                  </a:lnTo>
                  <a:lnTo>
                    <a:pt x="358" y="1484"/>
                  </a:lnTo>
                  <a:lnTo>
                    <a:pt x="392" y="1490"/>
                  </a:lnTo>
                  <a:lnTo>
                    <a:pt x="430" y="1494"/>
                  </a:lnTo>
                  <a:lnTo>
                    <a:pt x="468" y="1494"/>
                  </a:lnTo>
                  <a:lnTo>
                    <a:pt x="510" y="1492"/>
                  </a:lnTo>
                  <a:lnTo>
                    <a:pt x="552" y="1486"/>
                  </a:lnTo>
                  <a:lnTo>
                    <a:pt x="598" y="1476"/>
                  </a:lnTo>
                  <a:lnTo>
                    <a:pt x="646" y="1462"/>
                  </a:lnTo>
                  <a:lnTo>
                    <a:pt x="694" y="1442"/>
                  </a:lnTo>
                  <a:lnTo>
                    <a:pt x="746" y="1420"/>
                  </a:lnTo>
                  <a:lnTo>
                    <a:pt x="800" y="1390"/>
                  </a:lnTo>
                  <a:lnTo>
                    <a:pt x="856" y="1358"/>
                  </a:lnTo>
                  <a:lnTo>
                    <a:pt x="858" y="1368"/>
                  </a:lnTo>
                  <a:lnTo>
                    <a:pt x="862" y="1394"/>
                  </a:lnTo>
                  <a:lnTo>
                    <a:pt x="866" y="1410"/>
                  </a:lnTo>
                  <a:lnTo>
                    <a:pt x="872" y="1428"/>
                  </a:lnTo>
                  <a:lnTo>
                    <a:pt x="880" y="1448"/>
                  </a:lnTo>
                  <a:lnTo>
                    <a:pt x="890" y="1466"/>
                  </a:lnTo>
                  <a:lnTo>
                    <a:pt x="904" y="1482"/>
                  </a:lnTo>
                  <a:lnTo>
                    <a:pt x="920" y="1498"/>
                  </a:lnTo>
                  <a:lnTo>
                    <a:pt x="930" y="1504"/>
                  </a:lnTo>
                  <a:lnTo>
                    <a:pt x="940" y="1510"/>
                  </a:lnTo>
                  <a:lnTo>
                    <a:pt x="950" y="1514"/>
                  </a:lnTo>
                  <a:lnTo>
                    <a:pt x="964" y="1518"/>
                  </a:lnTo>
                  <a:lnTo>
                    <a:pt x="976" y="1520"/>
                  </a:lnTo>
                  <a:lnTo>
                    <a:pt x="990" y="1522"/>
                  </a:lnTo>
                  <a:lnTo>
                    <a:pt x="1006" y="1522"/>
                  </a:lnTo>
                  <a:lnTo>
                    <a:pt x="1022" y="1520"/>
                  </a:lnTo>
                  <a:lnTo>
                    <a:pt x="1040" y="1516"/>
                  </a:lnTo>
                  <a:lnTo>
                    <a:pt x="1060" y="1510"/>
                  </a:lnTo>
                  <a:lnTo>
                    <a:pt x="1080" y="1504"/>
                  </a:lnTo>
                  <a:lnTo>
                    <a:pt x="1100" y="1494"/>
                  </a:lnTo>
                  <a:lnTo>
                    <a:pt x="1102" y="1504"/>
                  </a:lnTo>
                  <a:lnTo>
                    <a:pt x="1108" y="1528"/>
                  </a:lnTo>
                  <a:lnTo>
                    <a:pt x="1114" y="1544"/>
                  </a:lnTo>
                  <a:lnTo>
                    <a:pt x="1122" y="1560"/>
                  </a:lnTo>
                  <a:lnTo>
                    <a:pt x="1132" y="1580"/>
                  </a:lnTo>
                  <a:lnTo>
                    <a:pt x="1144" y="1600"/>
                  </a:lnTo>
                  <a:lnTo>
                    <a:pt x="1160" y="1618"/>
                  </a:lnTo>
                  <a:lnTo>
                    <a:pt x="1180" y="1638"/>
                  </a:lnTo>
                  <a:lnTo>
                    <a:pt x="1204" y="1654"/>
                  </a:lnTo>
                  <a:lnTo>
                    <a:pt x="1230" y="1670"/>
                  </a:lnTo>
                  <a:lnTo>
                    <a:pt x="1262" y="1684"/>
                  </a:lnTo>
                  <a:lnTo>
                    <a:pt x="1298" y="1694"/>
                  </a:lnTo>
                  <a:lnTo>
                    <a:pt x="1318" y="1698"/>
                  </a:lnTo>
                  <a:lnTo>
                    <a:pt x="1338" y="1700"/>
                  </a:lnTo>
                  <a:lnTo>
                    <a:pt x="1362" y="1702"/>
                  </a:lnTo>
                  <a:lnTo>
                    <a:pt x="1386" y="1704"/>
                  </a:lnTo>
                  <a:lnTo>
                    <a:pt x="1398" y="1702"/>
                  </a:lnTo>
                  <a:lnTo>
                    <a:pt x="1430" y="1694"/>
                  </a:lnTo>
                  <a:lnTo>
                    <a:pt x="1476" y="1680"/>
                  </a:lnTo>
                  <a:lnTo>
                    <a:pt x="1502" y="1672"/>
                  </a:lnTo>
                  <a:lnTo>
                    <a:pt x="1528" y="1660"/>
                  </a:lnTo>
                  <a:lnTo>
                    <a:pt x="1554" y="1646"/>
                  </a:lnTo>
                  <a:lnTo>
                    <a:pt x="1580" y="1630"/>
                  </a:lnTo>
                  <a:lnTo>
                    <a:pt x="1604" y="1612"/>
                  </a:lnTo>
                  <a:lnTo>
                    <a:pt x="1626" y="1592"/>
                  </a:lnTo>
                  <a:lnTo>
                    <a:pt x="1636" y="1580"/>
                  </a:lnTo>
                  <a:lnTo>
                    <a:pt x="1644" y="1568"/>
                  </a:lnTo>
                  <a:lnTo>
                    <a:pt x="1652" y="1556"/>
                  </a:lnTo>
                  <a:lnTo>
                    <a:pt x="1658" y="1542"/>
                  </a:lnTo>
                  <a:lnTo>
                    <a:pt x="1664" y="1528"/>
                  </a:lnTo>
                  <a:lnTo>
                    <a:pt x="1666" y="1512"/>
                  </a:lnTo>
                  <a:lnTo>
                    <a:pt x="1670" y="1496"/>
                  </a:lnTo>
                  <a:lnTo>
                    <a:pt x="1670" y="1480"/>
                  </a:lnTo>
                  <a:lnTo>
                    <a:pt x="1686" y="1490"/>
                  </a:lnTo>
                  <a:lnTo>
                    <a:pt x="1704" y="1500"/>
                  </a:lnTo>
                  <a:lnTo>
                    <a:pt x="1728" y="1512"/>
                  </a:lnTo>
                  <a:lnTo>
                    <a:pt x="1758" y="1526"/>
                  </a:lnTo>
                  <a:lnTo>
                    <a:pt x="1792" y="1538"/>
                  </a:lnTo>
                  <a:lnTo>
                    <a:pt x="1832" y="1550"/>
                  </a:lnTo>
                  <a:lnTo>
                    <a:pt x="1874" y="1558"/>
                  </a:lnTo>
                  <a:lnTo>
                    <a:pt x="1896" y="1562"/>
                  </a:lnTo>
                  <a:lnTo>
                    <a:pt x="1918" y="1562"/>
                  </a:lnTo>
                  <a:lnTo>
                    <a:pt x="1942" y="1562"/>
                  </a:lnTo>
                  <a:lnTo>
                    <a:pt x="1966" y="1562"/>
                  </a:lnTo>
                  <a:lnTo>
                    <a:pt x="1990" y="1560"/>
                  </a:lnTo>
                  <a:lnTo>
                    <a:pt x="2014" y="1554"/>
                  </a:lnTo>
                  <a:lnTo>
                    <a:pt x="2040" y="1548"/>
                  </a:lnTo>
                  <a:lnTo>
                    <a:pt x="2064" y="1540"/>
                  </a:lnTo>
                  <a:lnTo>
                    <a:pt x="2090" y="1528"/>
                  </a:lnTo>
                  <a:lnTo>
                    <a:pt x="2114" y="1516"/>
                  </a:lnTo>
                  <a:lnTo>
                    <a:pt x="2140" y="1500"/>
                  </a:lnTo>
                  <a:lnTo>
                    <a:pt x="2164" y="1482"/>
                  </a:lnTo>
                  <a:lnTo>
                    <a:pt x="2188" y="1460"/>
                  </a:lnTo>
                  <a:lnTo>
                    <a:pt x="2214" y="1436"/>
                  </a:lnTo>
                  <a:lnTo>
                    <a:pt x="2236" y="1408"/>
                  </a:lnTo>
                  <a:lnTo>
                    <a:pt x="2260" y="1378"/>
                  </a:lnTo>
                  <a:lnTo>
                    <a:pt x="2266" y="1368"/>
                  </a:lnTo>
                  <a:lnTo>
                    <a:pt x="2280" y="1342"/>
                  </a:lnTo>
                  <a:lnTo>
                    <a:pt x="2288" y="1324"/>
                  </a:lnTo>
                  <a:lnTo>
                    <a:pt x="2298" y="1302"/>
                  </a:lnTo>
                  <a:lnTo>
                    <a:pt x="2306" y="1276"/>
                  </a:lnTo>
                  <a:lnTo>
                    <a:pt x="2314" y="1248"/>
                  </a:lnTo>
                  <a:lnTo>
                    <a:pt x="2320" y="1218"/>
                  </a:lnTo>
                  <a:lnTo>
                    <a:pt x="2322" y="1184"/>
                  </a:lnTo>
                  <a:lnTo>
                    <a:pt x="2322" y="1148"/>
                  </a:lnTo>
                  <a:lnTo>
                    <a:pt x="2320" y="1112"/>
                  </a:lnTo>
                  <a:lnTo>
                    <a:pt x="2312" y="1074"/>
                  </a:lnTo>
                  <a:lnTo>
                    <a:pt x="2300" y="1034"/>
                  </a:lnTo>
                  <a:lnTo>
                    <a:pt x="2292" y="1012"/>
                  </a:lnTo>
                  <a:lnTo>
                    <a:pt x="2284" y="992"/>
                  </a:lnTo>
                  <a:lnTo>
                    <a:pt x="2272" y="972"/>
                  </a:lnTo>
                  <a:lnTo>
                    <a:pt x="2260" y="950"/>
                  </a:lnTo>
                  <a:lnTo>
                    <a:pt x="2268" y="948"/>
                  </a:lnTo>
                  <a:lnTo>
                    <a:pt x="2286" y="942"/>
                  </a:lnTo>
                  <a:lnTo>
                    <a:pt x="2298" y="936"/>
                  </a:lnTo>
                  <a:lnTo>
                    <a:pt x="2314" y="926"/>
                  </a:lnTo>
                  <a:lnTo>
                    <a:pt x="2328" y="916"/>
                  </a:lnTo>
                  <a:lnTo>
                    <a:pt x="2344" y="900"/>
                  </a:lnTo>
                  <a:lnTo>
                    <a:pt x="2360" y="882"/>
                  </a:lnTo>
                  <a:lnTo>
                    <a:pt x="2374" y="860"/>
                  </a:lnTo>
                  <a:lnTo>
                    <a:pt x="2388" y="834"/>
                  </a:lnTo>
                  <a:lnTo>
                    <a:pt x="2400" y="802"/>
                  </a:lnTo>
                  <a:lnTo>
                    <a:pt x="2410" y="766"/>
                  </a:lnTo>
                  <a:lnTo>
                    <a:pt x="2418" y="726"/>
                  </a:lnTo>
                  <a:lnTo>
                    <a:pt x="2422" y="678"/>
                  </a:lnTo>
                  <a:lnTo>
                    <a:pt x="2422" y="626"/>
                  </a:lnTo>
                  <a:lnTo>
                    <a:pt x="2422" y="612"/>
                  </a:lnTo>
                  <a:lnTo>
                    <a:pt x="2414" y="578"/>
                  </a:lnTo>
                  <a:lnTo>
                    <a:pt x="2408" y="554"/>
                  </a:lnTo>
                  <a:lnTo>
                    <a:pt x="2400" y="528"/>
                  </a:lnTo>
                  <a:lnTo>
                    <a:pt x="2388" y="498"/>
                  </a:lnTo>
                  <a:lnTo>
                    <a:pt x="2374" y="466"/>
                  </a:lnTo>
                  <a:lnTo>
                    <a:pt x="2356" y="430"/>
                  </a:lnTo>
                  <a:lnTo>
                    <a:pt x="2334" y="396"/>
                  </a:lnTo>
                  <a:lnTo>
                    <a:pt x="2308" y="360"/>
                  </a:lnTo>
                  <a:lnTo>
                    <a:pt x="2276" y="324"/>
                  </a:lnTo>
                  <a:lnTo>
                    <a:pt x="2240" y="290"/>
                  </a:lnTo>
                  <a:lnTo>
                    <a:pt x="2220" y="274"/>
                  </a:lnTo>
                  <a:lnTo>
                    <a:pt x="2198" y="258"/>
                  </a:lnTo>
                  <a:lnTo>
                    <a:pt x="2176" y="242"/>
                  </a:lnTo>
                  <a:lnTo>
                    <a:pt x="2152" y="226"/>
                  </a:lnTo>
                  <a:lnTo>
                    <a:pt x="2124" y="212"/>
                  </a:lnTo>
                  <a:lnTo>
                    <a:pt x="2098" y="198"/>
                  </a:lnTo>
                  <a:lnTo>
                    <a:pt x="2074" y="190"/>
                  </a:lnTo>
                  <a:lnTo>
                    <a:pt x="2046" y="182"/>
                  </a:lnTo>
                  <a:lnTo>
                    <a:pt x="2014" y="176"/>
                  </a:lnTo>
                  <a:lnTo>
                    <a:pt x="1976" y="172"/>
                  </a:lnTo>
                  <a:lnTo>
                    <a:pt x="1954" y="172"/>
                  </a:lnTo>
                  <a:lnTo>
                    <a:pt x="1934" y="172"/>
                  </a:lnTo>
                  <a:lnTo>
                    <a:pt x="1914" y="176"/>
                  </a:lnTo>
                  <a:lnTo>
                    <a:pt x="1892" y="180"/>
                  </a:lnTo>
                  <a:lnTo>
                    <a:pt x="1872" y="188"/>
                  </a:lnTo>
                  <a:lnTo>
                    <a:pt x="1854" y="198"/>
                  </a:lnTo>
                  <a:lnTo>
                    <a:pt x="1844" y="182"/>
                  </a:lnTo>
                  <a:lnTo>
                    <a:pt x="1832" y="166"/>
                  </a:lnTo>
                  <a:lnTo>
                    <a:pt x="1816" y="146"/>
                  </a:lnTo>
                  <a:lnTo>
                    <a:pt x="1796" y="122"/>
                  </a:lnTo>
                  <a:lnTo>
                    <a:pt x="1770" y="96"/>
                  </a:lnTo>
                  <a:lnTo>
                    <a:pt x="1740" y="72"/>
                  </a:lnTo>
                  <a:lnTo>
                    <a:pt x="1722" y="60"/>
                  </a:lnTo>
                  <a:lnTo>
                    <a:pt x="1704" y="48"/>
                  </a:lnTo>
                  <a:lnTo>
                    <a:pt x="1684" y="38"/>
                  </a:lnTo>
                  <a:lnTo>
                    <a:pt x="1664" y="28"/>
                  </a:lnTo>
                  <a:lnTo>
                    <a:pt x="1642" y="20"/>
                  </a:lnTo>
                  <a:lnTo>
                    <a:pt x="1618" y="12"/>
                  </a:lnTo>
                  <a:lnTo>
                    <a:pt x="1594" y="6"/>
                  </a:lnTo>
                  <a:lnTo>
                    <a:pt x="1568" y="2"/>
                  </a:lnTo>
                  <a:lnTo>
                    <a:pt x="1540" y="0"/>
                  </a:lnTo>
                  <a:lnTo>
                    <a:pt x="1510" y="0"/>
                  </a:lnTo>
                  <a:lnTo>
                    <a:pt x="1480" y="2"/>
                  </a:lnTo>
                  <a:lnTo>
                    <a:pt x="1450" y="8"/>
                  </a:lnTo>
                  <a:lnTo>
                    <a:pt x="1416" y="14"/>
                  </a:lnTo>
                  <a:lnTo>
                    <a:pt x="1382" y="24"/>
                  </a:lnTo>
                  <a:lnTo>
                    <a:pt x="1346" y="38"/>
                  </a:lnTo>
                  <a:lnTo>
                    <a:pt x="1308" y="54"/>
                  </a:lnTo>
                  <a:lnTo>
                    <a:pt x="1270" y="74"/>
                  </a:lnTo>
                  <a:lnTo>
                    <a:pt x="1230" y="96"/>
                  </a:lnTo>
                  <a:lnTo>
                    <a:pt x="1216" y="92"/>
                  </a:lnTo>
                  <a:lnTo>
                    <a:pt x="1174" y="82"/>
                  </a:lnTo>
                  <a:lnTo>
                    <a:pt x="1114" y="72"/>
                  </a:lnTo>
                  <a:lnTo>
                    <a:pt x="1038" y="60"/>
                  </a:lnTo>
                  <a:lnTo>
                    <a:pt x="998" y="56"/>
                  </a:lnTo>
                  <a:lnTo>
                    <a:pt x="954" y="54"/>
                  </a:lnTo>
                  <a:lnTo>
                    <a:pt x="912" y="54"/>
                  </a:lnTo>
                  <a:lnTo>
                    <a:pt x="870" y="56"/>
                  </a:lnTo>
                  <a:lnTo>
                    <a:pt x="828" y="60"/>
                  </a:lnTo>
                  <a:lnTo>
                    <a:pt x="786" y="68"/>
                  </a:lnTo>
                  <a:lnTo>
                    <a:pt x="748" y="80"/>
                  </a:lnTo>
                  <a:lnTo>
                    <a:pt x="732" y="88"/>
                  </a:lnTo>
                  <a:lnTo>
                    <a:pt x="714" y="96"/>
                  </a:lnTo>
                  <a:lnTo>
                    <a:pt x="702" y="102"/>
                  </a:lnTo>
                  <a:lnTo>
                    <a:pt x="672" y="118"/>
                  </a:lnTo>
                  <a:lnTo>
                    <a:pt x="652" y="130"/>
                  </a:lnTo>
                  <a:lnTo>
                    <a:pt x="630" y="146"/>
                  </a:lnTo>
                  <a:lnTo>
                    <a:pt x="606" y="164"/>
                  </a:lnTo>
                  <a:lnTo>
                    <a:pt x="582" y="186"/>
                  </a:lnTo>
                  <a:lnTo>
                    <a:pt x="556" y="210"/>
                  </a:lnTo>
                  <a:lnTo>
                    <a:pt x="532" y="238"/>
                  </a:lnTo>
                  <a:lnTo>
                    <a:pt x="510" y="270"/>
                  </a:lnTo>
                  <a:lnTo>
                    <a:pt x="490" y="304"/>
                  </a:lnTo>
                  <a:lnTo>
                    <a:pt x="474" y="342"/>
                  </a:lnTo>
                  <a:lnTo>
                    <a:pt x="466" y="362"/>
                  </a:lnTo>
                  <a:lnTo>
                    <a:pt x="460" y="384"/>
                  </a:lnTo>
                  <a:lnTo>
                    <a:pt x="456" y="406"/>
                  </a:lnTo>
                  <a:lnTo>
                    <a:pt x="452" y="428"/>
                  </a:lnTo>
                  <a:lnTo>
                    <a:pt x="450" y="452"/>
                  </a:lnTo>
                  <a:lnTo>
                    <a:pt x="450" y="478"/>
                  </a:lnTo>
                  <a:close/>
                </a:path>
              </a:pathLst>
            </a:custGeom>
            <a:solidFill>
              <a:srgbClr val="94D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Line 395"/>
            <p:cNvSpPr>
              <a:spLocks noChangeShapeType="1"/>
            </p:cNvSpPr>
            <p:nvPr/>
          </p:nvSpPr>
          <p:spPr bwMode="auto">
            <a:xfrm flipH="1">
              <a:off x="1587500" y="3503613"/>
              <a:ext cx="717550" cy="1587"/>
            </a:xfrm>
            <a:prstGeom prst="line">
              <a:avLst/>
            </a:prstGeom>
            <a:noFill/>
            <a:ln w="32">
              <a:solidFill>
                <a:srgbClr val="CCEC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Line 397"/>
            <p:cNvSpPr>
              <a:spLocks noChangeShapeType="1"/>
            </p:cNvSpPr>
            <p:nvPr/>
          </p:nvSpPr>
          <p:spPr bwMode="auto">
            <a:xfrm flipH="1" flipV="1">
              <a:off x="2178050" y="2030413"/>
              <a:ext cx="819150" cy="819150"/>
            </a:xfrm>
            <a:prstGeom prst="line">
              <a:avLst/>
            </a:prstGeom>
            <a:noFill/>
            <a:ln w="32">
              <a:solidFill>
                <a:srgbClr val="CCEC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Line 399"/>
            <p:cNvSpPr>
              <a:spLocks noChangeShapeType="1"/>
            </p:cNvSpPr>
            <p:nvPr/>
          </p:nvSpPr>
          <p:spPr bwMode="auto">
            <a:xfrm flipV="1">
              <a:off x="4743450" y="1630973"/>
              <a:ext cx="1588" cy="469900"/>
            </a:xfrm>
            <a:prstGeom prst="line">
              <a:avLst/>
            </a:prstGeom>
            <a:noFill/>
            <a:ln w="32">
              <a:solidFill>
                <a:srgbClr val="CCEC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Line 401"/>
            <p:cNvSpPr>
              <a:spLocks noChangeShapeType="1"/>
            </p:cNvSpPr>
            <p:nvPr/>
          </p:nvSpPr>
          <p:spPr bwMode="auto">
            <a:xfrm>
              <a:off x="5870575" y="4278313"/>
              <a:ext cx="898525" cy="898525"/>
            </a:xfrm>
            <a:prstGeom prst="line">
              <a:avLst/>
            </a:prstGeom>
            <a:noFill/>
            <a:ln w="32">
              <a:solidFill>
                <a:srgbClr val="CCEC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Line 403"/>
            <p:cNvSpPr>
              <a:spLocks noChangeShapeType="1"/>
            </p:cNvSpPr>
            <p:nvPr/>
          </p:nvSpPr>
          <p:spPr bwMode="auto">
            <a:xfrm>
              <a:off x="4483100" y="4795838"/>
              <a:ext cx="1588" cy="403225"/>
            </a:xfrm>
            <a:prstGeom prst="line">
              <a:avLst/>
            </a:prstGeom>
            <a:noFill/>
            <a:ln w="32">
              <a:solidFill>
                <a:srgbClr val="CCEC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Line 405"/>
            <p:cNvSpPr>
              <a:spLocks noChangeShapeType="1"/>
            </p:cNvSpPr>
            <p:nvPr/>
          </p:nvSpPr>
          <p:spPr bwMode="auto">
            <a:xfrm flipH="1">
              <a:off x="1946275" y="4249738"/>
              <a:ext cx="568325" cy="568325"/>
            </a:xfrm>
            <a:prstGeom prst="line">
              <a:avLst/>
            </a:prstGeom>
            <a:noFill/>
            <a:ln w="32">
              <a:solidFill>
                <a:srgbClr val="CCEC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Line 407"/>
            <p:cNvSpPr>
              <a:spLocks noChangeShapeType="1"/>
            </p:cNvSpPr>
            <p:nvPr/>
          </p:nvSpPr>
          <p:spPr bwMode="auto">
            <a:xfrm flipV="1">
              <a:off x="6052608" y="2683405"/>
              <a:ext cx="825500" cy="130175"/>
            </a:xfrm>
            <a:prstGeom prst="line">
              <a:avLst/>
            </a:prstGeom>
            <a:noFill/>
            <a:ln w="32">
              <a:solidFill>
                <a:srgbClr val="CCEC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33" name="TextBox 287"/>
          <p:cNvSpPr txBox="1">
            <a:spLocks noChangeArrowheads="1"/>
          </p:cNvSpPr>
          <p:nvPr/>
        </p:nvSpPr>
        <p:spPr bwMode="auto">
          <a:xfrm>
            <a:off x="3873500" y="3148013"/>
            <a:ext cx="1295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Internet</a:t>
            </a:r>
          </a:p>
        </p:txBody>
      </p:sp>
      <p:sp>
        <p:nvSpPr>
          <p:cNvPr id="7234" name="TextBox 288"/>
          <p:cNvSpPr txBox="1">
            <a:spLocks noChangeArrowheads="1"/>
          </p:cNvSpPr>
          <p:nvPr/>
        </p:nvSpPr>
        <p:spPr bwMode="auto">
          <a:xfrm>
            <a:off x="774700" y="3784600"/>
            <a:ext cx="825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Mobile Phone</a:t>
            </a:r>
          </a:p>
        </p:txBody>
      </p:sp>
      <p:sp>
        <p:nvSpPr>
          <p:cNvPr id="7235" name="TextBox 289"/>
          <p:cNvSpPr txBox="1">
            <a:spLocks noChangeArrowheads="1"/>
          </p:cNvSpPr>
          <p:nvPr/>
        </p:nvSpPr>
        <p:spPr bwMode="auto">
          <a:xfrm>
            <a:off x="4572000" y="1308100"/>
            <a:ext cx="812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Laptop</a:t>
            </a:r>
          </a:p>
        </p:txBody>
      </p:sp>
      <p:sp>
        <p:nvSpPr>
          <p:cNvPr id="7236" name="TextBox 290"/>
          <p:cNvSpPr txBox="1">
            <a:spLocks noChangeArrowheads="1"/>
          </p:cNvSpPr>
          <p:nvPr/>
        </p:nvSpPr>
        <p:spPr bwMode="auto">
          <a:xfrm>
            <a:off x="7543800" y="2832100"/>
            <a:ext cx="469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PC</a:t>
            </a:r>
          </a:p>
        </p:txBody>
      </p:sp>
      <p:sp>
        <p:nvSpPr>
          <p:cNvPr id="7237" name="TextBox 291"/>
          <p:cNvSpPr txBox="1">
            <a:spLocks noChangeArrowheads="1"/>
          </p:cNvSpPr>
          <p:nvPr/>
        </p:nvSpPr>
        <p:spPr bwMode="auto">
          <a:xfrm>
            <a:off x="6946900" y="5359400"/>
            <a:ext cx="1320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Mini Notebook</a:t>
            </a:r>
          </a:p>
        </p:txBody>
      </p:sp>
      <p:sp>
        <p:nvSpPr>
          <p:cNvPr id="7238" name="TextBox 292"/>
          <p:cNvSpPr txBox="1">
            <a:spLocks noChangeArrowheads="1"/>
          </p:cNvSpPr>
          <p:nvPr/>
        </p:nvSpPr>
        <p:spPr bwMode="auto">
          <a:xfrm>
            <a:off x="3937000" y="6375400"/>
            <a:ext cx="144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Remote Server</a:t>
            </a:r>
          </a:p>
        </p:txBody>
      </p:sp>
      <p:sp>
        <p:nvSpPr>
          <p:cNvPr id="7239" name="TextBox 293"/>
          <p:cNvSpPr txBox="1">
            <a:spLocks noChangeArrowheads="1"/>
          </p:cNvSpPr>
          <p:nvPr/>
        </p:nvSpPr>
        <p:spPr bwMode="auto">
          <a:xfrm>
            <a:off x="1397000" y="2006600"/>
            <a:ext cx="86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Remote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Desktop</a:t>
            </a:r>
          </a:p>
        </p:txBody>
      </p:sp>
      <p:sp>
        <p:nvSpPr>
          <p:cNvPr id="7240" name="TextBox 295"/>
          <p:cNvSpPr txBox="1">
            <a:spLocks noChangeArrowheads="1"/>
          </p:cNvSpPr>
          <p:nvPr/>
        </p:nvSpPr>
        <p:spPr bwMode="auto">
          <a:xfrm>
            <a:off x="1168400" y="5727700"/>
            <a:ext cx="1003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Database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9"/>
          <p:cNvSpPr>
            <a:spLocks noChangeAspect="1" noChangeArrowheads="1" noTextEdit="1"/>
          </p:cNvSpPr>
          <p:nvPr/>
        </p:nvSpPr>
        <p:spPr bwMode="auto">
          <a:xfrm>
            <a:off x="0" y="4763"/>
            <a:ext cx="9144000" cy="679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Rectangle 31"/>
          <p:cNvSpPr>
            <a:spLocks noChangeArrowheads="1"/>
          </p:cNvSpPr>
          <p:nvPr/>
        </p:nvSpPr>
        <p:spPr bwMode="auto">
          <a:xfrm>
            <a:off x="0" y="4763"/>
            <a:ext cx="9144000" cy="6853237"/>
          </a:xfrm>
          <a:prstGeom prst="rect">
            <a:avLst/>
          </a:prstGeom>
          <a:solidFill>
            <a:srgbClr val="C9E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9220" name="Group 68"/>
          <p:cNvGrpSpPr>
            <a:grpSpLocks/>
          </p:cNvGrpSpPr>
          <p:nvPr/>
        </p:nvGrpSpPr>
        <p:grpSpPr bwMode="auto">
          <a:xfrm>
            <a:off x="2965450" y="393700"/>
            <a:ext cx="3371850" cy="5949950"/>
            <a:chOff x="2825750" y="431800"/>
            <a:chExt cx="3371850" cy="5949950"/>
          </a:xfrm>
        </p:grpSpPr>
        <p:sp>
          <p:nvSpPr>
            <p:cNvPr id="9265" name="Freeform 32"/>
            <p:cNvSpPr>
              <a:spLocks/>
            </p:cNvSpPr>
            <p:nvPr/>
          </p:nvSpPr>
          <p:spPr bwMode="auto">
            <a:xfrm>
              <a:off x="4643438" y="431800"/>
              <a:ext cx="63500" cy="60325"/>
            </a:xfrm>
            <a:custGeom>
              <a:avLst/>
              <a:gdLst>
                <a:gd name="T0" fmla="*/ 100806250 w 40"/>
                <a:gd name="T1" fmla="*/ 5040313 h 38"/>
                <a:gd name="T2" fmla="*/ 100806250 w 40"/>
                <a:gd name="T3" fmla="*/ 5040313 h 38"/>
                <a:gd name="T4" fmla="*/ 95765938 w 40"/>
                <a:gd name="T5" fmla="*/ 20161250 h 38"/>
                <a:gd name="T6" fmla="*/ 85685313 w 40"/>
                <a:gd name="T7" fmla="*/ 30241875 h 38"/>
                <a:gd name="T8" fmla="*/ 60483750 w 40"/>
                <a:gd name="T9" fmla="*/ 55443438 h 38"/>
                <a:gd name="T10" fmla="*/ 35282188 w 40"/>
                <a:gd name="T11" fmla="*/ 70564375 h 38"/>
                <a:gd name="T12" fmla="*/ 10080625 w 40"/>
                <a:gd name="T13" fmla="*/ 95765938 h 38"/>
                <a:gd name="T14" fmla="*/ 10080625 w 40"/>
                <a:gd name="T15" fmla="*/ 95765938 h 38"/>
                <a:gd name="T16" fmla="*/ 0 w 40"/>
                <a:gd name="T17" fmla="*/ 80645000 h 38"/>
                <a:gd name="T18" fmla="*/ 0 w 40"/>
                <a:gd name="T19" fmla="*/ 65524063 h 38"/>
                <a:gd name="T20" fmla="*/ 5040313 w 40"/>
                <a:gd name="T21" fmla="*/ 45362813 h 38"/>
                <a:gd name="T22" fmla="*/ 15120938 w 40"/>
                <a:gd name="T23" fmla="*/ 30241875 h 38"/>
                <a:gd name="T24" fmla="*/ 30241875 w 40"/>
                <a:gd name="T25" fmla="*/ 15120938 h 38"/>
                <a:gd name="T26" fmla="*/ 50403125 w 40"/>
                <a:gd name="T27" fmla="*/ 5040313 h 38"/>
                <a:gd name="T28" fmla="*/ 75604688 w 40"/>
                <a:gd name="T29" fmla="*/ 0 h 38"/>
                <a:gd name="T30" fmla="*/ 100806250 w 40"/>
                <a:gd name="T31" fmla="*/ 5040313 h 38"/>
                <a:gd name="T32" fmla="*/ 100806250 w 40"/>
                <a:gd name="T33" fmla="*/ 5040313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8"/>
                <a:gd name="T53" fmla="*/ 40 w 40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8">
                  <a:moveTo>
                    <a:pt x="40" y="2"/>
                  </a:moveTo>
                  <a:lnTo>
                    <a:pt x="40" y="2"/>
                  </a:lnTo>
                  <a:lnTo>
                    <a:pt x="38" y="8"/>
                  </a:lnTo>
                  <a:lnTo>
                    <a:pt x="34" y="12"/>
                  </a:lnTo>
                  <a:lnTo>
                    <a:pt x="24" y="22"/>
                  </a:lnTo>
                  <a:lnTo>
                    <a:pt x="14" y="28"/>
                  </a:lnTo>
                  <a:lnTo>
                    <a:pt x="4" y="38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20" y="2"/>
                  </a:lnTo>
                  <a:lnTo>
                    <a:pt x="30" y="0"/>
                  </a:lnTo>
                  <a:lnTo>
                    <a:pt x="40" y="2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33"/>
            <p:cNvSpPr>
              <a:spLocks/>
            </p:cNvSpPr>
            <p:nvPr/>
          </p:nvSpPr>
          <p:spPr bwMode="auto">
            <a:xfrm>
              <a:off x="4437063" y="536575"/>
              <a:ext cx="190500" cy="146050"/>
            </a:xfrm>
            <a:custGeom>
              <a:avLst/>
              <a:gdLst>
                <a:gd name="T0" fmla="*/ 35282188 w 120"/>
                <a:gd name="T1" fmla="*/ 0 h 92"/>
                <a:gd name="T2" fmla="*/ 35282188 w 120"/>
                <a:gd name="T3" fmla="*/ 0 h 92"/>
                <a:gd name="T4" fmla="*/ 70564375 w 120"/>
                <a:gd name="T5" fmla="*/ 10080625 h 92"/>
                <a:gd name="T6" fmla="*/ 100806250 w 120"/>
                <a:gd name="T7" fmla="*/ 20161250 h 92"/>
                <a:gd name="T8" fmla="*/ 131048125 w 120"/>
                <a:gd name="T9" fmla="*/ 40322500 h 92"/>
                <a:gd name="T10" fmla="*/ 161290000 w 120"/>
                <a:gd name="T11" fmla="*/ 55443438 h 92"/>
                <a:gd name="T12" fmla="*/ 161290000 w 120"/>
                <a:gd name="T13" fmla="*/ 55443438 h 92"/>
                <a:gd name="T14" fmla="*/ 161290000 w 120"/>
                <a:gd name="T15" fmla="*/ 65524063 h 92"/>
                <a:gd name="T16" fmla="*/ 156249688 w 120"/>
                <a:gd name="T17" fmla="*/ 75604688 h 92"/>
                <a:gd name="T18" fmla="*/ 136088438 w 120"/>
                <a:gd name="T19" fmla="*/ 80645000 h 92"/>
                <a:gd name="T20" fmla="*/ 115927188 w 120"/>
                <a:gd name="T21" fmla="*/ 90725625 h 92"/>
                <a:gd name="T22" fmla="*/ 110886875 w 120"/>
                <a:gd name="T23" fmla="*/ 95765938 h 92"/>
                <a:gd name="T24" fmla="*/ 105846563 w 120"/>
                <a:gd name="T25" fmla="*/ 105846563 h 92"/>
                <a:gd name="T26" fmla="*/ 105846563 w 120"/>
                <a:gd name="T27" fmla="*/ 105846563 h 92"/>
                <a:gd name="T28" fmla="*/ 120967500 w 120"/>
                <a:gd name="T29" fmla="*/ 126007813 h 92"/>
                <a:gd name="T30" fmla="*/ 141128750 w 120"/>
                <a:gd name="T31" fmla="*/ 141128750 h 92"/>
                <a:gd name="T32" fmla="*/ 166330313 w 120"/>
                <a:gd name="T33" fmla="*/ 146169063 h 92"/>
                <a:gd name="T34" fmla="*/ 196572188 w 120"/>
                <a:gd name="T35" fmla="*/ 151209375 h 92"/>
                <a:gd name="T36" fmla="*/ 257055938 w 120"/>
                <a:gd name="T37" fmla="*/ 161290000 h 92"/>
                <a:gd name="T38" fmla="*/ 282257500 w 120"/>
                <a:gd name="T39" fmla="*/ 166330313 h 92"/>
                <a:gd name="T40" fmla="*/ 302418750 w 120"/>
                <a:gd name="T41" fmla="*/ 176410938 h 92"/>
                <a:gd name="T42" fmla="*/ 302418750 w 120"/>
                <a:gd name="T43" fmla="*/ 176410938 h 92"/>
                <a:gd name="T44" fmla="*/ 302418750 w 120"/>
                <a:gd name="T45" fmla="*/ 191531875 h 92"/>
                <a:gd name="T46" fmla="*/ 292338125 w 120"/>
                <a:gd name="T47" fmla="*/ 201612500 h 92"/>
                <a:gd name="T48" fmla="*/ 277217188 w 120"/>
                <a:gd name="T49" fmla="*/ 211693125 h 92"/>
                <a:gd name="T50" fmla="*/ 252015625 w 120"/>
                <a:gd name="T51" fmla="*/ 221773750 h 92"/>
                <a:gd name="T52" fmla="*/ 231854375 w 120"/>
                <a:gd name="T53" fmla="*/ 231854375 h 92"/>
                <a:gd name="T54" fmla="*/ 231854375 w 120"/>
                <a:gd name="T55" fmla="*/ 231854375 h 92"/>
                <a:gd name="T56" fmla="*/ 196572188 w 120"/>
                <a:gd name="T57" fmla="*/ 221773750 h 92"/>
                <a:gd name="T58" fmla="*/ 166330313 w 120"/>
                <a:gd name="T59" fmla="*/ 211693125 h 92"/>
                <a:gd name="T60" fmla="*/ 105846563 w 120"/>
                <a:gd name="T61" fmla="*/ 181451250 h 92"/>
                <a:gd name="T62" fmla="*/ 50403125 w 120"/>
                <a:gd name="T63" fmla="*/ 156249688 h 92"/>
                <a:gd name="T64" fmla="*/ 25201563 w 120"/>
                <a:gd name="T65" fmla="*/ 146169063 h 92"/>
                <a:gd name="T66" fmla="*/ 0 w 120"/>
                <a:gd name="T67" fmla="*/ 141128750 h 92"/>
                <a:gd name="T68" fmla="*/ 0 w 120"/>
                <a:gd name="T69" fmla="*/ 141128750 h 92"/>
                <a:gd name="T70" fmla="*/ 15120938 w 120"/>
                <a:gd name="T71" fmla="*/ 70564375 h 92"/>
                <a:gd name="T72" fmla="*/ 35282188 w 120"/>
                <a:gd name="T73" fmla="*/ 0 h 92"/>
                <a:gd name="T74" fmla="*/ 35282188 w 120"/>
                <a:gd name="T75" fmla="*/ 0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0"/>
                <a:gd name="T115" fmla="*/ 0 h 92"/>
                <a:gd name="T116" fmla="*/ 120 w 120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0" h="92">
                  <a:moveTo>
                    <a:pt x="14" y="0"/>
                  </a:moveTo>
                  <a:lnTo>
                    <a:pt x="14" y="0"/>
                  </a:lnTo>
                  <a:lnTo>
                    <a:pt x="28" y="4"/>
                  </a:lnTo>
                  <a:lnTo>
                    <a:pt x="40" y="8"/>
                  </a:lnTo>
                  <a:lnTo>
                    <a:pt x="52" y="16"/>
                  </a:lnTo>
                  <a:lnTo>
                    <a:pt x="64" y="22"/>
                  </a:lnTo>
                  <a:lnTo>
                    <a:pt x="64" y="26"/>
                  </a:lnTo>
                  <a:lnTo>
                    <a:pt x="62" y="30"/>
                  </a:lnTo>
                  <a:lnTo>
                    <a:pt x="54" y="32"/>
                  </a:lnTo>
                  <a:lnTo>
                    <a:pt x="46" y="36"/>
                  </a:lnTo>
                  <a:lnTo>
                    <a:pt x="44" y="38"/>
                  </a:lnTo>
                  <a:lnTo>
                    <a:pt x="42" y="42"/>
                  </a:lnTo>
                  <a:lnTo>
                    <a:pt x="48" y="50"/>
                  </a:lnTo>
                  <a:lnTo>
                    <a:pt x="56" y="56"/>
                  </a:lnTo>
                  <a:lnTo>
                    <a:pt x="66" y="58"/>
                  </a:lnTo>
                  <a:lnTo>
                    <a:pt x="78" y="60"/>
                  </a:lnTo>
                  <a:lnTo>
                    <a:pt x="102" y="64"/>
                  </a:lnTo>
                  <a:lnTo>
                    <a:pt x="112" y="66"/>
                  </a:lnTo>
                  <a:lnTo>
                    <a:pt x="120" y="70"/>
                  </a:lnTo>
                  <a:lnTo>
                    <a:pt x="120" y="76"/>
                  </a:lnTo>
                  <a:lnTo>
                    <a:pt x="116" y="80"/>
                  </a:lnTo>
                  <a:lnTo>
                    <a:pt x="110" y="84"/>
                  </a:lnTo>
                  <a:lnTo>
                    <a:pt x="100" y="88"/>
                  </a:lnTo>
                  <a:lnTo>
                    <a:pt x="92" y="92"/>
                  </a:lnTo>
                  <a:lnTo>
                    <a:pt x="78" y="88"/>
                  </a:lnTo>
                  <a:lnTo>
                    <a:pt x="66" y="84"/>
                  </a:lnTo>
                  <a:lnTo>
                    <a:pt x="42" y="72"/>
                  </a:lnTo>
                  <a:lnTo>
                    <a:pt x="20" y="62"/>
                  </a:lnTo>
                  <a:lnTo>
                    <a:pt x="10" y="58"/>
                  </a:lnTo>
                  <a:lnTo>
                    <a:pt x="0" y="56"/>
                  </a:lnTo>
                  <a:lnTo>
                    <a:pt x="6" y="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34"/>
            <p:cNvSpPr>
              <a:spLocks/>
            </p:cNvSpPr>
            <p:nvPr/>
          </p:nvSpPr>
          <p:spPr bwMode="auto">
            <a:xfrm>
              <a:off x="4430713" y="673100"/>
              <a:ext cx="73025" cy="84138"/>
            </a:xfrm>
            <a:custGeom>
              <a:avLst/>
              <a:gdLst>
                <a:gd name="T0" fmla="*/ 10080625 w 46"/>
                <a:gd name="T1" fmla="*/ 0 h 53"/>
                <a:gd name="T2" fmla="*/ 10080625 w 46"/>
                <a:gd name="T3" fmla="*/ 0 h 53"/>
                <a:gd name="T4" fmla="*/ 40322500 w 46"/>
                <a:gd name="T5" fmla="*/ 25201712 h 53"/>
                <a:gd name="T6" fmla="*/ 70564375 w 46"/>
                <a:gd name="T7" fmla="*/ 55443767 h 53"/>
                <a:gd name="T8" fmla="*/ 95765938 w 46"/>
                <a:gd name="T9" fmla="*/ 85685822 h 53"/>
                <a:gd name="T10" fmla="*/ 115927188 w 46"/>
                <a:gd name="T11" fmla="*/ 123489184 h 53"/>
                <a:gd name="T12" fmla="*/ 115927188 w 46"/>
                <a:gd name="T13" fmla="*/ 123489184 h 53"/>
                <a:gd name="T14" fmla="*/ 105846563 w 46"/>
                <a:gd name="T15" fmla="*/ 128529526 h 53"/>
                <a:gd name="T16" fmla="*/ 90725625 w 46"/>
                <a:gd name="T17" fmla="*/ 133569869 h 53"/>
                <a:gd name="T18" fmla="*/ 75604688 w 46"/>
                <a:gd name="T19" fmla="*/ 133569869 h 53"/>
                <a:gd name="T20" fmla="*/ 65524063 w 46"/>
                <a:gd name="T21" fmla="*/ 133569869 h 53"/>
                <a:gd name="T22" fmla="*/ 40322500 w 46"/>
                <a:gd name="T23" fmla="*/ 118448841 h 53"/>
                <a:gd name="T24" fmla="*/ 25201563 w 46"/>
                <a:gd name="T25" fmla="*/ 98287472 h 53"/>
                <a:gd name="T26" fmla="*/ 10080625 w 46"/>
                <a:gd name="T27" fmla="*/ 75605137 h 53"/>
                <a:gd name="T28" fmla="*/ 0 w 46"/>
                <a:gd name="T29" fmla="*/ 45363082 h 53"/>
                <a:gd name="T30" fmla="*/ 0 w 46"/>
                <a:gd name="T31" fmla="*/ 20161370 h 53"/>
                <a:gd name="T32" fmla="*/ 10080625 w 46"/>
                <a:gd name="T33" fmla="*/ 0 h 53"/>
                <a:gd name="T34" fmla="*/ 10080625 w 46"/>
                <a:gd name="T35" fmla="*/ 0 h 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6"/>
                <a:gd name="T55" fmla="*/ 0 h 53"/>
                <a:gd name="T56" fmla="*/ 46 w 46"/>
                <a:gd name="T57" fmla="*/ 53 h 5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6" h="53">
                  <a:moveTo>
                    <a:pt x="4" y="0"/>
                  </a:moveTo>
                  <a:lnTo>
                    <a:pt x="4" y="0"/>
                  </a:lnTo>
                  <a:lnTo>
                    <a:pt x="16" y="10"/>
                  </a:lnTo>
                  <a:lnTo>
                    <a:pt x="28" y="22"/>
                  </a:lnTo>
                  <a:lnTo>
                    <a:pt x="38" y="34"/>
                  </a:lnTo>
                  <a:lnTo>
                    <a:pt x="46" y="49"/>
                  </a:lnTo>
                  <a:lnTo>
                    <a:pt x="42" y="51"/>
                  </a:lnTo>
                  <a:lnTo>
                    <a:pt x="36" y="53"/>
                  </a:lnTo>
                  <a:lnTo>
                    <a:pt x="30" y="53"/>
                  </a:lnTo>
                  <a:lnTo>
                    <a:pt x="26" y="53"/>
                  </a:lnTo>
                  <a:lnTo>
                    <a:pt x="16" y="47"/>
                  </a:lnTo>
                  <a:lnTo>
                    <a:pt x="10" y="39"/>
                  </a:lnTo>
                  <a:lnTo>
                    <a:pt x="4" y="30"/>
                  </a:lnTo>
                  <a:lnTo>
                    <a:pt x="0" y="18"/>
                  </a:lnTo>
                  <a:lnTo>
                    <a:pt x="0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35"/>
            <p:cNvSpPr>
              <a:spLocks/>
            </p:cNvSpPr>
            <p:nvPr/>
          </p:nvSpPr>
          <p:spPr bwMode="auto">
            <a:xfrm>
              <a:off x="4548188" y="727075"/>
              <a:ext cx="28575" cy="58738"/>
            </a:xfrm>
            <a:custGeom>
              <a:avLst/>
              <a:gdLst>
                <a:gd name="T0" fmla="*/ 0 w 18"/>
                <a:gd name="T1" fmla="*/ 0 h 37"/>
                <a:gd name="T2" fmla="*/ 0 w 18"/>
                <a:gd name="T3" fmla="*/ 0 h 37"/>
                <a:gd name="T4" fmla="*/ 10080625 w 18"/>
                <a:gd name="T5" fmla="*/ 0 h 37"/>
                <a:gd name="T6" fmla="*/ 20161250 w 18"/>
                <a:gd name="T7" fmla="*/ 0 h 37"/>
                <a:gd name="T8" fmla="*/ 35282188 w 18"/>
                <a:gd name="T9" fmla="*/ 7561327 h 37"/>
                <a:gd name="T10" fmla="*/ 40322500 w 18"/>
                <a:gd name="T11" fmla="*/ 22682393 h 37"/>
                <a:gd name="T12" fmla="*/ 45362813 w 18"/>
                <a:gd name="T13" fmla="*/ 42843815 h 37"/>
                <a:gd name="T14" fmla="*/ 40322500 w 18"/>
                <a:gd name="T15" fmla="*/ 68045592 h 37"/>
                <a:gd name="T16" fmla="*/ 35282188 w 18"/>
                <a:gd name="T17" fmla="*/ 83166658 h 37"/>
                <a:gd name="T18" fmla="*/ 20161250 w 18"/>
                <a:gd name="T19" fmla="*/ 93247369 h 37"/>
                <a:gd name="T20" fmla="*/ 10080625 w 18"/>
                <a:gd name="T21" fmla="*/ 93247369 h 37"/>
                <a:gd name="T22" fmla="*/ 0 w 18"/>
                <a:gd name="T23" fmla="*/ 88207013 h 37"/>
                <a:gd name="T24" fmla="*/ 0 w 18"/>
                <a:gd name="T25" fmla="*/ 88207013 h 37"/>
                <a:gd name="T26" fmla="*/ 0 w 18"/>
                <a:gd name="T27" fmla="*/ 0 h 37"/>
                <a:gd name="T28" fmla="*/ 0 w 18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"/>
                <a:gd name="T46" fmla="*/ 0 h 37"/>
                <a:gd name="T47" fmla="*/ 18 w 18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" h="37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4" y="3"/>
                  </a:lnTo>
                  <a:lnTo>
                    <a:pt x="16" y="9"/>
                  </a:lnTo>
                  <a:lnTo>
                    <a:pt x="18" y="17"/>
                  </a:lnTo>
                  <a:lnTo>
                    <a:pt x="16" y="27"/>
                  </a:lnTo>
                  <a:lnTo>
                    <a:pt x="14" y="33"/>
                  </a:lnTo>
                  <a:lnTo>
                    <a:pt x="8" y="37"/>
                  </a:lnTo>
                  <a:lnTo>
                    <a:pt x="4" y="37"/>
                  </a:lnTo>
                  <a:lnTo>
                    <a:pt x="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36"/>
            <p:cNvSpPr>
              <a:spLocks/>
            </p:cNvSpPr>
            <p:nvPr/>
          </p:nvSpPr>
          <p:spPr bwMode="auto">
            <a:xfrm>
              <a:off x="3298825" y="954088"/>
              <a:ext cx="293688" cy="449262"/>
            </a:xfrm>
            <a:custGeom>
              <a:avLst/>
              <a:gdLst>
                <a:gd name="T0" fmla="*/ 466230494 w 185"/>
                <a:gd name="T1" fmla="*/ 0 h 283"/>
                <a:gd name="T2" fmla="*/ 461190173 w 185"/>
                <a:gd name="T3" fmla="*/ 80644910 h 283"/>
                <a:gd name="T4" fmla="*/ 435988567 w 185"/>
                <a:gd name="T5" fmla="*/ 151209207 h 283"/>
                <a:gd name="T6" fmla="*/ 415827283 w 185"/>
                <a:gd name="T7" fmla="*/ 221773503 h 283"/>
                <a:gd name="T8" fmla="*/ 420867604 w 185"/>
                <a:gd name="T9" fmla="*/ 267136265 h 283"/>
                <a:gd name="T10" fmla="*/ 430948246 w 185"/>
                <a:gd name="T11" fmla="*/ 287297493 h 283"/>
                <a:gd name="T12" fmla="*/ 340222467 w 185"/>
                <a:gd name="T13" fmla="*/ 357861789 h 283"/>
                <a:gd name="T14" fmla="*/ 350303109 w 185"/>
                <a:gd name="T15" fmla="*/ 383063324 h 283"/>
                <a:gd name="T16" fmla="*/ 350303109 w 185"/>
                <a:gd name="T17" fmla="*/ 425905138 h 283"/>
                <a:gd name="T18" fmla="*/ 320061182 w 185"/>
                <a:gd name="T19" fmla="*/ 486388821 h 283"/>
                <a:gd name="T20" fmla="*/ 304940219 w 185"/>
                <a:gd name="T21" fmla="*/ 531751583 h 283"/>
                <a:gd name="T22" fmla="*/ 284778935 w 185"/>
                <a:gd name="T23" fmla="*/ 531751583 h 283"/>
                <a:gd name="T24" fmla="*/ 254537008 w 185"/>
                <a:gd name="T25" fmla="*/ 516630663 h 283"/>
                <a:gd name="T26" fmla="*/ 229335403 w 185"/>
                <a:gd name="T27" fmla="*/ 471267901 h 283"/>
                <a:gd name="T28" fmla="*/ 214214440 w 185"/>
                <a:gd name="T29" fmla="*/ 446066366 h 283"/>
                <a:gd name="T30" fmla="*/ 189012834 w 185"/>
                <a:gd name="T31" fmla="*/ 511590356 h 283"/>
                <a:gd name="T32" fmla="*/ 168851550 w 185"/>
                <a:gd name="T33" fmla="*/ 617436800 h 283"/>
                <a:gd name="T34" fmla="*/ 138609623 w 185"/>
                <a:gd name="T35" fmla="*/ 688001097 h 283"/>
                <a:gd name="T36" fmla="*/ 108367697 w 185"/>
                <a:gd name="T37" fmla="*/ 713202631 h 283"/>
                <a:gd name="T38" fmla="*/ 63004807 w 185"/>
                <a:gd name="T39" fmla="*/ 693041404 h 283"/>
                <a:gd name="T40" fmla="*/ 47883844 w 185"/>
                <a:gd name="T41" fmla="*/ 662799562 h 283"/>
                <a:gd name="T42" fmla="*/ 52924165 w 185"/>
                <a:gd name="T43" fmla="*/ 572074038 h 283"/>
                <a:gd name="T44" fmla="*/ 73085449 w 185"/>
                <a:gd name="T45" fmla="*/ 572074038 h 283"/>
                <a:gd name="T46" fmla="*/ 103327376 w 185"/>
                <a:gd name="T47" fmla="*/ 587194959 h 283"/>
                <a:gd name="T48" fmla="*/ 123488660 w 185"/>
                <a:gd name="T49" fmla="*/ 587194959 h 283"/>
                <a:gd name="T50" fmla="*/ 123488660 w 185"/>
                <a:gd name="T51" fmla="*/ 556953118 h 283"/>
                <a:gd name="T52" fmla="*/ 113408018 w 185"/>
                <a:gd name="T53" fmla="*/ 531751583 h 283"/>
                <a:gd name="T54" fmla="*/ 68045128 w 185"/>
                <a:gd name="T55" fmla="*/ 511590356 h 283"/>
                <a:gd name="T56" fmla="*/ 22682239 w 185"/>
                <a:gd name="T57" fmla="*/ 491429128 h 283"/>
                <a:gd name="T58" fmla="*/ 5040321 w 185"/>
                <a:gd name="T59" fmla="*/ 461187287 h 283"/>
                <a:gd name="T60" fmla="*/ 0 w 185"/>
                <a:gd name="T61" fmla="*/ 446066366 h 283"/>
                <a:gd name="T62" fmla="*/ 32762881 w 185"/>
                <a:gd name="T63" fmla="*/ 451106673 h 283"/>
                <a:gd name="T64" fmla="*/ 73085449 w 185"/>
                <a:gd name="T65" fmla="*/ 461187287 h 283"/>
                <a:gd name="T66" fmla="*/ 68045128 w 185"/>
                <a:gd name="T67" fmla="*/ 441026059 h 283"/>
                <a:gd name="T68" fmla="*/ 42843523 w 185"/>
                <a:gd name="T69" fmla="*/ 398184244 h 283"/>
                <a:gd name="T70" fmla="*/ 17641918 w 185"/>
                <a:gd name="T71" fmla="*/ 342740869 h 283"/>
                <a:gd name="T72" fmla="*/ 17641918 w 185"/>
                <a:gd name="T73" fmla="*/ 322579641 h 283"/>
                <a:gd name="T74" fmla="*/ 52924165 w 185"/>
                <a:gd name="T75" fmla="*/ 267136265 h 283"/>
                <a:gd name="T76" fmla="*/ 78125771 w 185"/>
                <a:gd name="T77" fmla="*/ 277216879 h 283"/>
                <a:gd name="T78" fmla="*/ 113408018 w 185"/>
                <a:gd name="T79" fmla="*/ 312499027 h 283"/>
                <a:gd name="T80" fmla="*/ 123488660 w 185"/>
                <a:gd name="T81" fmla="*/ 337700562 h 283"/>
                <a:gd name="T82" fmla="*/ 153730587 w 185"/>
                <a:gd name="T83" fmla="*/ 327619948 h 283"/>
                <a:gd name="T84" fmla="*/ 153730587 w 185"/>
                <a:gd name="T85" fmla="*/ 307458720 h 283"/>
                <a:gd name="T86" fmla="*/ 143649945 w 185"/>
                <a:gd name="T87" fmla="*/ 267136265 h 283"/>
                <a:gd name="T88" fmla="*/ 143649945 w 185"/>
                <a:gd name="T89" fmla="*/ 246975038 h 283"/>
                <a:gd name="T90" fmla="*/ 168851550 w 185"/>
                <a:gd name="T91" fmla="*/ 267136265 h 283"/>
                <a:gd name="T92" fmla="*/ 194053155 w 185"/>
                <a:gd name="T93" fmla="*/ 287297493 h 283"/>
                <a:gd name="T94" fmla="*/ 199093476 w 185"/>
                <a:gd name="T95" fmla="*/ 252015345 h 283"/>
                <a:gd name="T96" fmla="*/ 209174119 w 185"/>
                <a:gd name="T97" fmla="*/ 191531662 h 283"/>
                <a:gd name="T98" fmla="*/ 239416045 w 185"/>
                <a:gd name="T99" fmla="*/ 141128593 h 283"/>
                <a:gd name="T100" fmla="*/ 294859577 w 185"/>
                <a:gd name="T101" fmla="*/ 80644910 h 283"/>
                <a:gd name="T102" fmla="*/ 380545035 w 185"/>
                <a:gd name="T103" fmla="*/ 25201534 h 283"/>
                <a:gd name="T104" fmla="*/ 466230494 w 185"/>
                <a:gd name="T105" fmla="*/ 0 h 28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5"/>
                <a:gd name="T160" fmla="*/ 0 h 283"/>
                <a:gd name="T161" fmla="*/ 185 w 185"/>
                <a:gd name="T162" fmla="*/ 283 h 28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5" h="283">
                  <a:moveTo>
                    <a:pt x="185" y="0"/>
                  </a:moveTo>
                  <a:lnTo>
                    <a:pt x="185" y="0"/>
                  </a:lnTo>
                  <a:lnTo>
                    <a:pt x="185" y="16"/>
                  </a:lnTo>
                  <a:lnTo>
                    <a:pt x="183" y="32"/>
                  </a:lnTo>
                  <a:lnTo>
                    <a:pt x="179" y="46"/>
                  </a:lnTo>
                  <a:lnTo>
                    <a:pt x="173" y="60"/>
                  </a:lnTo>
                  <a:lnTo>
                    <a:pt x="169" y="74"/>
                  </a:lnTo>
                  <a:lnTo>
                    <a:pt x="165" y="88"/>
                  </a:lnTo>
                  <a:lnTo>
                    <a:pt x="165" y="100"/>
                  </a:lnTo>
                  <a:lnTo>
                    <a:pt x="167" y="106"/>
                  </a:lnTo>
                  <a:lnTo>
                    <a:pt x="171" y="114"/>
                  </a:lnTo>
                  <a:lnTo>
                    <a:pt x="153" y="128"/>
                  </a:lnTo>
                  <a:lnTo>
                    <a:pt x="135" y="142"/>
                  </a:lnTo>
                  <a:lnTo>
                    <a:pt x="139" y="152"/>
                  </a:lnTo>
                  <a:lnTo>
                    <a:pt x="141" y="162"/>
                  </a:lnTo>
                  <a:lnTo>
                    <a:pt x="139" y="169"/>
                  </a:lnTo>
                  <a:lnTo>
                    <a:pt x="137" y="177"/>
                  </a:lnTo>
                  <a:lnTo>
                    <a:pt x="127" y="193"/>
                  </a:lnTo>
                  <a:lnTo>
                    <a:pt x="123" y="203"/>
                  </a:lnTo>
                  <a:lnTo>
                    <a:pt x="121" y="211"/>
                  </a:lnTo>
                  <a:lnTo>
                    <a:pt x="113" y="211"/>
                  </a:lnTo>
                  <a:lnTo>
                    <a:pt x="107" y="209"/>
                  </a:lnTo>
                  <a:lnTo>
                    <a:pt x="101" y="205"/>
                  </a:lnTo>
                  <a:lnTo>
                    <a:pt x="97" y="199"/>
                  </a:lnTo>
                  <a:lnTo>
                    <a:pt x="91" y="187"/>
                  </a:lnTo>
                  <a:lnTo>
                    <a:pt x="85" y="177"/>
                  </a:lnTo>
                  <a:lnTo>
                    <a:pt x="79" y="189"/>
                  </a:lnTo>
                  <a:lnTo>
                    <a:pt x="75" y="203"/>
                  </a:lnTo>
                  <a:lnTo>
                    <a:pt x="69" y="231"/>
                  </a:lnTo>
                  <a:lnTo>
                    <a:pt x="67" y="245"/>
                  </a:lnTo>
                  <a:lnTo>
                    <a:pt x="61" y="259"/>
                  </a:lnTo>
                  <a:lnTo>
                    <a:pt x="55" y="273"/>
                  </a:lnTo>
                  <a:lnTo>
                    <a:pt x="43" y="283"/>
                  </a:lnTo>
                  <a:lnTo>
                    <a:pt x="31" y="281"/>
                  </a:lnTo>
                  <a:lnTo>
                    <a:pt x="25" y="275"/>
                  </a:lnTo>
                  <a:lnTo>
                    <a:pt x="19" y="271"/>
                  </a:lnTo>
                  <a:lnTo>
                    <a:pt x="19" y="263"/>
                  </a:lnTo>
                  <a:lnTo>
                    <a:pt x="19" y="247"/>
                  </a:lnTo>
                  <a:lnTo>
                    <a:pt x="21" y="227"/>
                  </a:lnTo>
                  <a:lnTo>
                    <a:pt x="29" y="227"/>
                  </a:lnTo>
                  <a:lnTo>
                    <a:pt x="35" y="229"/>
                  </a:lnTo>
                  <a:lnTo>
                    <a:pt x="41" y="233"/>
                  </a:lnTo>
                  <a:lnTo>
                    <a:pt x="49" y="233"/>
                  </a:lnTo>
                  <a:lnTo>
                    <a:pt x="49" y="225"/>
                  </a:lnTo>
                  <a:lnTo>
                    <a:pt x="49" y="221"/>
                  </a:lnTo>
                  <a:lnTo>
                    <a:pt x="47" y="215"/>
                  </a:lnTo>
                  <a:lnTo>
                    <a:pt x="45" y="211"/>
                  </a:lnTo>
                  <a:lnTo>
                    <a:pt x="37" y="205"/>
                  </a:lnTo>
                  <a:lnTo>
                    <a:pt x="27" y="203"/>
                  </a:lnTo>
                  <a:lnTo>
                    <a:pt x="17" y="199"/>
                  </a:lnTo>
                  <a:lnTo>
                    <a:pt x="9" y="195"/>
                  </a:lnTo>
                  <a:lnTo>
                    <a:pt x="3" y="187"/>
                  </a:lnTo>
                  <a:lnTo>
                    <a:pt x="2" y="183"/>
                  </a:lnTo>
                  <a:lnTo>
                    <a:pt x="0" y="177"/>
                  </a:lnTo>
                  <a:lnTo>
                    <a:pt x="7" y="177"/>
                  </a:lnTo>
                  <a:lnTo>
                    <a:pt x="13" y="179"/>
                  </a:lnTo>
                  <a:lnTo>
                    <a:pt x="19" y="183"/>
                  </a:lnTo>
                  <a:lnTo>
                    <a:pt x="29" y="183"/>
                  </a:lnTo>
                  <a:lnTo>
                    <a:pt x="27" y="175"/>
                  </a:lnTo>
                  <a:lnTo>
                    <a:pt x="23" y="169"/>
                  </a:lnTo>
                  <a:lnTo>
                    <a:pt x="17" y="158"/>
                  </a:lnTo>
                  <a:lnTo>
                    <a:pt x="9" y="144"/>
                  </a:lnTo>
                  <a:lnTo>
                    <a:pt x="7" y="136"/>
                  </a:lnTo>
                  <a:lnTo>
                    <a:pt x="7" y="128"/>
                  </a:lnTo>
                  <a:lnTo>
                    <a:pt x="15" y="118"/>
                  </a:lnTo>
                  <a:lnTo>
                    <a:pt x="21" y="106"/>
                  </a:lnTo>
                  <a:lnTo>
                    <a:pt x="31" y="110"/>
                  </a:lnTo>
                  <a:lnTo>
                    <a:pt x="39" y="116"/>
                  </a:lnTo>
                  <a:lnTo>
                    <a:pt x="45" y="124"/>
                  </a:lnTo>
                  <a:lnTo>
                    <a:pt x="49" y="134"/>
                  </a:lnTo>
                  <a:lnTo>
                    <a:pt x="57" y="132"/>
                  </a:lnTo>
                  <a:lnTo>
                    <a:pt x="61" y="130"/>
                  </a:lnTo>
                  <a:lnTo>
                    <a:pt x="61" y="126"/>
                  </a:lnTo>
                  <a:lnTo>
                    <a:pt x="61" y="122"/>
                  </a:lnTo>
                  <a:lnTo>
                    <a:pt x="57" y="112"/>
                  </a:lnTo>
                  <a:lnTo>
                    <a:pt x="57" y="106"/>
                  </a:lnTo>
                  <a:lnTo>
                    <a:pt x="57" y="98"/>
                  </a:lnTo>
                  <a:lnTo>
                    <a:pt x="63" y="102"/>
                  </a:lnTo>
                  <a:lnTo>
                    <a:pt x="67" y="106"/>
                  </a:lnTo>
                  <a:lnTo>
                    <a:pt x="71" y="110"/>
                  </a:lnTo>
                  <a:lnTo>
                    <a:pt x="77" y="114"/>
                  </a:lnTo>
                  <a:lnTo>
                    <a:pt x="79" y="100"/>
                  </a:lnTo>
                  <a:lnTo>
                    <a:pt x="81" y="88"/>
                  </a:lnTo>
                  <a:lnTo>
                    <a:pt x="83" y="76"/>
                  </a:lnTo>
                  <a:lnTo>
                    <a:pt x="89" y="66"/>
                  </a:lnTo>
                  <a:lnTo>
                    <a:pt x="95" y="56"/>
                  </a:lnTo>
                  <a:lnTo>
                    <a:pt x="101" y="48"/>
                  </a:lnTo>
                  <a:lnTo>
                    <a:pt x="117" y="32"/>
                  </a:lnTo>
                  <a:lnTo>
                    <a:pt x="133" y="20"/>
                  </a:lnTo>
                  <a:lnTo>
                    <a:pt x="151" y="10"/>
                  </a:lnTo>
                  <a:lnTo>
                    <a:pt x="169" y="4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37"/>
            <p:cNvSpPr>
              <a:spLocks/>
            </p:cNvSpPr>
            <p:nvPr/>
          </p:nvSpPr>
          <p:spPr bwMode="auto">
            <a:xfrm>
              <a:off x="3187700" y="1438275"/>
              <a:ext cx="122238" cy="369888"/>
            </a:xfrm>
            <a:custGeom>
              <a:avLst/>
              <a:gdLst>
                <a:gd name="T0" fmla="*/ 50403331 w 77"/>
                <a:gd name="T1" fmla="*/ 0 h 233"/>
                <a:gd name="T2" fmla="*/ 50403331 w 77"/>
                <a:gd name="T3" fmla="*/ 0 h 233"/>
                <a:gd name="T4" fmla="*/ 90725996 w 77"/>
                <a:gd name="T5" fmla="*/ 15120958 h 233"/>
                <a:gd name="T6" fmla="*/ 126008328 w 77"/>
                <a:gd name="T7" fmla="*/ 25201597 h 233"/>
                <a:gd name="T8" fmla="*/ 146169660 w 77"/>
                <a:gd name="T9" fmla="*/ 35282235 h 233"/>
                <a:gd name="T10" fmla="*/ 161290660 w 77"/>
                <a:gd name="T11" fmla="*/ 50403193 h 233"/>
                <a:gd name="T12" fmla="*/ 181451992 w 77"/>
                <a:gd name="T13" fmla="*/ 65524151 h 233"/>
                <a:gd name="T14" fmla="*/ 194053619 w 77"/>
                <a:gd name="T15" fmla="*/ 85685428 h 233"/>
                <a:gd name="T16" fmla="*/ 194053619 w 77"/>
                <a:gd name="T17" fmla="*/ 85685428 h 233"/>
                <a:gd name="T18" fmla="*/ 183972953 w 77"/>
                <a:gd name="T19" fmla="*/ 85685428 h 233"/>
                <a:gd name="T20" fmla="*/ 181451992 w 77"/>
                <a:gd name="T21" fmla="*/ 75604790 h 233"/>
                <a:gd name="T22" fmla="*/ 171371326 w 77"/>
                <a:gd name="T23" fmla="*/ 70564470 h 233"/>
                <a:gd name="T24" fmla="*/ 161290660 w 77"/>
                <a:gd name="T25" fmla="*/ 70564470 h 233"/>
                <a:gd name="T26" fmla="*/ 161290660 w 77"/>
                <a:gd name="T27" fmla="*/ 70564470 h 233"/>
                <a:gd name="T28" fmla="*/ 151209994 w 77"/>
                <a:gd name="T29" fmla="*/ 146169260 h 233"/>
                <a:gd name="T30" fmla="*/ 141129327 w 77"/>
                <a:gd name="T31" fmla="*/ 216733730 h 233"/>
                <a:gd name="T32" fmla="*/ 115927662 w 77"/>
                <a:gd name="T33" fmla="*/ 327620755 h 233"/>
                <a:gd name="T34" fmla="*/ 100806662 w 77"/>
                <a:gd name="T35" fmla="*/ 383064268 h 233"/>
                <a:gd name="T36" fmla="*/ 90725996 w 77"/>
                <a:gd name="T37" fmla="*/ 435988414 h 233"/>
                <a:gd name="T38" fmla="*/ 85685663 w 77"/>
                <a:gd name="T39" fmla="*/ 506552885 h 233"/>
                <a:gd name="T40" fmla="*/ 85685663 w 77"/>
                <a:gd name="T41" fmla="*/ 587197994 h 233"/>
                <a:gd name="T42" fmla="*/ 85685663 w 77"/>
                <a:gd name="T43" fmla="*/ 587197994 h 233"/>
                <a:gd name="T44" fmla="*/ 65524331 w 77"/>
                <a:gd name="T45" fmla="*/ 582157674 h 233"/>
                <a:gd name="T46" fmla="*/ 45362998 w 77"/>
                <a:gd name="T47" fmla="*/ 567036716 h 233"/>
                <a:gd name="T48" fmla="*/ 35282332 w 77"/>
                <a:gd name="T49" fmla="*/ 546875439 h 233"/>
                <a:gd name="T50" fmla="*/ 20161332 w 77"/>
                <a:gd name="T51" fmla="*/ 521673843 h 233"/>
                <a:gd name="T52" fmla="*/ 15120999 w 77"/>
                <a:gd name="T53" fmla="*/ 496472246 h 233"/>
                <a:gd name="T54" fmla="*/ 10080666 w 77"/>
                <a:gd name="T55" fmla="*/ 466230330 h 233"/>
                <a:gd name="T56" fmla="*/ 10080666 w 77"/>
                <a:gd name="T57" fmla="*/ 408265864 h 233"/>
                <a:gd name="T58" fmla="*/ 15120999 w 77"/>
                <a:gd name="T59" fmla="*/ 342741713 h 233"/>
                <a:gd name="T60" fmla="*/ 30241999 w 77"/>
                <a:gd name="T61" fmla="*/ 282257882 h 233"/>
                <a:gd name="T62" fmla="*/ 50403331 w 77"/>
                <a:gd name="T63" fmla="*/ 231854688 h 233"/>
                <a:gd name="T64" fmla="*/ 70564664 w 77"/>
                <a:gd name="T65" fmla="*/ 196572453 h 233"/>
                <a:gd name="T66" fmla="*/ 70564664 w 77"/>
                <a:gd name="T67" fmla="*/ 196572453 h 233"/>
                <a:gd name="T68" fmla="*/ 70564664 w 77"/>
                <a:gd name="T69" fmla="*/ 181451495 h 233"/>
                <a:gd name="T70" fmla="*/ 65524331 w 77"/>
                <a:gd name="T71" fmla="*/ 166330537 h 233"/>
                <a:gd name="T72" fmla="*/ 55443664 w 77"/>
                <a:gd name="T73" fmla="*/ 156249899 h 233"/>
                <a:gd name="T74" fmla="*/ 45362998 w 77"/>
                <a:gd name="T75" fmla="*/ 151209579 h 233"/>
                <a:gd name="T76" fmla="*/ 20161332 w 77"/>
                <a:gd name="T77" fmla="*/ 141128941 h 233"/>
                <a:gd name="T78" fmla="*/ 10080666 w 77"/>
                <a:gd name="T79" fmla="*/ 131048302 h 233"/>
                <a:gd name="T80" fmla="*/ 0 w 77"/>
                <a:gd name="T81" fmla="*/ 126007983 h 233"/>
                <a:gd name="T82" fmla="*/ 0 w 77"/>
                <a:gd name="T83" fmla="*/ 126007983 h 233"/>
                <a:gd name="T84" fmla="*/ 5040333 w 77"/>
                <a:gd name="T85" fmla="*/ 85685428 h 233"/>
                <a:gd name="T86" fmla="*/ 20161332 w 77"/>
                <a:gd name="T87" fmla="*/ 55443512 h 233"/>
                <a:gd name="T88" fmla="*/ 40322665 w 77"/>
                <a:gd name="T89" fmla="*/ 30241916 h 233"/>
                <a:gd name="T90" fmla="*/ 50403331 w 77"/>
                <a:gd name="T91" fmla="*/ 0 h 233"/>
                <a:gd name="T92" fmla="*/ 50403331 w 77"/>
                <a:gd name="T93" fmla="*/ 0 h 23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7"/>
                <a:gd name="T142" fmla="*/ 0 h 233"/>
                <a:gd name="T143" fmla="*/ 77 w 77"/>
                <a:gd name="T144" fmla="*/ 233 h 23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7" h="233">
                  <a:moveTo>
                    <a:pt x="20" y="0"/>
                  </a:moveTo>
                  <a:lnTo>
                    <a:pt x="20" y="0"/>
                  </a:lnTo>
                  <a:lnTo>
                    <a:pt x="36" y="6"/>
                  </a:lnTo>
                  <a:lnTo>
                    <a:pt x="50" y="10"/>
                  </a:lnTo>
                  <a:lnTo>
                    <a:pt x="58" y="14"/>
                  </a:lnTo>
                  <a:lnTo>
                    <a:pt x="64" y="20"/>
                  </a:lnTo>
                  <a:lnTo>
                    <a:pt x="72" y="26"/>
                  </a:lnTo>
                  <a:lnTo>
                    <a:pt x="77" y="34"/>
                  </a:lnTo>
                  <a:lnTo>
                    <a:pt x="73" y="34"/>
                  </a:lnTo>
                  <a:lnTo>
                    <a:pt x="72" y="30"/>
                  </a:lnTo>
                  <a:lnTo>
                    <a:pt x="68" y="28"/>
                  </a:lnTo>
                  <a:lnTo>
                    <a:pt x="64" y="28"/>
                  </a:lnTo>
                  <a:lnTo>
                    <a:pt x="60" y="58"/>
                  </a:lnTo>
                  <a:lnTo>
                    <a:pt x="56" y="86"/>
                  </a:lnTo>
                  <a:lnTo>
                    <a:pt x="46" y="130"/>
                  </a:lnTo>
                  <a:lnTo>
                    <a:pt x="40" y="152"/>
                  </a:lnTo>
                  <a:lnTo>
                    <a:pt x="36" y="173"/>
                  </a:lnTo>
                  <a:lnTo>
                    <a:pt x="34" y="201"/>
                  </a:lnTo>
                  <a:lnTo>
                    <a:pt x="34" y="233"/>
                  </a:lnTo>
                  <a:lnTo>
                    <a:pt x="26" y="231"/>
                  </a:lnTo>
                  <a:lnTo>
                    <a:pt x="18" y="225"/>
                  </a:lnTo>
                  <a:lnTo>
                    <a:pt x="14" y="217"/>
                  </a:lnTo>
                  <a:lnTo>
                    <a:pt x="8" y="207"/>
                  </a:lnTo>
                  <a:lnTo>
                    <a:pt x="6" y="197"/>
                  </a:lnTo>
                  <a:lnTo>
                    <a:pt x="4" y="185"/>
                  </a:lnTo>
                  <a:lnTo>
                    <a:pt x="4" y="162"/>
                  </a:lnTo>
                  <a:lnTo>
                    <a:pt x="6" y="136"/>
                  </a:lnTo>
                  <a:lnTo>
                    <a:pt x="12" y="112"/>
                  </a:lnTo>
                  <a:lnTo>
                    <a:pt x="20" y="92"/>
                  </a:lnTo>
                  <a:lnTo>
                    <a:pt x="28" y="78"/>
                  </a:lnTo>
                  <a:lnTo>
                    <a:pt x="28" y="72"/>
                  </a:lnTo>
                  <a:lnTo>
                    <a:pt x="26" y="66"/>
                  </a:lnTo>
                  <a:lnTo>
                    <a:pt x="22" y="62"/>
                  </a:lnTo>
                  <a:lnTo>
                    <a:pt x="18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50"/>
                  </a:lnTo>
                  <a:lnTo>
                    <a:pt x="2" y="34"/>
                  </a:lnTo>
                  <a:lnTo>
                    <a:pt x="8" y="22"/>
                  </a:lnTo>
                  <a:lnTo>
                    <a:pt x="16" y="1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Freeform 38"/>
            <p:cNvSpPr>
              <a:spLocks/>
            </p:cNvSpPr>
            <p:nvPr/>
          </p:nvSpPr>
          <p:spPr bwMode="auto">
            <a:xfrm>
              <a:off x="3411538" y="1470025"/>
              <a:ext cx="317500" cy="407988"/>
            </a:xfrm>
            <a:custGeom>
              <a:avLst/>
              <a:gdLst>
                <a:gd name="T0" fmla="*/ 176410938 w 200"/>
                <a:gd name="T1" fmla="*/ 0 h 257"/>
                <a:gd name="T2" fmla="*/ 226814063 w 200"/>
                <a:gd name="T3" fmla="*/ 45362868 h 257"/>
                <a:gd name="T4" fmla="*/ 262096250 w 200"/>
                <a:gd name="T5" fmla="*/ 110887011 h 257"/>
                <a:gd name="T6" fmla="*/ 307459063 w 200"/>
                <a:gd name="T7" fmla="*/ 287298165 h 257"/>
                <a:gd name="T8" fmla="*/ 332660625 w 200"/>
                <a:gd name="T9" fmla="*/ 362902945 h 257"/>
                <a:gd name="T10" fmla="*/ 367942813 w 200"/>
                <a:gd name="T11" fmla="*/ 415827085 h 257"/>
                <a:gd name="T12" fmla="*/ 408265313 w 200"/>
                <a:gd name="T13" fmla="*/ 435988359 h 257"/>
                <a:gd name="T14" fmla="*/ 458668438 w 200"/>
                <a:gd name="T15" fmla="*/ 430948041 h 257"/>
                <a:gd name="T16" fmla="*/ 504031250 w 200"/>
                <a:gd name="T17" fmla="*/ 410786766 h 257"/>
                <a:gd name="T18" fmla="*/ 493950625 w 200"/>
                <a:gd name="T19" fmla="*/ 466230271 h 257"/>
                <a:gd name="T20" fmla="*/ 458668438 w 200"/>
                <a:gd name="T21" fmla="*/ 526714096 h 257"/>
                <a:gd name="T22" fmla="*/ 393144375 w 200"/>
                <a:gd name="T23" fmla="*/ 617439832 h 257"/>
                <a:gd name="T24" fmla="*/ 378023438 w 200"/>
                <a:gd name="T25" fmla="*/ 647681744 h 257"/>
                <a:gd name="T26" fmla="*/ 347781563 w 200"/>
                <a:gd name="T27" fmla="*/ 627520469 h 257"/>
                <a:gd name="T28" fmla="*/ 352821875 w 200"/>
                <a:gd name="T29" fmla="*/ 602318876 h 257"/>
                <a:gd name="T30" fmla="*/ 398184688 w 200"/>
                <a:gd name="T31" fmla="*/ 546875370 h 257"/>
                <a:gd name="T32" fmla="*/ 413305625 w 200"/>
                <a:gd name="T33" fmla="*/ 501512502 h 257"/>
                <a:gd name="T34" fmla="*/ 362902500 w 200"/>
                <a:gd name="T35" fmla="*/ 496472183 h 257"/>
                <a:gd name="T36" fmla="*/ 282257500 w 200"/>
                <a:gd name="T37" fmla="*/ 501512502 h 257"/>
                <a:gd name="T38" fmla="*/ 231854375 w 200"/>
                <a:gd name="T39" fmla="*/ 521673777 h 257"/>
                <a:gd name="T40" fmla="*/ 191531875 w 200"/>
                <a:gd name="T41" fmla="*/ 451109315 h 257"/>
                <a:gd name="T42" fmla="*/ 141128750 w 200"/>
                <a:gd name="T43" fmla="*/ 395665810 h 257"/>
                <a:gd name="T44" fmla="*/ 166330313 w 200"/>
                <a:gd name="T45" fmla="*/ 337701351 h 257"/>
                <a:gd name="T46" fmla="*/ 166330313 w 200"/>
                <a:gd name="T47" fmla="*/ 317540077 h 257"/>
                <a:gd name="T48" fmla="*/ 141128750 w 200"/>
                <a:gd name="T49" fmla="*/ 287298165 h 257"/>
                <a:gd name="T50" fmla="*/ 110886875 w 200"/>
                <a:gd name="T51" fmla="*/ 287298165 h 257"/>
                <a:gd name="T52" fmla="*/ 65524063 w 200"/>
                <a:gd name="T53" fmla="*/ 307459439 h 257"/>
                <a:gd name="T54" fmla="*/ 55443438 w 200"/>
                <a:gd name="T55" fmla="*/ 322580395 h 257"/>
                <a:gd name="T56" fmla="*/ 10080625 w 200"/>
                <a:gd name="T57" fmla="*/ 267136890 h 257"/>
                <a:gd name="T58" fmla="*/ 0 w 200"/>
                <a:gd name="T59" fmla="*/ 181451472 h 257"/>
                <a:gd name="T60" fmla="*/ 20161250 w 200"/>
                <a:gd name="T61" fmla="*/ 191532110 h 257"/>
                <a:gd name="T62" fmla="*/ 50403125 w 200"/>
                <a:gd name="T63" fmla="*/ 191532110 h 257"/>
                <a:gd name="T64" fmla="*/ 70564375 w 200"/>
                <a:gd name="T65" fmla="*/ 166330516 h 257"/>
                <a:gd name="T66" fmla="*/ 70564375 w 200"/>
                <a:gd name="T67" fmla="*/ 90725736 h 257"/>
                <a:gd name="T68" fmla="*/ 95765938 w 200"/>
                <a:gd name="T69" fmla="*/ 110887011 h 257"/>
                <a:gd name="T70" fmla="*/ 146169063 w 200"/>
                <a:gd name="T71" fmla="*/ 151209560 h 257"/>
                <a:gd name="T72" fmla="*/ 176410938 w 200"/>
                <a:gd name="T73" fmla="*/ 161290198 h 257"/>
                <a:gd name="T74" fmla="*/ 196572188 w 200"/>
                <a:gd name="T75" fmla="*/ 131048286 h 257"/>
                <a:gd name="T76" fmla="*/ 191531875 w 200"/>
                <a:gd name="T77" fmla="*/ 95766055 h 257"/>
                <a:gd name="T78" fmla="*/ 176410938 w 200"/>
                <a:gd name="T79" fmla="*/ 25201593 h 257"/>
                <a:gd name="T80" fmla="*/ 176410938 w 200"/>
                <a:gd name="T81" fmla="*/ 0 h 2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00"/>
                <a:gd name="T124" fmla="*/ 0 h 257"/>
                <a:gd name="T125" fmla="*/ 200 w 200"/>
                <a:gd name="T126" fmla="*/ 257 h 25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00" h="257">
                  <a:moveTo>
                    <a:pt x="70" y="0"/>
                  </a:moveTo>
                  <a:lnTo>
                    <a:pt x="70" y="0"/>
                  </a:lnTo>
                  <a:lnTo>
                    <a:pt x="82" y="8"/>
                  </a:lnTo>
                  <a:lnTo>
                    <a:pt x="90" y="18"/>
                  </a:lnTo>
                  <a:lnTo>
                    <a:pt x="98" y="30"/>
                  </a:lnTo>
                  <a:lnTo>
                    <a:pt x="104" y="44"/>
                  </a:lnTo>
                  <a:lnTo>
                    <a:pt x="114" y="78"/>
                  </a:lnTo>
                  <a:lnTo>
                    <a:pt x="122" y="114"/>
                  </a:lnTo>
                  <a:lnTo>
                    <a:pt x="126" y="130"/>
                  </a:lnTo>
                  <a:lnTo>
                    <a:pt x="132" y="144"/>
                  </a:lnTo>
                  <a:lnTo>
                    <a:pt x="138" y="155"/>
                  </a:lnTo>
                  <a:lnTo>
                    <a:pt x="146" y="165"/>
                  </a:lnTo>
                  <a:lnTo>
                    <a:pt x="156" y="171"/>
                  </a:lnTo>
                  <a:lnTo>
                    <a:pt x="162" y="173"/>
                  </a:lnTo>
                  <a:lnTo>
                    <a:pt x="168" y="173"/>
                  </a:lnTo>
                  <a:lnTo>
                    <a:pt x="182" y="171"/>
                  </a:lnTo>
                  <a:lnTo>
                    <a:pt x="200" y="163"/>
                  </a:lnTo>
                  <a:lnTo>
                    <a:pt x="200" y="173"/>
                  </a:lnTo>
                  <a:lnTo>
                    <a:pt x="196" y="185"/>
                  </a:lnTo>
                  <a:lnTo>
                    <a:pt x="190" y="197"/>
                  </a:lnTo>
                  <a:lnTo>
                    <a:pt x="182" y="209"/>
                  </a:lnTo>
                  <a:lnTo>
                    <a:pt x="164" y="233"/>
                  </a:lnTo>
                  <a:lnTo>
                    <a:pt x="156" y="245"/>
                  </a:lnTo>
                  <a:lnTo>
                    <a:pt x="150" y="257"/>
                  </a:lnTo>
                  <a:lnTo>
                    <a:pt x="140" y="251"/>
                  </a:lnTo>
                  <a:lnTo>
                    <a:pt x="138" y="249"/>
                  </a:lnTo>
                  <a:lnTo>
                    <a:pt x="138" y="245"/>
                  </a:lnTo>
                  <a:lnTo>
                    <a:pt x="140" y="239"/>
                  </a:lnTo>
                  <a:lnTo>
                    <a:pt x="146" y="233"/>
                  </a:lnTo>
                  <a:lnTo>
                    <a:pt x="158" y="217"/>
                  </a:lnTo>
                  <a:lnTo>
                    <a:pt x="162" y="209"/>
                  </a:lnTo>
                  <a:lnTo>
                    <a:pt x="164" y="199"/>
                  </a:lnTo>
                  <a:lnTo>
                    <a:pt x="144" y="197"/>
                  </a:lnTo>
                  <a:lnTo>
                    <a:pt x="128" y="197"/>
                  </a:lnTo>
                  <a:lnTo>
                    <a:pt x="112" y="199"/>
                  </a:lnTo>
                  <a:lnTo>
                    <a:pt x="92" y="207"/>
                  </a:lnTo>
                  <a:lnTo>
                    <a:pt x="86" y="191"/>
                  </a:lnTo>
                  <a:lnTo>
                    <a:pt x="76" y="179"/>
                  </a:lnTo>
                  <a:lnTo>
                    <a:pt x="56" y="157"/>
                  </a:lnTo>
                  <a:lnTo>
                    <a:pt x="62" y="142"/>
                  </a:lnTo>
                  <a:lnTo>
                    <a:pt x="66" y="134"/>
                  </a:lnTo>
                  <a:lnTo>
                    <a:pt x="66" y="130"/>
                  </a:lnTo>
                  <a:lnTo>
                    <a:pt x="66" y="126"/>
                  </a:lnTo>
                  <a:lnTo>
                    <a:pt x="62" y="120"/>
                  </a:lnTo>
                  <a:lnTo>
                    <a:pt x="56" y="114"/>
                  </a:lnTo>
                  <a:lnTo>
                    <a:pt x="44" y="114"/>
                  </a:lnTo>
                  <a:lnTo>
                    <a:pt x="34" y="118"/>
                  </a:lnTo>
                  <a:lnTo>
                    <a:pt x="26" y="122"/>
                  </a:lnTo>
                  <a:lnTo>
                    <a:pt x="22" y="128"/>
                  </a:lnTo>
                  <a:lnTo>
                    <a:pt x="12" y="118"/>
                  </a:lnTo>
                  <a:lnTo>
                    <a:pt x="4" y="106"/>
                  </a:lnTo>
                  <a:lnTo>
                    <a:pt x="0" y="90"/>
                  </a:lnTo>
                  <a:lnTo>
                    <a:pt x="0" y="72"/>
                  </a:lnTo>
                  <a:lnTo>
                    <a:pt x="8" y="76"/>
                  </a:lnTo>
                  <a:lnTo>
                    <a:pt x="16" y="76"/>
                  </a:lnTo>
                  <a:lnTo>
                    <a:pt x="20" y="76"/>
                  </a:lnTo>
                  <a:lnTo>
                    <a:pt x="24" y="72"/>
                  </a:lnTo>
                  <a:lnTo>
                    <a:pt x="28" y="66"/>
                  </a:lnTo>
                  <a:lnTo>
                    <a:pt x="28" y="58"/>
                  </a:lnTo>
                  <a:lnTo>
                    <a:pt x="28" y="36"/>
                  </a:lnTo>
                  <a:lnTo>
                    <a:pt x="38" y="44"/>
                  </a:lnTo>
                  <a:lnTo>
                    <a:pt x="48" y="52"/>
                  </a:lnTo>
                  <a:lnTo>
                    <a:pt x="58" y="60"/>
                  </a:lnTo>
                  <a:lnTo>
                    <a:pt x="70" y="64"/>
                  </a:lnTo>
                  <a:lnTo>
                    <a:pt x="76" y="58"/>
                  </a:lnTo>
                  <a:lnTo>
                    <a:pt x="78" y="52"/>
                  </a:lnTo>
                  <a:lnTo>
                    <a:pt x="78" y="44"/>
                  </a:lnTo>
                  <a:lnTo>
                    <a:pt x="76" y="38"/>
                  </a:lnTo>
                  <a:lnTo>
                    <a:pt x="70" y="20"/>
                  </a:lnTo>
                  <a:lnTo>
                    <a:pt x="70" y="1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Freeform 39"/>
            <p:cNvSpPr>
              <a:spLocks/>
            </p:cNvSpPr>
            <p:nvPr/>
          </p:nvSpPr>
          <p:spPr bwMode="auto">
            <a:xfrm>
              <a:off x="3152775" y="1865313"/>
              <a:ext cx="44450" cy="57150"/>
            </a:xfrm>
            <a:custGeom>
              <a:avLst/>
              <a:gdLst>
                <a:gd name="T0" fmla="*/ 70564375 w 28"/>
                <a:gd name="T1" fmla="*/ 0 h 36"/>
                <a:gd name="T2" fmla="*/ 70564375 w 28"/>
                <a:gd name="T3" fmla="*/ 0 h 36"/>
                <a:gd name="T4" fmla="*/ 70564375 w 28"/>
                <a:gd name="T5" fmla="*/ 40322500 h 36"/>
                <a:gd name="T6" fmla="*/ 65524063 w 28"/>
                <a:gd name="T7" fmla="*/ 55443438 h 36"/>
                <a:gd name="T8" fmla="*/ 55443438 w 28"/>
                <a:gd name="T9" fmla="*/ 65524063 h 36"/>
                <a:gd name="T10" fmla="*/ 45362813 w 28"/>
                <a:gd name="T11" fmla="*/ 75604688 h 36"/>
                <a:gd name="T12" fmla="*/ 35282188 w 28"/>
                <a:gd name="T13" fmla="*/ 80645000 h 36"/>
                <a:gd name="T14" fmla="*/ 0 w 28"/>
                <a:gd name="T15" fmla="*/ 90725625 h 36"/>
                <a:gd name="T16" fmla="*/ 0 w 28"/>
                <a:gd name="T17" fmla="*/ 90725625 h 36"/>
                <a:gd name="T18" fmla="*/ 0 w 28"/>
                <a:gd name="T19" fmla="*/ 50403125 h 36"/>
                <a:gd name="T20" fmla="*/ 5040313 w 28"/>
                <a:gd name="T21" fmla="*/ 35282188 h 36"/>
                <a:gd name="T22" fmla="*/ 15120938 w 28"/>
                <a:gd name="T23" fmla="*/ 25201563 h 36"/>
                <a:gd name="T24" fmla="*/ 25201563 w 28"/>
                <a:gd name="T25" fmla="*/ 15120938 h 36"/>
                <a:gd name="T26" fmla="*/ 40322500 w 28"/>
                <a:gd name="T27" fmla="*/ 5040313 h 36"/>
                <a:gd name="T28" fmla="*/ 70564375 w 28"/>
                <a:gd name="T29" fmla="*/ 0 h 36"/>
                <a:gd name="T30" fmla="*/ 70564375 w 28"/>
                <a:gd name="T31" fmla="*/ 0 h 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8"/>
                <a:gd name="T49" fmla="*/ 0 h 36"/>
                <a:gd name="T50" fmla="*/ 28 w 28"/>
                <a:gd name="T51" fmla="*/ 36 h 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8" h="36">
                  <a:moveTo>
                    <a:pt x="28" y="0"/>
                  </a:moveTo>
                  <a:lnTo>
                    <a:pt x="28" y="0"/>
                  </a:lnTo>
                  <a:lnTo>
                    <a:pt x="28" y="16"/>
                  </a:lnTo>
                  <a:lnTo>
                    <a:pt x="26" y="22"/>
                  </a:lnTo>
                  <a:lnTo>
                    <a:pt x="22" y="26"/>
                  </a:lnTo>
                  <a:lnTo>
                    <a:pt x="18" y="30"/>
                  </a:lnTo>
                  <a:lnTo>
                    <a:pt x="14" y="32"/>
                  </a:lnTo>
                  <a:lnTo>
                    <a:pt x="0" y="36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6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Freeform 40"/>
            <p:cNvSpPr>
              <a:spLocks/>
            </p:cNvSpPr>
            <p:nvPr/>
          </p:nvSpPr>
          <p:spPr bwMode="auto">
            <a:xfrm>
              <a:off x="3509963" y="1862138"/>
              <a:ext cx="38100" cy="82550"/>
            </a:xfrm>
            <a:custGeom>
              <a:avLst/>
              <a:gdLst>
                <a:gd name="T0" fmla="*/ 5040313 w 24"/>
                <a:gd name="T1" fmla="*/ 5040313 h 52"/>
                <a:gd name="T2" fmla="*/ 5040313 w 24"/>
                <a:gd name="T3" fmla="*/ 5040313 h 52"/>
                <a:gd name="T4" fmla="*/ 30241875 w 24"/>
                <a:gd name="T5" fmla="*/ 0 h 52"/>
                <a:gd name="T6" fmla="*/ 50403125 w 24"/>
                <a:gd name="T7" fmla="*/ 5040313 h 52"/>
                <a:gd name="T8" fmla="*/ 55443438 w 24"/>
                <a:gd name="T9" fmla="*/ 20161250 h 52"/>
                <a:gd name="T10" fmla="*/ 60483750 w 24"/>
                <a:gd name="T11" fmla="*/ 40322500 h 52"/>
                <a:gd name="T12" fmla="*/ 60483750 w 24"/>
                <a:gd name="T13" fmla="*/ 85685313 h 52"/>
                <a:gd name="T14" fmla="*/ 55443438 w 24"/>
                <a:gd name="T15" fmla="*/ 110886875 h 52"/>
                <a:gd name="T16" fmla="*/ 60483750 w 24"/>
                <a:gd name="T17" fmla="*/ 131048125 h 52"/>
                <a:gd name="T18" fmla="*/ 60483750 w 24"/>
                <a:gd name="T19" fmla="*/ 131048125 h 52"/>
                <a:gd name="T20" fmla="*/ 40322500 w 24"/>
                <a:gd name="T21" fmla="*/ 126007813 h 52"/>
                <a:gd name="T22" fmla="*/ 25201563 w 24"/>
                <a:gd name="T23" fmla="*/ 120967500 h 52"/>
                <a:gd name="T24" fmla="*/ 15120938 w 24"/>
                <a:gd name="T25" fmla="*/ 105846563 h 52"/>
                <a:gd name="T26" fmla="*/ 10080625 w 24"/>
                <a:gd name="T27" fmla="*/ 90725625 h 52"/>
                <a:gd name="T28" fmla="*/ 0 w 24"/>
                <a:gd name="T29" fmla="*/ 50403125 h 52"/>
                <a:gd name="T30" fmla="*/ 5040313 w 24"/>
                <a:gd name="T31" fmla="*/ 5040313 h 52"/>
                <a:gd name="T32" fmla="*/ 5040313 w 24"/>
                <a:gd name="T33" fmla="*/ 5040313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52"/>
                <a:gd name="T53" fmla="*/ 24 w 24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52">
                  <a:moveTo>
                    <a:pt x="2" y="2"/>
                  </a:moveTo>
                  <a:lnTo>
                    <a:pt x="2" y="2"/>
                  </a:lnTo>
                  <a:lnTo>
                    <a:pt x="12" y="0"/>
                  </a:lnTo>
                  <a:lnTo>
                    <a:pt x="20" y="2"/>
                  </a:lnTo>
                  <a:lnTo>
                    <a:pt x="22" y="8"/>
                  </a:lnTo>
                  <a:lnTo>
                    <a:pt x="24" y="16"/>
                  </a:lnTo>
                  <a:lnTo>
                    <a:pt x="24" y="34"/>
                  </a:lnTo>
                  <a:lnTo>
                    <a:pt x="22" y="44"/>
                  </a:lnTo>
                  <a:lnTo>
                    <a:pt x="24" y="52"/>
                  </a:lnTo>
                  <a:lnTo>
                    <a:pt x="16" y="50"/>
                  </a:lnTo>
                  <a:lnTo>
                    <a:pt x="10" y="48"/>
                  </a:lnTo>
                  <a:lnTo>
                    <a:pt x="6" y="42"/>
                  </a:lnTo>
                  <a:lnTo>
                    <a:pt x="4" y="36"/>
                  </a:lnTo>
                  <a:lnTo>
                    <a:pt x="0" y="2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Freeform 41"/>
            <p:cNvSpPr>
              <a:spLocks/>
            </p:cNvSpPr>
            <p:nvPr/>
          </p:nvSpPr>
          <p:spPr bwMode="auto">
            <a:xfrm>
              <a:off x="3421063" y="2100263"/>
              <a:ext cx="69850" cy="69850"/>
            </a:xfrm>
            <a:custGeom>
              <a:avLst/>
              <a:gdLst>
                <a:gd name="T0" fmla="*/ 110886875 w 44"/>
                <a:gd name="T1" fmla="*/ 5040313 h 44"/>
                <a:gd name="T2" fmla="*/ 110886875 w 44"/>
                <a:gd name="T3" fmla="*/ 5040313 h 44"/>
                <a:gd name="T4" fmla="*/ 95765938 w 44"/>
                <a:gd name="T5" fmla="*/ 15120938 h 44"/>
                <a:gd name="T6" fmla="*/ 80645000 w 44"/>
                <a:gd name="T7" fmla="*/ 30241875 h 44"/>
                <a:gd name="T8" fmla="*/ 60483750 w 44"/>
                <a:gd name="T9" fmla="*/ 60483750 h 44"/>
                <a:gd name="T10" fmla="*/ 50403125 w 44"/>
                <a:gd name="T11" fmla="*/ 80645000 h 44"/>
                <a:gd name="T12" fmla="*/ 40322500 w 44"/>
                <a:gd name="T13" fmla="*/ 95765938 h 44"/>
                <a:gd name="T14" fmla="*/ 20161250 w 44"/>
                <a:gd name="T15" fmla="*/ 105846563 h 44"/>
                <a:gd name="T16" fmla="*/ 0 w 44"/>
                <a:gd name="T17" fmla="*/ 110886875 h 44"/>
                <a:gd name="T18" fmla="*/ 0 w 44"/>
                <a:gd name="T19" fmla="*/ 110886875 h 44"/>
                <a:gd name="T20" fmla="*/ 15120938 w 44"/>
                <a:gd name="T21" fmla="*/ 95765938 h 44"/>
                <a:gd name="T22" fmla="*/ 20161250 w 44"/>
                <a:gd name="T23" fmla="*/ 75604688 h 44"/>
                <a:gd name="T24" fmla="*/ 35282188 w 44"/>
                <a:gd name="T25" fmla="*/ 35282188 h 44"/>
                <a:gd name="T26" fmla="*/ 45362813 w 44"/>
                <a:gd name="T27" fmla="*/ 20161250 h 44"/>
                <a:gd name="T28" fmla="*/ 60483750 w 44"/>
                <a:gd name="T29" fmla="*/ 10080625 h 44"/>
                <a:gd name="T30" fmla="*/ 80645000 w 44"/>
                <a:gd name="T31" fmla="*/ 0 h 44"/>
                <a:gd name="T32" fmla="*/ 110886875 w 44"/>
                <a:gd name="T33" fmla="*/ 5040313 h 44"/>
                <a:gd name="T34" fmla="*/ 110886875 w 44"/>
                <a:gd name="T35" fmla="*/ 5040313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4"/>
                <a:gd name="T55" fmla="*/ 0 h 44"/>
                <a:gd name="T56" fmla="*/ 44 w 44"/>
                <a:gd name="T57" fmla="*/ 44 h 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4" h="44">
                  <a:moveTo>
                    <a:pt x="44" y="2"/>
                  </a:moveTo>
                  <a:lnTo>
                    <a:pt x="44" y="2"/>
                  </a:lnTo>
                  <a:lnTo>
                    <a:pt x="38" y="6"/>
                  </a:lnTo>
                  <a:lnTo>
                    <a:pt x="32" y="12"/>
                  </a:lnTo>
                  <a:lnTo>
                    <a:pt x="24" y="24"/>
                  </a:lnTo>
                  <a:lnTo>
                    <a:pt x="20" y="32"/>
                  </a:lnTo>
                  <a:lnTo>
                    <a:pt x="16" y="38"/>
                  </a:lnTo>
                  <a:lnTo>
                    <a:pt x="8" y="42"/>
                  </a:lnTo>
                  <a:lnTo>
                    <a:pt x="0" y="44"/>
                  </a:lnTo>
                  <a:lnTo>
                    <a:pt x="6" y="38"/>
                  </a:lnTo>
                  <a:lnTo>
                    <a:pt x="8" y="30"/>
                  </a:lnTo>
                  <a:lnTo>
                    <a:pt x="14" y="14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0"/>
                  </a:lnTo>
                  <a:lnTo>
                    <a:pt x="44" y="2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Freeform 42"/>
            <p:cNvSpPr>
              <a:spLocks/>
            </p:cNvSpPr>
            <p:nvPr/>
          </p:nvSpPr>
          <p:spPr bwMode="auto">
            <a:xfrm>
              <a:off x="3522663" y="2125663"/>
              <a:ext cx="206375" cy="236537"/>
            </a:xfrm>
            <a:custGeom>
              <a:avLst/>
              <a:gdLst>
                <a:gd name="T0" fmla="*/ 126007813 w 130"/>
                <a:gd name="T1" fmla="*/ 0 h 149"/>
                <a:gd name="T2" fmla="*/ 131048125 w 130"/>
                <a:gd name="T3" fmla="*/ 40322415 h 149"/>
                <a:gd name="T4" fmla="*/ 171370625 w 130"/>
                <a:gd name="T5" fmla="*/ 95765735 h 149"/>
                <a:gd name="T6" fmla="*/ 262096250 w 130"/>
                <a:gd name="T7" fmla="*/ 143647809 h 149"/>
                <a:gd name="T8" fmla="*/ 327620313 w 130"/>
                <a:gd name="T9" fmla="*/ 173889620 h 149"/>
                <a:gd name="T10" fmla="*/ 327620313 w 130"/>
                <a:gd name="T11" fmla="*/ 204131431 h 149"/>
                <a:gd name="T12" fmla="*/ 317539688 w 130"/>
                <a:gd name="T13" fmla="*/ 249494148 h 149"/>
                <a:gd name="T14" fmla="*/ 277217188 w 130"/>
                <a:gd name="T15" fmla="*/ 289816562 h 149"/>
                <a:gd name="T16" fmla="*/ 252015625 w 130"/>
                <a:gd name="T17" fmla="*/ 320058373 h 149"/>
                <a:gd name="T18" fmla="*/ 241935000 w 130"/>
                <a:gd name="T19" fmla="*/ 315018072 h 149"/>
                <a:gd name="T20" fmla="*/ 186491563 w 130"/>
                <a:gd name="T21" fmla="*/ 320058373 h 149"/>
                <a:gd name="T22" fmla="*/ 50403125 w 130"/>
                <a:gd name="T23" fmla="*/ 370461392 h 149"/>
                <a:gd name="T24" fmla="*/ 20161250 w 130"/>
                <a:gd name="T25" fmla="*/ 370461392 h 149"/>
                <a:gd name="T26" fmla="*/ 0 w 130"/>
                <a:gd name="T27" fmla="*/ 350300185 h 149"/>
                <a:gd name="T28" fmla="*/ 0 w 130"/>
                <a:gd name="T29" fmla="*/ 299897166 h 149"/>
                <a:gd name="T30" fmla="*/ 15120938 w 130"/>
                <a:gd name="T31" fmla="*/ 325098675 h 149"/>
                <a:gd name="T32" fmla="*/ 55443438 w 130"/>
                <a:gd name="T33" fmla="*/ 335179279 h 149"/>
                <a:gd name="T34" fmla="*/ 95765938 w 130"/>
                <a:gd name="T35" fmla="*/ 325098675 h 149"/>
                <a:gd name="T36" fmla="*/ 146169063 w 130"/>
                <a:gd name="T37" fmla="*/ 284776261 h 149"/>
                <a:gd name="T38" fmla="*/ 141128750 w 130"/>
                <a:gd name="T39" fmla="*/ 264615053 h 149"/>
                <a:gd name="T40" fmla="*/ 126007813 w 130"/>
                <a:gd name="T41" fmla="*/ 254534449 h 149"/>
                <a:gd name="T42" fmla="*/ 95765938 w 130"/>
                <a:gd name="T43" fmla="*/ 259574751 h 149"/>
                <a:gd name="T44" fmla="*/ 75604688 w 130"/>
                <a:gd name="T45" fmla="*/ 249494148 h 149"/>
                <a:gd name="T46" fmla="*/ 80645000 w 130"/>
                <a:gd name="T47" fmla="*/ 234373242 h 149"/>
                <a:gd name="T48" fmla="*/ 105846563 w 130"/>
                <a:gd name="T49" fmla="*/ 209171733 h 149"/>
                <a:gd name="T50" fmla="*/ 136088438 w 130"/>
                <a:gd name="T51" fmla="*/ 183970224 h 149"/>
                <a:gd name="T52" fmla="*/ 146169063 w 130"/>
                <a:gd name="T53" fmla="*/ 173889620 h 149"/>
                <a:gd name="T54" fmla="*/ 126007813 w 130"/>
                <a:gd name="T55" fmla="*/ 148688111 h 149"/>
                <a:gd name="T56" fmla="*/ 90725625 w 130"/>
                <a:gd name="T57" fmla="*/ 128526903 h 149"/>
                <a:gd name="T58" fmla="*/ 35282188 w 130"/>
                <a:gd name="T59" fmla="*/ 113405998 h 149"/>
                <a:gd name="T60" fmla="*/ 20161250 w 130"/>
                <a:gd name="T61" fmla="*/ 103325394 h 149"/>
                <a:gd name="T62" fmla="*/ 25201563 w 130"/>
                <a:gd name="T63" fmla="*/ 60483622 h 149"/>
                <a:gd name="T64" fmla="*/ 50403125 w 130"/>
                <a:gd name="T65" fmla="*/ 25201509 h 149"/>
                <a:gd name="T66" fmla="*/ 80645000 w 130"/>
                <a:gd name="T67" fmla="*/ 5040302 h 149"/>
                <a:gd name="T68" fmla="*/ 126007813 w 130"/>
                <a:gd name="T69" fmla="*/ 0 h 14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0"/>
                <a:gd name="T106" fmla="*/ 0 h 149"/>
                <a:gd name="T107" fmla="*/ 130 w 130"/>
                <a:gd name="T108" fmla="*/ 149 h 14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0" h="149">
                  <a:moveTo>
                    <a:pt x="50" y="0"/>
                  </a:moveTo>
                  <a:lnTo>
                    <a:pt x="50" y="0"/>
                  </a:lnTo>
                  <a:lnTo>
                    <a:pt x="52" y="8"/>
                  </a:lnTo>
                  <a:lnTo>
                    <a:pt x="52" y="16"/>
                  </a:lnTo>
                  <a:lnTo>
                    <a:pt x="58" y="30"/>
                  </a:lnTo>
                  <a:lnTo>
                    <a:pt x="68" y="38"/>
                  </a:lnTo>
                  <a:lnTo>
                    <a:pt x="78" y="45"/>
                  </a:lnTo>
                  <a:lnTo>
                    <a:pt x="104" y="57"/>
                  </a:lnTo>
                  <a:lnTo>
                    <a:pt x="118" y="63"/>
                  </a:lnTo>
                  <a:lnTo>
                    <a:pt x="130" y="69"/>
                  </a:lnTo>
                  <a:lnTo>
                    <a:pt x="130" y="81"/>
                  </a:lnTo>
                  <a:lnTo>
                    <a:pt x="128" y="91"/>
                  </a:lnTo>
                  <a:lnTo>
                    <a:pt x="126" y="99"/>
                  </a:lnTo>
                  <a:lnTo>
                    <a:pt x="120" y="103"/>
                  </a:lnTo>
                  <a:lnTo>
                    <a:pt x="110" y="115"/>
                  </a:lnTo>
                  <a:lnTo>
                    <a:pt x="104" y="119"/>
                  </a:lnTo>
                  <a:lnTo>
                    <a:pt x="100" y="127"/>
                  </a:lnTo>
                  <a:lnTo>
                    <a:pt x="96" y="125"/>
                  </a:lnTo>
                  <a:lnTo>
                    <a:pt x="90" y="125"/>
                  </a:lnTo>
                  <a:lnTo>
                    <a:pt x="74" y="127"/>
                  </a:lnTo>
                  <a:lnTo>
                    <a:pt x="38" y="143"/>
                  </a:lnTo>
                  <a:lnTo>
                    <a:pt x="20" y="147"/>
                  </a:lnTo>
                  <a:lnTo>
                    <a:pt x="14" y="149"/>
                  </a:lnTo>
                  <a:lnTo>
                    <a:pt x="8" y="147"/>
                  </a:lnTo>
                  <a:lnTo>
                    <a:pt x="2" y="145"/>
                  </a:lnTo>
                  <a:lnTo>
                    <a:pt x="0" y="139"/>
                  </a:lnTo>
                  <a:lnTo>
                    <a:pt x="0" y="131"/>
                  </a:lnTo>
                  <a:lnTo>
                    <a:pt x="0" y="119"/>
                  </a:lnTo>
                  <a:lnTo>
                    <a:pt x="6" y="129"/>
                  </a:lnTo>
                  <a:lnTo>
                    <a:pt x="14" y="133"/>
                  </a:lnTo>
                  <a:lnTo>
                    <a:pt x="22" y="133"/>
                  </a:lnTo>
                  <a:lnTo>
                    <a:pt x="30" y="131"/>
                  </a:lnTo>
                  <a:lnTo>
                    <a:pt x="38" y="129"/>
                  </a:lnTo>
                  <a:lnTo>
                    <a:pt x="46" y="123"/>
                  </a:lnTo>
                  <a:lnTo>
                    <a:pt x="58" y="113"/>
                  </a:lnTo>
                  <a:lnTo>
                    <a:pt x="56" y="105"/>
                  </a:lnTo>
                  <a:lnTo>
                    <a:pt x="52" y="103"/>
                  </a:lnTo>
                  <a:lnTo>
                    <a:pt x="50" y="101"/>
                  </a:lnTo>
                  <a:lnTo>
                    <a:pt x="46" y="101"/>
                  </a:lnTo>
                  <a:lnTo>
                    <a:pt x="38" y="103"/>
                  </a:lnTo>
                  <a:lnTo>
                    <a:pt x="34" y="101"/>
                  </a:lnTo>
                  <a:lnTo>
                    <a:pt x="30" y="99"/>
                  </a:lnTo>
                  <a:lnTo>
                    <a:pt x="32" y="93"/>
                  </a:lnTo>
                  <a:lnTo>
                    <a:pt x="34" y="89"/>
                  </a:lnTo>
                  <a:lnTo>
                    <a:pt x="42" y="83"/>
                  </a:lnTo>
                  <a:lnTo>
                    <a:pt x="52" y="77"/>
                  </a:lnTo>
                  <a:lnTo>
                    <a:pt x="54" y="73"/>
                  </a:lnTo>
                  <a:lnTo>
                    <a:pt x="58" y="69"/>
                  </a:lnTo>
                  <a:lnTo>
                    <a:pt x="54" y="63"/>
                  </a:lnTo>
                  <a:lnTo>
                    <a:pt x="50" y="59"/>
                  </a:lnTo>
                  <a:lnTo>
                    <a:pt x="44" y="55"/>
                  </a:lnTo>
                  <a:lnTo>
                    <a:pt x="36" y="51"/>
                  </a:lnTo>
                  <a:lnTo>
                    <a:pt x="22" y="47"/>
                  </a:lnTo>
                  <a:lnTo>
                    <a:pt x="14" y="45"/>
                  </a:lnTo>
                  <a:lnTo>
                    <a:pt x="8" y="41"/>
                  </a:lnTo>
                  <a:lnTo>
                    <a:pt x="8" y="32"/>
                  </a:lnTo>
                  <a:lnTo>
                    <a:pt x="10" y="24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4" y="6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Freeform 43"/>
            <p:cNvSpPr>
              <a:spLocks/>
            </p:cNvSpPr>
            <p:nvPr/>
          </p:nvSpPr>
          <p:spPr bwMode="auto">
            <a:xfrm>
              <a:off x="3319463" y="2190750"/>
              <a:ext cx="69850" cy="47625"/>
            </a:xfrm>
            <a:custGeom>
              <a:avLst/>
              <a:gdLst>
                <a:gd name="T0" fmla="*/ 110886875 w 44"/>
                <a:gd name="T1" fmla="*/ 0 h 30"/>
                <a:gd name="T2" fmla="*/ 110886875 w 44"/>
                <a:gd name="T3" fmla="*/ 0 h 30"/>
                <a:gd name="T4" fmla="*/ 90725625 w 44"/>
                <a:gd name="T5" fmla="*/ 25201563 h 30"/>
                <a:gd name="T6" fmla="*/ 70564375 w 44"/>
                <a:gd name="T7" fmla="*/ 50403125 h 30"/>
                <a:gd name="T8" fmla="*/ 60483750 w 44"/>
                <a:gd name="T9" fmla="*/ 60483750 h 30"/>
                <a:gd name="T10" fmla="*/ 45362813 w 44"/>
                <a:gd name="T11" fmla="*/ 70564375 h 30"/>
                <a:gd name="T12" fmla="*/ 25201563 w 44"/>
                <a:gd name="T13" fmla="*/ 75604688 h 30"/>
                <a:gd name="T14" fmla="*/ 0 w 44"/>
                <a:gd name="T15" fmla="*/ 70564375 h 30"/>
                <a:gd name="T16" fmla="*/ 0 w 44"/>
                <a:gd name="T17" fmla="*/ 70564375 h 30"/>
                <a:gd name="T18" fmla="*/ 5040313 w 44"/>
                <a:gd name="T19" fmla="*/ 55443438 h 30"/>
                <a:gd name="T20" fmla="*/ 15120938 w 44"/>
                <a:gd name="T21" fmla="*/ 40322500 h 30"/>
                <a:gd name="T22" fmla="*/ 25201563 w 44"/>
                <a:gd name="T23" fmla="*/ 30241875 h 30"/>
                <a:gd name="T24" fmla="*/ 40322500 w 44"/>
                <a:gd name="T25" fmla="*/ 20161250 h 30"/>
                <a:gd name="T26" fmla="*/ 70564375 w 44"/>
                <a:gd name="T27" fmla="*/ 5040313 h 30"/>
                <a:gd name="T28" fmla="*/ 110886875 w 44"/>
                <a:gd name="T29" fmla="*/ 0 h 30"/>
                <a:gd name="T30" fmla="*/ 110886875 w 44"/>
                <a:gd name="T31" fmla="*/ 0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4"/>
                <a:gd name="T49" fmla="*/ 0 h 30"/>
                <a:gd name="T50" fmla="*/ 44 w 44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4" h="30">
                  <a:moveTo>
                    <a:pt x="44" y="0"/>
                  </a:moveTo>
                  <a:lnTo>
                    <a:pt x="44" y="0"/>
                  </a:lnTo>
                  <a:lnTo>
                    <a:pt x="36" y="10"/>
                  </a:lnTo>
                  <a:lnTo>
                    <a:pt x="28" y="20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0" y="30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8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Freeform 44"/>
            <p:cNvSpPr>
              <a:spLocks/>
            </p:cNvSpPr>
            <p:nvPr/>
          </p:nvSpPr>
          <p:spPr bwMode="auto">
            <a:xfrm>
              <a:off x="3614738" y="2451100"/>
              <a:ext cx="101600" cy="215900"/>
            </a:xfrm>
            <a:custGeom>
              <a:avLst/>
              <a:gdLst>
                <a:gd name="T0" fmla="*/ 105846563 w 64"/>
                <a:gd name="T1" fmla="*/ 0 h 136"/>
                <a:gd name="T2" fmla="*/ 105846563 w 64"/>
                <a:gd name="T3" fmla="*/ 0 h 136"/>
                <a:gd name="T4" fmla="*/ 126007813 w 64"/>
                <a:gd name="T5" fmla="*/ 0 h 136"/>
                <a:gd name="T6" fmla="*/ 136088438 w 64"/>
                <a:gd name="T7" fmla="*/ 5040313 h 136"/>
                <a:gd name="T8" fmla="*/ 146169063 w 64"/>
                <a:gd name="T9" fmla="*/ 15120938 h 136"/>
                <a:gd name="T10" fmla="*/ 161290000 w 64"/>
                <a:gd name="T11" fmla="*/ 20161250 h 136"/>
                <a:gd name="T12" fmla="*/ 161290000 w 64"/>
                <a:gd name="T13" fmla="*/ 20161250 h 136"/>
                <a:gd name="T14" fmla="*/ 146169063 w 64"/>
                <a:gd name="T15" fmla="*/ 60483750 h 136"/>
                <a:gd name="T16" fmla="*/ 126007813 w 64"/>
                <a:gd name="T17" fmla="*/ 100806250 h 136"/>
                <a:gd name="T18" fmla="*/ 85685313 w 64"/>
                <a:gd name="T19" fmla="*/ 176410938 h 136"/>
                <a:gd name="T20" fmla="*/ 65524063 w 64"/>
                <a:gd name="T21" fmla="*/ 211693125 h 136"/>
                <a:gd name="T22" fmla="*/ 45362813 w 64"/>
                <a:gd name="T23" fmla="*/ 252015625 h 136"/>
                <a:gd name="T24" fmla="*/ 30241875 w 64"/>
                <a:gd name="T25" fmla="*/ 292338125 h 136"/>
                <a:gd name="T26" fmla="*/ 20161250 w 64"/>
                <a:gd name="T27" fmla="*/ 342741250 h 136"/>
                <a:gd name="T28" fmla="*/ 20161250 w 64"/>
                <a:gd name="T29" fmla="*/ 342741250 h 136"/>
                <a:gd name="T30" fmla="*/ 10080625 w 64"/>
                <a:gd name="T31" fmla="*/ 317539688 h 136"/>
                <a:gd name="T32" fmla="*/ 5040313 w 64"/>
                <a:gd name="T33" fmla="*/ 292338125 h 136"/>
                <a:gd name="T34" fmla="*/ 0 w 64"/>
                <a:gd name="T35" fmla="*/ 241935000 h 136"/>
                <a:gd name="T36" fmla="*/ 5040313 w 64"/>
                <a:gd name="T37" fmla="*/ 196572188 h 136"/>
                <a:gd name="T38" fmla="*/ 20161250 w 64"/>
                <a:gd name="T39" fmla="*/ 151209375 h 136"/>
                <a:gd name="T40" fmla="*/ 40322500 w 64"/>
                <a:gd name="T41" fmla="*/ 105846563 h 136"/>
                <a:gd name="T42" fmla="*/ 60483750 w 64"/>
                <a:gd name="T43" fmla="*/ 70564375 h 136"/>
                <a:gd name="T44" fmla="*/ 105846563 w 64"/>
                <a:gd name="T45" fmla="*/ 0 h 136"/>
                <a:gd name="T46" fmla="*/ 105846563 w 64"/>
                <a:gd name="T47" fmla="*/ 0 h 1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136"/>
                <a:gd name="T74" fmla="*/ 64 w 64"/>
                <a:gd name="T75" fmla="*/ 136 h 1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136">
                  <a:moveTo>
                    <a:pt x="42" y="0"/>
                  </a:moveTo>
                  <a:lnTo>
                    <a:pt x="42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8" y="6"/>
                  </a:lnTo>
                  <a:lnTo>
                    <a:pt x="64" y="8"/>
                  </a:lnTo>
                  <a:lnTo>
                    <a:pt x="58" y="24"/>
                  </a:lnTo>
                  <a:lnTo>
                    <a:pt x="50" y="40"/>
                  </a:lnTo>
                  <a:lnTo>
                    <a:pt x="34" y="70"/>
                  </a:lnTo>
                  <a:lnTo>
                    <a:pt x="26" y="84"/>
                  </a:lnTo>
                  <a:lnTo>
                    <a:pt x="18" y="100"/>
                  </a:lnTo>
                  <a:lnTo>
                    <a:pt x="12" y="116"/>
                  </a:lnTo>
                  <a:lnTo>
                    <a:pt x="8" y="136"/>
                  </a:lnTo>
                  <a:lnTo>
                    <a:pt x="4" y="126"/>
                  </a:lnTo>
                  <a:lnTo>
                    <a:pt x="2" y="116"/>
                  </a:lnTo>
                  <a:lnTo>
                    <a:pt x="0" y="96"/>
                  </a:lnTo>
                  <a:lnTo>
                    <a:pt x="2" y="78"/>
                  </a:lnTo>
                  <a:lnTo>
                    <a:pt x="8" y="60"/>
                  </a:lnTo>
                  <a:lnTo>
                    <a:pt x="16" y="42"/>
                  </a:lnTo>
                  <a:lnTo>
                    <a:pt x="24" y="28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Freeform 45"/>
            <p:cNvSpPr>
              <a:spLocks/>
            </p:cNvSpPr>
            <p:nvPr/>
          </p:nvSpPr>
          <p:spPr bwMode="auto">
            <a:xfrm>
              <a:off x="3455988" y="2597150"/>
              <a:ext cx="136525" cy="192088"/>
            </a:xfrm>
            <a:custGeom>
              <a:avLst/>
              <a:gdLst>
                <a:gd name="T0" fmla="*/ 181451250 w 86"/>
                <a:gd name="T1" fmla="*/ 0 h 121"/>
                <a:gd name="T2" fmla="*/ 181451250 w 86"/>
                <a:gd name="T3" fmla="*/ 0 h 121"/>
                <a:gd name="T4" fmla="*/ 196572188 w 86"/>
                <a:gd name="T5" fmla="*/ 40322605 h 121"/>
                <a:gd name="T6" fmla="*/ 211693125 w 86"/>
                <a:gd name="T7" fmla="*/ 85685536 h 121"/>
                <a:gd name="T8" fmla="*/ 216733438 w 86"/>
                <a:gd name="T9" fmla="*/ 133569423 h 121"/>
                <a:gd name="T10" fmla="*/ 211693125 w 86"/>
                <a:gd name="T11" fmla="*/ 183972679 h 121"/>
                <a:gd name="T12" fmla="*/ 201612500 w 86"/>
                <a:gd name="T13" fmla="*/ 229335609 h 121"/>
                <a:gd name="T14" fmla="*/ 191531875 w 86"/>
                <a:gd name="T15" fmla="*/ 249496912 h 121"/>
                <a:gd name="T16" fmla="*/ 181451250 w 86"/>
                <a:gd name="T17" fmla="*/ 264617889 h 121"/>
                <a:gd name="T18" fmla="*/ 166330313 w 86"/>
                <a:gd name="T19" fmla="*/ 279738866 h 121"/>
                <a:gd name="T20" fmla="*/ 151209375 w 86"/>
                <a:gd name="T21" fmla="*/ 289819517 h 121"/>
                <a:gd name="T22" fmla="*/ 131048125 w 86"/>
                <a:gd name="T23" fmla="*/ 299900168 h 121"/>
                <a:gd name="T24" fmla="*/ 105846563 w 86"/>
                <a:gd name="T25" fmla="*/ 304940494 h 121"/>
                <a:gd name="T26" fmla="*/ 105846563 w 86"/>
                <a:gd name="T27" fmla="*/ 304940494 h 121"/>
                <a:gd name="T28" fmla="*/ 115927188 w 86"/>
                <a:gd name="T29" fmla="*/ 224295284 h 121"/>
                <a:gd name="T30" fmla="*/ 105846563 w 86"/>
                <a:gd name="T31" fmla="*/ 143650074 h 121"/>
                <a:gd name="T32" fmla="*/ 105846563 w 86"/>
                <a:gd name="T33" fmla="*/ 143650074 h 121"/>
                <a:gd name="T34" fmla="*/ 85685313 w 86"/>
                <a:gd name="T35" fmla="*/ 143650074 h 121"/>
                <a:gd name="T36" fmla="*/ 70564375 w 86"/>
                <a:gd name="T37" fmla="*/ 153730725 h 121"/>
                <a:gd name="T38" fmla="*/ 60483750 w 86"/>
                <a:gd name="T39" fmla="*/ 163811376 h 121"/>
                <a:gd name="T40" fmla="*/ 50403125 w 86"/>
                <a:gd name="T41" fmla="*/ 178932353 h 121"/>
                <a:gd name="T42" fmla="*/ 35282188 w 86"/>
                <a:gd name="T43" fmla="*/ 209174307 h 121"/>
                <a:gd name="T44" fmla="*/ 30241875 w 86"/>
                <a:gd name="T45" fmla="*/ 219254958 h 121"/>
                <a:gd name="T46" fmla="*/ 20161250 w 86"/>
                <a:gd name="T47" fmla="*/ 234375935 h 121"/>
                <a:gd name="T48" fmla="*/ 20161250 w 86"/>
                <a:gd name="T49" fmla="*/ 234375935 h 121"/>
                <a:gd name="T50" fmla="*/ 10080625 w 86"/>
                <a:gd name="T51" fmla="*/ 204133981 h 121"/>
                <a:gd name="T52" fmla="*/ 0 w 86"/>
                <a:gd name="T53" fmla="*/ 178932353 h 121"/>
                <a:gd name="T54" fmla="*/ 0 w 86"/>
                <a:gd name="T55" fmla="*/ 153730725 h 121"/>
                <a:gd name="T56" fmla="*/ 0 w 86"/>
                <a:gd name="T57" fmla="*/ 133569423 h 121"/>
                <a:gd name="T58" fmla="*/ 5040313 w 86"/>
                <a:gd name="T59" fmla="*/ 110887164 h 121"/>
                <a:gd name="T60" fmla="*/ 10080625 w 86"/>
                <a:gd name="T61" fmla="*/ 90725861 h 121"/>
                <a:gd name="T62" fmla="*/ 30241875 w 86"/>
                <a:gd name="T63" fmla="*/ 55443582 h 121"/>
                <a:gd name="T64" fmla="*/ 60483750 w 86"/>
                <a:gd name="T65" fmla="*/ 30241954 h 121"/>
                <a:gd name="T66" fmla="*/ 95765938 w 86"/>
                <a:gd name="T67" fmla="*/ 10080651 h 121"/>
                <a:gd name="T68" fmla="*/ 136088438 w 86"/>
                <a:gd name="T69" fmla="*/ 0 h 121"/>
                <a:gd name="T70" fmla="*/ 181451250 w 86"/>
                <a:gd name="T71" fmla="*/ 0 h 121"/>
                <a:gd name="T72" fmla="*/ 181451250 w 86"/>
                <a:gd name="T73" fmla="*/ 0 h 12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6"/>
                <a:gd name="T112" fmla="*/ 0 h 121"/>
                <a:gd name="T113" fmla="*/ 86 w 86"/>
                <a:gd name="T114" fmla="*/ 121 h 12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6" h="121">
                  <a:moveTo>
                    <a:pt x="72" y="0"/>
                  </a:moveTo>
                  <a:lnTo>
                    <a:pt x="72" y="0"/>
                  </a:lnTo>
                  <a:lnTo>
                    <a:pt x="78" y="16"/>
                  </a:lnTo>
                  <a:lnTo>
                    <a:pt x="84" y="34"/>
                  </a:lnTo>
                  <a:lnTo>
                    <a:pt x="86" y="53"/>
                  </a:lnTo>
                  <a:lnTo>
                    <a:pt x="84" y="73"/>
                  </a:lnTo>
                  <a:lnTo>
                    <a:pt x="80" y="91"/>
                  </a:lnTo>
                  <a:lnTo>
                    <a:pt x="76" y="99"/>
                  </a:lnTo>
                  <a:lnTo>
                    <a:pt x="72" y="105"/>
                  </a:lnTo>
                  <a:lnTo>
                    <a:pt x="66" y="111"/>
                  </a:lnTo>
                  <a:lnTo>
                    <a:pt x="60" y="115"/>
                  </a:lnTo>
                  <a:lnTo>
                    <a:pt x="52" y="119"/>
                  </a:lnTo>
                  <a:lnTo>
                    <a:pt x="42" y="121"/>
                  </a:lnTo>
                  <a:lnTo>
                    <a:pt x="46" y="89"/>
                  </a:lnTo>
                  <a:lnTo>
                    <a:pt x="42" y="57"/>
                  </a:lnTo>
                  <a:lnTo>
                    <a:pt x="34" y="57"/>
                  </a:lnTo>
                  <a:lnTo>
                    <a:pt x="28" y="61"/>
                  </a:lnTo>
                  <a:lnTo>
                    <a:pt x="24" y="65"/>
                  </a:lnTo>
                  <a:lnTo>
                    <a:pt x="20" y="71"/>
                  </a:lnTo>
                  <a:lnTo>
                    <a:pt x="14" y="83"/>
                  </a:lnTo>
                  <a:lnTo>
                    <a:pt x="12" y="87"/>
                  </a:lnTo>
                  <a:lnTo>
                    <a:pt x="8" y="93"/>
                  </a:lnTo>
                  <a:lnTo>
                    <a:pt x="4" y="81"/>
                  </a:lnTo>
                  <a:lnTo>
                    <a:pt x="0" y="71"/>
                  </a:lnTo>
                  <a:lnTo>
                    <a:pt x="0" y="61"/>
                  </a:lnTo>
                  <a:lnTo>
                    <a:pt x="0" y="53"/>
                  </a:lnTo>
                  <a:lnTo>
                    <a:pt x="2" y="44"/>
                  </a:lnTo>
                  <a:lnTo>
                    <a:pt x="4" y="36"/>
                  </a:lnTo>
                  <a:lnTo>
                    <a:pt x="12" y="22"/>
                  </a:lnTo>
                  <a:lnTo>
                    <a:pt x="24" y="12"/>
                  </a:lnTo>
                  <a:lnTo>
                    <a:pt x="38" y="4"/>
                  </a:lnTo>
                  <a:lnTo>
                    <a:pt x="54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Freeform 46"/>
            <p:cNvSpPr>
              <a:spLocks/>
            </p:cNvSpPr>
            <p:nvPr/>
          </p:nvSpPr>
          <p:spPr bwMode="auto">
            <a:xfrm>
              <a:off x="3832225" y="2732088"/>
              <a:ext cx="85725" cy="158750"/>
            </a:xfrm>
            <a:custGeom>
              <a:avLst/>
              <a:gdLst>
                <a:gd name="T0" fmla="*/ 30241875 w 54"/>
                <a:gd name="T1" fmla="*/ 0 h 100"/>
                <a:gd name="T2" fmla="*/ 30241875 w 54"/>
                <a:gd name="T3" fmla="*/ 0 h 100"/>
                <a:gd name="T4" fmla="*/ 70564375 w 54"/>
                <a:gd name="T5" fmla="*/ 10080625 h 100"/>
                <a:gd name="T6" fmla="*/ 85685313 w 54"/>
                <a:gd name="T7" fmla="*/ 20161250 h 100"/>
                <a:gd name="T8" fmla="*/ 95765938 w 54"/>
                <a:gd name="T9" fmla="*/ 30241875 h 100"/>
                <a:gd name="T10" fmla="*/ 110886875 w 54"/>
                <a:gd name="T11" fmla="*/ 55443438 h 100"/>
                <a:gd name="T12" fmla="*/ 120967500 w 54"/>
                <a:gd name="T13" fmla="*/ 85685313 h 100"/>
                <a:gd name="T14" fmla="*/ 126007813 w 54"/>
                <a:gd name="T15" fmla="*/ 161290000 h 100"/>
                <a:gd name="T16" fmla="*/ 126007813 w 54"/>
                <a:gd name="T17" fmla="*/ 206652813 h 100"/>
                <a:gd name="T18" fmla="*/ 136088438 w 54"/>
                <a:gd name="T19" fmla="*/ 252015625 h 100"/>
                <a:gd name="T20" fmla="*/ 136088438 w 54"/>
                <a:gd name="T21" fmla="*/ 252015625 h 100"/>
                <a:gd name="T22" fmla="*/ 110886875 w 54"/>
                <a:gd name="T23" fmla="*/ 252015625 h 100"/>
                <a:gd name="T24" fmla="*/ 90725625 w 54"/>
                <a:gd name="T25" fmla="*/ 252015625 h 100"/>
                <a:gd name="T26" fmla="*/ 70564375 w 54"/>
                <a:gd name="T27" fmla="*/ 241935000 h 100"/>
                <a:gd name="T28" fmla="*/ 50403125 w 54"/>
                <a:gd name="T29" fmla="*/ 231854375 h 100"/>
                <a:gd name="T30" fmla="*/ 35282188 w 54"/>
                <a:gd name="T31" fmla="*/ 216733438 h 100"/>
                <a:gd name="T32" fmla="*/ 25201563 w 54"/>
                <a:gd name="T33" fmla="*/ 201612500 h 100"/>
                <a:gd name="T34" fmla="*/ 5040313 w 54"/>
                <a:gd name="T35" fmla="*/ 161290000 h 100"/>
                <a:gd name="T36" fmla="*/ 0 w 54"/>
                <a:gd name="T37" fmla="*/ 115927188 h 100"/>
                <a:gd name="T38" fmla="*/ 0 w 54"/>
                <a:gd name="T39" fmla="*/ 70564375 h 100"/>
                <a:gd name="T40" fmla="*/ 10080625 w 54"/>
                <a:gd name="T41" fmla="*/ 30241875 h 100"/>
                <a:gd name="T42" fmla="*/ 20161250 w 54"/>
                <a:gd name="T43" fmla="*/ 15120938 h 100"/>
                <a:gd name="T44" fmla="*/ 30241875 w 54"/>
                <a:gd name="T45" fmla="*/ 0 h 100"/>
                <a:gd name="T46" fmla="*/ 30241875 w 54"/>
                <a:gd name="T47" fmla="*/ 0 h 1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4"/>
                <a:gd name="T73" fmla="*/ 0 h 100"/>
                <a:gd name="T74" fmla="*/ 54 w 54"/>
                <a:gd name="T75" fmla="*/ 100 h 10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4" h="100">
                  <a:moveTo>
                    <a:pt x="12" y="0"/>
                  </a:moveTo>
                  <a:lnTo>
                    <a:pt x="12" y="0"/>
                  </a:lnTo>
                  <a:lnTo>
                    <a:pt x="28" y="4"/>
                  </a:lnTo>
                  <a:lnTo>
                    <a:pt x="34" y="8"/>
                  </a:lnTo>
                  <a:lnTo>
                    <a:pt x="38" y="12"/>
                  </a:lnTo>
                  <a:lnTo>
                    <a:pt x="44" y="22"/>
                  </a:lnTo>
                  <a:lnTo>
                    <a:pt x="48" y="34"/>
                  </a:lnTo>
                  <a:lnTo>
                    <a:pt x="50" y="64"/>
                  </a:lnTo>
                  <a:lnTo>
                    <a:pt x="50" y="82"/>
                  </a:lnTo>
                  <a:lnTo>
                    <a:pt x="54" y="100"/>
                  </a:lnTo>
                  <a:lnTo>
                    <a:pt x="44" y="100"/>
                  </a:lnTo>
                  <a:lnTo>
                    <a:pt x="36" y="100"/>
                  </a:lnTo>
                  <a:lnTo>
                    <a:pt x="28" y="96"/>
                  </a:lnTo>
                  <a:lnTo>
                    <a:pt x="20" y="92"/>
                  </a:lnTo>
                  <a:lnTo>
                    <a:pt x="14" y="86"/>
                  </a:lnTo>
                  <a:lnTo>
                    <a:pt x="10" y="80"/>
                  </a:lnTo>
                  <a:lnTo>
                    <a:pt x="2" y="64"/>
                  </a:lnTo>
                  <a:lnTo>
                    <a:pt x="0" y="46"/>
                  </a:lnTo>
                  <a:lnTo>
                    <a:pt x="0" y="28"/>
                  </a:lnTo>
                  <a:lnTo>
                    <a:pt x="4" y="12"/>
                  </a:lnTo>
                  <a:lnTo>
                    <a:pt x="8" y="6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47"/>
            <p:cNvSpPr>
              <a:spLocks/>
            </p:cNvSpPr>
            <p:nvPr/>
          </p:nvSpPr>
          <p:spPr bwMode="auto">
            <a:xfrm>
              <a:off x="2825750" y="3238500"/>
              <a:ext cx="900113" cy="655638"/>
            </a:xfrm>
            <a:custGeom>
              <a:avLst/>
              <a:gdLst>
                <a:gd name="T0" fmla="*/ 1066027480 w 567"/>
                <a:gd name="T1" fmla="*/ 15120949 h 413"/>
                <a:gd name="T2" fmla="*/ 1096269371 w 567"/>
                <a:gd name="T3" fmla="*/ 120967592 h 413"/>
                <a:gd name="T4" fmla="*/ 1146672524 w 567"/>
                <a:gd name="T5" fmla="*/ 161290123 h 413"/>
                <a:gd name="T6" fmla="*/ 1232357885 w 567"/>
                <a:gd name="T7" fmla="*/ 181451388 h 413"/>
                <a:gd name="T8" fmla="*/ 1252519146 w 567"/>
                <a:gd name="T9" fmla="*/ 226814235 h 413"/>
                <a:gd name="T10" fmla="*/ 1247478830 w 567"/>
                <a:gd name="T11" fmla="*/ 372983409 h 413"/>
                <a:gd name="T12" fmla="*/ 1237398200 w 567"/>
                <a:gd name="T13" fmla="*/ 519152583 h 413"/>
                <a:gd name="T14" fmla="*/ 1252519146 w 567"/>
                <a:gd name="T15" fmla="*/ 559475114 h 413"/>
                <a:gd name="T16" fmla="*/ 1323083560 w 567"/>
                <a:gd name="T17" fmla="*/ 509071951 h 413"/>
                <a:gd name="T18" fmla="*/ 1373486713 w 567"/>
                <a:gd name="T19" fmla="*/ 493951002 h 413"/>
                <a:gd name="T20" fmla="*/ 1393647974 w 567"/>
                <a:gd name="T21" fmla="*/ 539313849 h 413"/>
                <a:gd name="T22" fmla="*/ 1413809235 w 567"/>
                <a:gd name="T23" fmla="*/ 619958910 h 413"/>
                <a:gd name="T24" fmla="*/ 1428930181 w 567"/>
                <a:gd name="T25" fmla="*/ 693044291 h 413"/>
                <a:gd name="T26" fmla="*/ 1393647974 w 567"/>
                <a:gd name="T27" fmla="*/ 718245873 h 413"/>
                <a:gd name="T28" fmla="*/ 1363406082 w 567"/>
                <a:gd name="T29" fmla="*/ 688003975 h 413"/>
                <a:gd name="T30" fmla="*/ 1323083560 w 567"/>
                <a:gd name="T31" fmla="*/ 642641128 h 413"/>
                <a:gd name="T32" fmla="*/ 1297881983 w 567"/>
                <a:gd name="T33" fmla="*/ 677923342 h 413"/>
                <a:gd name="T34" fmla="*/ 1323083560 w 567"/>
                <a:gd name="T35" fmla="*/ 723286189 h 413"/>
                <a:gd name="T36" fmla="*/ 1373486713 w 567"/>
                <a:gd name="T37" fmla="*/ 793850618 h 413"/>
                <a:gd name="T38" fmla="*/ 1378527028 w 567"/>
                <a:gd name="T39" fmla="*/ 824092516 h 413"/>
                <a:gd name="T40" fmla="*/ 1323083560 w 567"/>
                <a:gd name="T41" fmla="*/ 844253781 h 413"/>
                <a:gd name="T42" fmla="*/ 1237398200 w 567"/>
                <a:gd name="T43" fmla="*/ 884576312 h 413"/>
                <a:gd name="T44" fmla="*/ 1171874101 w 567"/>
                <a:gd name="T45" fmla="*/ 975302006 h 413"/>
                <a:gd name="T46" fmla="*/ 1091229056 w 567"/>
                <a:gd name="T47" fmla="*/ 1010584221 h 413"/>
                <a:gd name="T48" fmla="*/ 914818021 w 567"/>
                <a:gd name="T49" fmla="*/ 1010584221 h 413"/>
                <a:gd name="T50" fmla="*/ 751006980 w 567"/>
                <a:gd name="T51" fmla="*/ 1020664853 h 413"/>
                <a:gd name="T52" fmla="*/ 700603827 w 567"/>
                <a:gd name="T53" fmla="*/ 1000503588 h 413"/>
                <a:gd name="T54" fmla="*/ 635079728 w 567"/>
                <a:gd name="T55" fmla="*/ 924898843 h 413"/>
                <a:gd name="T56" fmla="*/ 589716890 w 567"/>
                <a:gd name="T57" fmla="*/ 894656945 h 413"/>
                <a:gd name="T58" fmla="*/ 483870269 w 567"/>
                <a:gd name="T59" fmla="*/ 990422955 h 413"/>
                <a:gd name="T60" fmla="*/ 463709008 w 567"/>
                <a:gd name="T61" fmla="*/ 1040826119 h 413"/>
                <a:gd name="T62" fmla="*/ 272177026 w 567"/>
                <a:gd name="T63" fmla="*/ 1010584221 h 413"/>
                <a:gd name="T64" fmla="*/ 211693243 w 567"/>
                <a:gd name="T65" fmla="*/ 934979476 h 413"/>
                <a:gd name="T66" fmla="*/ 65524099 w 567"/>
                <a:gd name="T67" fmla="*/ 829132832 h 413"/>
                <a:gd name="T68" fmla="*/ 15120946 w 567"/>
                <a:gd name="T69" fmla="*/ 768649036 h 413"/>
                <a:gd name="T70" fmla="*/ 0 w 567"/>
                <a:gd name="T71" fmla="*/ 682963658 h 413"/>
                <a:gd name="T72" fmla="*/ 10080631 w 567"/>
                <a:gd name="T73" fmla="*/ 642641128 h 413"/>
                <a:gd name="T74" fmla="*/ 85685360 w 567"/>
                <a:gd name="T75" fmla="*/ 559475114 h 413"/>
                <a:gd name="T76" fmla="*/ 151209459 w 567"/>
                <a:gd name="T77" fmla="*/ 473789736 h 413"/>
                <a:gd name="T78" fmla="*/ 161290090 w 567"/>
                <a:gd name="T79" fmla="*/ 398184991 h 413"/>
                <a:gd name="T80" fmla="*/ 221773873 w 567"/>
                <a:gd name="T81" fmla="*/ 388104358 h 413"/>
                <a:gd name="T82" fmla="*/ 287297972 w 567"/>
                <a:gd name="T83" fmla="*/ 347781828 h 413"/>
                <a:gd name="T84" fmla="*/ 352822071 w 567"/>
                <a:gd name="T85" fmla="*/ 241935185 h 413"/>
                <a:gd name="T86" fmla="*/ 393144593 w 567"/>
                <a:gd name="T87" fmla="*/ 75604745 h 413"/>
                <a:gd name="T88" fmla="*/ 478829953 w 567"/>
                <a:gd name="T89" fmla="*/ 90725694 h 413"/>
                <a:gd name="T90" fmla="*/ 504031530 w 567"/>
                <a:gd name="T91" fmla="*/ 136088541 h 413"/>
                <a:gd name="T92" fmla="*/ 524192791 w 567"/>
                <a:gd name="T93" fmla="*/ 146169174 h 413"/>
                <a:gd name="T94" fmla="*/ 584676575 w 567"/>
                <a:gd name="T95" fmla="*/ 115927276 h 413"/>
                <a:gd name="T96" fmla="*/ 645160358 w 567"/>
                <a:gd name="T97" fmla="*/ 141128858 h 413"/>
                <a:gd name="T98" fmla="*/ 710684457 w 567"/>
                <a:gd name="T99" fmla="*/ 131048225 h 413"/>
                <a:gd name="T100" fmla="*/ 839213291 w 567"/>
                <a:gd name="T101" fmla="*/ 60483796 h 413"/>
                <a:gd name="T102" fmla="*/ 1055946849 w 567"/>
                <a:gd name="T103" fmla="*/ 0 h 41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67"/>
                <a:gd name="T157" fmla="*/ 0 h 413"/>
                <a:gd name="T158" fmla="*/ 567 w 567"/>
                <a:gd name="T159" fmla="*/ 413 h 41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67" h="413">
                  <a:moveTo>
                    <a:pt x="419" y="0"/>
                  </a:moveTo>
                  <a:lnTo>
                    <a:pt x="419" y="0"/>
                  </a:lnTo>
                  <a:lnTo>
                    <a:pt x="423" y="6"/>
                  </a:lnTo>
                  <a:lnTo>
                    <a:pt x="427" y="12"/>
                  </a:lnTo>
                  <a:lnTo>
                    <a:pt x="433" y="30"/>
                  </a:lnTo>
                  <a:lnTo>
                    <a:pt x="435" y="48"/>
                  </a:lnTo>
                  <a:lnTo>
                    <a:pt x="439" y="64"/>
                  </a:lnTo>
                  <a:lnTo>
                    <a:pt x="455" y="64"/>
                  </a:lnTo>
                  <a:lnTo>
                    <a:pt x="467" y="66"/>
                  </a:lnTo>
                  <a:lnTo>
                    <a:pt x="479" y="70"/>
                  </a:lnTo>
                  <a:lnTo>
                    <a:pt x="489" y="72"/>
                  </a:lnTo>
                  <a:lnTo>
                    <a:pt x="493" y="80"/>
                  </a:lnTo>
                  <a:lnTo>
                    <a:pt x="497" y="90"/>
                  </a:lnTo>
                  <a:lnTo>
                    <a:pt x="497" y="108"/>
                  </a:lnTo>
                  <a:lnTo>
                    <a:pt x="497" y="128"/>
                  </a:lnTo>
                  <a:lnTo>
                    <a:pt x="495" y="148"/>
                  </a:lnTo>
                  <a:lnTo>
                    <a:pt x="491" y="168"/>
                  </a:lnTo>
                  <a:lnTo>
                    <a:pt x="491" y="188"/>
                  </a:lnTo>
                  <a:lnTo>
                    <a:pt x="491" y="206"/>
                  </a:lnTo>
                  <a:lnTo>
                    <a:pt x="493" y="214"/>
                  </a:lnTo>
                  <a:lnTo>
                    <a:pt x="497" y="222"/>
                  </a:lnTo>
                  <a:lnTo>
                    <a:pt x="505" y="218"/>
                  </a:lnTo>
                  <a:lnTo>
                    <a:pt x="513" y="214"/>
                  </a:lnTo>
                  <a:lnTo>
                    <a:pt x="525" y="202"/>
                  </a:lnTo>
                  <a:lnTo>
                    <a:pt x="531" y="198"/>
                  </a:lnTo>
                  <a:lnTo>
                    <a:pt x="537" y="196"/>
                  </a:lnTo>
                  <a:lnTo>
                    <a:pt x="545" y="196"/>
                  </a:lnTo>
                  <a:lnTo>
                    <a:pt x="553" y="200"/>
                  </a:lnTo>
                  <a:lnTo>
                    <a:pt x="553" y="214"/>
                  </a:lnTo>
                  <a:lnTo>
                    <a:pt x="555" y="226"/>
                  </a:lnTo>
                  <a:lnTo>
                    <a:pt x="557" y="236"/>
                  </a:lnTo>
                  <a:lnTo>
                    <a:pt x="561" y="246"/>
                  </a:lnTo>
                  <a:lnTo>
                    <a:pt x="565" y="255"/>
                  </a:lnTo>
                  <a:lnTo>
                    <a:pt x="567" y="265"/>
                  </a:lnTo>
                  <a:lnTo>
                    <a:pt x="567" y="275"/>
                  </a:lnTo>
                  <a:lnTo>
                    <a:pt x="561" y="285"/>
                  </a:lnTo>
                  <a:lnTo>
                    <a:pt x="553" y="285"/>
                  </a:lnTo>
                  <a:lnTo>
                    <a:pt x="547" y="283"/>
                  </a:lnTo>
                  <a:lnTo>
                    <a:pt x="543" y="279"/>
                  </a:lnTo>
                  <a:lnTo>
                    <a:pt x="541" y="273"/>
                  </a:lnTo>
                  <a:lnTo>
                    <a:pt x="535" y="261"/>
                  </a:lnTo>
                  <a:lnTo>
                    <a:pt x="531" y="257"/>
                  </a:lnTo>
                  <a:lnTo>
                    <a:pt x="525" y="255"/>
                  </a:lnTo>
                  <a:lnTo>
                    <a:pt x="517" y="265"/>
                  </a:lnTo>
                  <a:lnTo>
                    <a:pt x="515" y="269"/>
                  </a:lnTo>
                  <a:lnTo>
                    <a:pt x="515" y="273"/>
                  </a:lnTo>
                  <a:lnTo>
                    <a:pt x="519" y="281"/>
                  </a:lnTo>
                  <a:lnTo>
                    <a:pt x="525" y="287"/>
                  </a:lnTo>
                  <a:lnTo>
                    <a:pt x="533" y="295"/>
                  </a:lnTo>
                  <a:lnTo>
                    <a:pt x="539" y="305"/>
                  </a:lnTo>
                  <a:lnTo>
                    <a:pt x="545" y="315"/>
                  </a:lnTo>
                  <a:lnTo>
                    <a:pt x="547" y="321"/>
                  </a:lnTo>
                  <a:lnTo>
                    <a:pt x="547" y="327"/>
                  </a:lnTo>
                  <a:lnTo>
                    <a:pt x="543" y="331"/>
                  </a:lnTo>
                  <a:lnTo>
                    <a:pt x="537" y="333"/>
                  </a:lnTo>
                  <a:lnTo>
                    <a:pt x="525" y="335"/>
                  </a:lnTo>
                  <a:lnTo>
                    <a:pt x="497" y="335"/>
                  </a:lnTo>
                  <a:lnTo>
                    <a:pt x="491" y="351"/>
                  </a:lnTo>
                  <a:lnTo>
                    <a:pt x="483" y="367"/>
                  </a:lnTo>
                  <a:lnTo>
                    <a:pt x="475" y="377"/>
                  </a:lnTo>
                  <a:lnTo>
                    <a:pt x="465" y="387"/>
                  </a:lnTo>
                  <a:lnTo>
                    <a:pt x="455" y="393"/>
                  </a:lnTo>
                  <a:lnTo>
                    <a:pt x="445" y="397"/>
                  </a:lnTo>
                  <a:lnTo>
                    <a:pt x="433" y="401"/>
                  </a:lnTo>
                  <a:lnTo>
                    <a:pt x="421" y="401"/>
                  </a:lnTo>
                  <a:lnTo>
                    <a:pt x="393" y="403"/>
                  </a:lnTo>
                  <a:lnTo>
                    <a:pt x="363" y="401"/>
                  </a:lnTo>
                  <a:lnTo>
                    <a:pt x="331" y="401"/>
                  </a:lnTo>
                  <a:lnTo>
                    <a:pt x="315" y="403"/>
                  </a:lnTo>
                  <a:lnTo>
                    <a:pt x="298" y="405"/>
                  </a:lnTo>
                  <a:lnTo>
                    <a:pt x="288" y="403"/>
                  </a:lnTo>
                  <a:lnTo>
                    <a:pt x="278" y="397"/>
                  </a:lnTo>
                  <a:lnTo>
                    <a:pt x="272" y="391"/>
                  </a:lnTo>
                  <a:lnTo>
                    <a:pt x="264" y="383"/>
                  </a:lnTo>
                  <a:lnTo>
                    <a:pt x="252" y="367"/>
                  </a:lnTo>
                  <a:lnTo>
                    <a:pt x="244" y="361"/>
                  </a:lnTo>
                  <a:lnTo>
                    <a:pt x="234" y="355"/>
                  </a:lnTo>
                  <a:lnTo>
                    <a:pt x="206" y="379"/>
                  </a:lnTo>
                  <a:lnTo>
                    <a:pt x="198" y="387"/>
                  </a:lnTo>
                  <a:lnTo>
                    <a:pt x="192" y="393"/>
                  </a:lnTo>
                  <a:lnTo>
                    <a:pt x="188" y="403"/>
                  </a:lnTo>
                  <a:lnTo>
                    <a:pt x="184" y="413"/>
                  </a:lnTo>
                  <a:lnTo>
                    <a:pt x="114" y="413"/>
                  </a:lnTo>
                  <a:lnTo>
                    <a:pt x="108" y="401"/>
                  </a:lnTo>
                  <a:lnTo>
                    <a:pt x="100" y="389"/>
                  </a:lnTo>
                  <a:lnTo>
                    <a:pt x="92" y="379"/>
                  </a:lnTo>
                  <a:lnTo>
                    <a:pt x="84" y="371"/>
                  </a:lnTo>
                  <a:lnTo>
                    <a:pt x="64" y="357"/>
                  </a:lnTo>
                  <a:lnTo>
                    <a:pt x="44" y="343"/>
                  </a:lnTo>
                  <a:lnTo>
                    <a:pt x="26" y="329"/>
                  </a:lnTo>
                  <a:lnTo>
                    <a:pt x="18" y="321"/>
                  </a:lnTo>
                  <a:lnTo>
                    <a:pt x="10" y="313"/>
                  </a:lnTo>
                  <a:lnTo>
                    <a:pt x="6" y="305"/>
                  </a:lnTo>
                  <a:lnTo>
                    <a:pt x="2" y="295"/>
                  </a:lnTo>
                  <a:lnTo>
                    <a:pt x="0" y="283"/>
                  </a:lnTo>
                  <a:lnTo>
                    <a:pt x="0" y="271"/>
                  </a:lnTo>
                  <a:lnTo>
                    <a:pt x="2" y="261"/>
                  </a:lnTo>
                  <a:lnTo>
                    <a:pt x="4" y="255"/>
                  </a:lnTo>
                  <a:lnTo>
                    <a:pt x="12" y="242"/>
                  </a:lnTo>
                  <a:lnTo>
                    <a:pt x="22" y="232"/>
                  </a:lnTo>
                  <a:lnTo>
                    <a:pt x="34" y="222"/>
                  </a:lnTo>
                  <a:lnTo>
                    <a:pt x="46" y="210"/>
                  </a:lnTo>
                  <a:lnTo>
                    <a:pt x="56" y="196"/>
                  </a:lnTo>
                  <a:lnTo>
                    <a:pt x="60" y="188"/>
                  </a:lnTo>
                  <a:lnTo>
                    <a:pt x="62" y="180"/>
                  </a:lnTo>
                  <a:lnTo>
                    <a:pt x="64" y="168"/>
                  </a:lnTo>
                  <a:lnTo>
                    <a:pt x="64" y="158"/>
                  </a:lnTo>
                  <a:lnTo>
                    <a:pt x="76" y="156"/>
                  </a:lnTo>
                  <a:lnTo>
                    <a:pt x="88" y="154"/>
                  </a:lnTo>
                  <a:lnTo>
                    <a:pt x="98" y="150"/>
                  </a:lnTo>
                  <a:lnTo>
                    <a:pt x="106" y="144"/>
                  </a:lnTo>
                  <a:lnTo>
                    <a:pt x="114" y="138"/>
                  </a:lnTo>
                  <a:lnTo>
                    <a:pt x="120" y="132"/>
                  </a:lnTo>
                  <a:lnTo>
                    <a:pt x="132" y="116"/>
                  </a:lnTo>
                  <a:lnTo>
                    <a:pt x="140" y="96"/>
                  </a:lnTo>
                  <a:lnTo>
                    <a:pt x="146" y="74"/>
                  </a:lnTo>
                  <a:lnTo>
                    <a:pt x="156" y="30"/>
                  </a:lnTo>
                  <a:lnTo>
                    <a:pt x="174" y="30"/>
                  </a:lnTo>
                  <a:lnTo>
                    <a:pt x="182" y="32"/>
                  </a:lnTo>
                  <a:lnTo>
                    <a:pt x="190" y="36"/>
                  </a:lnTo>
                  <a:lnTo>
                    <a:pt x="194" y="40"/>
                  </a:lnTo>
                  <a:lnTo>
                    <a:pt x="198" y="46"/>
                  </a:lnTo>
                  <a:lnTo>
                    <a:pt x="200" y="54"/>
                  </a:lnTo>
                  <a:lnTo>
                    <a:pt x="198" y="64"/>
                  </a:lnTo>
                  <a:lnTo>
                    <a:pt x="208" y="58"/>
                  </a:lnTo>
                  <a:lnTo>
                    <a:pt x="216" y="52"/>
                  </a:lnTo>
                  <a:lnTo>
                    <a:pt x="224" y="48"/>
                  </a:lnTo>
                  <a:lnTo>
                    <a:pt x="232" y="46"/>
                  </a:lnTo>
                  <a:lnTo>
                    <a:pt x="240" y="48"/>
                  </a:lnTo>
                  <a:lnTo>
                    <a:pt x="248" y="50"/>
                  </a:lnTo>
                  <a:lnTo>
                    <a:pt x="256" y="56"/>
                  </a:lnTo>
                  <a:lnTo>
                    <a:pt x="262" y="64"/>
                  </a:lnTo>
                  <a:lnTo>
                    <a:pt x="282" y="52"/>
                  </a:lnTo>
                  <a:lnTo>
                    <a:pt x="298" y="42"/>
                  </a:lnTo>
                  <a:lnTo>
                    <a:pt x="315" y="32"/>
                  </a:lnTo>
                  <a:lnTo>
                    <a:pt x="333" y="24"/>
                  </a:lnTo>
                  <a:lnTo>
                    <a:pt x="371" y="12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48"/>
            <p:cNvSpPr>
              <a:spLocks/>
            </p:cNvSpPr>
            <p:nvPr/>
          </p:nvSpPr>
          <p:spPr bwMode="auto">
            <a:xfrm>
              <a:off x="3851275" y="3521075"/>
              <a:ext cx="190500" cy="201613"/>
            </a:xfrm>
            <a:custGeom>
              <a:avLst/>
              <a:gdLst>
                <a:gd name="T0" fmla="*/ 287297813 w 120"/>
                <a:gd name="T1" fmla="*/ 0 h 127"/>
                <a:gd name="T2" fmla="*/ 287297813 w 120"/>
                <a:gd name="T3" fmla="*/ 0 h 127"/>
                <a:gd name="T4" fmla="*/ 272176875 w 120"/>
                <a:gd name="T5" fmla="*/ 25201625 h 127"/>
                <a:gd name="T6" fmla="*/ 267136563 w 120"/>
                <a:gd name="T7" fmla="*/ 55443575 h 127"/>
                <a:gd name="T8" fmla="*/ 267136563 w 120"/>
                <a:gd name="T9" fmla="*/ 75604875 h 127"/>
                <a:gd name="T10" fmla="*/ 272176875 w 120"/>
                <a:gd name="T11" fmla="*/ 85685525 h 127"/>
                <a:gd name="T12" fmla="*/ 282257500 w 120"/>
                <a:gd name="T13" fmla="*/ 90725850 h 127"/>
                <a:gd name="T14" fmla="*/ 302418750 w 120"/>
                <a:gd name="T15" fmla="*/ 90725850 h 127"/>
                <a:gd name="T16" fmla="*/ 302418750 w 120"/>
                <a:gd name="T17" fmla="*/ 90725850 h 127"/>
                <a:gd name="T18" fmla="*/ 297378438 w 120"/>
                <a:gd name="T19" fmla="*/ 115927475 h 127"/>
                <a:gd name="T20" fmla="*/ 292338125 w 120"/>
                <a:gd name="T21" fmla="*/ 131048450 h 127"/>
                <a:gd name="T22" fmla="*/ 267136563 w 120"/>
                <a:gd name="T23" fmla="*/ 156250075 h 127"/>
                <a:gd name="T24" fmla="*/ 262096250 w 120"/>
                <a:gd name="T25" fmla="*/ 166330725 h 127"/>
                <a:gd name="T26" fmla="*/ 257055938 w 120"/>
                <a:gd name="T27" fmla="*/ 176411375 h 127"/>
                <a:gd name="T28" fmla="*/ 257055938 w 120"/>
                <a:gd name="T29" fmla="*/ 191532350 h 127"/>
                <a:gd name="T30" fmla="*/ 267136563 w 120"/>
                <a:gd name="T31" fmla="*/ 214214606 h 127"/>
                <a:gd name="T32" fmla="*/ 267136563 w 120"/>
                <a:gd name="T33" fmla="*/ 214214606 h 127"/>
                <a:gd name="T34" fmla="*/ 196572188 w 120"/>
                <a:gd name="T35" fmla="*/ 249496881 h 127"/>
                <a:gd name="T36" fmla="*/ 131048125 w 120"/>
                <a:gd name="T37" fmla="*/ 279738831 h 127"/>
                <a:gd name="T38" fmla="*/ 70564375 w 120"/>
                <a:gd name="T39" fmla="*/ 304940456 h 127"/>
                <a:gd name="T40" fmla="*/ 0 w 120"/>
                <a:gd name="T41" fmla="*/ 320061431 h 127"/>
                <a:gd name="T42" fmla="*/ 0 w 120"/>
                <a:gd name="T43" fmla="*/ 320061431 h 127"/>
                <a:gd name="T44" fmla="*/ 45362813 w 120"/>
                <a:gd name="T45" fmla="*/ 229335581 h 127"/>
                <a:gd name="T46" fmla="*/ 70564375 w 120"/>
                <a:gd name="T47" fmla="*/ 181451700 h 127"/>
                <a:gd name="T48" fmla="*/ 95765938 w 120"/>
                <a:gd name="T49" fmla="*/ 136088775 h 127"/>
                <a:gd name="T50" fmla="*/ 131048125 w 120"/>
                <a:gd name="T51" fmla="*/ 90725850 h 127"/>
                <a:gd name="T52" fmla="*/ 171370625 w 120"/>
                <a:gd name="T53" fmla="*/ 50403250 h 127"/>
                <a:gd name="T54" fmla="*/ 196572188 w 120"/>
                <a:gd name="T55" fmla="*/ 35282275 h 127"/>
                <a:gd name="T56" fmla="*/ 221773750 w 120"/>
                <a:gd name="T57" fmla="*/ 20161300 h 127"/>
                <a:gd name="T58" fmla="*/ 252015625 w 120"/>
                <a:gd name="T59" fmla="*/ 10080650 h 127"/>
                <a:gd name="T60" fmla="*/ 287297813 w 120"/>
                <a:gd name="T61" fmla="*/ 0 h 127"/>
                <a:gd name="T62" fmla="*/ 287297813 w 120"/>
                <a:gd name="T63" fmla="*/ 0 h 12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20"/>
                <a:gd name="T97" fmla="*/ 0 h 127"/>
                <a:gd name="T98" fmla="*/ 120 w 120"/>
                <a:gd name="T99" fmla="*/ 127 h 12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20" h="127">
                  <a:moveTo>
                    <a:pt x="114" y="0"/>
                  </a:moveTo>
                  <a:lnTo>
                    <a:pt x="114" y="0"/>
                  </a:lnTo>
                  <a:lnTo>
                    <a:pt x="108" y="10"/>
                  </a:lnTo>
                  <a:lnTo>
                    <a:pt x="106" y="22"/>
                  </a:lnTo>
                  <a:lnTo>
                    <a:pt x="106" y="30"/>
                  </a:lnTo>
                  <a:lnTo>
                    <a:pt x="108" y="34"/>
                  </a:lnTo>
                  <a:lnTo>
                    <a:pt x="112" y="36"/>
                  </a:lnTo>
                  <a:lnTo>
                    <a:pt x="120" y="36"/>
                  </a:lnTo>
                  <a:lnTo>
                    <a:pt x="118" y="46"/>
                  </a:lnTo>
                  <a:lnTo>
                    <a:pt x="116" y="52"/>
                  </a:lnTo>
                  <a:lnTo>
                    <a:pt x="106" y="62"/>
                  </a:lnTo>
                  <a:lnTo>
                    <a:pt x="104" y="66"/>
                  </a:lnTo>
                  <a:lnTo>
                    <a:pt x="102" y="70"/>
                  </a:lnTo>
                  <a:lnTo>
                    <a:pt x="102" y="76"/>
                  </a:lnTo>
                  <a:lnTo>
                    <a:pt x="106" y="85"/>
                  </a:lnTo>
                  <a:lnTo>
                    <a:pt x="78" y="99"/>
                  </a:lnTo>
                  <a:lnTo>
                    <a:pt x="52" y="111"/>
                  </a:lnTo>
                  <a:lnTo>
                    <a:pt x="28" y="121"/>
                  </a:lnTo>
                  <a:lnTo>
                    <a:pt x="0" y="127"/>
                  </a:lnTo>
                  <a:lnTo>
                    <a:pt x="18" y="91"/>
                  </a:lnTo>
                  <a:lnTo>
                    <a:pt x="28" y="72"/>
                  </a:lnTo>
                  <a:lnTo>
                    <a:pt x="38" y="54"/>
                  </a:lnTo>
                  <a:lnTo>
                    <a:pt x="52" y="36"/>
                  </a:lnTo>
                  <a:lnTo>
                    <a:pt x="68" y="20"/>
                  </a:lnTo>
                  <a:lnTo>
                    <a:pt x="78" y="14"/>
                  </a:lnTo>
                  <a:lnTo>
                    <a:pt x="88" y="8"/>
                  </a:lnTo>
                  <a:lnTo>
                    <a:pt x="100" y="4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49"/>
            <p:cNvSpPr>
              <a:spLocks/>
            </p:cNvSpPr>
            <p:nvPr/>
          </p:nvSpPr>
          <p:spPr bwMode="auto">
            <a:xfrm>
              <a:off x="5102225" y="5935663"/>
              <a:ext cx="136525" cy="88900"/>
            </a:xfrm>
            <a:custGeom>
              <a:avLst/>
              <a:gdLst>
                <a:gd name="T0" fmla="*/ 216733438 w 86"/>
                <a:gd name="T1" fmla="*/ 30241875 h 56"/>
                <a:gd name="T2" fmla="*/ 216733438 w 86"/>
                <a:gd name="T3" fmla="*/ 30241875 h 56"/>
                <a:gd name="T4" fmla="*/ 191531875 w 86"/>
                <a:gd name="T5" fmla="*/ 65524063 h 56"/>
                <a:gd name="T6" fmla="*/ 171370625 w 86"/>
                <a:gd name="T7" fmla="*/ 95765938 h 56"/>
                <a:gd name="T8" fmla="*/ 161290000 w 86"/>
                <a:gd name="T9" fmla="*/ 110886875 h 56"/>
                <a:gd name="T10" fmla="*/ 146169063 w 86"/>
                <a:gd name="T11" fmla="*/ 120967500 h 56"/>
                <a:gd name="T12" fmla="*/ 126007813 w 86"/>
                <a:gd name="T13" fmla="*/ 131048125 h 56"/>
                <a:gd name="T14" fmla="*/ 105846563 w 86"/>
                <a:gd name="T15" fmla="*/ 141128750 h 56"/>
                <a:gd name="T16" fmla="*/ 105846563 w 86"/>
                <a:gd name="T17" fmla="*/ 141128750 h 56"/>
                <a:gd name="T18" fmla="*/ 85685313 w 86"/>
                <a:gd name="T19" fmla="*/ 136088438 h 56"/>
                <a:gd name="T20" fmla="*/ 70564375 w 86"/>
                <a:gd name="T21" fmla="*/ 126007813 h 56"/>
                <a:gd name="T22" fmla="*/ 60483750 w 86"/>
                <a:gd name="T23" fmla="*/ 110886875 h 56"/>
                <a:gd name="T24" fmla="*/ 50403125 w 86"/>
                <a:gd name="T25" fmla="*/ 95765938 h 56"/>
                <a:gd name="T26" fmla="*/ 30241875 w 86"/>
                <a:gd name="T27" fmla="*/ 65524063 h 56"/>
                <a:gd name="T28" fmla="*/ 15120938 w 86"/>
                <a:gd name="T29" fmla="*/ 55443438 h 56"/>
                <a:gd name="T30" fmla="*/ 0 w 86"/>
                <a:gd name="T31" fmla="*/ 50403125 h 56"/>
                <a:gd name="T32" fmla="*/ 0 w 86"/>
                <a:gd name="T33" fmla="*/ 50403125 h 56"/>
                <a:gd name="T34" fmla="*/ 20161250 w 86"/>
                <a:gd name="T35" fmla="*/ 30241875 h 56"/>
                <a:gd name="T36" fmla="*/ 40322500 w 86"/>
                <a:gd name="T37" fmla="*/ 15120938 h 56"/>
                <a:gd name="T38" fmla="*/ 70564375 w 86"/>
                <a:gd name="T39" fmla="*/ 5040313 h 56"/>
                <a:gd name="T40" fmla="*/ 100806250 w 86"/>
                <a:gd name="T41" fmla="*/ 0 h 56"/>
                <a:gd name="T42" fmla="*/ 131048125 w 86"/>
                <a:gd name="T43" fmla="*/ 0 h 56"/>
                <a:gd name="T44" fmla="*/ 161290000 w 86"/>
                <a:gd name="T45" fmla="*/ 5040313 h 56"/>
                <a:gd name="T46" fmla="*/ 191531875 w 86"/>
                <a:gd name="T47" fmla="*/ 15120938 h 56"/>
                <a:gd name="T48" fmla="*/ 216733438 w 86"/>
                <a:gd name="T49" fmla="*/ 30241875 h 56"/>
                <a:gd name="T50" fmla="*/ 216733438 w 86"/>
                <a:gd name="T51" fmla="*/ 30241875 h 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6"/>
                <a:gd name="T79" fmla="*/ 0 h 56"/>
                <a:gd name="T80" fmla="*/ 86 w 86"/>
                <a:gd name="T81" fmla="*/ 56 h 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6" h="56">
                  <a:moveTo>
                    <a:pt x="86" y="12"/>
                  </a:moveTo>
                  <a:lnTo>
                    <a:pt x="86" y="12"/>
                  </a:lnTo>
                  <a:lnTo>
                    <a:pt x="76" y="26"/>
                  </a:lnTo>
                  <a:lnTo>
                    <a:pt x="68" y="38"/>
                  </a:lnTo>
                  <a:lnTo>
                    <a:pt x="64" y="44"/>
                  </a:lnTo>
                  <a:lnTo>
                    <a:pt x="58" y="48"/>
                  </a:lnTo>
                  <a:lnTo>
                    <a:pt x="50" y="52"/>
                  </a:lnTo>
                  <a:lnTo>
                    <a:pt x="42" y="56"/>
                  </a:lnTo>
                  <a:lnTo>
                    <a:pt x="34" y="54"/>
                  </a:lnTo>
                  <a:lnTo>
                    <a:pt x="28" y="50"/>
                  </a:lnTo>
                  <a:lnTo>
                    <a:pt x="24" y="44"/>
                  </a:lnTo>
                  <a:lnTo>
                    <a:pt x="20" y="38"/>
                  </a:lnTo>
                  <a:lnTo>
                    <a:pt x="12" y="26"/>
                  </a:lnTo>
                  <a:lnTo>
                    <a:pt x="6" y="22"/>
                  </a:lnTo>
                  <a:lnTo>
                    <a:pt x="0" y="20"/>
                  </a:lnTo>
                  <a:lnTo>
                    <a:pt x="8" y="12"/>
                  </a:lnTo>
                  <a:lnTo>
                    <a:pt x="16" y="6"/>
                  </a:lnTo>
                  <a:lnTo>
                    <a:pt x="28" y="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6" y="6"/>
                  </a:lnTo>
                  <a:lnTo>
                    <a:pt x="86" y="12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50"/>
            <p:cNvSpPr>
              <a:spLocks/>
            </p:cNvSpPr>
            <p:nvPr/>
          </p:nvSpPr>
          <p:spPr bwMode="auto">
            <a:xfrm>
              <a:off x="3579813" y="858838"/>
              <a:ext cx="1354137" cy="2551112"/>
            </a:xfrm>
            <a:custGeom>
              <a:avLst/>
              <a:gdLst>
                <a:gd name="T0" fmla="*/ 2003522685 w 853"/>
                <a:gd name="T1" fmla="*/ 2147483646 h 1607"/>
                <a:gd name="T2" fmla="*/ 1456649775 w 853"/>
                <a:gd name="T3" fmla="*/ 2147483646 h 1607"/>
                <a:gd name="T4" fmla="*/ 1020662111 w 853"/>
                <a:gd name="T5" fmla="*/ 2147483646 h 1607"/>
                <a:gd name="T6" fmla="*/ 929936519 w 853"/>
                <a:gd name="T7" fmla="*/ 2147483646 h 1607"/>
                <a:gd name="T8" fmla="*/ 703122540 w 853"/>
                <a:gd name="T9" fmla="*/ 2147483646 h 1607"/>
                <a:gd name="T10" fmla="*/ 597276017 w 853"/>
                <a:gd name="T11" fmla="*/ 2147483646 h 1607"/>
                <a:gd name="T12" fmla="*/ 501510115 w 853"/>
                <a:gd name="T13" fmla="*/ 2147483646 h 1607"/>
                <a:gd name="T14" fmla="*/ 536792289 w 853"/>
                <a:gd name="T15" fmla="*/ 2147483646 h 1607"/>
                <a:gd name="T16" fmla="*/ 577114774 w 853"/>
                <a:gd name="T17" fmla="*/ 2147483646 h 1607"/>
                <a:gd name="T18" fmla="*/ 758565957 w 853"/>
                <a:gd name="T19" fmla="*/ 2147483646 h 1607"/>
                <a:gd name="T20" fmla="*/ 642638813 w 853"/>
                <a:gd name="T21" fmla="*/ 2147483646 h 1607"/>
                <a:gd name="T22" fmla="*/ 451107008 w 853"/>
                <a:gd name="T23" fmla="*/ 2147483646 h 1607"/>
                <a:gd name="T24" fmla="*/ 572074464 w 853"/>
                <a:gd name="T25" fmla="*/ 2147483646 h 1607"/>
                <a:gd name="T26" fmla="*/ 365421728 w 853"/>
                <a:gd name="T27" fmla="*/ 2147483646 h 1607"/>
                <a:gd name="T28" fmla="*/ 337700813 w 853"/>
                <a:gd name="T29" fmla="*/ 2147483646 h 1607"/>
                <a:gd name="T30" fmla="*/ 206652736 w 853"/>
                <a:gd name="T31" fmla="*/ 2147483646 h 1607"/>
                <a:gd name="T32" fmla="*/ 322579881 w 853"/>
                <a:gd name="T33" fmla="*/ 2147483646 h 1607"/>
                <a:gd name="T34" fmla="*/ 262096153 w 853"/>
                <a:gd name="T35" fmla="*/ 2147483646 h 1607"/>
                <a:gd name="T36" fmla="*/ 307458949 w 853"/>
                <a:gd name="T37" fmla="*/ 2147483646 h 1607"/>
                <a:gd name="T38" fmla="*/ 380542659 w 853"/>
                <a:gd name="T39" fmla="*/ 2147483646 h 1607"/>
                <a:gd name="T40" fmla="*/ 521671357 w 853"/>
                <a:gd name="T41" fmla="*/ 1990923047 h 1607"/>
                <a:gd name="T42" fmla="*/ 287297706 w 853"/>
                <a:gd name="T43" fmla="*/ 2106850212 h 1607"/>
                <a:gd name="T44" fmla="*/ 272176775 w 853"/>
                <a:gd name="T45" fmla="*/ 2011084293 h 1607"/>
                <a:gd name="T46" fmla="*/ 65524038 w 853"/>
                <a:gd name="T47" fmla="*/ 1975802113 h 1607"/>
                <a:gd name="T48" fmla="*/ 181451183 w 853"/>
                <a:gd name="T49" fmla="*/ 1864915259 h 1607"/>
                <a:gd name="T50" fmla="*/ 181451183 w 853"/>
                <a:gd name="T51" fmla="*/ 1688504357 h 1607"/>
                <a:gd name="T52" fmla="*/ 262096153 w 853"/>
                <a:gd name="T53" fmla="*/ 1653222176 h 1607"/>
                <a:gd name="T54" fmla="*/ 282257396 w 853"/>
                <a:gd name="T55" fmla="*/ 1481851585 h 1607"/>
                <a:gd name="T56" fmla="*/ 362902366 w 853"/>
                <a:gd name="T57" fmla="*/ 1381045354 h 1607"/>
                <a:gd name="T58" fmla="*/ 312499260 w 853"/>
                <a:gd name="T59" fmla="*/ 1328121290 h 1607"/>
                <a:gd name="T60" fmla="*/ 246975221 w 853"/>
                <a:gd name="T61" fmla="*/ 1277718175 h 1607"/>
                <a:gd name="T62" fmla="*/ 317539570 w 853"/>
                <a:gd name="T63" fmla="*/ 1091226649 h 1607"/>
                <a:gd name="T64" fmla="*/ 252015532 w 853"/>
                <a:gd name="T65" fmla="*/ 909775434 h 1607"/>
                <a:gd name="T66" fmla="*/ 287297706 w 853"/>
                <a:gd name="T67" fmla="*/ 859372319 h 1607"/>
                <a:gd name="T68" fmla="*/ 287297706 w 853"/>
                <a:gd name="T69" fmla="*/ 738404843 h 1607"/>
                <a:gd name="T70" fmla="*/ 556953532 w 853"/>
                <a:gd name="T71" fmla="*/ 783767646 h 1607"/>
                <a:gd name="T72" fmla="*/ 395663591 w 853"/>
                <a:gd name="T73" fmla="*/ 559474578 h 1607"/>
                <a:gd name="T74" fmla="*/ 430945766 w 853"/>
                <a:gd name="T75" fmla="*/ 418345856 h 1607"/>
                <a:gd name="T76" fmla="*/ 592235706 w 853"/>
                <a:gd name="T77" fmla="*/ 40322492 h 1607"/>
                <a:gd name="T78" fmla="*/ 738404715 w 853"/>
                <a:gd name="T79" fmla="*/ 110886853 h 1607"/>
                <a:gd name="T80" fmla="*/ 773686889 w 853"/>
                <a:gd name="T81" fmla="*/ 151209345 h 1607"/>
                <a:gd name="T82" fmla="*/ 844251238 w 853"/>
                <a:gd name="T83" fmla="*/ 166330280 h 1607"/>
                <a:gd name="T84" fmla="*/ 1131548945 w 853"/>
                <a:gd name="T85" fmla="*/ 95765919 h 1607"/>
                <a:gd name="T86" fmla="*/ 1502012570 w 853"/>
                <a:gd name="T87" fmla="*/ 146169034 h 1607"/>
                <a:gd name="T88" fmla="*/ 1209674553 w 853"/>
                <a:gd name="T89" fmla="*/ 539313332 h 1607"/>
                <a:gd name="T90" fmla="*/ 1020662111 w 853"/>
                <a:gd name="T91" fmla="*/ 808969204 h 1607"/>
                <a:gd name="T92" fmla="*/ 1131548945 w 853"/>
                <a:gd name="T93" fmla="*/ 889614188 h 1607"/>
                <a:gd name="T94" fmla="*/ 894654345 w 853"/>
                <a:gd name="T95" fmla="*/ 1060984780 h 1607"/>
                <a:gd name="T96" fmla="*/ 1040823353 w 853"/>
                <a:gd name="T97" fmla="*/ 1005541353 h 1607"/>
                <a:gd name="T98" fmla="*/ 1005541179 w 853"/>
                <a:gd name="T99" fmla="*/ 1136589452 h 1607"/>
                <a:gd name="T100" fmla="*/ 1391125736 w 853"/>
                <a:gd name="T101" fmla="*/ 950097926 h 1607"/>
                <a:gd name="T102" fmla="*/ 2109369209 w 853"/>
                <a:gd name="T103" fmla="*/ 970259172 h 1607"/>
                <a:gd name="T104" fmla="*/ 1998482375 w 853"/>
                <a:gd name="T105" fmla="*/ 1562496569 h 1607"/>
                <a:gd name="T106" fmla="*/ 1496972260 w 853"/>
                <a:gd name="T107" fmla="*/ 2147483646 h 1607"/>
                <a:gd name="T108" fmla="*/ 1648181579 w 853"/>
                <a:gd name="T109" fmla="*/ 2147483646 h 1607"/>
                <a:gd name="T110" fmla="*/ 1703624996 w 853"/>
                <a:gd name="T111" fmla="*/ 2147483646 h 1607"/>
                <a:gd name="T112" fmla="*/ 1224795485 w 853"/>
                <a:gd name="T113" fmla="*/ 2147483646 h 1607"/>
                <a:gd name="T114" fmla="*/ 1401206358 w 853"/>
                <a:gd name="T115" fmla="*/ 2147483646 h 1607"/>
                <a:gd name="T116" fmla="*/ 1688504064 w 853"/>
                <a:gd name="T117" fmla="*/ 2147483646 h 1607"/>
                <a:gd name="T118" fmla="*/ 2033764549 w 853"/>
                <a:gd name="T119" fmla="*/ 2147483646 h 160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53"/>
                <a:gd name="T181" fmla="*/ 0 h 1607"/>
                <a:gd name="T182" fmla="*/ 853 w 853"/>
                <a:gd name="T183" fmla="*/ 1607 h 160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53" h="1607">
                  <a:moveTo>
                    <a:pt x="782" y="1202"/>
                  </a:moveTo>
                  <a:lnTo>
                    <a:pt x="782" y="1202"/>
                  </a:lnTo>
                  <a:lnTo>
                    <a:pt x="782" y="1212"/>
                  </a:lnTo>
                  <a:lnTo>
                    <a:pt x="784" y="1220"/>
                  </a:lnTo>
                  <a:lnTo>
                    <a:pt x="789" y="1232"/>
                  </a:lnTo>
                  <a:lnTo>
                    <a:pt x="793" y="1238"/>
                  </a:lnTo>
                  <a:lnTo>
                    <a:pt x="795" y="1246"/>
                  </a:lnTo>
                  <a:lnTo>
                    <a:pt x="797" y="1254"/>
                  </a:lnTo>
                  <a:lnTo>
                    <a:pt x="795" y="1266"/>
                  </a:lnTo>
                  <a:lnTo>
                    <a:pt x="772" y="1288"/>
                  </a:lnTo>
                  <a:lnTo>
                    <a:pt x="752" y="1312"/>
                  </a:lnTo>
                  <a:lnTo>
                    <a:pt x="712" y="1362"/>
                  </a:lnTo>
                  <a:lnTo>
                    <a:pt x="692" y="1388"/>
                  </a:lnTo>
                  <a:lnTo>
                    <a:pt x="672" y="1412"/>
                  </a:lnTo>
                  <a:lnTo>
                    <a:pt x="650" y="1436"/>
                  </a:lnTo>
                  <a:lnTo>
                    <a:pt x="626" y="1457"/>
                  </a:lnTo>
                  <a:lnTo>
                    <a:pt x="600" y="1455"/>
                  </a:lnTo>
                  <a:lnTo>
                    <a:pt x="578" y="1457"/>
                  </a:lnTo>
                  <a:lnTo>
                    <a:pt x="556" y="1463"/>
                  </a:lnTo>
                  <a:lnTo>
                    <a:pt x="538" y="1471"/>
                  </a:lnTo>
                  <a:lnTo>
                    <a:pt x="520" y="1479"/>
                  </a:lnTo>
                  <a:lnTo>
                    <a:pt x="504" y="1491"/>
                  </a:lnTo>
                  <a:lnTo>
                    <a:pt x="474" y="1513"/>
                  </a:lnTo>
                  <a:lnTo>
                    <a:pt x="461" y="1523"/>
                  </a:lnTo>
                  <a:lnTo>
                    <a:pt x="447" y="1531"/>
                  </a:lnTo>
                  <a:lnTo>
                    <a:pt x="433" y="1537"/>
                  </a:lnTo>
                  <a:lnTo>
                    <a:pt x="419" y="1539"/>
                  </a:lnTo>
                  <a:lnTo>
                    <a:pt x="405" y="1539"/>
                  </a:lnTo>
                  <a:lnTo>
                    <a:pt x="389" y="1533"/>
                  </a:lnTo>
                  <a:lnTo>
                    <a:pt x="373" y="1523"/>
                  </a:lnTo>
                  <a:lnTo>
                    <a:pt x="355" y="1507"/>
                  </a:lnTo>
                  <a:lnTo>
                    <a:pt x="351" y="1515"/>
                  </a:lnTo>
                  <a:lnTo>
                    <a:pt x="349" y="1523"/>
                  </a:lnTo>
                  <a:lnTo>
                    <a:pt x="353" y="1531"/>
                  </a:lnTo>
                  <a:lnTo>
                    <a:pt x="357" y="1539"/>
                  </a:lnTo>
                  <a:lnTo>
                    <a:pt x="365" y="1559"/>
                  </a:lnTo>
                  <a:lnTo>
                    <a:pt x="369" y="1567"/>
                  </a:lnTo>
                  <a:lnTo>
                    <a:pt x="369" y="1577"/>
                  </a:lnTo>
                  <a:lnTo>
                    <a:pt x="361" y="1581"/>
                  </a:lnTo>
                  <a:lnTo>
                    <a:pt x="353" y="1581"/>
                  </a:lnTo>
                  <a:lnTo>
                    <a:pt x="343" y="1579"/>
                  </a:lnTo>
                  <a:lnTo>
                    <a:pt x="337" y="1575"/>
                  </a:lnTo>
                  <a:lnTo>
                    <a:pt x="321" y="1565"/>
                  </a:lnTo>
                  <a:lnTo>
                    <a:pt x="307" y="1551"/>
                  </a:lnTo>
                  <a:lnTo>
                    <a:pt x="293" y="1537"/>
                  </a:lnTo>
                  <a:lnTo>
                    <a:pt x="279" y="1525"/>
                  </a:lnTo>
                  <a:lnTo>
                    <a:pt x="273" y="1521"/>
                  </a:lnTo>
                  <a:lnTo>
                    <a:pt x="265" y="1519"/>
                  </a:lnTo>
                  <a:lnTo>
                    <a:pt x="257" y="1519"/>
                  </a:lnTo>
                  <a:lnTo>
                    <a:pt x="249" y="1521"/>
                  </a:lnTo>
                  <a:lnTo>
                    <a:pt x="243" y="1525"/>
                  </a:lnTo>
                  <a:lnTo>
                    <a:pt x="239" y="1529"/>
                  </a:lnTo>
                  <a:lnTo>
                    <a:pt x="237" y="1535"/>
                  </a:lnTo>
                  <a:lnTo>
                    <a:pt x="237" y="1539"/>
                  </a:lnTo>
                  <a:lnTo>
                    <a:pt x="237" y="1549"/>
                  </a:lnTo>
                  <a:lnTo>
                    <a:pt x="241" y="1559"/>
                  </a:lnTo>
                  <a:lnTo>
                    <a:pt x="251" y="1581"/>
                  </a:lnTo>
                  <a:lnTo>
                    <a:pt x="255" y="1593"/>
                  </a:lnTo>
                  <a:lnTo>
                    <a:pt x="255" y="1607"/>
                  </a:lnTo>
                  <a:lnTo>
                    <a:pt x="247" y="1589"/>
                  </a:lnTo>
                  <a:lnTo>
                    <a:pt x="237" y="1573"/>
                  </a:lnTo>
                  <a:lnTo>
                    <a:pt x="211" y="1541"/>
                  </a:lnTo>
                  <a:lnTo>
                    <a:pt x="201" y="1525"/>
                  </a:lnTo>
                  <a:lnTo>
                    <a:pt x="199" y="1515"/>
                  </a:lnTo>
                  <a:lnTo>
                    <a:pt x="195" y="1507"/>
                  </a:lnTo>
                  <a:lnTo>
                    <a:pt x="193" y="1497"/>
                  </a:lnTo>
                  <a:lnTo>
                    <a:pt x="193" y="1487"/>
                  </a:lnTo>
                  <a:lnTo>
                    <a:pt x="195" y="1475"/>
                  </a:lnTo>
                  <a:lnTo>
                    <a:pt x="199" y="1463"/>
                  </a:lnTo>
                  <a:lnTo>
                    <a:pt x="205" y="1469"/>
                  </a:lnTo>
                  <a:lnTo>
                    <a:pt x="211" y="1477"/>
                  </a:lnTo>
                  <a:lnTo>
                    <a:pt x="213" y="1487"/>
                  </a:lnTo>
                  <a:lnTo>
                    <a:pt x="213" y="1499"/>
                  </a:lnTo>
                  <a:lnTo>
                    <a:pt x="221" y="1493"/>
                  </a:lnTo>
                  <a:lnTo>
                    <a:pt x="225" y="1487"/>
                  </a:lnTo>
                  <a:lnTo>
                    <a:pt x="225" y="1479"/>
                  </a:lnTo>
                  <a:lnTo>
                    <a:pt x="225" y="1471"/>
                  </a:lnTo>
                  <a:lnTo>
                    <a:pt x="221" y="1457"/>
                  </a:lnTo>
                  <a:lnTo>
                    <a:pt x="219" y="1449"/>
                  </a:lnTo>
                  <a:lnTo>
                    <a:pt x="221" y="1444"/>
                  </a:lnTo>
                  <a:lnTo>
                    <a:pt x="229" y="1418"/>
                  </a:lnTo>
                  <a:lnTo>
                    <a:pt x="241" y="1394"/>
                  </a:lnTo>
                  <a:lnTo>
                    <a:pt x="271" y="1344"/>
                  </a:lnTo>
                  <a:lnTo>
                    <a:pt x="285" y="1318"/>
                  </a:lnTo>
                  <a:lnTo>
                    <a:pt x="297" y="1296"/>
                  </a:lnTo>
                  <a:lnTo>
                    <a:pt x="305" y="1272"/>
                  </a:lnTo>
                  <a:lnTo>
                    <a:pt x="305" y="1262"/>
                  </a:lnTo>
                  <a:lnTo>
                    <a:pt x="305" y="1252"/>
                  </a:lnTo>
                  <a:lnTo>
                    <a:pt x="305" y="1242"/>
                  </a:lnTo>
                  <a:lnTo>
                    <a:pt x="301" y="1234"/>
                  </a:lnTo>
                  <a:lnTo>
                    <a:pt x="291" y="1218"/>
                  </a:lnTo>
                  <a:lnTo>
                    <a:pt x="269" y="1188"/>
                  </a:lnTo>
                  <a:lnTo>
                    <a:pt x="259" y="1170"/>
                  </a:lnTo>
                  <a:lnTo>
                    <a:pt x="255" y="1162"/>
                  </a:lnTo>
                  <a:lnTo>
                    <a:pt x="251" y="1152"/>
                  </a:lnTo>
                  <a:lnTo>
                    <a:pt x="249" y="1141"/>
                  </a:lnTo>
                  <a:lnTo>
                    <a:pt x="249" y="1129"/>
                  </a:lnTo>
                  <a:lnTo>
                    <a:pt x="251" y="1117"/>
                  </a:lnTo>
                  <a:lnTo>
                    <a:pt x="255" y="1103"/>
                  </a:lnTo>
                  <a:lnTo>
                    <a:pt x="243" y="1101"/>
                  </a:lnTo>
                  <a:lnTo>
                    <a:pt x="233" y="1103"/>
                  </a:lnTo>
                  <a:lnTo>
                    <a:pt x="227" y="1107"/>
                  </a:lnTo>
                  <a:lnTo>
                    <a:pt x="219" y="1113"/>
                  </a:lnTo>
                  <a:lnTo>
                    <a:pt x="213" y="1117"/>
                  </a:lnTo>
                  <a:lnTo>
                    <a:pt x="205" y="1121"/>
                  </a:lnTo>
                  <a:lnTo>
                    <a:pt x="197" y="1125"/>
                  </a:lnTo>
                  <a:lnTo>
                    <a:pt x="185" y="1125"/>
                  </a:lnTo>
                  <a:lnTo>
                    <a:pt x="179" y="1113"/>
                  </a:lnTo>
                  <a:lnTo>
                    <a:pt x="175" y="1103"/>
                  </a:lnTo>
                  <a:lnTo>
                    <a:pt x="173" y="1091"/>
                  </a:lnTo>
                  <a:lnTo>
                    <a:pt x="173" y="1081"/>
                  </a:lnTo>
                  <a:lnTo>
                    <a:pt x="175" y="1071"/>
                  </a:lnTo>
                  <a:lnTo>
                    <a:pt x="177" y="1061"/>
                  </a:lnTo>
                  <a:lnTo>
                    <a:pt x="187" y="1043"/>
                  </a:lnTo>
                  <a:lnTo>
                    <a:pt x="209" y="1005"/>
                  </a:lnTo>
                  <a:lnTo>
                    <a:pt x="221" y="987"/>
                  </a:lnTo>
                  <a:lnTo>
                    <a:pt x="227" y="967"/>
                  </a:lnTo>
                  <a:lnTo>
                    <a:pt x="215" y="977"/>
                  </a:lnTo>
                  <a:lnTo>
                    <a:pt x="205" y="985"/>
                  </a:lnTo>
                  <a:lnTo>
                    <a:pt x="185" y="1007"/>
                  </a:lnTo>
                  <a:lnTo>
                    <a:pt x="165" y="1027"/>
                  </a:lnTo>
                  <a:lnTo>
                    <a:pt x="153" y="1037"/>
                  </a:lnTo>
                  <a:lnTo>
                    <a:pt x="142" y="1045"/>
                  </a:lnTo>
                  <a:lnTo>
                    <a:pt x="142" y="1061"/>
                  </a:lnTo>
                  <a:lnTo>
                    <a:pt x="142" y="1073"/>
                  </a:lnTo>
                  <a:lnTo>
                    <a:pt x="145" y="1083"/>
                  </a:lnTo>
                  <a:lnTo>
                    <a:pt x="147" y="1093"/>
                  </a:lnTo>
                  <a:lnTo>
                    <a:pt x="155" y="1113"/>
                  </a:lnTo>
                  <a:lnTo>
                    <a:pt x="157" y="1125"/>
                  </a:lnTo>
                  <a:lnTo>
                    <a:pt x="157" y="1139"/>
                  </a:lnTo>
                  <a:lnTo>
                    <a:pt x="149" y="1148"/>
                  </a:lnTo>
                  <a:lnTo>
                    <a:pt x="145" y="1160"/>
                  </a:lnTo>
                  <a:lnTo>
                    <a:pt x="142" y="1174"/>
                  </a:lnTo>
                  <a:lnTo>
                    <a:pt x="138" y="1188"/>
                  </a:lnTo>
                  <a:lnTo>
                    <a:pt x="134" y="1218"/>
                  </a:lnTo>
                  <a:lnTo>
                    <a:pt x="130" y="1250"/>
                  </a:lnTo>
                  <a:lnTo>
                    <a:pt x="126" y="1280"/>
                  </a:lnTo>
                  <a:lnTo>
                    <a:pt x="124" y="1294"/>
                  </a:lnTo>
                  <a:lnTo>
                    <a:pt x="118" y="1308"/>
                  </a:lnTo>
                  <a:lnTo>
                    <a:pt x="114" y="1320"/>
                  </a:lnTo>
                  <a:lnTo>
                    <a:pt x="106" y="1330"/>
                  </a:lnTo>
                  <a:lnTo>
                    <a:pt x="98" y="1338"/>
                  </a:lnTo>
                  <a:lnTo>
                    <a:pt x="86" y="1344"/>
                  </a:lnTo>
                  <a:lnTo>
                    <a:pt x="82" y="1332"/>
                  </a:lnTo>
                  <a:lnTo>
                    <a:pt x="78" y="1318"/>
                  </a:lnTo>
                  <a:lnTo>
                    <a:pt x="76" y="1304"/>
                  </a:lnTo>
                  <a:lnTo>
                    <a:pt x="76" y="1290"/>
                  </a:lnTo>
                  <a:lnTo>
                    <a:pt x="78" y="1260"/>
                  </a:lnTo>
                  <a:lnTo>
                    <a:pt x="84" y="1232"/>
                  </a:lnTo>
                  <a:lnTo>
                    <a:pt x="92" y="1202"/>
                  </a:lnTo>
                  <a:lnTo>
                    <a:pt x="104" y="1174"/>
                  </a:lnTo>
                  <a:lnTo>
                    <a:pt x="116" y="1150"/>
                  </a:lnTo>
                  <a:lnTo>
                    <a:pt x="128" y="1131"/>
                  </a:lnTo>
                  <a:lnTo>
                    <a:pt x="128" y="1129"/>
                  </a:lnTo>
                  <a:lnTo>
                    <a:pt x="126" y="1127"/>
                  </a:lnTo>
                  <a:lnTo>
                    <a:pt x="122" y="1129"/>
                  </a:lnTo>
                  <a:lnTo>
                    <a:pt x="118" y="1133"/>
                  </a:lnTo>
                  <a:lnTo>
                    <a:pt x="114" y="1139"/>
                  </a:lnTo>
                  <a:lnTo>
                    <a:pt x="108" y="1121"/>
                  </a:lnTo>
                  <a:lnTo>
                    <a:pt x="104" y="1105"/>
                  </a:lnTo>
                  <a:lnTo>
                    <a:pt x="102" y="1089"/>
                  </a:lnTo>
                  <a:lnTo>
                    <a:pt x="104" y="1073"/>
                  </a:lnTo>
                  <a:lnTo>
                    <a:pt x="108" y="1057"/>
                  </a:lnTo>
                  <a:lnTo>
                    <a:pt x="114" y="1043"/>
                  </a:lnTo>
                  <a:lnTo>
                    <a:pt x="120" y="1029"/>
                  </a:lnTo>
                  <a:lnTo>
                    <a:pt x="128" y="1017"/>
                  </a:lnTo>
                  <a:lnTo>
                    <a:pt x="124" y="1003"/>
                  </a:lnTo>
                  <a:lnTo>
                    <a:pt x="120" y="989"/>
                  </a:lnTo>
                  <a:lnTo>
                    <a:pt x="120" y="975"/>
                  </a:lnTo>
                  <a:lnTo>
                    <a:pt x="120" y="963"/>
                  </a:lnTo>
                  <a:lnTo>
                    <a:pt x="122" y="951"/>
                  </a:lnTo>
                  <a:lnTo>
                    <a:pt x="126" y="939"/>
                  </a:lnTo>
                  <a:lnTo>
                    <a:pt x="130" y="929"/>
                  </a:lnTo>
                  <a:lnTo>
                    <a:pt x="136" y="919"/>
                  </a:lnTo>
                  <a:lnTo>
                    <a:pt x="149" y="901"/>
                  </a:lnTo>
                  <a:lnTo>
                    <a:pt x="167" y="887"/>
                  </a:lnTo>
                  <a:lnTo>
                    <a:pt x="185" y="877"/>
                  </a:lnTo>
                  <a:lnTo>
                    <a:pt x="207" y="867"/>
                  </a:lnTo>
                  <a:lnTo>
                    <a:pt x="173" y="869"/>
                  </a:lnTo>
                  <a:lnTo>
                    <a:pt x="151" y="871"/>
                  </a:lnTo>
                  <a:lnTo>
                    <a:pt x="128" y="875"/>
                  </a:lnTo>
                  <a:lnTo>
                    <a:pt x="140" y="865"/>
                  </a:lnTo>
                  <a:lnTo>
                    <a:pt x="147" y="855"/>
                  </a:lnTo>
                  <a:lnTo>
                    <a:pt x="163" y="830"/>
                  </a:lnTo>
                  <a:lnTo>
                    <a:pt x="171" y="816"/>
                  </a:lnTo>
                  <a:lnTo>
                    <a:pt x="181" y="806"/>
                  </a:lnTo>
                  <a:lnTo>
                    <a:pt x="191" y="796"/>
                  </a:lnTo>
                  <a:lnTo>
                    <a:pt x="207" y="790"/>
                  </a:lnTo>
                  <a:lnTo>
                    <a:pt x="203" y="778"/>
                  </a:lnTo>
                  <a:lnTo>
                    <a:pt x="201" y="768"/>
                  </a:lnTo>
                  <a:lnTo>
                    <a:pt x="197" y="756"/>
                  </a:lnTo>
                  <a:lnTo>
                    <a:pt x="199" y="740"/>
                  </a:lnTo>
                  <a:lnTo>
                    <a:pt x="187" y="754"/>
                  </a:lnTo>
                  <a:lnTo>
                    <a:pt x="175" y="768"/>
                  </a:lnTo>
                  <a:lnTo>
                    <a:pt x="151" y="796"/>
                  </a:lnTo>
                  <a:lnTo>
                    <a:pt x="128" y="824"/>
                  </a:lnTo>
                  <a:lnTo>
                    <a:pt x="114" y="836"/>
                  </a:lnTo>
                  <a:lnTo>
                    <a:pt x="100" y="847"/>
                  </a:lnTo>
                  <a:lnTo>
                    <a:pt x="82" y="839"/>
                  </a:lnTo>
                  <a:lnTo>
                    <a:pt x="66" y="832"/>
                  </a:lnTo>
                  <a:lnTo>
                    <a:pt x="36" y="812"/>
                  </a:lnTo>
                  <a:lnTo>
                    <a:pt x="44" y="808"/>
                  </a:lnTo>
                  <a:lnTo>
                    <a:pt x="52" y="806"/>
                  </a:lnTo>
                  <a:lnTo>
                    <a:pt x="68" y="802"/>
                  </a:lnTo>
                  <a:lnTo>
                    <a:pt x="108" y="798"/>
                  </a:lnTo>
                  <a:lnTo>
                    <a:pt x="106" y="788"/>
                  </a:lnTo>
                  <a:lnTo>
                    <a:pt x="102" y="782"/>
                  </a:lnTo>
                  <a:lnTo>
                    <a:pt x="96" y="778"/>
                  </a:lnTo>
                  <a:lnTo>
                    <a:pt x="90" y="776"/>
                  </a:lnTo>
                  <a:lnTo>
                    <a:pt x="82" y="776"/>
                  </a:lnTo>
                  <a:lnTo>
                    <a:pt x="74" y="776"/>
                  </a:lnTo>
                  <a:lnTo>
                    <a:pt x="54" y="780"/>
                  </a:lnTo>
                  <a:lnTo>
                    <a:pt x="36" y="784"/>
                  </a:lnTo>
                  <a:lnTo>
                    <a:pt x="26" y="784"/>
                  </a:lnTo>
                  <a:lnTo>
                    <a:pt x="18" y="784"/>
                  </a:lnTo>
                  <a:lnTo>
                    <a:pt x="12" y="782"/>
                  </a:lnTo>
                  <a:lnTo>
                    <a:pt x="6" y="778"/>
                  </a:lnTo>
                  <a:lnTo>
                    <a:pt x="2" y="772"/>
                  </a:lnTo>
                  <a:lnTo>
                    <a:pt x="0" y="762"/>
                  </a:lnTo>
                  <a:lnTo>
                    <a:pt x="32" y="756"/>
                  </a:lnTo>
                  <a:lnTo>
                    <a:pt x="48" y="752"/>
                  </a:lnTo>
                  <a:lnTo>
                    <a:pt x="60" y="748"/>
                  </a:lnTo>
                  <a:lnTo>
                    <a:pt x="72" y="740"/>
                  </a:lnTo>
                  <a:lnTo>
                    <a:pt x="84" y="732"/>
                  </a:lnTo>
                  <a:lnTo>
                    <a:pt x="92" y="724"/>
                  </a:lnTo>
                  <a:lnTo>
                    <a:pt x="100" y="712"/>
                  </a:lnTo>
                  <a:lnTo>
                    <a:pt x="90" y="706"/>
                  </a:lnTo>
                  <a:lnTo>
                    <a:pt x="78" y="698"/>
                  </a:lnTo>
                  <a:lnTo>
                    <a:pt x="74" y="694"/>
                  </a:lnTo>
                  <a:lnTo>
                    <a:pt x="72" y="686"/>
                  </a:lnTo>
                  <a:lnTo>
                    <a:pt x="70" y="680"/>
                  </a:lnTo>
                  <a:lnTo>
                    <a:pt x="72" y="670"/>
                  </a:lnTo>
                  <a:lnTo>
                    <a:pt x="76" y="666"/>
                  </a:lnTo>
                  <a:lnTo>
                    <a:pt x="80" y="664"/>
                  </a:lnTo>
                  <a:lnTo>
                    <a:pt x="84" y="664"/>
                  </a:lnTo>
                  <a:lnTo>
                    <a:pt x="88" y="664"/>
                  </a:lnTo>
                  <a:lnTo>
                    <a:pt x="96" y="668"/>
                  </a:lnTo>
                  <a:lnTo>
                    <a:pt x="108" y="670"/>
                  </a:lnTo>
                  <a:lnTo>
                    <a:pt x="106" y="662"/>
                  </a:lnTo>
                  <a:lnTo>
                    <a:pt x="104" y="656"/>
                  </a:lnTo>
                  <a:lnTo>
                    <a:pt x="96" y="646"/>
                  </a:lnTo>
                  <a:lnTo>
                    <a:pt x="88" y="634"/>
                  </a:lnTo>
                  <a:lnTo>
                    <a:pt x="86" y="628"/>
                  </a:lnTo>
                  <a:lnTo>
                    <a:pt x="86" y="620"/>
                  </a:lnTo>
                  <a:lnTo>
                    <a:pt x="122" y="620"/>
                  </a:lnTo>
                  <a:lnTo>
                    <a:pt x="116" y="606"/>
                  </a:lnTo>
                  <a:lnTo>
                    <a:pt x="112" y="596"/>
                  </a:lnTo>
                  <a:lnTo>
                    <a:pt x="112" y="588"/>
                  </a:lnTo>
                  <a:lnTo>
                    <a:pt x="114" y="570"/>
                  </a:lnTo>
                  <a:lnTo>
                    <a:pt x="120" y="570"/>
                  </a:lnTo>
                  <a:lnTo>
                    <a:pt x="124" y="570"/>
                  </a:lnTo>
                  <a:lnTo>
                    <a:pt x="132" y="566"/>
                  </a:lnTo>
                  <a:lnTo>
                    <a:pt x="138" y="562"/>
                  </a:lnTo>
                  <a:lnTo>
                    <a:pt x="144" y="562"/>
                  </a:lnTo>
                  <a:lnTo>
                    <a:pt x="149" y="562"/>
                  </a:lnTo>
                  <a:lnTo>
                    <a:pt x="144" y="548"/>
                  </a:lnTo>
                  <a:lnTo>
                    <a:pt x="140" y="542"/>
                  </a:lnTo>
                  <a:lnTo>
                    <a:pt x="136" y="540"/>
                  </a:lnTo>
                  <a:lnTo>
                    <a:pt x="132" y="538"/>
                  </a:lnTo>
                  <a:lnTo>
                    <a:pt x="126" y="538"/>
                  </a:lnTo>
                  <a:lnTo>
                    <a:pt x="108" y="542"/>
                  </a:lnTo>
                  <a:lnTo>
                    <a:pt x="108" y="534"/>
                  </a:lnTo>
                  <a:lnTo>
                    <a:pt x="112" y="531"/>
                  </a:lnTo>
                  <a:lnTo>
                    <a:pt x="116" y="527"/>
                  </a:lnTo>
                  <a:lnTo>
                    <a:pt x="124" y="527"/>
                  </a:lnTo>
                  <a:lnTo>
                    <a:pt x="130" y="525"/>
                  </a:lnTo>
                  <a:lnTo>
                    <a:pt x="136" y="523"/>
                  </a:lnTo>
                  <a:lnTo>
                    <a:pt x="142" y="519"/>
                  </a:lnTo>
                  <a:lnTo>
                    <a:pt x="142" y="513"/>
                  </a:lnTo>
                  <a:lnTo>
                    <a:pt x="138" y="507"/>
                  </a:lnTo>
                  <a:lnTo>
                    <a:pt x="132" y="503"/>
                  </a:lnTo>
                  <a:lnTo>
                    <a:pt x="124" y="501"/>
                  </a:lnTo>
                  <a:lnTo>
                    <a:pt x="116" y="501"/>
                  </a:lnTo>
                  <a:lnTo>
                    <a:pt x="98" y="507"/>
                  </a:lnTo>
                  <a:lnTo>
                    <a:pt x="78" y="513"/>
                  </a:lnTo>
                  <a:lnTo>
                    <a:pt x="78" y="435"/>
                  </a:lnTo>
                  <a:lnTo>
                    <a:pt x="90" y="445"/>
                  </a:lnTo>
                  <a:lnTo>
                    <a:pt x="100" y="449"/>
                  </a:lnTo>
                  <a:lnTo>
                    <a:pt x="114" y="447"/>
                  </a:lnTo>
                  <a:lnTo>
                    <a:pt x="128" y="443"/>
                  </a:lnTo>
                  <a:lnTo>
                    <a:pt x="126" y="433"/>
                  </a:lnTo>
                  <a:lnTo>
                    <a:pt x="122" y="427"/>
                  </a:lnTo>
                  <a:lnTo>
                    <a:pt x="118" y="421"/>
                  </a:lnTo>
                  <a:lnTo>
                    <a:pt x="112" y="417"/>
                  </a:lnTo>
                  <a:lnTo>
                    <a:pt x="98" y="409"/>
                  </a:lnTo>
                  <a:lnTo>
                    <a:pt x="92" y="405"/>
                  </a:lnTo>
                  <a:lnTo>
                    <a:pt x="86" y="399"/>
                  </a:lnTo>
                  <a:lnTo>
                    <a:pt x="92" y="385"/>
                  </a:lnTo>
                  <a:lnTo>
                    <a:pt x="98" y="369"/>
                  </a:lnTo>
                  <a:lnTo>
                    <a:pt x="100" y="361"/>
                  </a:lnTo>
                  <a:lnTo>
                    <a:pt x="100" y="353"/>
                  </a:lnTo>
                  <a:lnTo>
                    <a:pt x="98" y="345"/>
                  </a:lnTo>
                  <a:lnTo>
                    <a:pt x="94" y="335"/>
                  </a:lnTo>
                  <a:lnTo>
                    <a:pt x="94" y="327"/>
                  </a:lnTo>
                  <a:lnTo>
                    <a:pt x="98" y="323"/>
                  </a:lnTo>
                  <a:lnTo>
                    <a:pt x="100" y="325"/>
                  </a:lnTo>
                  <a:lnTo>
                    <a:pt x="104" y="329"/>
                  </a:lnTo>
                  <a:lnTo>
                    <a:pt x="110" y="335"/>
                  </a:lnTo>
                  <a:lnTo>
                    <a:pt x="114" y="341"/>
                  </a:lnTo>
                  <a:lnTo>
                    <a:pt x="122" y="343"/>
                  </a:lnTo>
                  <a:lnTo>
                    <a:pt x="124" y="343"/>
                  </a:lnTo>
                  <a:lnTo>
                    <a:pt x="128" y="343"/>
                  </a:lnTo>
                  <a:lnTo>
                    <a:pt x="128" y="335"/>
                  </a:lnTo>
                  <a:lnTo>
                    <a:pt x="126" y="329"/>
                  </a:lnTo>
                  <a:lnTo>
                    <a:pt x="120" y="319"/>
                  </a:lnTo>
                  <a:lnTo>
                    <a:pt x="114" y="309"/>
                  </a:lnTo>
                  <a:lnTo>
                    <a:pt x="114" y="301"/>
                  </a:lnTo>
                  <a:lnTo>
                    <a:pt x="114" y="293"/>
                  </a:lnTo>
                  <a:lnTo>
                    <a:pt x="124" y="301"/>
                  </a:lnTo>
                  <a:lnTo>
                    <a:pt x="134" y="307"/>
                  </a:lnTo>
                  <a:lnTo>
                    <a:pt x="147" y="311"/>
                  </a:lnTo>
                  <a:lnTo>
                    <a:pt x="161" y="313"/>
                  </a:lnTo>
                  <a:lnTo>
                    <a:pt x="193" y="315"/>
                  </a:lnTo>
                  <a:lnTo>
                    <a:pt x="207" y="319"/>
                  </a:lnTo>
                  <a:lnTo>
                    <a:pt x="221" y="321"/>
                  </a:lnTo>
                  <a:lnTo>
                    <a:pt x="221" y="311"/>
                  </a:lnTo>
                  <a:lnTo>
                    <a:pt x="219" y="303"/>
                  </a:lnTo>
                  <a:lnTo>
                    <a:pt x="217" y="295"/>
                  </a:lnTo>
                  <a:lnTo>
                    <a:pt x="213" y="289"/>
                  </a:lnTo>
                  <a:lnTo>
                    <a:pt x="203" y="277"/>
                  </a:lnTo>
                  <a:lnTo>
                    <a:pt x="193" y="267"/>
                  </a:lnTo>
                  <a:lnTo>
                    <a:pt x="181" y="257"/>
                  </a:lnTo>
                  <a:lnTo>
                    <a:pt x="171" y="249"/>
                  </a:lnTo>
                  <a:lnTo>
                    <a:pt x="161" y="237"/>
                  </a:lnTo>
                  <a:lnTo>
                    <a:pt x="159" y="229"/>
                  </a:lnTo>
                  <a:lnTo>
                    <a:pt x="157" y="222"/>
                  </a:lnTo>
                  <a:lnTo>
                    <a:pt x="185" y="222"/>
                  </a:lnTo>
                  <a:lnTo>
                    <a:pt x="187" y="212"/>
                  </a:lnTo>
                  <a:lnTo>
                    <a:pt x="187" y="204"/>
                  </a:lnTo>
                  <a:lnTo>
                    <a:pt x="183" y="198"/>
                  </a:lnTo>
                  <a:lnTo>
                    <a:pt x="181" y="192"/>
                  </a:lnTo>
                  <a:lnTo>
                    <a:pt x="173" y="182"/>
                  </a:lnTo>
                  <a:lnTo>
                    <a:pt x="171" y="174"/>
                  </a:lnTo>
                  <a:lnTo>
                    <a:pt x="171" y="166"/>
                  </a:lnTo>
                  <a:lnTo>
                    <a:pt x="235" y="166"/>
                  </a:lnTo>
                  <a:lnTo>
                    <a:pt x="225" y="150"/>
                  </a:lnTo>
                  <a:lnTo>
                    <a:pt x="221" y="132"/>
                  </a:lnTo>
                  <a:lnTo>
                    <a:pt x="219" y="116"/>
                  </a:lnTo>
                  <a:lnTo>
                    <a:pt x="219" y="98"/>
                  </a:lnTo>
                  <a:lnTo>
                    <a:pt x="227" y="58"/>
                  </a:lnTo>
                  <a:lnTo>
                    <a:pt x="235" y="16"/>
                  </a:lnTo>
                  <a:lnTo>
                    <a:pt x="245" y="16"/>
                  </a:lnTo>
                  <a:lnTo>
                    <a:pt x="253" y="18"/>
                  </a:lnTo>
                  <a:lnTo>
                    <a:pt x="259" y="22"/>
                  </a:lnTo>
                  <a:lnTo>
                    <a:pt x="263" y="28"/>
                  </a:lnTo>
                  <a:lnTo>
                    <a:pt x="267" y="32"/>
                  </a:lnTo>
                  <a:lnTo>
                    <a:pt x="273" y="36"/>
                  </a:lnTo>
                  <a:lnTo>
                    <a:pt x="281" y="38"/>
                  </a:lnTo>
                  <a:lnTo>
                    <a:pt x="291" y="38"/>
                  </a:lnTo>
                  <a:lnTo>
                    <a:pt x="293" y="44"/>
                  </a:lnTo>
                  <a:lnTo>
                    <a:pt x="293" y="50"/>
                  </a:lnTo>
                  <a:lnTo>
                    <a:pt x="289" y="56"/>
                  </a:lnTo>
                  <a:lnTo>
                    <a:pt x="285" y="64"/>
                  </a:lnTo>
                  <a:lnTo>
                    <a:pt x="285" y="68"/>
                  </a:lnTo>
                  <a:lnTo>
                    <a:pt x="285" y="74"/>
                  </a:lnTo>
                  <a:lnTo>
                    <a:pt x="293" y="74"/>
                  </a:lnTo>
                  <a:lnTo>
                    <a:pt x="299" y="70"/>
                  </a:lnTo>
                  <a:lnTo>
                    <a:pt x="303" y="66"/>
                  </a:lnTo>
                  <a:lnTo>
                    <a:pt x="307" y="60"/>
                  </a:lnTo>
                  <a:lnTo>
                    <a:pt x="311" y="46"/>
                  </a:lnTo>
                  <a:lnTo>
                    <a:pt x="315" y="42"/>
                  </a:lnTo>
                  <a:lnTo>
                    <a:pt x="319" y="38"/>
                  </a:lnTo>
                  <a:lnTo>
                    <a:pt x="327" y="36"/>
                  </a:lnTo>
                  <a:lnTo>
                    <a:pt x="331" y="38"/>
                  </a:lnTo>
                  <a:lnTo>
                    <a:pt x="333" y="40"/>
                  </a:lnTo>
                  <a:lnTo>
                    <a:pt x="335" y="44"/>
                  </a:lnTo>
                  <a:lnTo>
                    <a:pt x="335" y="56"/>
                  </a:lnTo>
                  <a:lnTo>
                    <a:pt x="335" y="66"/>
                  </a:lnTo>
                  <a:lnTo>
                    <a:pt x="349" y="62"/>
                  </a:lnTo>
                  <a:lnTo>
                    <a:pt x="363" y="56"/>
                  </a:lnTo>
                  <a:lnTo>
                    <a:pt x="389" y="42"/>
                  </a:lnTo>
                  <a:lnTo>
                    <a:pt x="403" y="36"/>
                  </a:lnTo>
                  <a:lnTo>
                    <a:pt x="417" y="32"/>
                  </a:lnTo>
                  <a:lnTo>
                    <a:pt x="431" y="32"/>
                  </a:lnTo>
                  <a:lnTo>
                    <a:pt x="439" y="34"/>
                  </a:lnTo>
                  <a:lnTo>
                    <a:pt x="449" y="38"/>
                  </a:lnTo>
                  <a:lnTo>
                    <a:pt x="482" y="20"/>
                  </a:lnTo>
                  <a:lnTo>
                    <a:pt x="502" y="12"/>
                  </a:lnTo>
                  <a:lnTo>
                    <a:pt x="522" y="6"/>
                  </a:lnTo>
                  <a:lnTo>
                    <a:pt x="542" y="2"/>
                  </a:lnTo>
                  <a:lnTo>
                    <a:pt x="562" y="0"/>
                  </a:lnTo>
                  <a:lnTo>
                    <a:pt x="582" y="2"/>
                  </a:lnTo>
                  <a:lnTo>
                    <a:pt x="604" y="10"/>
                  </a:lnTo>
                  <a:lnTo>
                    <a:pt x="600" y="34"/>
                  </a:lnTo>
                  <a:lnTo>
                    <a:pt x="596" y="58"/>
                  </a:lnTo>
                  <a:lnTo>
                    <a:pt x="592" y="82"/>
                  </a:lnTo>
                  <a:lnTo>
                    <a:pt x="590" y="110"/>
                  </a:lnTo>
                  <a:lnTo>
                    <a:pt x="576" y="116"/>
                  </a:lnTo>
                  <a:lnTo>
                    <a:pt x="562" y="124"/>
                  </a:lnTo>
                  <a:lnTo>
                    <a:pt x="550" y="134"/>
                  </a:lnTo>
                  <a:lnTo>
                    <a:pt x="540" y="144"/>
                  </a:lnTo>
                  <a:lnTo>
                    <a:pt x="518" y="166"/>
                  </a:lnTo>
                  <a:lnTo>
                    <a:pt x="500" y="190"/>
                  </a:lnTo>
                  <a:lnTo>
                    <a:pt x="480" y="214"/>
                  </a:lnTo>
                  <a:lnTo>
                    <a:pt x="461" y="235"/>
                  </a:lnTo>
                  <a:lnTo>
                    <a:pt x="439" y="255"/>
                  </a:lnTo>
                  <a:lnTo>
                    <a:pt x="427" y="265"/>
                  </a:lnTo>
                  <a:lnTo>
                    <a:pt x="413" y="271"/>
                  </a:lnTo>
                  <a:lnTo>
                    <a:pt x="417" y="289"/>
                  </a:lnTo>
                  <a:lnTo>
                    <a:pt x="415" y="299"/>
                  </a:lnTo>
                  <a:lnTo>
                    <a:pt x="413" y="309"/>
                  </a:lnTo>
                  <a:lnTo>
                    <a:pt x="405" y="321"/>
                  </a:lnTo>
                  <a:lnTo>
                    <a:pt x="413" y="327"/>
                  </a:lnTo>
                  <a:lnTo>
                    <a:pt x="419" y="329"/>
                  </a:lnTo>
                  <a:lnTo>
                    <a:pt x="425" y="331"/>
                  </a:lnTo>
                  <a:lnTo>
                    <a:pt x="431" y="331"/>
                  </a:lnTo>
                  <a:lnTo>
                    <a:pt x="445" y="331"/>
                  </a:lnTo>
                  <a:lnTo>
                    <a:pt x="463" y="329"/>
                  </a:lnTo>
                  <a:lnTo>
                    <a:pt x="459" y="339"/>
                  </a:lnTo>
                  <a:lnTo>
                    <a:pt x="455" y="347"/>
                  </a:lnTo>
                  <a:lnTo>
                    <a:pt x="449" y="353"/>
                  </a:lnTo>
                  <a:lnTo>
                    <a:pt x="443" y="359"/>
                  </a:lnTo>
                  <a:lnTo>
                    <a:pt x="429" y="369"/>
                  </a:lnTo>
                  <a:lnTo>
                    <a:pt x="411" y="377"/>
                  </a:lnTo>
                  <a:lnTo>
                    <a:pt x="395" y="385"/>
                  </a:lnTo>
                  <a:lnTo>
                    <a:pt x="379" y="393"/>
                  </a:lnTo>
                  <a:lnTo>
                    <a:pt x="371" y="399"/>
                  </a:lnTo>
                  <a:lnTo>
                    <a:pt x="365" y="405"/>
                  </a:lnTo>
                  <a:lnTo>
                    <a:pt x="359" y="413"/>
                  </a:lnTo>
                  <a:lnTo>
                    <a:pt x="355" y="421"/>
                  </a:lnTo>
                  <a:lnTo>
                    <a:pt x="363" y="427"/>
                  </a:lnTo>
                  <a:lnTo>
                    <a:pt x="365" y="427"/>
                  </a:lnTo>
                  <a:lnTo>
                    <a:pt x="369" y="427"/>
                  </a:lnTo>
                  <a:lnTo>
                    <a:pt x="375" y="421"/>
                  </a:lnTo>
                  <a:lnTo>
                    <a:pt x="379" y="415"/>
                  </a:lnTo>
                  <a:lnTo>
                    <a:pt x="385" y="407"/>
                  </a:lnTo>
                  <a:lnTo>
                    <a:pt x="393" y="401"/>
                  </a:lnTo>
                  <a:lnTo>
                    <a:pt x="401" y="399"/>
                  </a:lnTo>
                  <a:lnTo>
                    <a:pt x="407" y="399"/>
                  </a:lnTo>
                  <a:lnTo>
                    <a:pt x="413" y="399"/>
                  </a:lnTo>
                  <a:lnTo>
                    <a:pt x="411" y="409"/>
                  </a:lnTo>
                  <a:lnTo>
                    <a:pt x="409" y="417"/>
                  </a:lnTo>
                  <a:lnTo>
                    <a:pt x="401" y="431"/>
                  </a:lnTo>
                  <a:lnTo>
                    <a:pt x="395" y="445"/>
                  </a:lnTo>
                  <a:lnTo>
                    <a:pt x="391" y="453"/>
                  </a:lnTo>
                  <a:lnTo>
                    <a:pt x="391" y="465"/>
                  </a:lnTo>
                  <a:lnTo>
                    <a:pt x="395" y="457"/>
                  </a:lnTo>
                  <a:lnTo>
                    <a:pt x="399" y="451"/>
                  </a:lnTo>
                  <a:lnTo>
                    <a:pt x="415" y="439"/>
                  </a:lnTo>
                  <a:lnTo>
                    <a:pt x="433" y="429"/>
                  </a:lnTo>
                  <a:lnTo>
                    <a:pt x="455" y="419"/>
                  </a:lnTo>
                  <a:lnTo>
                    <a:pt x="476" y="409"/>
                  </a:lnTo>
                  <a:lnTo>
                    <a:pt x="498" y="399"/>
                  </a:lnTo>
                  <a:lnTo>
                    <a:pt x="518" y="385"/>
                  </a:lnTo>
                  <a:lnTo>
                    <a:pt x="526" y="379"/>
                  </a:lnTo>
                  <a:lnTo>
                    <a:pt x="532" y="371"/>
                  </a:lnTo>
                  <a:lnTo>
                    <a:pt x="552" y="377"/>
                  </a:lnTo>
                  <a:lnTo>
                    <a:pt x="572" y="381"/>
                  </a:lnTo>
                  <a:lnTo>
                    <a:pt x="592" y="385"/>
                  </a:lnTo>
                  <a:lnTo>
                    <a:pt x="610" y="385"/>
                  </a:lnTo>
                  <a:lnTo>
                    <a:pt x="644" y="385"/>
                  </a:lnTo>
                  <a:lnTo>
                    <a:pt x="680" y="383"/>
                  </a:lnTo>
                  <a:lnTo>
                    <a:pt x="716" y="379"/>
                  </a:lnTo>
                  <a:lnTo>
                    <a:pt x="754" y="377"/>
                  </a:lnTo>
                  <a:lnTo>
                    <a:pt x="793" y="379"/>
                  </a:lnTo>
                  <a:lnTo>
                    <a:pt x="815" y="381"/>
                  </a:lnTo>
                  <a:lnTo>
                    <a:pt x="837" y="385"/>
                  </a:lnTo>
                  <a:lnTo>
                    <a:pt x="843" y="411"/>
                  </a:lnTo>
                  <a:lnTo>
                    <a:pt x="849" y="435"/>
                  </a:lnTo>
                  <a:lnTo>
                    <a:pt x="853" y="461"/>
                  </a:lnTo>
                  <a:lnTo>
                    <a:pt x="853" y="475"/>
                  </a:lnTo>
                  <a:lnTo>
                    <a:pt x="851" y="493"/>
                  </a:lnTo>
                  <a:lnTo>
                    <a:pt x="831" y="532"/>
                  </a:lnTo>
                  <a:lnTo>
                    <a:pt x="811" y="576"/>
                  </a:lnTo>
                  <a:lnTo>
                    <a:pt x="793" y="620"/>
                  </a:lnTo>
                  <a:lnTo>
                    <a:pt x="776" y="664"/>
                  </a:lnTo>
                  <a:lnTo>
                    <a:pt x="742" y="754"/>
                  </a:lnTo>
                  <a:lnTo>
                    <a:pt x="722" y="798"/>
                  </a:lnTo>
                  <a:lnTo>
                    <a:pt x="704" y="839"/>
                  </a:lnTo>
                  <a:lnTo>
                    <a:pt x="670" y="853"/>
                  </a:lnTo>
                  <a:lnTo>
                    <a:pt x="638" y="865"/>
                  </a:lnTo>
                  <a:lnTo>
                    <a:pt x="622" y="873"/>
                  </a:lnTo>
                  <a:lnTo>
                    <a:pt x="608" y="883"/>
                  </a:lnTo>
                  <a:lnTo>
                    <a:pt x="594" y="893"/>
                  </a:lnTo>
                  <a:lnTo>
                    <a:pt x="582" y="903"/>
                  </a:lnTo>
                  <a:lnTo>
                    <a:pt x="586" y="909"/>
                  </a:lnTo>
                  <a:lnTo>
                    <a:pt x="588" y="913"/>
                  </a:lnTo>
                  <a:lnTo>
                    <a:pt x="592" y="915"/>
                  </a:lnTo>
                  <a:lnTo>
                    <a:pt x="596" y="917"/>
                  </a:lnTo>
                  <a:lnTo>
                    <a:pt x="606" y="917"/>
                  </a:lnTo>
                  <a:lnTo>
                    <a:pt x="616" y="915"/>
                  </a:lnTo>
                  <a:lnTo>
                    <a:pt x="636" y="905"/>
                  </a:lnTo>
                  <a:lnTo>
                    <a:pt x="654" y="897"/>
                  </a:lnTo>
                  <a:lnTo>
                    <a:pt x="670" y="907"/>
                  </a:lnTo>
                  <a:lnTo>
                    <a:pt x="684" y="919"/>
                  </a:lnTo>
                  <a:lnTo>
                    <a:pt x="690" y="927"/>
                  </a:lnTo>
                  <a:lnTo>
                    <a:pt x="696" y="933"/>
                  </a:lnTo>
                  <a:lnTo>
                    <a:pt x="700" y="943"/>
                  </a:lnTo>
                  <a:lnTo>
                    <a:pt x="704" y="953"/>
                  </a:lnTo>
                  <a:lnTo>
                    <a:pt x="690" y="959"/>
                  </a:lnTo>
                  <a:lnTo>
                    <a:pt x="676" y="965"/>
                  </a:lnTo>
                  <a:lnTo>
                    <a:pt x="648" y="981"/>
                  </a:lnTo>
                  <a:lnTo>
                    <a:pt x="620" y="997"/>
                  </a:lnTo>
                  <a:lnTo>
                    <a:pt x="592" y="1011"/>
                  </a:lnTo>
                  <a:lnTo>
                    <a:pt x="578" y="1017"/>
                  </a:lnTo>
                  <a:lnTo>
                    <a:pt x="564" y="1023"/>
                  </a:lnTo>
                  <a:lnTo>
                    <a:pt x="548" y="1027"/>
                  </a:lnTo>
                  <a:lnTo>
                    <a:pt x="534" y="1029"/>
                  </a:lnTo>
                  <a:lnTo>
                    <a:pt x="518" y="1027"/>
                  </a:lnTo>
                  <a:lnTo>
                    <a:pt x="502" y="1025"/>
                  </a:lnTo>
                  <a:lnTo>
                    <a:pt x="486" y="1019"/>
                  </a:lnTo>
                  <a:lnTo>
                    <a:pt x="468" y="1011"/>
                  </a:lnTo>
                  <a:lnTo>
                    <a:pt x="470" y="1021"/>
                  </a:lnTo>
                  <a:lnTo>
                    <a:pt x="476" y="1029"/>
                  </a:lnTo>
                  <a:lnTo>
                    <a:pt x="482" y="1035"/>
                  </a:lnTo>
                  <a:lnTo>
                    <a:pt x="490" y="1039"/>
                  </a:lnTo>
                  <a:lnTo>
                    <a:pt x="498" y="1043"/>
                  </a:lnTo>
                  <a:lnTo>
                    <a:pt x="508" y="1045"/>
                  </a:lnTo>
                  <a:lnTo>
                    <a:pt x="532" y="1047"/>
                  </a:lnTo>
                  <a:lnTo>
                    <a:pt x="556" y="1049"/>
                  </a:lnTo>
                  <a:lnTo>
                    <a:pt x="578" y="1051"/>
                  </a:lnTo>
                  <a:lnTo>
                    <a:pt x="588" y="1053"/>
                  </a:lnTo>
                  <a:lnTo>
                    <a:pt x="598" y="1057"/>
                  </a:lnTo>
                  <a:lnTo>
                    <a:pt x="604" y="1061"/>
                  </a:lnTo>
                  <a:lnTo>
                    <a:pt x="610" y="1067"/>
                  </a:lnTo>
                  <a:lnTo>
                    <a:pt x="620" y="1061"/>
                  </a:lnTo>
                  <a:lnTo>
                    <a:pt x="630" y="1055"/>
                  </a:lnTo>
                  <a:lnTo>
                    <a:pt x="650" y="1047"/>
                  </a:lnTo>
                  <a:lnTo>
                    <a:pt x="670" y="1043"/>
                  </a:lnTo>
                  <a:lnTo>
                    <a:pt x="692" y="1043"/>
                  </a:lnTo>
                  <a:lnTo>
                    <a:pt x="712" y="1045"/>
                  </a:lnTo>
                  <a:lnTo>
                    <a:pt x="732" y="1053"/>
                  </a:lnTo>
                  <a:lnTo>
                    <a:pt x="750" y="1061"/>
                  </a:lnTo>
                  <a:lnTo>
                    <a:pt x="768" y="1073"/>
                  </a:lnTo>
                  <a:lnTo>
                    <a:pt x="782" y="1087"/>
                  </a:lnTo>
                  <a:lnTo>
                    <a:pt x="793" y="1101"/>
                  </a:lnTo>
                  <a:lnTo>
                    <a:pt x="801" y="1117"/>
                  </a:lnTo>
                  <a:lnTo>
                    <a:pt x="807" y="1135"/>
                  </a:lnTo>
                  <a:lnTo>
                    <a:pt x="807" y="1152"/>
                  </a:lnTo>
                  <a:lnTo>
                    <a:pt x="807" y="1160"/>
                  </a:lnTo>
                  <a:lnTo>
                    <a:pt x="803" y="1168"/>
                  </a:lnTo>
                  <a:lnTo>
                    <a:pt x="799" y="1178"/>
                  </a:lnTo>
                  <a:lnTo>
                    <a:pt x="795" y="1186"/>
                  </a:lnTo>
                  <a:lnTo>
                    <a:pt x="789" y="1194"/>
                  </a:lnTo>
                  <a:lnTo>
                    <a:pt x="782" y="1202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51"/>
            <p:cNvSpPr>
              <a:spLocks/>
            </p:cNvSpPr>
            <p:nvPr/>
          </p:nvSpPr>
          <p:spPr bwMode="auto">
            <a:xfrm>
              <a:off x="3602038" y="2674938"/>
              <a:ext cx="2595562" cy="3706812"/>
            </a:xfrm>
            <a:custGeom>
              <a:avLst/>
              <a:gdLst>
                <a:gd name="T0" fmla="*/ 869452945 w 1635"/>
                <a:gd name="T1" fmla="*/ 2147483646 h 2335"/>
                <a:gd name="T2" fmla="*/ 1572577197 w 1635"/>
                <a:gd name="T3" fmla="*/ 2147483646 h 2335"/>
                <a:gd name="T4" fmla="*/ 1466730655 w 1635"/>
                <a:gd name="T5" fmla="*/ 2147483646 h 2335"/>
                <a:gd name="T6" fmla="*/ 1502012836 w 1635"/>
                <a:gd name="T7" fmla="*/ 2147483646 h 2335"/>
                <a:gd name="T8" fmla="*/ 1567536886 w 1635"/>
                <a:gd name="T9" fmla="*/ 2147483646 h 2335"/>
                <a:gd name="T10" fmla="*/ 1547375639 w 1635"/>
                <a:gd name="T11" fmla="*/ 2147483646 h 2335"/>
                <a:gd name="T12" fmla="*/ 1567536886 w 1635"/>
                <a:gd name="T13" fmla="*/ 2147483646 h 2335"/>
                <a:gd name="T14" fmla="*/ 1643141558 w 1635"/>
                <a:gd name="T15" fmla="*/ 2147483646 h 2335"/>
                <a:gd name="T16" fmla="*/ 1628020624 w 1635"/>
                <a:gd name="T17" fmla="*/ 2147483646 h 2335"/>
                <a:gd name="T18" fmla="*/ 1552415951 w 1635"/>
                <a:gd name="T19" fmla="*/ 2147483646 h 2335"/>
                <a:gd name="T20" fmla="*/ 1587698132 w 1635"/>
                <a:gd name="T21" fmla="*/ 1960681298 h 2335"/>
                <a:gd name="T22" fmla="*/ 1587698132 w 1635"/>
                <a:gd name="T23" fmla="*/ 1648181965 h 2335"/>
                <a:gd name="T24" fmla="*/ 1456650032 w 1635"/>
                <a:gd name="T25" fmla="*/ 1718746331 h 2335"/>
                <a:gd name="T26" fmla="*/ 1300400374 w 1635"/>
                <a:gd name="T27" fmla="*/ 1222274823 h 2335"/>
                <a:gd name="T28" fmla="*/ 1577617509 w 1635"/>
                <a:gd name="T29" fmla="*/ 756046773 h 2335"/>
                <a:gd name="T30" fmla="*/ 1988402104 w 1635"/>
                <a:gd name="T31" fmla="*/ 287297774 h 2335"/>
                <a:gd name="T32" fmla="*/ 2139611450 w 1635"/>
                <a:gd name="T33" fmla="*/ 55443430 h 2335"/>
                <a:gd name="T34" fmla="*/ 2147483646 w 1635"/>
                <a:gd name="T35" fmla="*/ 960178608 h 2335"/>
                <a:gd name="T36" fmla="*/ 2147483646 w 1635"/>
                <a:gd name="T37" fmla="*/ 1519653220 h 2335"/>
                <a:gd name="T38" fmla="*/ 2147483646 w 1635"/>
                <a:gd name="T39" fmla="*/ 1733867266 h 2335"/>
                <a:gd name="T40" fmla="*/ 2147483646 w 1635"/>
                <a:gd name="T41" fmla="*/ 2147483646 h 2335"/>
                <a:gd name="T42" fmla="*/ 2147483646 w 1635"/>
                <a:gd name="T43" fmla="*/ 2111890653 h 2335"/>
                <a:gd name="T44" fmla="*/ 2147483646 w 1635"/>
                <a:gd name="T45" fmla="*/ 2147483646 h 2335"/>
                <a:gd name="T46" fmla="*/ 2147483646 w 1635"/>
                <a:gd name="T47" fmla="*/ 2147483646 h 2335"/>
                <a:gd name="T48" fmla="*/ 2147483646 w 1635"/>
                <a:gd name="T49" fmla="*/ 2147483646 h 2335"/>
                <a:gd name="T50" fmla="*/ 2147483646 w 1635"/>
                <a:gd name="T51" fmla="*/ 2147483646 h 2335"/>
                <a:gd name="T52" fmla="*/ 2147483646 w 1635"/>
                <a:gd name="T53" fmla="*/ 2147483646 h 2335"/>
                <a:gd name="T54" fmla="*/ 2147483646 w 1635"/>
                <a:gd name="T55" fmla="*/ 2147483646 h 2335"/>
                <a:gd name="T56" fmla="*/ 2147483646 w 1635"/>
                <a:gd name="T57" fmla="*/ 2147483646 h 2335"/>
                <a:gd name="T58" fmla="*/ 2147483646 w 1635"/>
                <a:gd name="T59" fmla="*/ 2147483646 h 2335"/>
                <a:gd name="T60" fmla="*/ 2147483646 w 1635"/>
                <a:gd name="T61" fmla="*/ 2147483646 h 2335"/>
                <a:gd name="T62" fmla="*/ 2147483646 w 1635"/>
                <a:gd name="T63" fmla="*/ 2147483646 h 2335"/>
                <a:gd name="T64" fmla="*/ 2147483646 w 1635"/>
                <a:gd name="T65" fmla="*/ 2147483646 h 2335"/>
                <a:gd name="T66" fmla="*/ 2147483646 w 1635"/>
                <a:gd name="T67" fmla="*/ 2147483646 h 2335"/>
                <a:gd name="T68" fmla="*/ 1900197446 w 1635"/>
                <a:gd name="T69" fmla="*/ 2147483646 h 2335"/>
                <a:gd name="T70" fmla="*/ 1738907478 w 1635"/>
                <a:gd name="T71" fmla="*/ 2147483646 h 2335"/>
                <a:gd name="T72" fmla="*/ 1335682555 w 1635"/>
                <a:gd name="T73" fmla="*/ 2147483646 h 2335"/>
                <a:gd name="T74" fmla="*/ 1040823537 w 1635"/>
                <a:gd name="T75" fmla="*/ 2147483646 h 2335"/>
                <a:gd name="T76" fmla="*/ 556953630 w 1635"/>
                <a:gd name="T77" fmla="*/ 2147483646 h 2335"/>
                <a:gd name="T78" fmla="*/ 317539626 w 1635"/>
                <a:gd name="T79" fmla="*/ 2147483646 h 2335"/>
                <a:gd name="T80" fmla="*/ 60483738 w 1635"/>
                <a:gd name="T81" fmla="*/ 2147483646 h 2335"/>
                <a:gd name="T82" fmla="*/ 126007788 w 1635"/>
                <a:gd name="T83" fmla="*/ 2147483646 h 2335"/>
                <a:gd name="T84" fmla="*/ 461187711 w 1635"/>
                <a:gd name="T85" fmla="*/ 2147483646 h 2335"/>
                <a:gd name="T86" fmla="*/ 652719549 w 1635"/>
                <a:gd name="T87" fmla="*/ 2147483646 h 2335"/>
                <a:gd name="T88" fmla="*/ 884573880 w 1635"/>
                <a:gd name="T89" fmla="*/ 2147483646 h 2335"/>
                <a:gd name="T90" fmla="*/ 1416327540 w 1635"/>
                <a:gd name="T91" fmla="*/ 2147483646 h 2335"/>
                <a:gd name="T92" fmla="*/ 1713705920 w 1635"/>
                <a:gd name="T93" fmla="*/ 2147483646 h 2335"/>
                <a:gd name="T94" fmla="*/ 1779229970 w 1635"/>
                <a:gd name="T95" fmla="*/ 2147483646 h 2335"/>
                <a:gd name="T96" fmla="*/ 1754028412 w 1635"/>
                <a:gd name="T97" fmla="*/ 2147483646 h 2335"/>
                <a:gd name="T98" fmla="*/ 1502012836 w 1635"/>
                <a:gd name="T99" fmla="*/ 2147483646 h 2335"/>
                <a:gd name="T100" fmla="*/ 1592738443 w 1635"/>
                <a:gd name="T101" fmla="*/ 2147483646 h 2335"/>
                <a:gd name="T102" fmla="*/ 1144150717 w 1635"/>
                <a:gd name="T103" fmla="*/ 2147483646 h 2335"/>
                <a:gd name="T104" fmla="*/ 884573880 w 1635"/>
                <a:gd name="T105" fmla="*/ 2147483646 h 2335"/>
                <a:gd name="T106" fmla="*/ 778727337 w 1635"/>
                <a:gd name="T107" fmla="*/ 2147483646 h 2335"/>
                <a:gd name="T108" fmla="*/ 430945842 w 1635"/>
                <a:gd name="T109" fmla="*/ 2147483646 h 2335"/>
                <a:gd name="T110" fmla="*/ 360381481 w 1635"/>
                <a:gd name="T111" fmla="*/ 2147483646 h 2335"/>
                <a:gd name="T112" fmla="*/ 287297757 w 1635"/>
                <a:gd name="T113" fmla="*/ 2147483646 h 2335"/>
                <a:gd name="T114" fmla="*/ 768646714 w 1635"/>
                <a:gd name="T115" fmla="*/ 2147483646 h 2335"/>
                <a:gd name="T116" fmla="*/ 985380110 w 1635"/>
                <a:gd name="T117" fmla="*/ 2147483646 h 2335"/>
                <a:gd name="T118" fmla="*/ 834170764 w 1635"/>
                <a:gd name="T119" fmla="*/ 2147483646 h 2335"/>
                <a:gd name="T120" fmla="*/ 602316434 w 1635"/>
                <a:gd name="T121" fmla="*/ 2147483646 h 2335"/>
                <a:gd name="T122" fmla="*/ 778727337 w 1635"/>
                <a:gd name="T123" fmla="*/ 2147483646 h 23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35"/>
                <a:gd name="T187" fmla="*/ 0 h 2335"/>
                <a:gd name="T188" fmla="*/ 1635 w 1635"/>
                <a:gd name="T189" fmla="*/ 2335 h 233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35" h="2335">
                  <a:moveTo>
                    <a:pt x="249" y="1015"/>
                  </a:moveTo>
                  <a:lnTo>
                    <a:pt x="249" y="1015"/>
                  </a:lnTo>
                  <a:lnTo>
                    <a:pt x="255" y="1015"/>
                  </a:lnTo>
                  <a:lnTo>
                    <a:pt x="263" y="1015"/>
                  </a:lnTo>
                  <a:lnTo>
                    <a:pt x="269" y="1013"/>
                  </a:lnTo>
                  <a:lnTo>
                    <a:pt x="277" y="1007"/>
                  </a:lnTo>
                  <a:lnTo>
                    <a:pt x="281" y="1001"/>
                  </a:lnTo>
                  <a:lnTo>
                    <a:pt x="285" y="993"/>
                  </a:lnTo>
                  <a:lnTo>
                    <a:pt x="287" y="981"/>
                  </a:lnTo>
                  <a:lnTo>
                    <a:pt x="285" y="965"/>
                  </a:lnTo>
                  <a:lnTo>
                    <a:pt x="303" y="969"/>
                  </a:lnTo>
                  <a:lnTo>
                    <a:pt x="321" y="975"/>
                  </a:lnTo>
                  <a:lnTo>
                    <a:pt x="333" y="983"/>
                  </a:lnTo>
                  <a:lnTo>
                    <a:pt x="345" y="993"/>
                  </a:lnTo>
                  <a:lnTo>
                    <a:pt x="367" y="1017"/>
                  </a:lnTo>
                  <a:lnTo>
                    <a:pt x="379" y="1027"/>
                  </a:lnTo>
                  <a:lnTo>
                    <a:pt x="391" y="1037"/>
                  </a:lnTo>
                  <a:lnTo>
                    <a:pt x="405" y="1029"/>
                  </a:lnTo>
                  <a:lnTo>
                    <a:pt x="417" y="1023"/>
                  </a:lnTo>
                  <a:lnTo>
                    <a:pt x="431" y="1017"/>
                  </a:lnTo>
                  <a:lnTo>
                    <a:pt x="445" y="1013"/>
                  </a:lnTo>
                  <a:lnTo>
                    <a:pt x="472" y="1011"/>
                  </a:lnTo>
                  <a:lnTo>
                    <a:pt x="500" y="1011"/>
                  </a:lnTo>
                  <a:lnTo>
                    <a:pt x="556" y="1015"/>
                  </a:lnTo>
                  <a:lnTo>
                    <a:pt x="584" y="1017"/>
                  </a:lnTo>
                  <a:lnTo>
                    <a:pt x="612" y="1015"/>
                  </a:lnTo>
                  <a:lnTo>
                    <a:pt x="624" y="1055"/>
                  </a:lnTo>
                  <a:lnTo>
                    <a:pt x="638" y="1095"/>
                  </a:lnTo>
                  <a:lnTo>
                    <a:pt x="654" y="1133"/>
                  </a:lnTo>
                  <a:lnTo>
                    <a:pt x="664" y="1149"/>
                  </a:lnTo>
                  <a:lnTo>
                    <a:pt x="676" y="1165"/>
                  </a:lnTo>
                  <a:lnTo>
                    <a:pt x="668" y="1159"/>
                  </a:lnTo>
                  <a:lnTo>
                    <a:pt x="660" y="1155"/>
                  </a:lnTo>
                  <a:lnTo>
                    <a:pt x="652" y="1153"/>
                  </a:lnTo>
                  <a:lnTo>
                    <a:pt x="644" y="1151"/>
                  </a:lnTo>
                  <a:lnTo>
                    <a:pt x="636" y="1153"/>
                  </a:lnTo>
                  <a:lnTo>
                    <a:pt x="630" y="1153"/>
                  </a:lnTo>
                  <a:lnTo>
                    <a:pt x="616" y="1161"/>
                  </a:lnTo>
                  <a:lnTo>
                    <a:pt x="602" y="1171"/>
                  </a:lnTo>
                  <a:lnTo>
                    <a:pt x="592" y="1183"/>
                  </a:lnTo>
                  <a:lnTo>
                    <a:pt x="582" y="1195"/>
                  </a:lnTo>
                  <a:lnTo>
                    <a:pt x="576" y="1207"/>
                  </a:lnTo>
                  <a:lnTo>
                    <a:pt x="582" y="1222"/>
                  </a:lnTo>
                  <a:lnTo>
                    <a:pt x="592" y="1234"/>
                  </a:lnTo>
                  <a:lnTo>
                    <a:pt x="612" y="1256"/>
                  </a:lnTo>
                  <a:lnTo>
                    <a:pt x="608" y="1268"/>
                  </a:lnTo>
                  <a:lnTo>
                    <a:pt x="604" y="1278"/>
                  </a:lnTo>
                  <a:lnTo>
                    <a:pt x="594" y="1294"/>
                  </a:lnTo>
                  <a:lnTo>
                    <a:pt x="592" y="1302"/>
                  </a:lnTo>
                  <a:lnTo>
                    <a:pt x="592" y="1310"/>
                  </a:lnTo>
                  <a:lnTo>
                    <a:pt x="596" y="1318"/>
                  </a:lnTo>
                  <a:lnTo>
                    <a:pt x="604" y="1328"/>
                  </a:lnTo>
                  <a:lnTo>
                    <a:pt x="596" y="1328"/>
                  </a:lnTo>
                  <a:lnTo>
                    <a:pt x="592" y="1330"/>
                  </a:lnTo>
                  <a:lnTo>
                    <a:pt x="588" y="1332"/>
                  </a:lnTo>
                  <a:lnTo>
                    <a:pt x="584" y="1336"/>
                  </a:lnTo>
                  <a:lnTo>
                    <a:pt x="580" y="1348"/>
                  </a:lnTo>
                  <a:lnTo>
                    <a:pt x="576" y="1356"/>
                  </a:lnTo>
                  <a:lnTo>
                    <a:pt x="582" y="1372"/>
                  </a:lnTo>
                  <a:lnTo>
                    <a:pt x="586" y="1380"/>
                  </a:lnTo>
                  <a:lnTo>
                    <a:pt x="592" y="1386"/>
                  </a:lnTo>
                  <a:lnTo>
                    <a:pt x="598" y="1392"/>
                  </a:lnTo>
                  <a:lnTo>
                    <a:pt x="606" y="1396"/>
                  </a:lnTo>
                  <a:lnTo>
                    <a:pt x="614" y="1398"/>
                  </a:lnTo>
                  <a:lnTo>
                    <a:pt x="626" y="1400"/>
                  </a:lnTo>
                  <a:lnTo>
                    <a:pt x="622" y="1412"/>
                  </a:lnTo>
                  <a:lnTo>
                    <a:pt x="614" y="1424"/>
                  </a:lnTo>
                  <a:lnTo>
                    <a:pt x="600" y="1448"/>
                  </a:lnTo>
                  <a:lnTo>
                    <a:pt x="596" y="1458"/>
                  </a:lnTo>
                  <a:lnTo>
                    <a:pt x="592" y="1472"/>
                  </a:lnTo>
                  <a:lnTo>
                    <a:pt x="592" y="1484"/>
                  </a:lnTo>
                  <a:lnTo>
                    <a:pt x="596" y="1498"/>
                  </a:lnTo>
                  <a:lnTo>
                    <a:pt x="600" y="1484"/>
                  </a:lnTo>
                  <a:lnTo>
                    <a:pt x="602" y="1470"/>
                  </a:lnTo>
                  <a:lnTo>
                    <a:pt x="608" y="1458"/>
                  </a:lnTo>
                  <a:lnTo>
                    <a:pt x="614" y="1446"/>
                  </a:lnTo>
                  <a:lnTo>
                    <a:pt x="646" y="1392"/>
                  </a:lnTo>
                  <a:lnTo>
                    <a:pt x="628" y="1388"/>
                  </a:lnTo>
                  <a:lnTo>
                    <a:pt x="614" y="1384"/>
                  </a:lnTo>
                  <a:lnTo>
                    <a:pt x="608" y="1382"/>
                  </a:lnTo>
                  <a:lnTo>
                    <a:pt x="602" y="1378"/>
                  </a:lnTo>
                  <a:lnTo>
                    <a:pt x="596" y="1372"/>
                  </a:lnTo>
                  <a:lnTo>
                    <a:pt x="590" y="1364"/>
                  </a:lnTo>
                  <a:lnTo>
                    <a:pt x="602" y="1350"/>
                  </a:lnTo>
                  <a:lnTo>
                    <a:pt x="608" y="1338"/>
                  </a:lnTo>
                  <a:lnTo>
                    <a:pt x="610" y="1326"/>
                  </a:lnTo>
                  <a:lnTo>
                    <a:pt x="610" y="1314"/>
                  </a:lnTo>
                  <a:lnTo>
                    <a:pt x="610" y="1302"/>
                  </a:lnTo>
                  <a:lnTo>
                    <a:pt x="612" y="1290"/>
                  </a:lnTo>
                  <a:lnTo>
                    <a:pt x="616" y="1276"/>
                  </a:lnTo>
                  <a:lnTo>
                    <a:pt x="626" y="1264"/>
                  </a:lnTo>
                  <a:lnTo>
                    <a:pt x="622" y="1254"/>
                  </a:lnTo>
                  <a:lnTo>
                    <a:pt x="618" y="1248"/>
                  </a:lnTo>
                  <a:lnTo>
                    <a:pt x="606" y="1234"/>
                  </a:lnTo>
                  <a:lnTo>
                    <a:pt x="600" y="1226"/>
                  </a:lnTo>
                  <a:lnTo>
                    <a:pt x="596" y="1221"/>
                  </a:lnTo>
                  <a:lnTo>
                    <a:pt x="592" y="1211"/>
                  </a:lnTo>
                  <a:lnTo>
                    <a:pt x="590" y="1201"/>
                  </a:lnTo>
                  <a:lnTo>
                    <a:pt x="600" y="1189"/>
                  </a:lnTo>
                  <a:lnTo>
                    <a:pt x="612" y="1175"/>
                  </a:lnTo>
                  <a:lnTo>
                    <a:pt x="624" y="1165"/>
                  </a:lnTo>
                  <a:lnTo>
                    <a:pt x="632" y="1161"/>
                  </a:lnTo>
                  <a:lnTo>
                    <a:pt x="640" y="1159"/>
                  </a:lnTo>
                  <a:lnTo>
                    <a:pt x="648" y="1157"/>
                  </a:lnTo>
                  <a:lnTo>
                    <a:pt x="652" y="1161"/>
                  </a:lnTo>
                  <a:lnTo>
                    <a:pt x="654" y="1165"/>
                  </a:lnTo>
                  <a:lnTo>
                    <a:pt x="656" y="1169"/>
                  </a:lnTo>
                  <a:lnTo>
                    <a:pt x="658" y="1175"/>
                  </a:lnTo>
                  <a:lnTo>
                    <a:pt x="662" y="1179"/>
                  </a:lnTo>
                  <a:lnTo>
                    <a:pt x="668" y="1181"/>
                  </a:lnTo>
                  <a:lnTo>
                    <a:pt x="676" y="1179"/>
                  </a:lnTo>
                  <a:lnTo>
                    <a:pt x="678" y="1177"/>
                  </a:lnTo>
                  <a:lnTo>
                    <a:pt x="682" y="1175"/>
                  </a:lnTo>
                  <a:lnTo>
                    <a:pt x="684" y="1173"/>
                  </a:lnTo>
                  <a:lnTo>
                    <a:pt x="690" y="1173"/>
                  </a:lnTo>
                  <a:lnTo>
                    <a:pt x="676" y="1149"/>
                  </a:lnTo>
                  <a:lnTo>
                    <a:pt x="666" y="1123"/>
                  </a:lnTo>
                  <a:lnTo>
                    <a:pt x="646" y="1069"/>
                  </a:lnTo>
                  <a:lnTo>
                    <a:pt x="636" y="1043"/>
                  </a:lnTo>
                  <a:lnTo>
                    <a:pt x="624" y="1019"/>
                  </a:lnTo>
                  <a:lnTo>
                    <a:pt x="608" y="997"/>
                  </a:lnTo>
                  <a:lnTo>
                    <a:pt x="600" y="989"/>
                  </a:lnTo>
                  <a:lnTo>
                    <a:pt x="590" y="981"/>
                  </a:lnTo>
                  <a:lnTo>
                    <a:pt x="590" y="973"/>
                  </a:lnTo>
                  <a:lnTo>
                    <a:pt x="590" y="969"/>
                  </a:lnTo>
                  <a:lnTo>
                    <a:pt x="592" y="965"/>
                  </a:lnTo>
                  <a:lnTo>
                    <a:pt x="596" y="961"/>
                  </a:lnTo>
                  <a:lnTo>
                    <a:pt x="606" y="959"/>
                  </a:lnTo>
                  <a:lnTo>
                    <a:pt x="618" y="959"/>
                  </a:lnTo>
                  <a:lnTo>
                    <a:pt x="618" y="941"/>
                  </a:lnTo>
                  <a:lnTo>
                    <a:pt x="616" y="925"/>
                  </a:lnTo>
                  <a:lnTo>
                    <a:pt x="612" y="912"/>
                  </a:lnTo>
                  <a:lnTo>
                    <a:pt x="604" y="902"/>
                  </a:lnTo>
                  <a:lnTo>
                    <a:pt x="608" y="894"/>
                  </a:lnTo>
                  <a:lnTo>
                    <a:pt x="612" y="888"/>
                  </a:lnTo>
                  <a:lnTo>
                    <a:pt x="622" y="874"/>
                  </a:lnTo>
                  <a:lnTo>
                    <a:pt x="632" y="862"/>
                  </a:lnTo>
                  <a:lnTo>
                    <a:pt x="636" y="854"/>
                  </a:lnTo>
                  <a:lnTo>
                    <a:pt x="640" y="846"/>
                  </a:lnTo>
                  <a:lnTo>
                    <a:pt x="634" y="832"/>
                  </a:lnTo>
                  <a:lnTo>
                    <a:pt x="630" y="820"/>
                  </a:lnTo>
                  <a:lnTo>
                    <a:pt x="628" y="806"/>
                  </a:lnTo>
                  <a:lnTo>
                    <a:pt x="630" y="792"/>
                  </a:lnTo>
                  <a:lnTo>
                    <a:pt x="630" y="778"/>
                  </a:lnTo>
                  <a:lnTo>
                    <a:pt x="634" y="764"/>
                  </a:lnTo>
                  <a:lnTo>
                    <a:pt x="642" y="734"/>
                  </a:lnTo>
                  <a:lnTo>
                    <a:pt x="666" y="678"/>
                  </a:lnTo>
                  <a:lnTo>
                    <a:pt x="676" y="652"/>
                  </a:lnTo>
                  <a:lnTo>
                    <a:pt x="682" y="626"/>
                  </a:lnTo>
                  <a:lnTo>
                    <a:pt x="678" y="622"/>
                  </a:lnTo>
                  <a:lnTo>
                    <a:pt x="674" y="622"/>
                  </a:lnTo>
                  <a:lnTo>
                    <a:pt x="668" y="622"/>
                  </a:lnTo>
                  <a:lnTo>
                    <a:pt x="666" y="624"/>
                  </a:lnTo>
                  <a:lnTo>
                    <a:pt x="658" y="630"/>
                  </a:lnTo>
                  <a:lnTo>
                    <a:pt x="650" y="638"/>
                  </a:lnTo>
                  <a:lnTo>
                    <a:pt x="642" y="646"/>
                  </a:lnTo>
                  <a:lnTo>
                    <a:pt x="634" y="652"/>
                  </a:lnTo>
                  <a:lnTo>
                    <a:pt x="630" y="654"/>
                  </a:lnTo>
                  <a:lnTo>
                    <a:pt x="624" y="652"/>
                  </a:lnTo>
                  <a:lnTo>
                    <a:pt x="618" y="650"/>
                  </a:lnTo>
                  <a:lnTo>
                    <a:pt x="612" y="646"/>
                  </a:lnTo>
                  <a:lnTo>
                    <a:pt x="608" y="648"/>
                  </a:lnTo>
                  <a:lnTo>
                    <a:pt x="604" y="648"/>
                  </a:lnTo>
                  <a:lnTo>
                    <a:pt x="602" y="654"/>
                  </a:lnTo>
                  <a:lnTo>
                    <a:pt x="600" y="662"/>
                  </a:lnTo>
                  <a:lnTo>
                    <a:pt x="598" y="670"/>
                  </a:lnTo>
                  <a:lnTo>
                    <a:pt x="598" y="678"/>
                  </a:lnTo>
                  <a:lnTo>
                    <a:pt x="596" y="684"/>
                  </a:lnTo>
                  <a:lnTo>
                    <a:pt x="590" y="688"/>
                  </a:lnTo>
                  <a:lnTo>
                    <a:pt x="582" y="690"/>
                  </a:lnTo>
                  <a:lnTo>
                    <a:pt x="578" y="682"/>
                  </a:lnTo>
                  <a:lnTo>
                    <a:pt x="576" y="676"/>
                  </a:lnTo>
                  <a:lnTo>
                    <a:pt x="578" y="672"/>
                  </a:lnTo>
                  <a:lnTo>
                    <a:pt x="580" y="666"/>
                  </a:lnTo>
                  <a:lnTo>
                    <a:pt x="586" y="654"/>
                  </a:lnTo>
                  <a:lnTo>
                    <a:pt x="588" y="648"/>
                  </a:lnTo>
                  <a:lnTo>
                    <a:pt x="590" y="640"/>
                  </a:lnTo>
                  <a:lnTo>
                    <a:pt x="570" y="628"/>
                  </a:lnTo>
                  <a:lnTo>
                    <a:pt x="554" y="612"/>
                  </a:lnTo>
                  <a:lnTo>
                    <a:pt x="540" y="597"/>
                  </a:lnTo>
                  <a:lnTo>
                    <a:pt x="530" y="577"/>
                  </a:lnTo>
                  <a:lnTo>
                    <a:pt x="522" y="555"/>
                  </a:lnTo>
                  <a:lnTo>
                    <a:pt x="516" y="533"/>
                  </a:lnTo>
                  <a:lnTo>
                    <a:pt x="514" y="509"/>
                  </a:lnTo>
                  <a:lnTo>
                    <a:pt x="516" y="485"/>
                  </a:lnTo>
                  <a:lnTo>
                    <a:pt x="520" y="461"/>
                  </a:lnTo>
                  <a:lnTo>
                    <a:pt x="526" y="439"/>
                  </a:lnTo>
                  <a:lnTo>
                    <a:pt x="534" y="417"/>
                  </a:lnTo>
                  <a:lnTo>
                    <a:pt x="546" y="397"/>
                  </a:lnTo>
                  <a:lnTo>
                    <a:pt x="560" y="377"/>
                  </a:lnTo>
                  <a:lnTo>
                    <a:pt x="578" y="363"/>
                  </a:lnTo>
                  <a:lnTo>
                    <a:pt x="596" y="351"/>
                  </a:lnTo>
                  <a:lnTo>
                    <a:pt x="618" y="341"/>
                  </a:lnTo>
                  <a:lnTo>
                    <a:pt x="620" y="337"/>
                  </a:lnTo>
                  <a:lnTo>
                    <a:pt x="622" y="331"/>
                  </a:lnTo>
                  <a:lnTo>
                    <a:pt x="622" y="323"/>
                  </a:lnTo>
                  <a:lnTo>
                    <a:pt x="622" y="313"/>
                  </a:lnTo>
                  <a:lnTo>
                    <a:pt x="622" y="307"/>
                  </a:lnTo>
                  <a:lnTo>
                    <a:pt x="626" y="300"/>
                  </a:lnTo>
                  <a:lnTo>
                    <a:pt x="640" y="294"/>
                  </a:lnTo>
                  <a:lnTo>
                    <a:pt x="652" y="286"/>
                  </a:lnTo>
                  <a:lnTo>
                    <a:pt x="664" y="276"/>
                  </a:lnTo>
                  <a:lnTo>
                    <a:pt x="674" y="266"/>
                  </a:lnTo>
                  <a:lnTo>
                    <a:pt x="694" y="244"/>
                  </a:lnTo>
                  <a:lnTo>
                    <a:pt x="710" y="220"/>
                  </a:lnTo>
                  <a:lnTo>
                    <a:pt x="726" y="196"/>
                  </a:lnTo>
                  <a:lnTo>
                    <a:pt x="744" y="174"/>
                  </a:lnTo>
                  <a:lnTo>
                    <a:pt x="754" y="162"/>
                  </a:lnTo>
                  <a:lnTo>
                    <a:pt x="764" y="152"/>
                  </a:lnTo>
                  <a:lnTo>
                    <a:pt x="775" y="144"/>
                  </a:lnTo>
                  <a:lnTo>
                    <a:pt x="789" y="136"/>
                  </a:lnTo>
                  <a:lnTo>
                    <a:pt x="789" y="114"/>
                  </a:lnTo>
                  <a:lnTo>
                    <a:pt x="787" y="94"/>
                  </a:lnTo>
                  <a:lnTo>
                    <a:pt x="787" y="84"/>
                  </a:lnTo>
                  <a:lnTo>
                    <a:pt x="783" y="76"/>
                  </a:lnTo>
                  <a:lnTo>
                    <a:pt x="779" y="70"/>
                  </a:lnTo>
                  <a:lnTo>
                    <a:pt x="773" y="64"/>
                  </a:lnTo>
                  <a:lnTo>
                    <a:pt x="777" y="56"/>
                  </a:lnTo>
                  <a:lnTo>
                    <a:pt x="783" y="48"/>
                  </a:lnTo>
                  <a:lnTo>
                    <a:pt x="793" y="34"/>
                  </a:lnTo>
                  <a:lnTo>
                    <a:pt x="803" y="20"/>
                  </a:lnTo>
                  <a:lnTo>
                    <a:pt x="807" y="10"/>
                  </a:lnTo>
                  <a:lnTo>
                    <a:pt x="809" y="0"/>
                  </a:lnTo>
                  <a:lnTo>
                    <a:pt x="831" y="10"/>
                  </a:lnTo>
                  <a:lnTo>
                    <a:pt x="849" y="22"/>
                  </a:lnTo>
                  <a:lnTo>
                    <a:pt x="863" y="36"/>
                  </a:lnTo>
                  <a:lnTo>
                    <a:pt x="875" y="54"/>
                  </a:lnTo>
                  <a:lnTo>
                    <a:pt x="885" y="74"/>
                  </a:lnTo>
                  <a:lnTo>
                    <a:pt x="893" y="94"/>
                  </a:lnTo>
                  <a:lnTo>
                    <a:pt x="901" y="118"/>
                  </a:lnTo>
                  <a:lnTo>
                    <a:pt x="907" y="142"/>
                  </a:lnTo>
                  <a:lnTo>
                    <a:pt x="917" y="192"/>
                  </a:lnTo>
                  <a:lnTo>
                    <a:pt x="927" y="240"/>
                  </a:lnTo>
                  <a:lnTo>
                    <a:pt x="933" y="264"/>
                  </a:lnTo>
                  <a:lnTo>
                    <a:pt x="939" y="288"/>
                  </a:lnTo>
                  <a:lnTo>
                    <a:pt x="949" y="307"/>
                  </a:lnTo>
                  <a:lnTo>
                    <a:pt x="959" y="327"/>
                  </a:lnTo>
                  <a:lnTo>
                    <a:pt x="959" y="355"/>
                  </a:lnTo>
                  <a:lnTo>
                    <a:pt x="961" y="381"/>
                  </a:lnTo>
                  <a:lnTo>
                    <a:pt x="967" y="403"/>
                  </a:lnTo>
                  <a:lnTo>
                    <a:pt x="977" y="421"/>
                  </a:lnTo>
                  <a:lnTo>
                    <a:pt x="989" y="437"/>
                  </a:lnTo>
                  <a:lnTo>
                    <a:pt x="1001" y="453"/>
                  </a:lnTo>
                  <a:lnTo>
                    <a:pt x="1017" y="465"/>
                  </a:lnTo>
                  <a:lnTo>
                    <a:pt x="1033" y="477"/>
                  </a:lnTo>
                  <a:lnTo>
                    <a:pt x="1067" y="499"/>
                  </a:lnTo>
                  <a:lnTo>
                    <a:pt x="1102" y="521"/>
                  </a:lnTo>
                  <a:lnTo>
                    <a:pt x="1118" y="533"/>
                  </a:lnTo>
                  <a:lnTo>
                    <a:pt x="1132" y="545"/>
                  </a:lnTo>
                  <a:lnTo>
                    <a:pt x="1146" y="559"/>
                  </a:lnTo>
                  <a:lnTo>
                    <a:pt x="1158" y="577"/>
                  </a:lnTo>
                  <a:lnTo>
                    <a:pt x="1156" y="591"/>
                  </a:lnTo>
                  <a:lnTo>
                    <a:pt x="1158" y="603"/>
                  </a:lnTo>
                  <a:lnTo>
                    <a:pt x="1162" y="610"/>
                  </a:lnTo>
                  <a:lnTo>
                    <a:pt x="1168" y="618"/>
                  </a:lnTo>
                  <a:lnTo>
                    <a:pt x="1180" y="632"/>
                  </a:lnTo>
                  <a:lnTo>
                    <a:pt x="1184" y="642"/>
                  </a:lnTo>
                  <a:lnTo>
                    <a:pt x="1186" y="654"/>
                  </a:lnTo>
                  <a:lnTo>
                    <a:pt x="1192" y="652"/>
                  </a:lnTo>
                  <a:lnTo>
                    <a:pt x="1198" y="652"/>
                  </a:lnTo>
                  <a:lnTo>
                    <a:pt x="1204" y="656"/>
                  </a:lnTo>
                  <a:lnTo>
                    <a:pt x="1212" y="660"/>
                  </a:lnTo>
                  <a:lnTo>
                    <a:pt x="1216" y="660"/>
                  </a:lnTo>
                  <a:lnTo>
                    <a:pt x="1222" y="660"/>
                  </a:lnTo>
                  <a:lnTo>
                    <a:pt x="1214" y="674"/>
                  </a:lnTo>
                  <a:lnTo>
                    <a:pt x="1208" y="688"/>
                  </a:lnTo>
                  <a:lnTo>
                    <a:pt x="1204" y="702"/>
                  </a:lnTo>
                  <a:lnTo>
                    <a:pt x="1204" y="716"/>
                  </a:lnTo>
                  <a:lnTo>
                    <a:pt x="1204" y="730"/>
                  </a:lnTo>
                  <a:lnTo>
                    <a:pt x="1208" y="742"/>
                  </a:lnTo>
                  <a:lnTo>
                    <a:pt x="1212" y="756"/>
                  </a:lnTo>
                  <a:lnTo>
                    <a:pt x="1218" y="768"/>
                  </a:lnTo>
                  <a:lnTo>
                    <a:pt x="1232" y="794"/>
                  </a:lnTo>
                  <a:lnTo>
                    <a:pt x="1246" y="818"/>
                  </a:lnTo>
                  <a:lnTo>
                    <a:pt x="1260" y="842"/>
                  </a:lnTo>
                  <a:lnTo>
                    <a:pt x="1272" y="868"/>
                  </a:lnTo>
                  <a:lnTo>
                    <a:pt x="1260" y="868"/>
                  </a:lnTo>
                  <a:lnTo>
                    <a:pt x="1252" y="868"/>
                  </a:lnTo>
                  <a:lnTo>
                    <a:pt x="1244" y="866"/>
                  </a:lnTo>
                  <a:lnTo>
                    <a:pt x="1236" y="862"/>
                  </a:lnTo>
                  <a:lnTo>
                    <a:pt x="1232" y="858"/>
                  </a:lnTo>
                  <a:lnTo>
                    <a:pt x="1226" y="854"/>
                  </a:lnTo>
                  <a:lnTo>
                    <a:pt x="1218" y="842"/>
                  </a:lnTo>
                  <a:lnTo>
                    <a:pt x="1206" y="816"/>
                  </a:lnTo>
                  <a:lnTo>
                    <a:pt x="1196" y="804"/>
                  </a:lnTo>
                  <a:lnTo>
                    <a:pt x="1192" y="800"/>
                  </a:lnTo>
                  <a:lnTo>
                    <a:pt x="1186" y="796"/>
                  </a:lnTo>
                  <a:lnTo>
                    <a:pt x="1180" y="804"/>
                  </a:lnTo>
                  <a:lnTo>
                    <a:pt x="1174" y="812"/>
                  </a:lnTo>
                  <a:lnTo>
                    <a:pt x="1166" y="818"/>
                  </a:lnTo>
                  <a:lnTo>
                    <a:pt x="1158" y="824"/>
                  </a:lnTo>
                  <a:lnTo>
                    <a:pt x="1138" y="832"/>
                  </a:lnTo>
                  <a:lnTo>
                    <a:pt x="1114" y="838"/>
                  </a:lnTo>
                  <a:lnTo>
                    <a:pt x="1118" y="844"/>
                  </a:lnTo>
                  <a:lnTo>
                    <a:pt x="1120" y="848"/>
                  </a:lnTo>
                  <a:lnTo>
                    <a:pt x="1124" y="850"/>
                  </a:lnTo>
                  <a:lnTo>
                    <a:pt x="1128" y="852"/>
                  </a:lnTo>
                  <a:lnTo>
                    <a:pt x="1138" y="852"/>
                  </a:lnTo>
                  <a:lnTo>
                    <a:pt x="1148" y="850"/>
                  </a:lnTo>
                  <a:lnTo>
                    <a:pt x="1174" y="844"/>
                  </a:lnTo>
                  <a:lnTo>
                    <a:pt x="1186" y="844"/>
                  </a:lnTo>
                  <a:lnTo>
                    <a:pt x="1200" y="846"/>
                  </a:lnTo>
                  <a:lnTo>
                    <a:pt x="1214" y="858"/>
                  </a:lnTo>
                  <a:lnTo>
                    <a:pt x="1230" y="872"/>
                  </a:lnTo>
                  <a:lnTo>
                    <a:pt x="1244" y="888"/>
                  </a:lnTo>
                  <a:lnTo>
                    <a:pt x="1258" y="904"/>
                  </a:lnTo>
                  <a:lnTo>
                    <a:pt x="1272" y="923"/>
                  </a:lnTo>
                  <a:lnTo>
                    <a:pt x="1284" y="943"/>
                  </a:lnTo>
                  <a:lnTo>
                    <a:pt x="1296" y="963"/>
                  </a:lnTo>
                  <a:lnTo>
                    <a:pt x="1304" y="985"/>
                  </a:lnTo>
                  <a:lnTo>
                    <a:pt x="1312" y="1005"/>
                  </a:lnTo>
                  <a:lnTo>
                    <a:pt x="1316" y="1027"/>
                  </a:lnTo>
                  <a:lnTo>
                    <a:pt x="1318" y="1049"/>
                  </a:lnTo>
                  <a:lnTo>
                    <a:pt x="1316" y="1071"/>
                  </a:lnTo>
                  <a:lnTo>
                    <a:pt x="1312" y="1093"/>
                  </a:lnTo>
                  <a:lnTo>
                    <a:pt x="1302" y="1113"/>
                  </a:lnTo>
                  <a:lnTo>
                    <a:pt x="1290" y="1133"/>
                  </a:lnTo>
                  <a:lnTo>
                    <a:pt x="1272" y="1151"/>
                  </a:lnTo>
                  <a:lnTo>
                    <a:pt x="1276" y="1161"/>
                  </a:lnTo>
                  <a:lnTo>
                    <a:pt x="1280" y="1169"/>
                  </a:lnTo>
                  <a:lnTo>
                    <a:pt x="1288" y="1177"/>
                  </a:lnTo>
                  <a:lnTo>
                    <a:pt x="1296" y="1185"/>
                  </a:lnTo>
                  <a:lnTo>
                    <a:pt x="1304" y="1189"/>
                  </a:lnTo>
                  <a:lnTo>
                    <a:pt x="1314" y="1195"/>
                  </a:lnTo>
                  <a:lnTo>
                    <a:pt x="1336" y="1201"/>
                  </a:lnTo>
                  <a:lnTo>
                    <a:pt x="1346" y="1199"/>
                  </a:lnTo>
                  <a:lnTo>
                    <a:pt x="1354" y="1195"/>
                  </a:lnTo>
                  <a:lnTo>
                    <a:pt x="1360" y="1187"/>
                  </a:lnTo>
                  <a:lnTo>
                    <a:pt x="1364" y="1179"/>
                  </a:lnTo>
                  <a:lnTo>
                    <a:pt x="1370" y="1161"/>
                  </a:lnTo>
                  <a:lnTo>
                    <a:pt x="1374" y="1153"/>
                  </a:lnTo>
                  <a:lnTo>
                    <a:pt x="1378" y="1143"/>
                  </a:lnTo>
                  <a:lnTo>
                    <a:pt x="1419" y="1141"/>
                  </a:lnTo>
                  <a:lnTo>
                    <a:pt x="1457" y="1141"/>
                  </a:lnTo>
                  <a:lnTo>
                    <a:pt x="1493" y="1145"/>
                  </a:lnTo>
                  <a:lnTo>
                    <a:pt x="1525" y="1153"/>
                  </a:lnTo>
                  <a:lnTo>
                    <a:pt x="1553" y="1163"/>
                  </a:lnTo>
                  <a:lnTo>
                    <a:pt x="1581" y="1175"/>
                  </a:lnTo>
                  <a:lnTo>
                    <a:pt x="1605" y="1191"/>
                  </a:lnTo>
                  <a:lnTo>
                    <a:pt x="1627" y="1207"/>
                  </a:lnTo>
                  <a:lnTo>
                    <a:pt x="1633" y="1242"/>
                  </a:lnTo>
                  <a:lnTo>
                    <a:pt x="1635" y="1274"/>
                  </a:lnTo>
                  <a:lnTo>
                    <a:pt x="1635" y="1308"/>
                  </a:lnTo>
                  <a:lnTo>
                    <a:pt x="1633" y="1342"/>
                  </a:lnTo>
                  <a:lnTo>
                    <a:pt x="1623" y="1410"/>
                  </a:lnTo>
                  <a:lnTo>
                    <a:pt x="1613" y="1484"/>
                  </a:lnTo>
                  <a:lnTo>
                    <a:pt x="1597" y="1496"/>
                  </a:lnTo>
                  <a:lnTo>
                    <a:pt x="1583" y="1510"/>
                  </a:lnTo>
                  <a:lnTo>
                    <a:pt x="1571" y="1524"/>
                  </a:lnTo>
                  <a:lnTo>
                    <a:pt x="1559" y="1539"/>
                  </a:lnTo>
                  <a:lnTo>
                    <a:pt x="1549" y="1555"/>
                  </a:lnTo>
                  <a:lnTo>
                    <a:pt x="1541" y="1573"/>
                  </a:lnTo>
                  <a:lnTo>
                    <a:pt x="1533" y="1591"/>
                  </a:lnTo>
                  <a:lnTo>
                    <a:pt x="1527" y="1611"/>
                  </a:lnTo>
                  <a:lnTo>
                    <a:pt x="1511" y="1605"/>
                  </a:lnTo>
                  <a:lnTo>
                    <a:pt x="1497" y="1601"/>
                  </a:lnTo>
                  <a:lnTo>
                    <a:pt x="1483" y="1603"/>
                  </a:lnTo>
                  <a:lnTo>
                    <a:pt x="1471" y="1607"/>
                  </a:lnTo>
                  <a:lnTo>
                    <a:pt x="1461" y="1615"/>
                  </a:lnTo>
                  <a:lnTo>
                    <a:pt x="1451" y="1623"/>
                  </a:lnTo>
                  <a:lnTo>
                    <a:pt x="1443" y="1635"/>
                  </a:lnTo>
                  <a:lnTo>
                    <a:pt x="1435" y="1647"/>
                  </a:lnTo>
                  <a:lnTo>
                    <a:pt x="1437" y="1653"/>
                  </a:lnTo>
                  <a:lnTo>
                    <a:pt x="1439" y="1655"/>
                  </a:lnTo>
                  <a:lnTo>
                    <a:pt x="1443" y="1655"/>
                  </a:lnTo>
                  <a:lnTo>
                    <a:pt x="1447" y="1651"/>
                  </a:lnTo>
                  <a:lnTo>
                    <a:pt x="1457" y="1647"/>
                  </a:lnTo>
                  <a:lnTo>
                    <a:pt x="1463" y="1645"/>
                  </a:lnTo>
                  <a:lnTo>
                    <a:pt x="1469" y="1647"/>
                  </a:lnTo>
                  <a:lnTo>
                    <a:pt x="1471" y="1667"/>
                  </a:lnTo>
                  <a:lnTo>
                    <a:pt x="1467" y="1685"/>
                  </a:lnTo>
                  <a:lnTo>
                    <a:pt x="1461" y="1697"/>
                  </a:lnTo>
                  <a:lnTo>
                    <a:pt x="1451" y="1707"/>
                  </a:lnTo>
                  <a:lnTo>
                    <a:pt x="1441" y="1717"/>
                  </a:lnTo>
                  <a:lnTo>
                    <a:pt x="1427" y="1723"/>
                  </a:lnTo>
                  <a:lnTo>
                    <a:pt x="1400" y="1733"/>
                  </a:lnTo>
                  <a:lnTo>
                    <a:pt x="1410" y="1741"/>
                  </a:lnTo>
                  <a:lnTo>
                    <a:pt x="1423" y="1749"/>
                  </a:lnTo>
                  <a:lnTo>
                    <a:pt x="1447" y="1763"/>
                  </a:lnTo>
                  <a:lnTo>
                    <a:pt x="1459" y="1769"/>
                  </a:lnTo>
                  <a:lnTo>
                    <a:pt x="1471" y="1777"/>
                  </a:lnTo>
                  <a:lnTo>
                    <a:pt x="1481" y="1787"/>
                  </a:lnTo>
                  <a:lnTo>
                    <a:pt x="1491" y="1797"/>
                  </a:lnTo>
                  <a:lnTo>
                    <a:pt x="1503" y="1795"/>
                  </a:lnTo>
                  <a:lnTo>
                    <a:pt x="1513" y="1793"/>
                  </a:lnTo>
                  <a:lnTo>
                    <a:pt x="1535" y="1787"/>
                  </a:lnTo>
                  <a:lnTo>
                    <a:pt x="1545" y="1783"/>
                  </a:lnTo>
                  <a:lnTo>
                    <a:pt x="1555" y="1781"/>
                  </a:lnTo>
                  <a:lnTo>
                    <a:pt x="1569" y="1781"/>
                  </a:lnTo>
                  <a:lnTo>
                    <a:pt x="1583" y="1783"/>
                  </a:lnTo>
                  <a:lnTo>
                    <a:pt x="1579" y="1793"/>
                  </a:lnTo>
                  <a:lnTo>
                    <a:pt x="1579" y="1801"/>
                  </a:lnTo>
                  <a:lnTo>
                    <a:pt x="1579" y="1809"/>
                  </a:lnTo>
                  <a:lnTo>
                    <a:pt x="1579" y="1819"/>
                  </a:lnTo>
                  <a:lnTo>
                    <a:pt x="1583" y="1836"/>
                  </a:lnTo>
                  <a:lnTo>
                    <a:pt x="1585" y="1848"/>
                  </a:lnTo>
                  <a:lnTo>
                    <a:pt x="1583" y="1860"/>
                  </a:lnTo>
                  <a:lnTo>
                    <a:pt x="1553" y="1882"/>
                  </a:lnTo>
                  <a:lnTo>
                    <a:pt x="1523" y="1906"/>
                  </a:lnTo>
                  <a:lnTo>
                    <a:pt x="1509" y="1918"/>
                  </a:lnTo>
                  <a:lnTo>
                    <a:pt x="1495" y="1932"/>
                  </a:lnTo>
                  <a:lnTo>
                    <a:pt x="1485" y="1948"/>
                  </a:lnTo>
                  <a:lnTo>
                    <a:pt x="1477" y="1966"/>
                  </a:lnTo>
                  <a:lnTo>
                    <a:pt x="1451" y="1970"/>
                  </a:lnTo>
                  <a:lnTo>
                    <a:pt x="1431" y="1976"/>
                  </a:lnTo>
                  <a:lnTo>
                    <a:pt x="1411" y="1986"/>
                  </a:lnTo>
                  <a:lnTo>
                    <a:pt x="1394" y="1996"/>
                  </a:lnTo>
                  <a:lnTo>
                    <a:pt x="1360" y="2020"/>
                  </a:lnTo>
                  <a:lnTo>
                    <a:pt x="1328" y="2046"/>
                  </a:lnTo>
                  <a:lnTo>
                    <a:pt x="1314" y="2036"/>
                  </a:lnTo>
                  <a:lnTo>
                    <a:pt x="1300" y="2030"/>
                  </a:lnTo>
                  <a:lnTo>
                    <a:pt x="1286" y="2026"/>
                  </a:lnTo>
                  <a:lnTo>
                    <a:pt x="1270" y="2022"/>
                  </a:lnTo>
                  <a:lnTo>
                    <a:pt x="1256" y="2020"/>
                  </a:lnTo>
                  <a:lnTo>
                    <a:pt x="1240" y="2020"/>
                  </a:lnTo>
                  <a:lnTo>
                    <a:pt x="1210" y="2022"/>
                  </a:lnTo>
                  <a:lnTo>
                    <a:pt x="1178" y="2026"/>
                  </a:lnTo>
                  <a:lnTo>
                    <a:pt x="1144" y="2034"/>
                  </a:lnTo>
                  <a:lnTo>
                    <a:pt x="1112" y="2040"/>
                  </a:lnTo>
                  <a:lnTo>
                    <a:pt x="1081" y="2046"/>
                  </a:lnTo>
                  <a:lnTo>
                    <a:pt x="1079" y="2038"/>
                  </a:lnTo>
                  <a:lnTo>
                    <a:pt x="1081" y="2034"/>
                  </a:lnTo>
                  <a:lnTo>
                    <a:pt x="1083" y="2032"/>
                  </a:lnTo>
                  <a:lnTo>
                    <a:pt x="1085" y="2028"/>
                  </a:lnTo>
                  <a:lnTo>
                    <a:pt x="1091" y="2024"/>
                  </a:lnTo>
                  <a:lnTo>
                    <a:pt x="1092" y="2022"/>
                  </a:lnTo>
                  <a:lnTo>
                    <a:pt x="1094" y="2016"/>
                  </a:lnTo>
                  <a:lnTo>
                    <a:pt x="1079" y="2018"/>
                  </a:lnTo>
                  <a:lnTo>
                    <a:pt x="1067" y="2018"/>
                  </a:lnTo>
                  <a:lnTo>
                    <a:pt x="1047" y="2016"/>
                  </a:lnTo>
                  <a:lnTo>
                    <a:pt x="1039" y="2016"/>
                  </a:lnTo>
                  <a:lnTo>
                    <a:pt x="1031" y="2018"/>
                  </a:lnTo>
                  <a:lnTo>
                    <a:pt x="1021" y="2022"/>
                  </a:lnTo>
                  <a:lnTo>
                    <a:pt x="1009" y="2030"/>
                  </a:lnTo>
                  <a:lnTo>
                    <a:pt x="1005" y="2026"/>
                  </a:lnTo>
                  <a:lnTo>
                    <a:pt x="1003" y="2020"/>
                  </a:lnTo>
                  <a:lnTo>
                    <a:pt x="999" y="2004"/>
                  </a:lnTo>
                  <a:lnTo>
                    <a:pt x="997" y="1998"/>
                  </a:lnTo>
                  <a:lnTo>
                    <a:pt x="993" y="1992"/>
                  </a:lnTo>
                  <a:lnTo>
                    <a:pt x="989" y="1988"/>
                  </a:lnTo>
                  <a:lnTo>
                    <a:pt x="981" y="1988"/>
                  </a:lnTo>
                  <a:lnTo>
                    <a:pt x="975" y="1992"/>
                  </a:lnTo>
                  <a:lnTo>
                    <a:pt x="973" y="1996"/>
                  </a:lnTo>
                  <a:lnTo>
                    <a:pt x="975" y="2000"/>
                  </a:lnTo>
                  <a:lnTo>
                    <a:pt x="977" y="2004"/>
                  </a:lnTo>
                  <a:lnTo>
                    <a:pt x="987" y="2012"/>
                  </a:lnTo>
                  <a:lnTo>
                    <a:pt x="989" y="2018"/>
                  </a:lnTo>
                  <a:lnTo>
                    <a:pt x="987" y="2024"/>
                  </a:lnTo>
                  <a:lnTo>
                    <a:pt x="975" y="2032"/>
                  </a:lnTo>
                  <a:lnTo>
                    <a:pt x="965" y="2044"/>
                  </a:lnTo>
                  <a:lnTo>
                    <a:pt x="953" y="2052"/>
                  </a:lnTo>
                  <a:lnTo>
                    <a:pt x="945" y="2056"/>
                  </a:lnTo>
                  <a:lnTo>
                    <a:pt x="937" y="2060"/>
                  </a:lnTo>
                  <a:lnTo>
                    <a:pt x="921" y="2052"/>
                  </a:lnTo>
                  <a:lnTo>
                    <a:pt x="905" y="2050"/>
                  </a:lnTo>
                  <a:lnTo>
                    <a:pt x="891" y="2052"/>
                  </a:lnTo>
                  <a:lnTo>
                    <a:pt x="877" y="2058"/>
                  </a:lnTo>
                  <a:lnTo>
                    <a:pt x="865" y="2068"/>
                  </a:lnTo>
                  <a:lnTo>
                    <a:pt x="855" y="2082"/>
                  </a:lnTo>
                  <a:lnTo>
                    <a:pt x="849" y="2098"/>
                  </a:lnTo>
                  <a:lnTo>
                    <a:pt x="845" y="2116"/>
                  </a:lnTo>
                  <a:lnTo>
                    <a:pt x="831" y="2116"/>
                  </a:lnTo>
                  <a:lnTo>
                    <a:pt x="819" y="2114"/>
                  </a:lnTo>
                  <a:lnTo>
                    <a:pt x="795" y="2110"/>
                  </a:lnTo>
                  <a:lnTo>
                    <a:pt x="775" y="2102"/>
                  </a:lnTo>
                  <a:lnTo>
                    <a:pt x="754" y="2094"/>
                  </a:lnTo>
                  <a:lnTo>
                    <a:pt x="750" y="2096"/>
                  </a:lnTo>
                  <a:lnTo>
                    <a:pt x="746" y="2098"/>
                  </a:lnTo>
                  <a:lnTo>
                    <a:pt x="742" y="2102"/>
                  </a:lnTo>
                  <a:lnTo>
                    <a:pt x="740" y="2108"/>
                  </a:lnTo>
                  <a:lnTo>
                    <a:pt x="738" y="2112"/>
                  </a:lnTo>
                  <a:lnTo>
                    <a:pt x="738" y="2118"/>
                  </a:lnTo>
                  <a:lnTo>
                    <a:pt x="742" y="2122"/>
                  </a:lnTo>
                  <a:lnTo>
                    <a:pt x="746" y="2124"/>
                  </a:lnTo>
                  <a:lnTo>
                    <a:pt x="738" y="2122"/>
                  </a:lnTo>
                  <a:lnTo>
                    <a:pt x="730" y="2120"/>
                  </a:lnTo>
                  <a:lnTo>
                    <a:pt x="714" y="2112"/>
                  </a:lnTo>
                  <a:lnTo>
                    <a:pt x="702" y="2102"/>
                  </a:lnTo>
                  <a:lnTo>
                    <a:pt x="690" y="2090"/>
                  </a:lnTo>
                  <a:lnTo>
                    <a:pt x="678" y="2080"/>
                  </a:lnTo>
                  <a:lnTo>
                    <a:pt x="666" y="2070"/>
                  </a:lnTo>
                  <a:lnTo>
                    <a:pt x="650" y="2062"/>
                  </a:lnTo>
                  <a:lnTo>
                    <a:pt x="642" y="2060"/>
                  </a:lnTo>
                  <a:lnTo>
                    <a:pt x="632" y="2060"/>
                  </a:lnTo>
                  <a:lnTo>
                    <a:pt x="626" y="2060"/>
                  </a:lnTo>
                  <a:lnTo>
                    <a:pt x="618" y="2060"/>
                  </a:lnTo>
                  <a:lnTo>
                    <a:pt x="602" y="2066"/>
                  </a:lnTo>
                  <a:lnTo>
                    <a:pt x="572" y="2082"/>
                  </a:lnTo>
                  <a:lnTo>
                    <a:pt x="558" y="2090"/>
                  </a:lnTo>
                  <a:lnTo>
                    <a:pt x="544" y="2094"/>
                  </a:lnTo>
                  <a:lnTo>
                    <a:pt x="538" y="2094"/>
                  </a:lnTo>
                  <a:lnTo>
                    <a:pt x="534" y="2094"/>
                  </a:lnTo>
                  <a:lnTo>
                    <a:pt x="530" y="2092"/>
                  </a:lnTo>
                  <a:lnTo>
                    <a:pt x="526" y="2088"/>
                  </a:lnTo>
                  <a:lnTo>
                    <a:pt x="518" y="2100"/>
                  </a:lnTo>
                  <a:lnTo>
                    <a:pt x="514" y="2112"/>
                  </a:lnTo>
                  <a:lnTo>
                    <a:pt x="506" y="2139"/>
                  </a:lnTo>
                  <a:lnTo>
                    <a:pt x="500" y="2167"/>
                  </a:lnTo>
                  <a:lnTo>
                    <a:pt x="494" y="2193"/>
                  </a:lnTo>
                  <a:lnTo>
                    <a:pt x="490" y="2205"/>
                  </a:lnTo>
                  <a:lnTo>
                    <a:pt x="484" y="2217"/>
                  </a:lnTo>
                  <a:lnTo>
                    <a:pt x="478" y="2227"/>
                  </a:lnTo>
                  <a:lnTo>
                    <a:pt x="470" y="2237"/>
                  </a:lnTo>
                  <a:lnTo>
                    <a:pt x="460" y="2245"/>
                  </a:lnTo>
                  <a:lnTo>
                    <a:pt x="447" y="2251"/>
                  </a:lnTo>
                  <a:lnTo>
                    <a:pt x="431" y="2255"/>
                  </a:lnTo>
                  <a:lnTo>
                    <a:pt x="413" y="2257"/>
                  </a:lnTo>
                  <a:lnTo>
                    <a:pt x="413" y="2253"/>
                  </a:lnTo>
                  <a:lnTo>
                    <a:pt x="413" y="2247"/>
                  </a:lnTo>
                  <a:lnTo>
                    <a:pt x="409" y="2241"/>
                  </a:lnTo>
                  <a:lnTo>
                    <a:pt x="405" y="2233"/>
                  </a:lnTo>
                  <a:lnTo>
                    <a:pt x="405" y="2229"/>
                  </a:lnTo>
                  <a:lnTo>
                    <a:pt x="405" y="2223"/>
                  </a:lnTo>
                  <a:lnTo>
                    <a:pt x="359" y="2209"/>
                  </a:lnTo>
                  <a:lnTo>
                    <a:pt x="339" y="2203"/>
                  </a:lnTo>
                  <a:lnTo>
                    <a:pt x="319" y="2201"/>
                  </a:lnTo>
                  <a:lnTo>
                    <a:pt x="299" y="2199"/>
                  </a:lnTo>
                  <a:lnTo>
                    <a:pt x="275" y="2201"/>
                  </a:lnTo>
                  <a:lnTo>
                    <a:pt x="251" y="2203"/>
                  </a:lnTo>
                  <a:lnTo>
                    <a:pt x="221" y="2207"/>
                  </a:lnTo>
                  <a:lnTo>
                    <a:pt x="213" y="2219"/>
                  </a:lnTo>
                  <a:lnTo>
                    <a:pt x="207" y="2231"/>
                  </a:lnTo>
                  <a:lnTo>
                    <a:pt x="197" y="2241"/>
                  </a:lnTo>
                  <a:lnTo>
                    <a:pt x="187" y="2249"/>
                  </a:lnTo>
                  <a:lnTo>
                    <a:pt x="177" y="2257"/>
                  </a:lnTo>
                  <a:lnTo>
                    <a:pt x="165" y="2263"/>
                  </a:lnTo>
                  <a:lnTo>
                    <a:pt x="151" y="2269"/>
                  </a:lnTo>
                  <a:lnTo>
                    <a:pt x="135" y="2271"/>
                  </a:lnTo>
                  <a:lnTo>
                    <a:pt x="135" y="2285"/>
                  </a:lnTo>
                  <a:lnTo>
                    <a:pt x="135" y="2297"/>
                  </a:lnTo>
                  <a:lnTo>
                    <a:pt x="133" y="2307"/>
                  </a:lnTo>
                  <a:lnTo>
                    <a:pt x="130" y="2317"/>
                  </a:lnTo>
                  <a:lnTo>
                    <a:pt x="126" y="2323"/>
                  </a:lnTo>
                  <a:lnTo>
                    <a:pt x="118" y="2329"/>
                  </a:lnTo>
                  <a:lnTo>
                    <a:pt x="110" y="2333"/>
                  </a:lnTo>
                  <a:lnTo>
                    <a:pt x="100" y="2335"/>
                  </a:lnTo>
                  <a:lnTo>
                    <a:pt x="96" y="2327"/>
                  </a:lnTo>
                  <a:lnTo>
                    <a:pt x="92" y="2319"/>
                  </a:lnTo>
                  <a:lnTo>
                    <a:pt x="86" y="2311"/>
                  </a:lnTo>
                  <a:lnTo>
                    <a:pt x="78" y="2305"/>
                  </a:lnTo>
                  <a:lnTo>
                    <a:pt x="62" y="2293"/>
                  </a:lnTo>
                  <a:lnTo>
                    <a:pt x="44" y="2287"/>
                  </a:lnTo>
                  <a:lnTo>
                    <a:pt x="36" y="2287"/>
                  </a:lnTo>
                  <a:lnTo>
                    <a:pt x="32" y="2289"/>
                  </a:lnTo>
                  <a:lnTo>
                    <a:pt x="28" y="2295"/>
                  </a:lnTo>
                  <a:lnTo>
                    <a:pt x="24" y="2299"/>
                  </a:lnTo>
                  <a:lnTo>
                    <a:pt x="22" y="2305"/>
                  </a:lnTo>
                  <a:lnTo>
                    <a:pt x="18" y="2309"/>
                  </a:lnTo>
                  <a:lnTo>
                    <a:pt x="10" y="2309"/>
                  </a:lnTo>
                  <a:lnTo>
                    <a:pt x="0" y="2307"/>
                  </a:lnTo>
                  <a:lnTo>
                    <a:pt x="0" y="2299"/>
                  </a:lnTo>
                  <a:lnTo>
                    <a:pt x="0" y="2293"/>
                  </a:lnTo>
                  <a:lnTo>
                    <a:pt x="4" y="2281"/>
                  </a:lnTo>
                  <a:lnTo>
                    <a:pt x="8" y="2271"/>
                  </a:lnTo>
                  <a:lnTo>
                    <a:pt x="8" y="2265"/>
                  </a:lnTo>
                  <a:lnTo>
                    <a:pt x="8" y="2257"/>
                  </a:lnTo>
                  <a:lnTo>
                    <a:pt x="22" y="2257"/>
                  </a:lnTo>
                  <a:lnTo>
                    <a:pt x="38" y="2255"/>
                  </a:lnTo>
                  <a:lnTo>
                    <a:pt x="50" y="2253"/>
                  </a:lnTo>
                  <a:lnTo>
                    <a:pt x="62" y="2247"/>
                  </a:lnTo>
                  <a:lnTo>
                    <a:pt x="74" y="2241"/>
                  </a:lnTo>
                  <a:lnTo>
                    <a:pt x="86" y="2235"/>
                  </a:lnTo>
                  <a:lnTo>
                    <a:pt x="96" y="2227"/>
                  </a:lnTo>
                  <a:lnTo>
                    <a:pt x="106" y="2217"/>
                  </a:lnTo>
                  <a:lnTo>
                    <a:pt x="122" y="2195"/>
                  </a:lnTo>
                  <a:lnTo>
                    <a:pt x="135" y="2171"/>
                  </a:lnTo>
                  <a:lnTo>
                    <a:pt x="147" y="2143"/>
                  </a:lnTo>
                  <a:lnTo>
                    <a:pt x="157" y="2116"/>
                  </a:lnTo>
                  <a:lnTo>
                    <a:pt x="163" y="2114"/>
                  </a:lnTo>
                  <a:lnTo>
                    <a:pt x="169" y="2116"/>
                  </a:lnTo>
                  <a:lnTo>
                    <a:pt x="175" y="2118"/>
                  </a:lnTo>
                  <a:lnTo>
                    <a:pt x="177" y="2120"/>
                  </a:lnTo>
                  <a:lnTo>
                    <a:pt x="183" y="2126"/>
                  </a:lnTo>
                  <a:lnTo>
                    <a:pt x="187" y="2128"/>
                  </a:lnTo>
                  <a:lnTo>
                    <a:pt x="193" y="2130"/>
                  </a:lnTo>
                  <a:lnTo>
                    <a:pt x="195" y="2112"/>
                  </a:lnTo>
                  <a:lnTo>
                    <a:pt x="201" y="2094"/>
                  </a:lnTo>
                  <a:lnTo>
                    <a:pt x="209" y="2080"/>
                  </a:lnTo>
                  <a:lnTo>
                    <a:pt x="219" y="2068"/>
                  </a:lnTo>
                  <a:lnTo>
                    <a:pt x="241" y="2046"/>
                  </a:lnTo>
                  <a:lnTo>
                    <a:pt x="253" y="2036"/>
                  </a:lnTo>
                  <a:lnTo>
                    <a:pt x="263" y="2024"/>
                  </a:lnTo>
                  <a:lnTo>
                    <a:pt x="259" y="2014"/>
                  </a:lnTo>
                  <a:lnTo>
                    <a:pt x="257" y="2006"/>
                  </a:lnTo>
                  <a:lnTo>
                    <a:pt x="257" y="1988"/>
                  </a:lnTo>
                  <a:lnTo>
                    <a:pt x="259" y="1970"/>
                  </a:lnTo>
                  <a:lnTo>
                    <a:pt x="267" y="1954"/>
                  </a:lnTo>
                  <a:lnTo>
                    <a:pt x="271" y="1948"/>
                  </a:lnTo>
                  <a:lnTo>
                    <a:pt x="275" y="1942"/>
                  </a:lnTo>
                  <a:lnTo>
                    <a:pt x="281" y="1938"/>
                  </a:lnTo>
                  <a:lnTo>
                    <a:pt x="289" y="1934"/>
                  </a:lnTo>
                  <a:lnTo>
                    <a:pt x="295" y="1934"/>
                  </a:lnTo>
                  <a:lnTo>
                    <a:pt x="303" y="1934"/>
                  </a:lnTo>
                  <a:lnTo>
                    <a:pt x="311" y="1934"/>
                  </a:lnTo>
                  <a:lnTo>
                    <a:pt x="321" y="1938"/>
                  </a:lnTo>
                  <a:lnTo>
                    <a:pt x="329" y="1930"/>
                  </a:lnTo>
                  <a:lnTo>
                    <a:pt x="335" y="1920"/>
                  </a:lnTo>
                  <a:lnTo>
                    <a:pt x="341" y="1908"/>
                  </a:lnTo>
                  <a:lnTo>
                    <a:pt x="343" y="1894"/>
                  </a:lnTo>
                  <a:lnTo>
                    <a:pt x="351" y="1866"/>
                  </a:lnTo>
                  <a:lnTo>
                    <a:pt x="355" y="1856"/>
                  </a:lnTo>
                  <a:lnTo>
                    <a:pt x="363" y="1846"/>
                  </a:lnTo>
                  <a:lnTo>
                    <a:pt x="377" y="1842"/>
                  </a:lnTo>
                  <a:lnTo>
                    <a:pt x="391" y="1840"/>
                  </a:lnTo>
                  <a:lnTo>
                    <a:pt x="405" y="1840"/>
                  </a:lnTo>
                  <a:lnTo>
                    <a:pt x="419" y="1842"/>
                  </a:lnTo>
                  <a:lnTo>
                    <a:pt x="445" y="1846"/>
                  </a:lnTo>
                  <a:lnTo>
                    <a:pt x="468" y="1854"/>
                  </a:lnTo>
                  <a:lnTo>
                    <a:pt x="492" y="1864"/>
                  </a:lnTo>
                  <a:lnTo>
                    <a:pt x="516" y="1870"/>
                  </a:lnTo>
                  <a:lnTo>
                    <a:pt x="538" y="1874"/>
                  </a:lnTo>
                  <a:lnTo>
                    <a:pt x="550" y="1876"/>
                  </a:lnTo>
                  <a:lnTo>
                    <a:pt x="562" y="1874"/>
                  </a:lnTo>
                  <a:lnTo>
                    <a:pt x="574" y="1872"/>
                  </a:lnTo>
                  <a:lnTo>
                    <a:pt x="584" y="1866"/>
                  </a:lnTo>
                  <a:lnTo>
                    <a:pt x="592" y="1860"/>
                  </a:lnTo>
                  <a:lnTo>
                    <a:pt x="600" y="1854"/>
                  </a:lnTo>
                  <a:lnTo>
                    <a:pt x="606" y="1846"/>
                  </a:lnTo>
                  <a:lnTo>
                    <a:pt x="612" y="1836"/>
                  </a:lnTo>
                  <a:lnTo>
                    <a:pt x="620" y="1819"/>
                  </a:lnTo>
                  <a:lnTo>
                    <a:pt x="630" y="1799"/>
                  </a:lnTo>
                  <a:lnTo>
                    <a:pt x="640" y="1779"/>
                  </a:lnTo>
                  <a:lnTo>
                    <a:pt x="646" y="1769"/>
                  </a:lnTo>
                  <a:lnTo>
                    <a:pt x="654" y="1761"/>
                  </a:lnTo>
                  <a:lnTo>
                    <a:pt x="664" y="1753"/>
                  </a:lnTo>
                  <a:lnTo>
                    <a:pt x="676" y="1747"/>
                  </a:lnTo>
                  <a:lnTo>
                    <a:pt x="680" y="1751"/>
                  </a:lnTo>
                  <a:lnTo>
                    <a:pt x="684" y="1755"/>
                  </a:lnTo>
                  <a:lnTo>
                    <a:pt x="688" y="1767"/>
                  </a:lnTo>
                  <a:lnTo>
                    <a:pt x="690" y="1771"/>
                  </a:lnTo>
                  <a:lnTo>
                    <a:pt x="694" y="1777"/>
                  </a:lnTo>
                  <a:lnTo>
                    <a:pt x="698" y="1781"/>
                  </a:lnTo>
                  <a:lnTo>
                    <a:pt x="704" y="1783"/>
                  </a:lnTo>
                  <a:lnTo>
                    <a:pt x="710" y="1779"/>
                  </a:lnTo>
                  <a:lnTo>
                    <a:pt x="716" y="1775"/>
                  </a:lnTo>
                  <a:lnTo>
                    <a:pt x="722" y="1769"/>
                  </a:lnTo>
                  <a:lnTo>
                    <a:pt x="726" y="1761"/>
                  </a:lnTo>
                  <a:lnTo>
                    <a:pt x="716" y="1749"/>
                  </a:lnTo>
                  <a:lnTo>
                    <a:pt x="708" y="1733"/>
                  </a:lnTo>
                  <a:lnTo>
                    <a:pt x="706" y="1719"/>
                  </a:lnTo>
                  <a:lnTo>
                    <a:pt x="706" y="1703"/>
                  </a:lnTo>
                  <a:lnTo>
                    <a:pt x="710" y="1689"/>
                  </a:lnTo>
                  <a:lnTo>
                    <a:pt x="718" y="1675"/>
                  </a:lnTo>
                  <a:lnTo>
                    <a:pt x="726" y="1663"/>
                  </a:lnTo>
                  <a:lnTo>
                    <a:pt x="740" y="1655"/>
                  </a:lnTo>
                  <a:lnTo>
                    <a:pt x="734" y="1651"/>
                  </a:lnTo>
                  <a:lnTo>
                    <a:pt x="728" y="1651"/>
                  </a:lnTo>
                  <a:lnTo>
                    <a:pt x="724" y="1655"/>
                  </a:lnTo>
                  <a:lnTo>
                    <a:pt x="718" y="1659"/>
                  </a:lnTo>
                  <a:lnTo>
                    <a:pt x="704" y="1671"/>
                  </a:lnTo>
                  <a:lnTo>
                    <a:pt x="698" y="1675"/>
                  </a:lnTo>
                  <a:lnTo>
                    <a:pt x="690" y="1675"/>
                  </a:lnTo>
                  <a:lnTo>
                    <a:pt x="696" y="1661"/>
                  </a:lnTo>
                  <a:lnTo>
                    <a:pt x="698" y="1647"/>
                  </a:lnTo>
                  <a:lnTo>
                    <a:pt x="698" y="1635"/>
                  </a:lnTo>
                  <a:lnTo>
                    <a:pt x="696" y="1625"/>
                  </a:lnTo>
                  <a:lnTo>
                    <a:pt x="692" y="1615"/>
                  </a:lnTo>
                  <a:lnTo>
                    <a:pt x="684" y="1607"/>
                  </a:lnTo>
                  <a:lnTo>
                    <a:pt x="676" y="1599"/>
                  </a:lnTo>
                  <a:lnTo>
                    <a:pt x="668" y="1593"/>
                  </a:lnTo>
                  <a:lnTo>
                    <a:pt x="648" y="1577"/>
                  </a:lnTo>
                  <a:lnTo>
                    <a:pt x="628" y="1563"/>
                  </a:lnTo>
                  <a:lnTo>
                    <a:pt x="618" y="1555"/>
                  </a:lnTo>
                  <a:lnTo>
                    <a:pt x="610" y="1547"/>
                  </a:lnTo>
                  <a:lnTo>
                    <a:pt x="602" y="1537"/>
                  </a:lnTo>
                  <a:lnTo>
                    <a:pt x="596" y="1527"/>
                  </a:lnTo>
                  <a:lnTo>
                    <a:pt x="596" y="1535"/>
                  </a:lnTo>
                  <a:lnTo>
                    <a:pt x="596" y="1541"/>
                  </a:lnTo>
                  <a:lnTo>
                    <a:pt x="598" y="1547"/>
                  </a:lnTo>
                  <a:lnTo>
                    <a:pt x="600" y="1555"/>
                  </a:lnTo>
                  <a:lnTo>
                    <a:pt x="610" y="1565"/>
                  </a:lnTo>
                  <a:lnTo>
                    <a:pt x="624" y="1575"/>
                  </a:lnTo>
                  <a:lnTo>
                    <a:pt x="656" y="1593"/>
                  </a:lnTo>
                  <a:lnTo>
                    <a:pt x="670" y="1603"/>
                  </a:lnTo>
                  <a:lnTo>
                    <a:pt x="682" y="1611"/>
                  </a:lnTo>
                  <a:lnTo>
                    <a:pt x="682" y="1691"/>
                  </a:lnTo>
                  <a:lnTo>
                    <a:pt x="668" y="1693"/>
                  </a:lnTo>
                  <a:lnTo>
                    <a:pt x="658" y="1697"/>
                  </a:lnTo>
                  <a:lnTo>
                    <a:pt x="646" y="1701"/>
                  </a:lnTo>
                  <a:lnTo>
                    <a:pt x="632" y="1705"/>
                  </a:lnTo>
                  <a:lnTo>
                    <a:pt x="624" y="1719"/>
                  </a:lnTo>
                  <a:lnTo>
                    <a:pt x="614" y="1733"/>
                  </a:lnTo>
                  <a:lnTo>
                    <a:pt x="602" y="1745"/>
                  </a:lnTo>
                  <a:lnTo>
                    <a:pt x="590" y="1753"/>
                  </a:lnTo>
                  <a:lnTo>
                    <a:pt x="576" y="1759"/>
                  </a:lnTo>
                  <a:lnTo>
                    <a:pt x="562" y="1765"/>
                  </a:lnTo>
                  <a:lnTo>
                    <a:pt x="546" y="1767"/>
                  </a:lnTo>
                  <a:lnTo>
                    <a:pt x="532" y="1767"/>
                  </a:lnTo>
                  <a:lnTo>
                    <a:pt x="518" y="1765"/>
                  </a:lnTo>
                  <a:lnTo>
                    <a:pt x="502" y="1761"/>
                  </a:lnTo>
                  <a:lnTo>
                    <a:pt x="488" y="1755"/>
                  </a:lnTo>
                  <a:lnTo>
                    <a:pt x="476" y="1747"/>
                  </a:lnTo>
                  <a:lnTo>
                    <a:pt x="464" y="1735"/>
                  </a:lnTo>
                  <a:lnTo>
                    <a:pt x="454" y="1723"/>
                  </a:lnTo>
                  <a:lnTo>
                    <a:pt x="447" y="1707"/>
                  </a:lnTo>
                  <a:lnTo>
                    <a:pt x="441" y="1691"/>
                  </a:lnTo>
                  <a:lnTo>
                    <a:pt x="429" y="1691"/>
                  </a:lnTo>
                  <a:lnTo>
                    <a:pt x="417" y="1697"/>
                  </a:lnTo>
                  <a:lnTo>
                    <a:pt x="393" y="1707"/>
                  </a:lnTo>
                  <a:lnTo>
                    <a:pt x="381" y="1711"/>
                  </a:lnTo>
                  <a:lnTo>
                    <a:pt x="367" y="1713"/>
                  </a:lnTo>
                  <a:lnTo>
                    <a:pt x="355" y="1711"/>
                  </a:lnTo>
                  <a:lnTo>
                    <a:pt x="349" y="1709"/>
                  </a:lnTo>
                  <a:lnTo>
                    <a:pt x="341" y="1705"/>
                  </a:lnTo>
                  <a:lnTo>
                    <a:pt x="341" y="1697"/>
                  </a:lnTo>
                  <a:lnTo>
                    <a:pt x="345" y="1691"/>
                  </a:lnTo>
                  <a:lnTo>
                    <a:pt x="351" y="1689"/>
                  </a:lnTo>
                  <a:lnTo>
                    <a:pt x="359" y="1689"/>
                  </a:lnTo>
                  <a:lnTo>
                    <a:pt x="365" y="1689"/>
                  </a:lnTo>
                  <a:lnTo>
                    <a:pt x="373" y="1687"/>
                  </a:lnTo>
                  <a:lnTo>
                    <a:pt x="377" y="1683"/>
                  </a:lnTo>
                  <a:lnTo>
                    <a:pt x="377" y="1675"/>
                  </a:lnTo>
                  <a:lnTo>
                    <a:pt x="369" y="1671"/>
                  </a:lnTo>
                  <a:lnTo>
                    <a:pt x="359" y="1667"/>
                  </a:lnTo>
                  <a:lnTo>
                    <a:pt x="339" y="1661"/>
                  </a:lnTo>
                  <a:lnTo>
                    <a:pt x="331" y="1655"/>
                  </a:lnTo>
                  <a:lnTo>
                    <a:pt x="325" y="1649"/>
                  </a:lnTo>
                  <a:lnTo>
                    <a:pt x="321" y="1639"/>
                  </a:lnTo>
                  <a:lnTo>
                    <a:pt x="321" y="1625"/>
                  </a:lnTo>
                  <a:lnTo>
                    <a:pt x="309" y="1625"/>
                  </a:lnTo>
                  <a:lnTo>
                    <a:pt x="297" y="1627"/>
                  </a:lnTo>
                  <a:lnTo>
                    <a:pt x="287" y="1629"/>
                  </a:lnTo>
                  <a:lnTo>
                    <a:pt x="277" y="1635"/>
                  </a:lnTo>
                  <a:lnTo>
                    <a:pt x="257" y="1647"/>
                  </a:lnTo>
                  <a:lnTo>
                    <a:pt x="239" y="1661"/>
                  </a:lnTo>
                  <a:lnTo>
                    <a:pt x="221" y="1673"/>
                  </a:lnTo>
                  <a:lnTo>
                    <a:pt x="213" y="1677"/>
                  </a:lnTo>
                  <a:lnTo>
                    <a:pt x="203" y="1681"/>
                  </a:lnTo>
                  <a:lnTo>
                    <a:pt x="195" y="1683"/>
                  </a:lnTo>
                  <a:lnTo>
                    <a:pt x="185" y="1683"/>
                  </a:lnTo>
                  <a:lnTo>
                    <a:pt x="175" y="1681"/>
                  </a:lnTo>
                  <a:lnTo>
                    <a:pt x="163" y="1675"/>
                  </a:lnTo>
                  <a:lnTo>
                    <a:pt x="165" y="1669"/>
                  </a:lnTo>
                  <a:lnTo>
                    <a:pt x="171" y="1663"/>
                  </a:lnTo>
                  <a:lnTo>
                    <a:pt x="177" y="1661"/>
                  </a:lnTo>
                  <a:lnTo>
                    <a:pt x="185" y="1659"/>
                  </a:lnTo>
                  <a:lnTo>
                    <a:pt x="201" y="1655"/>
                  </a:lnTo>
                  <a:lnTo>
                    <a:pt x="209" y="1653"/>
                  </a:lnTo>
                  <a:lnTo>
                    <a:pt x="213" y="1647"/>
                  </a:lnTo>
                  <a:lnTo>
                    <a:pt x="209" y="1639"/>
                  </a:lnTo>
                  <a:lnTo>
                    <a:pt x="207" y="1633"/>
                  </a:lnTo>
                  <a:lnTo>
                    <a:pt x="207" y="1625"/>
                  </a:lnTo>
                  <a:lnTo>
                    <a:pt x="189" y="1635"/>
                  </a:lnTo>
                  <a:lnTo>
                    <a:pt x="173" y="1645"/>
                  </a:lnTo>
                  <a:lnTo>
                    <a:pt x="159" y="1653"/>
                  </a:lnTo>
                  <a:lnTo>
                    <a:pt x="151" y="1655"/>
                  </a:lnTo>
                  <a:lnTo>
                    <a:pt x="143" y="1655"/>
                  </a:lnTo>
                  <a:lnTo>
                    <a:pt x="133" y="1651"/>
                  </a:lnTo>
                  <a:lnTo>
                    <a:pt x="130" y="1647"/>
                  </a:lnTo>
                  <a:lnTo>
                    <a:pt x="131" y="1641"/>
                  </a:lnTo>
                  <a:lnTo>
                    <a:pt x="135" y="1637"/>
                  </a:lnTo>
                  <a:lnTo>
                    <a:pt x="145" y="1627"/>
                  </a:lnTo>
                  <a:lnTo>
                    <a:pt x="149" y="1619"/>
                  </a:lnTo>
                  <a:lnTo>
                    <a:pt x="149" y="1611"/>
                  </a:lnTo>
                  <a:lnTo>
                    <a:pt x="145" y="1603"/>
                  </a:lnTo>
                  <a:lnTo>
                    <a:pt x="141" y="1599"/>
                  </a:lnTo>
                  <a:lnTo>
                    <a:pt x="137" y="1595"/>
                  </a:lnTo>
                  <a:lnTo>
                    <a:pt x="131" y="1593"/>
                  </a:lnTo>
                  <a:lnTo>
                    <a:pt x="120" y="1593"/>
                  </a:lnTo>
                  <a:lnTo>
                    <a:pt x="114" y="1593"/>
                  </a:lnTo>
                  <a:lnTo>
                    <a:pt x="108" y="1591"/>
                  </a:lnTo>
                  <a:lnTo>
                    <a:pt x="118" y="1579"/>
                  </a:lnTo>
                  <a:lnTo>
                    <a:pt x="128" y="1567"/>
                  </a:lnTo>
                  <a:lnTo>
                    <a:pt x="139" y="1557"/>
                  </a:lnTo>
                  <a:lnTo>
                    <a:pt x="153" y="1549"/>
                  </a:lnTo>
                  <a:lnTo>
                    <a:pt x="183" y="1533"/>
                  </a:lnTo>
                  <a:lnTo>
                    <a:pt x="213" y="1518"/>
                  </a:lnTo>
                  <a:lnTo>
                    <a:pt x="243" y="1504"/>
                  </a:lnTo>
                  <a:lnTo>
                    <a:pt x="269" y="1488"/>
                  </a:lnTo>
                  <a:lnTo>
                    <a:pt x="281" y="1480"/>
                  </a:lnTo>
                  <a:lnTo>
                    <a:pt x="291" y="1470"/>
                  </a:lnTo>
                  <a:lnTo>
                    <a:pt x="299" y="1460"/>
                  </a:lnTo>
                  <a:lnTo>
                    <a:pt x="305" y="1448"/>
                  </a:lnTo>
                  <a:lnTo>
                    <a:pt x="305" y="1458"/>
                  </a:lnTo>
                  <a:lnTo>
                    <a:pt x="305" y="1460"/>
                  </a:lnTo>
                  <a:lnTo>
                    <a:pt x="307" y="1460"/>
                  </a:lnTo>
                  <a:lnTo>
                    <a:pt x="313" y="1460"/>
                  </a:lnTo>
                  <a:lnTo>
                    <a:pt x="321" y="1456"/>
                  </a:lnTo>
                  <a:lnTo>
                    <a:pt x="341" y="1442"/>
                  </a:lnTo>
                  <a:lnTo>
                    <a:pt x="349" y="1430"/>
                  </a:lnTo>
                  <a:lnTo>
                    <a:pt x="357" y="1418"/>
                  </a:lnTo>
                  <a:lnTo>
                    <a:pt x="367" y="1392"/>
                  </a:lnTo>
                  <a:lnTo>
                    <a:pt x="377" y="1362"/>
                  </a:lnTo>
                  <a:lnTo>
                    <a:pt x="383" y="1348"/>
                  </a:lnTo>
                  <a:lnTo>
                    <a:pt x="391" y="1336"/>
                  </a:lnTo>
                  <a:lnTo>
                    <a:pt x="391" y="1328"/>
                  </a:lnTo>
                  <a:lnTo>
                    <a:pt x="389" y="1322"/>
                  </a:lnTo>
                  <a:lnTo>
                    <a:pt x="381" y="1312"/>
                  </a:lnTo>
                  <a:lnTo>
                    <a:pt x="373" y="1306"/>
                  </a:lnTo>
                  <a:lnTo>
                    <a:pt x="363" y="1300"/>
                  </a:lnTo>
                  <a:lnTo>
                    <a:pt x="375" y="1280"/>
                  </a:lnTo>
                  <a:lnTo>
                    <a:pt x="381" y="1262"/>
                  </a:lnTo>
                  <a:lnTo>
                    <a:pt x="383" y="1246"/>
                  </a:lnTo>
                  <a:lnTo>
                    <a:pt x="383" y="1230"/>
                  </a:lnTo>
                  <a:lnTo>
                    <a:pt x="379" y="1213"/>
                  </a:lnTo>
                  <a:lnTo>
                    <a:pt x="373" y="1197"/>
                  </a:lnTo>
                  <a:lnTo>
                    <a:pt x="367" y="1177"/>
                  </a:lnTo>
                  <a:lnTo>
                    <a:pt x="363" y="1159"/>
                  </a:lnTo>
                  <a:lnTo>
                    <a:pt x="331" y="1163"/>
                  </a:lnTo>
                  <a:lnTo>
                    <a:pt x="317" y="1167"/>
                  </a:lnTo>
                  <a:lnTo>
                    <a:pt x="305" y="1173"/>
                  </a:lnTo>
                  <a:lnTo>
                    <a:pt x="295" y="1181"/>
                  </a:lnTo>
                  <a:lnTo>
                    <a:pt x="289" y="1191"/>
                  </a:lnTo>
                  <a:lnTo>
                    <a:pt x="285" y="1205"/>
                  </a:lnTo>
                  <a:lnTo>
                    <a:pt x="285" y="1222"/>
                  </a:lnTo>
                  <a:lnTo>
                    <a:pt x="269" y="1215"/>
                  </a:lnTo>
                  <a:lnTo>
                    <a:pt x="257" y="1211"/>
                  </a:lnTo>
                  <a:lnTo>
                    <a:pt x="245" y="1215"/>
                  </a:lnTo>
                  <a:lnTo>
                    <a:pt x="227" y="1222"/>
                  </a:lnTo>
                  <a:lnTo>
                    <a:pt x="229" y="1215"/>
                  </a:lnTo>
                  <a:lnTo>
                    <a:pt x="233" y="1209"/>
                  </a:lnTo>
                  <a:lnTo>
                    <a:pt x="239" y="1203"/>
                  </a:lnTo>
                  <a:lnTo>
                    <a:pt x="245" y="1201"/>
                  </a:lnTo>
                  <a:lnTo>
                    <a:pt x="257" y="1193"/>
                  </a:lnTo>
                  <a:lnTo>
                    <a:pt x="261" y="1187"/>
                  </a:lnTo>
                  <a:lnTo>
                    <a:pt x="263" y="1179"/>
                  </a:lnTo>
                  <a:lnTo>
                    <a:pt x="257" y="1183"/>
                  </a:lnTo>
                  <a:lnTo>
                    <a:pt x="251" y="1187"/>
                  </a:lnTo>
                  <a:lnTo>
                    <a:pt x="245" y="1193"/>
                  </a:lnTo>
                  <a:lnTo>
                    <a:pt x="241" y="1201"/>
                  </a:lnTo>
                  <a:lnTo>
                    <a:pt x="247" y="1189"/>
                  </a:lnTo>
                  <a:lnTo>
                    <a:pt x="257" y="1177"/>
                  </a:lnTo>
                  <a:lnTo>
                    <a:pt x="283" y="1151"/>
                  </a:lnTo>
                  <a:lnTo>
                    <a:pt x="297" y="1137"/>
                  </a:lnTo>
                  <a:lnTo>
                    <a:pt x="309" y="1121"/>
                  </a:lnTo>
                  <a:lnTo>
                    <a:pt x="321" y="1105"/>
                  </a:lnTo>
                  <a:lnTo>
                    <a:pt x="327" y="1087"/>
                  </a:lnTo>
                  <a:lnTo>
                    <a:pt x="319" y="1075"/>
                  </a:lnTo>
                  <a:lnTo>
                    <a:pt x="311" y="1067"/>
                  </a:lnTo>
                  <a:lnTo>
                    <a:pt x="291" y="1049"/>
                  </a:lnTo>
                  <a:lnTo>
                    <a:pt x="269" y="1033"/>
                  </a:lnTo>
                  <a:lnTo>
                    <a:pt x="249" y="1015"/>
                  </a:lnTo>
                  <a:close/>
                </a:path>
              </a:pathLst>
            </a:custGeom>
            <a:solidFill>
              <a:srgbClr val="005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1" name="Freeform 52"/>
          <p:cNvSpPr>
            <a:spLocks/>
          </p:cNvSpPr>
          <p:nvPr/>
        </p:nvSpPr>
        <p:spPr bwMode="auto">
          <a:xfrm>
            <a:off x="4926013" y="3852863"/>
            <a:ext cx="538162" cy="312737"/>
          </a:xfrm>
          <a:custGeom>
            <a:avLst/>
            <a:gdLst>
              <a:gd name="T0" fmla="*/ 420864909 w 339"/>
              <a:gd name="T1" fmla="*/ 496469194 h 197"/>
              <a:gd name="T2" fmla="*/ 284776598 w 339"/>
              <a:gd name="T3" fmla="*/ 486388585 h 197"/>
              <a:gd name="T4" fmla="*/ 168849518 w 339"/>
              <a:gd name="T5" fmla="*/ 466227367 h 197"/>
              <a:gd name="T6" fmla="*/ 68043362 w 339"/>
              <a:gd name="T7" fmla="*/ 435985540 h 197"/>
              <a:gd name="T8" fmla="*/ 45362770 w 339"/>
              <a:gd name="T9" fmla="*/ 415824323 h 197"/>
              <a:gd name="T10" fmla="*/ 5040308 w 339"/>
              <a:gd name="T11" fmla="*/ 357861615 h 197"/>
              <a:gd name="T12" fmla="*/ 0 w 339"/>
              <a:gd name="T13" fmla="*/ 307458571 h 197"/>
              <a:gd name="T14" fmla="*/ 15120923 w 339"/>
              <a:gd name="T15" fmla="*/ 282257049 h 197"/>
              <a:gd name="T16" fmla="*/ 45362770 w 339"/>
              <a:gd name="T17" fmla="*/ 257055527 h 197"/>
              <a:gd name="T18" fmla="*/ 93244901 w 339"/>
              <a:gd name="T19" fmla="*/ 246974918 h 197"/>
              <a:gd name="T20" fmla="*/ 123486748 w 339"/>
              <a:gd name="T21" fmla="*/ 246974918 h 197"/>
              <a:gd name="T22" fmla="*/ 123486748 w 339"/>
              <a:gd name="T23" fmla="*/ 176410655 h 197"/>
              <a:gd name="T24" fmla="*/ 133567363 w 339"/>
              <a:gd name="T25" fmla="*/ 126007611 h 197"/>
              <a:gd name="T26" fmla="*/ 153728595 w 339"/>
              <a:gd name="T27" fmla="*/ 100806089 h 197"/>
              <a:gd name="T28" fmla="*/ 189010749 w 339"/>
              <a:gd name="T29" fmla="*/ 90725480 h 197"/>
              <a:gd name="T30" fmla="*/ 239413828 w 339"/>
              <a:gd name="T31" fmla="*/ 95765784 h 197"/>
              <a:gd name="T32" fmla="*/ 304937829 w 339"/>
              <a:gd name="T33" fmla="*/ 136088220 h 197"/>
              <a:gd name="T34" fmla="*/ 304937829 w 339"/>
              <a:gd name="T35" fmla="*/ 110886698 h 197"/>
              <a:gd name="T36" fmla="*/ 320058753 w 339"/>
              <a:gd name="T37" fmla="*/ 60483653 h 197"/>
              <a:gd name="T38" fmla="*/ 345260292 w 339"/>
              <a:gd name="T39" fmla="*/ 25201522 h 197"/>
              <a:gd name="T40" fmla="*/ 370461831 w 339"/>
              <a:gd name="T41" fmla="*/ 5040304 h 197"/>
              <a:gd name="T42" fmla="*/ 410784293 w 339"/>
              <a:gd name="T43" fmla="*/ 0 h 197"/>
              <a:gd name="T44" fmla="*/ 441026140 w 339"/>
              <a:gd name="T45" fmla="*/ 0 h 197"/>
              <a:gd name="T46" fmla="*/ 476308295 w 339"/>
              <a:gd name="T47" fmla="*/ 10080609 h 197"/>
              <a:gd name="T48" fmla="*/ 526711373 w 339"/>
              <a:gd name="T49" fmla="*/ 40322436 h 197"/>
              <a:gd name="T50" fmla="*/ 567033836 w 339"/>
              <a:gd name="T51" fmla="*/ 95765784 h 197"/>
              <a:gd name="T52" fmla="*/ 577114451 w 339"/>
              <a:gd name="T53" fmla="*/ 141128524 h 197"/>
              <a:gd name="T54" fmla="*/ 607356298 w 339"/>
              <a:gd name="T55" fmla="*/ 115927002 h 197"/>
              <a:gd name="T56" fmla="*/ 637598145 w 339"/>
              <a:gd name="T57" fmla="*/ 110886698 h 197"/>
              <a:gd name="T58" fmla="*/ 677920608 w 339"/>
              <a:gd name="T59" fmla="*/ 136088220 h 197"/>
              <a:gd name="T60" fmla="*/ 682960915 w 339"/>
              <a:gd name="T61" fmla="*/ 146168829 h 197"/>
              <a:gd name="T62" fmla="*/ 688001223 w 339"/>
              <a:gd name="T63" fmla="*/ 181450960 h 197"/>
              <a:gd name="T64" fmla="*/ 682960915 w 339"/>
              <a:gd name="T65" fmla="*/ 216733091 h 197"/>
              <a:gd name="T66" fmla="*/ 677920608 w 339"/>
              <a:gd name="T67" fmla="*/ 231854004 h 197"/>
              <a:gd name="T68" fmla="*/ 728323686 w 339"/>
              <a:gd name="T69" fmla="*/ 216733091 h 197"/>
              <a:gd name="T70" fmla="*/ 778726764 w 339"/>
              <a:gd name="T71" fmla="*/ 216733091 h 197"/>
              <a:gd name="T72" fmla="*/ 834170150 w 339"/>
              <a:gd name="T73" fmla="*/ 252015222 h 197"/>
              <a:gd name="T74" fmla="*/ 844250766 w 339"/>
              <a:gd name="T75" fmla="*/ 267136135 h 197"/>
              <a:gd name="T76" fmla="*/ 854331381 w 339"/>
              <a:gd name="T77" fmla="*/ 312498875 h 197"/>
              <a:gd name="T78" fmla="*/ 839210458 w 339"/>
              <a:gd name="T79" fmla="*/ 372982529 h 197"/>
              <a:gd name="T80" fmla="*/ 808968611 w 339"/>
              <a:gd name="T81" fmla="*/ 395663105 h 197"/>
              <a:gd name="T82" fmla="*/ 763605841 w 339"/>
              <a:gd name="T83" fmla="*/ 425904932 h 197"/>
              <a:gd name="T84" fmla="*/ 743444609 w 339"/>
              <a:gd name="T85" fmla="*/ 435985540 h 197"/>
              <a:gd name="T86" fmla="*/ 627517529 w 339"/>
              <a:gd name="T87" fmla="*/ 476307976 h 197"/>
              <a:gd name="T88" fmla="*/ 496469526 w 339"/>
              <a:gd name="T89" fmla="*/ 496469194 h 197"/>
              <a:gd name="T90" fmla="*/ 420864909 w 339"/>
              <a:gd name="T91" fmla="*/ 496469194 h 19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39"/>
              <a:gd name="T139" fmla="*/ 0 h 197"/>
              <a:gd name="T140" fmla="*/ 339 w 339"/>
              <a:gd name="T141" fmla="*/ 197 h 19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39" h="197">
                <a:moveTo>
                  <a:pt x="167" y="197"/>
                </a:moveTo>
                <a:lnTo>
                  <a:pt x="167" y="197"/>
                </a:lnTo>
                <a:lnTo>
                  <a:pt x="151" y="197"/>
                </a:lnTo>
                <a:lnTo>
                  <a:pt x="113" y="193"/>
                </a:lnTo>
                <a:lnTo>
                  <a:pt x="91" y="191"/>
                </a:lnTo>
                <a:lnTo>
                  <a:pt x="67" y="185"/>
                </a:lnTo>
                <a:lnTo>
                  <a:pt x="45" y="179"/>
                </a:lnTo>
                <a:lnTo>
                  <a:pt x="27" y="173"/>
                </a:lnTo>
                <a:lnTo>
                  <a:pt x="18" y="165"/>
                </a:lnTo>
                <a:lnTo>
                  <a:pt x="8" y="153"/>
                </a:lnTo>
                <a:lnTo>
                  <a:pt x="2" y="142"/>
                </a:lnTo>
                <a:lnTo>
                  <a:pt x="0" y="130"/>
                </a:lnTo>
                <a:lnTo>
                  <a:pt x="0" y="122"/>
                </a:lnTo>
                <a:lnTo>
                  <a:pt x="2" y="116"/>
                </a:lnTo>
                <a:lnTo>
                  <a:pt x="6" y="112"/>
                </a:lnTo>
                <a:lnTo>
                  <a:pt x="12" y="106"/>
                </a:lnTo>
                <a:lnTo>
                  <a:pt x="18" y="102"/>
                </a:lnTo>
                <a:lnTo>
                  <a:pt x="27" y="100"/>
                </a:lnTo>
                <a:lnTo>
                  <a:pt x="37" y="98"/>
                </a:lnTo>
                <a:lnTo>
                  <a:pt x="49" y="98"/>
                </a:lnTo>
                <a:lnTo>
                  <a:pt x="49" y="84"/>
                </a:lnTo>
                <a:lnTo>
                  <a:pt x="49" y="70"/>
                </a:lnTo>
                <a:lnTo>
                  <a:pt x="51" y="56"/>
                </a:lnTo>
                <a:lnTo>
                  <a:pt x="53" y="50"/>
                </a:lnTo>
                <a:lnTo>
                  <a:pt x="57" y="44"/>
                </a:lnTo>
                <a:lnTo>
                  <a:pt x="61" y="40"/>
                </a:lnTo>
                <a:lnTo>
                  <a:pt x="67" y="36"/>
                </a:lnTo>
                <a:lnTo>
                  <a:pt x="75" y="36"/>
                </a:lnTo>
                <a:lnTo>
                  <a:pt x="83" y="36"/>
                </a:lnTo>
                <a:lnTo>
                  <a:pt x="95" y="38"/>
                </a:lnTo>
                <a:lnTo>
                  <a:pt x="107" y="44"/>
                </a:lnTo>
                <a:lnTo>
                  <a:pt x="121" y="54"/>
                </a:lnTo>
                <a:lnTo>
                  <a:pt x="121" y="44"/>
                </a:lnTo>
                <a:lnTo>
                  <a:pt x="123" y="34"/>
                </a:lnTo>
                <a:lnTo>
                  <a:pt x="127" y="24"/>
                </a:lnTo>
                <a:lnTo>
                  <a:pt x="133" y="14"/>
                </a:lnTo>
                <a:lnTo>
                  <a:pt x="137" y="10"/>
                </a:lnTo>
                <a:lnTo>
                  <a:pt x="141" y="6"/>
                </a:lnTo>
                <a:lnTo>
                  <a:pt x="147" y="2"/>
                </a:lnTo>
                <a:lnTo>
                  <a:pt x="155" y="0"/>
                </a:lnTo>
                <a:lnTo>
                  <a:pt x="163" y="0"/>
                </a:lnTo>
                <a:lnTo>
                  <a:pt x="175" y="0"/>
                </a:lnTo>
                <a:lnTo>
                  <a:pt x="181" y="2"/>
                </a:lnTo>
                <a:lnTo>
                  <a:pt x="189" y="4"/>
                </a:lnTo>
                <a:lnTo>
                  <a:pt x="199" y="8"/>
                </a:lnTo>
                <a:lnTo>
                  <a:pt x="209" y="16"/>
                </a:lnTo>
                <a:lnTo>
                  <a:pt x="217" y="26"/>
                </a:lnTo>
                <a:lnTo>
                  <a:pt x="225" y="38"/>
                </a:lnTo>
                <a:lnTo>
                  <a:pt x="229" y="56"/>
                </a:lnTo>
                <a:lnTo>
                  <a:pt x="233" y="52"/>
                </a:lnTo>
                <a:lnTo>
                  <a:pt x="241" y="46"/>
                </a:lnTo>
                <a:lnTo>
                  <a:pt x="247" y="44"/>
                </a:lnTo>
                <a:lnTo>
                  <a:pt x="253" y="44"/>
                </a:lnTo>
                <a:lnTo>
                  <a:pt x="261" y="48"/>
                </a:lnTo>
                <a:lnTo>
                  <a:pt x="269" y="54"/>
                </a:lnTo>
                <a:lnTo>
                  <a:pt x="271" y="58"/>
                </a:lnTo>
                <a:lnTo>
                  <a:pt x="273" y="66"/>
                </a:lnTo>
                <a:lnTo>
                  <a:pt x="273" y="72"/>
                </a:lnTo>
                <a:lnTo>
                  <a:pt x="273" y="78"/>
                </a:lnTo>
                <a:lnTo>
                  <a:pt x="271" y="86"/>
                </a:lnTo>
                <a:lnTo>
                  <a:pt x="269" y="92"/>
                </a:lnTo>
                <a:lnTo>
                  <a:pt x="275" y="90"/>
                </a:lnTo>
                <a:lnTo>
                  <a:pt x="289" y="86"/>
                </a:lnTo>
                <a:lnTo>
                  <a:pt x="299" y="84"/>
                </a:lnTo>
                <a:lnTo>
                  <a:pt x="309" y="86"/>
                </a:lnTo>
                <a:lnTo>
                  <a:pt x="321" y="92"/>
                </a:lnTo>
                <a:lnTo>
                  <a:pt x="331" y="100"/>
                </a:lnTo>
                <a:lnTo>
                  <a:pt x="335" y="106"/>
                </a:lnTo>
                <a:lnTo>
                  <a:pt x="337" y="114"/>
                </a:lnTo>
                <a:lnTo>
                  <a:pt x="339" y="124"/>
                </a:lnTo>
                <a:lnTo>
                  <a:pt x="337" y="136"/>
                </a:lnTo>
                <a:lnTo>
                  <a:pt x="333" y="148"/>
                </a:lnTo>
                <a:lnTo>
                  <a:pt x="327" y="153"/>
                </a:lnTo>
                <a:lnTo>
                  <a:pt x="321" y="157"/>
                </a:lnTo>
                <a:lnTo>
                  <a:pt x="313" y="163"/>
                </a:lnTo>
                <a:lnTo>
                  <a:pt x="303" y="169"/>
                </a:lnTo>
                <a:lnTo>
                  <a:pt x="295" y="173"/>
                </a:lnTo>
                <a:lnTo>
                  <a:pt x="269" y="183"/>
                </a:lnTo>
                <a:lnTo>
                  <a:pt x="249" y="189"/>
                </a:lnTo>
                <a:lnTo>
                  <a:pt x="225" y="193"/>
                </a:lnTo>
                <a:lnTo>
                  <a:pt x="197" y="197"/>
                </a:lnTo>
                <a:lnTo>
                  <a:pt x="167" y="197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2" name="Group 64"/>
          <p:cNvGrpSpPr>
            <a:grpSpLocks/>
          </p:cNvGrpSpPr>
          <p:nvPr/>
        </p:nvGrpSpPr>
        <p:grpSpPr bwMode="auto">
          <a:xfrm>
            <a:off x="4954588" y="4146550"/>
            <a:ext cx="417512" cy="273050"/>
            <a:chOff x="4814888" y="4184650"/>
            <a:chExt cx="417512" cy="273050"/>
          </a:xfrm>
        </p:grpSpPr>
        <p:sp>
          <p:nvSpPr>
            <p:cNvPr id="9255" name="Freeform 53"/>
            <p:cNvSpPr>
              <a:spLocks/>
            </p:cNvSpPr>
            <p:nvPr/>
          </p:nvSpPr>
          <p:spPr bwMode="auto">
            <a:xfrm>
              <a:off x="4911725" y="4279900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15120938 h 44"/>
                <a:gd name="T6" fmla="*/ 5040313 w 24"/>
                <a:gd name="T7" fmla="*/ 55443438 h 44"/>
                <a:gd name="T8" fmla="*/ 0 w 24"/>
                <a:gd name="T9" fmla="*/ 75604688 h 44"/>
                <a:gd name="T10" fmla="*/ 0 w 24"/>
                <a:gd name="T11" fmla="*/ 90725625 h 44"/>
                <a:gd name="T12" fmla="*/ 10080625 w 24"/>
                <a:gd name="T13" fmla="*/ 105846563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10886875 h 44"/>
                <a:gd name="T20" fmla="*/ 50403125 w 24"/>
                <a:gd name="T21" fmla="*/ 105846563 h 44"/>
                <a:gd name="T22" fmla="*/ 55443438 w 24"/>
                <a:gd name="T23" fmla="*/ 95765938 h 44"/>
                <a:gd name="T24" fmla="*/ 60483750 w 24"/>
                <a:gd name="T25" fmla="*/ 80645000 h 44"/>
                <a:gd name="T26" fmla="*/ 60483750 w 24"/>
                <a:gd name="T27" fmla="*/ 60483750 h 44"/>
                <a:gd name="T28" fmla="*/ 50403125 w 24"/>
                <a:gd name="T29" fmla="*/ 35282188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2" y="38"/>
                  </a:lnTo>
                  <a:lnTo>
                    <a:pt x="24" y="32"/>
                  </a:lnTo>
                  <a:lnTo>
                    <a:pt x="24" y="24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54"/>
            <p:cNvSpPr>
              <a:spLocks/>
            </p:cNvSpPr>
            <p:nvPr/>
          </p:nvSpPr>
          <p:spPr bwMode="auto">
            <a:xfrm>
              <a:off x="5099050" y="4283075"/>
              <a:ext cx="41275" cy="69850"/>
            </a:xfrm>
            <a:custGeom>
              <a:avLst/>
              <a:gdLst>
                <a:gd name="T0" fmla="*/ 35282188 w 26"/>
                <a:gd name="T1" fmla="*/ 0 h 44"/>
                <a:gd name="T2" fmla="*/ 35282188 w 26"/>
                <a:gd name="T3" fmla="*/ 0 h 44"/>
                <a:gd name="T4" fmla="*/ 25201563 w 26"/>
                <a:gd name="T5" fmla="*/ 15120938 h 44"/>
                <a:gd name="T6" fmla="*/ 5040313 w 26"/>
                <a:gd name="T7" fmla="*/ 55443438 h 44"/>
                <a:gd name="T8" fmla="*/ 0 w 26"/>
                <a:gd name="T9" fmla="*/ 75604688 h 44"/>
                <a:gd name="T10" fmla="*/ 5040313 w 26"/>
                <a:gd name="T11" fmla="*/ 90725625 h 44"/>
                <a:gd name="T12" fmla="*/ 15120938 w 26"/>
                <a:gd name="T13" fmla="*/ 105846563 h 44"/>
                <a:gd name="T14" fmla="*/ 35282188 w 26"/>
                <a:gd name="T15" fmla="*/ 110886875 h 44"/>
                <a:gd name="T16" fmla="*/ 35282188 w 26"/>
                <a:gd name="T17" fmla="*/ 110886875 h 44"/>
                <a:gd name="T18" fmla="*/ 45362813 w 26"/>
                <a:gd name="T19" fmla="*/ 110886875 h 44"/>
                <a:gd name="T20" fmla="*/ 50403125 w 26"/>
                <a:gd name="T21" fmla="*/ 105846563 h 44"/>
                <a:gd name="T22" fmla="*/ 60483750 w 26"/>
                <a:gd name="T23" fmla="*/ 95765938 h 44"/>
                <a:gd name="T24" fmla="*/ 65524063 w 26"/>
                <a:gd name="T25" fmla="*/ 85685313 h 44"/>
                <a:gd name="T26" fmla="*/ 65524063 w 26"/>
                <a:gd name="T27" fmla="*/ 65524063 h 44"/>
                <a:gd name="T28" fmla="*/ 55443438 w 26"/>
                <a:gd name="T29" fmla="*/ 35282188 h 44"/>
                <a:gd name="T30" fmla="*/ 35282188 w 26"/>
                <a:gd name="T31" fmla="*/ 0 h 44"/>
                <a:gd name="T32" fmla="*/ 35282188 w 26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4"/>
                <a:gd name="T53" fmla="*/ 26 w 26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4">
                  <a:moveTo>
                    <a:pt x="14" y="0"/>
                  </a:moveTo>
                  <a:lnTo>
                    <a:pt x="14" y="0"/>
                  </a:lnTo>
                  <a:lnTo>
                    <a:pt x="10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6" y="42"/>
                  </a:lnTo>
                  <a:lnTo>
                    <a:pt x="14" y="44"/>
                  </a:lnTo>
                  <a:lnTo>
                    <a:pt x="18" y="44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6" y="34"/>
                  </a:lnTo>
                  <a:lnTo>
                    <a:pt x="26" y="26"/>
                  </a:lnTo>
                  <a:lnTo>
                    <a:pt x="22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55"/>
            <p:cNvSpPr>
              <a:spLocks/>
            </p:cNvSpPr>
            <p:nvPr/>
          </p:nvSpPr>
          <p:spPr bwMode="auto">
            <a:xfrm>
              <a:off x="5000625" y="4219575"/>
              <a:ext cx="41275" cy="69850"/>
            </a:xfrm>
            <a:custGeom>
              <a:avLst/>
              <a:gdLst>
                <a:gd name="T0" fmla="*/ 35282188 w 26"/>
                <a:gd name="T1" fmla="*/ 0 h 44"/>
                <a:gd name="T2" fmla="*/ 35282188 w 26"/>
                <a:gd name="T3" fmla="*/ 0 h 44"/>
                <a:gd name="T4" fmla="*/ 25201563 w 26"/>
                <a:gd name="T5" fmla="*/ 20161250 h 44"/>
                <a:gd name="T6" fmla="*/ 5040313 w 26"/>
                <a:gd name="T7" fmla="*/ 55443438 h 44"/>
                <a:gd name="T8" fmla="*/ 0 w 26"/>
                <a:gd name="T9" fmla="*/ 75604688 h 44"/>
                <a:gd name="T10" fmla="*/ 0 w 26"/>
                <a:gd name="T11" fmla="*/ 95765938 h 44"/>
                <a:gd name="T12" fmla="*/ 10080625 w 26"/>
                <a:gd name="T13" fmla="*/ 105846563 h 44"/>
                <a:gd name="T14" fmla="*/ 30241875 w 26"/>
                <a:gd name="T15" fmla="*/ 110886875 h 44"/>
                <a:gd name="T16" fmla="*/ 30241875 w 26"/>
                <a:gd name="T17" fmla="*/ 110886875 h 44"/>
                <a:gd name="T18" fmla="*/ 40322500 w 26"/>
                <a:gd name="T19" fmla="*/ 110886875 h 44"/>
                <a:gd name="T20" fmla="*/ 50403125 w 26"/>
                <a:gd name="T21" fmla="*/ 105846563 h 44"/>
                <a:gd name="T22" fmla="*/ 60483750 w 26"/>
                <a:gd name="T23" fmla="*/ 100806250 h 44"/>
                <a:gd name="T24" fmla="*/ 65524063 w 26"/>
                <a:gd name="T25" fmla="*/ 85685313 h 44"/>
                <a:gd name="T26" fmla="*/ 65524063 w 26"/>
                <a:gd name="T27" fmla="*/ 65524063 h 44"/>
                <a:gd name="T28" fmla="*/ 55443438 w 26"/>
                <a:gd name="T29" fmla="*/ 40322500 h 44"/>
                <a:gd name="T30" fmla="*/ 35282188 w 26"/>
                <a:gd name="T31" fmla="*/ 0 h 44"/>
                <a:gd name="T32" fmla="*/ 35282188 w 26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4"/>
                <a:gd name="T53" fmla="*/ 26 w 26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4">
                  <a:moveTo>
                    <a:pt x="14" y="0"/>
                  </a:moveTo>
                  <a:lnTo>
                    <a:pt x="14" y="0"/>
                  </a:lnTo>
                  <a:lnTo>
                    <a:pt x="10" y="8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4" y="40"/>
                  </a:lnTo>
                  <a:lnTo>
                    <a:pt x="26" y="34"/>
                  </a:lnTo>
                  <a:lnTo>
                    <a:pt x="26" y="26"/>
                  </a:lnTo>
                  <a:lnTo>
                    <a:pt x="22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56"/>
            <p:cNvSpPr>
              <a:spLocks/>
            </p:cNvSpPr>
            <p:nvPr/>
          </p:nvSpPr>
          <p:spPr bwMode="auto">
            <a:xfrm>
              <a:off x="5172075" y="4191000"/>
              <a:ext cx="41275" cy="69850"/>
            </a:xfrm>
            <a:custGeom>
              <a:avLst/>
              <a:gdLst>
                <a:gd name="T0" fmla="*/ 35282188 w 26"/>
                <a:gd name="T1" fmla="*/ 0 h 44"/>
                <a:gd name="T2" fmla="*/ 35282188 w 26"/>
                <a:gd name="T3" fmla="*/ 0 h 44"/>
                <a:gd name="T4" fmla="*/ 25201563 w 26"/>
                <a:gd name="T5" fmla="*/ 15120938 h 44"/>
                <a:gd name="T6" fmla="*/ 5040313 w 26"/>
                <a:gd name="T7" fmla="*/ 50403125 h 44"/>
                <a:gd name="T8" fmla="*/ 0 w 26"/>
                <a:gd name="T9" fmla="*/ 70564375 h 44"/>
                <a:gd name="T10" fmla="*/ 5040313 w 26"/>
                <a:gd name="T11" fmla="*/ 90725625 h 44"/>
                <a:gd name="T12" fmla="*/ 15120938 w 26"/>
                <a:gd name="T13" fmla="*/ 105846563 h 44"/>
                <a:gd name="T14" fmla="*/ 35282188 w 26"/>
                <a:gd name="T15" fmla="*/ 110886875 h 44"/>
                <a:gd name="T16" fmla="*/ 35282188 w 26"/>
                <a:gd name="T17" fmla="*/ 110886875 h 44"/>
                <a:gd name="T18" fmla="*/ 45362813 w 26"/>
                <a:gd name="T19" fmla="*/ 105846563 h 44"/>
                <a:gd name="T20" fmla="*/ 50403125 w 26"/>
                <a:gd name="T21" fmla="*/ 100806250 h 44"/>
                <a:gd name="T22" fmla="*/ 60483750 w 26"/>
                <a:gd name="T23" fmla="*/ 95765938 h 44"/>
                <a:gd name="T24" fmla="*/ 65524063 w 26"/>
                <a:gd name="T25" fmla="*/ 80645000 h 44"/>
                <a:gd name="T26" fmla="*/ 65524063 w 26"/>
                <a:gd name="T27" fmla="*/ 60483750 h 44"/>
                <a:gd name="T28" fmla="*/ 55443438 w 26"/>
                <a:gd name="T29" fmla="*/ 35282188 h 44"/>
                <a:gd name="T30" fmla="*/ 35282188 w 26"/>
                <a:gd name="T31" fmla="*/ 0 h 44"/>
                <a:gd name="T32" fmla="*/ 35282188 w 26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4"/>
                <a:gd name="T53" fmla="*/ 26 w 26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4">
                  <a:moveTo>
                    <a:pt x="14" y="0"/>
                  </a:moveTo>
                  <a:lnTo>
                    <a:pt x="14" y="0"/>
                  </a:lnTo>
                  <a:lnTo>
                    <a:pt x="10" y="6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2" y="36"/>
                  </a:lnTo>
                  <a:lnTo>
                    <a:pt x="6" y="42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0"/>
                  </a:lnTo>
                  <a:lnTo>
                    <a:pt x="24" y="38"/>
                  </a:lnTo>
                  <a:lnTo>
                    <a:pt x="26" y="32"/>
                  </a:lnTo>
                  <a:lnTo>
                    <a:pt x="26" y="24"/>
                  </a:lnTo>
                  <a:lnTo>
                    <a:pt x="22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57"/>
            <p:cNvSpPr>
              <a:spLocks/>
            </p:cNvSpPr>
            <p:nvPr/>
          </p:nvSpPr>
          <p:spPr bwMode="auto">
            <a:xfrm>
              <a:off x="4824413" y="4184650"/>
              <a:ext cx="39687" cy="69850"/>
            </a:xfrm>
            <a:custGeom>
              <a:avLst/>
              <a:gdLst>
                <a:gd name="T0" fmla="*/ 32760825 w 25"/>
                <a:gd name="T1" fmla="*/ 0 h 44"/>
                <a:gd name="T2" fmla="*/ 32760825 w 25"/>
                <a:gd name="T3" fmla="*/ 0 h 44"/>
                <a:gd name="T4" fmla="*/ 22680327 w 25"/>
                <a:gd name="T5" fmla="*/ 20161250 h 44"/>
                <a:gd name="T6" fmla="*/ 2519331 w 25"/>
                <a:gd name="T7" fmla="*/ 55443438 h 44"/>
                <a:gd name="T8" fmla="*/ 0 w 25"/>
                <a:gd name="T9" fmla="*/ 75604688 h 44"/>
                <a:gd name="T10" fmla="*/ 2519331 w 25"/>
                <a:gd name="T11" fmla="*/ 95765938 h 44"/>
                <a:gd name="T12" fmla="*/ 7559580 w 25"/>
                <a:gd name="T13" fmla="*/ 105846563 h 44"/>
                <a:gd name="T14" fmla="*/ 27720576 w 25"/>
                <a:gd name="T15" fmla="*/ 110886875 h 44"/>
                <a:gd name="T16" fmla="*/ 27720576 w 25"/>
                <a:gd name="T17" fmla="*/ 110886875 h 44"/>
                <a:gd name="T18" fmla="*/ 42841323 w 25"/>
                <a:gd name="T19" fmla="*/ 110886875 h 44"/>
                <a:gd name="T20" fmla="*/ 47881572 w 25"/>
                <a:gd name="T21" fmla="*/ 105846563 h 44"/>
                <a:gd name="T22" fmla="*/ 57962070 w 25"/>
                <a:gd name="T23" fmla="*/ 100806250 h 44"/>
                <a:gd name="T24" fmla="*/ 63002319 w 25"/>
                <a:gd name="T25" fmla="*/ 85685313 h 44"/>
                <a:gd name="T26" fmla="*/ 63002319 w 25"/>
                <a:gd name="T27" fmla="*/ 65524063 h 44"/>
                <a:gd name="T28" fmla="*/ 52921821 w 25"/>
                <a:gd name="T29" fmla="*/ 40322500 h 44"/>
                <a:gd name="T30" fmla="*/ 32760825 w 25"/>
                <a:gd name="T31" fmla="*/ 0 h 44"/>
                <a:gd name="T32" fmla="*/ 32760825 w 25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44"/>
                <a:gd name="T53" fmla="*/ 25 w 25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44">
                  <a:moveTo>
                    <a:pt x="13" y="0"/>
                  </a:moveTo>
                  <a:lnTo>
                    <a:pt x="13" y="0"/>
                  </a:lnTo>
                  <a:lnTo>
                    <a:pt x="9" y="8"/>
                  </a:lnTo>
                  <a:lnTo>
                    <a:pt x="1" y="22"/>
                  </a:lnTo>
                  <a:lnTo>
                    <a:pt x="0" y="30"/>
                  </a:lnTo>
                  <a:lnTo>
                    <a:pt x="1" y="38"/>
                  </a:lnTo>
                  <a:lnTo>
                    <a:pt x="3" y="42"/>
                  </a:lnTo>
                  <a:lnTo>
                    <a:pt x="11" y="44"/>
                  </a:lnTo>
                  <a:lnTo>
                    <a:pt x="17" y="44"/>
                  </a:lnTo>
                  <a:lnTo>
                    <a:pt x="19" y="42"/>
                  </a:lnTo>
                  <a:lnTo>
                    <a:pt x="23" y="40"/>
                  </a:lnTo>
                  <a:lnTo>
                    <a:pt x="25" y="34"/>
                  </a:lnTo>
                  <a:lnTo>
                    <a:pt x="25" y="26"/>
                  </a:lnTo>
                  <a:lnTo>
                    <a:pt x="21" y="16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Freeform 58"/>
            <p:cNvSpPr>
              <a:spLocks/>
            </p:cNvSpPr>
            <p:nvPr/>
          </p:nvSpPr>
          <p:spPr bwMode="auto">
            <a:xfrm>
              <a:off x="4899025" y="4384675"/>
              <a:ext cx="41275" cy="69850"/>
            </a:xfrm>
            <a:custGeom>
              <a:avLst/>
              <a:gdLst>
                <a:gd name="T0" fmla="*/ 30241875 w 26"/>
                <a:gd name="T1" fmla="*/ 0 h 44"/>
                <a:gd name="T2" fmla="*/ 30241875 w 26"/>
                <a:gd name="T3" fmla="*/ 0 h 44"/>
                <a:gd name="T4" fmla="*/ 20161250 w 26"/>
                <a:gd name="T5" fmla="*/ 15120938 h 44"/>
                <a:gd name="T6" fmla="*/ 5040313 w 26"/>
                <a:gd name="T7" fmla="*/ 55443438 h 44"/>
                <a:gd name="T8" fmla="*/ 0 w 26"/>
                <a:gd name="T9" fmla="*/ 75604688 h 44"/>
                <a:gd name="T10" fmla="*/ 0 w 26"/>
                <a:gd name="T11" fmla="*/ 90725625 h 44"/>
                <a:gd name="T12" fmla="*/ 10080625 w 26"/>
                <a:gd name="T13" fmla="*/ 105846563 h 44"/>
                <a:gd name="T14" fmla="*/ 30241875 w 26"/>
                <a:gd name="T15" fmla="*/ 110886875 h 44"/>
                <a:gd name="T16" fmla="*/ 30241875 w 26"/>
                <a:gd name="T17" fmla="*/ 110886875 h 44"/>
                <a:gd name="T18" fmla="*/ 40322500 w 26"/>
                <a:gd name="T19" fmla="*/ 110886875 h 44"/>
                <a:gd name="T20" fmla="*/ 50403125 w 26"/>
                <a:gd name="T21" fmla="*/ 105846563 h 44"/>
                <a:gd name="T22" fmla="*/ 60483750 w 26"/>
                <a:gd name="T23" fmla="*/ 95765938 h 44"/>
                <a:gd name="T24" fmla="*/ 65524063 w 26"/>
                <a:gd name="T25" fmla="*/ 80645000 h 44"/>
                <a:gd name="T26" fmla="*/ 60483750 w 26"/>
                <a:gd name="T27" fmla="*/ 65524063 h 44"/>
                <a:gd name="T28" fmla="*/ 50403125 w 26"/>
                <a:gd name="T29" fmla="*/ 35282188 h 44"/>
                <a:gd name="T30" fmla="*/ 30241875 w 26"/>
                <a:gd name="T31" fmla="*/ 0 h 44"/>
                <a:gd name="T32" fmla="*/ 30241875 w 26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4"/>
                <a:gd name="T53" fmla="*/ 26 w 26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6" y="32"/>
                  </a:lnTo>
                  <a:lnTo>
                    <a:pt x="24" y="26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Freeform 59"/>
            <p:cNvSpPr>
              <a:spLocks/>
            </p:cNvSpPr>
            <p:nvPr/>
          </p:nvSpPr>
          <p:spPr bwMode="auto">
            <a:xfrm>
              <a:off x="5089525" y="4387850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20161250 h 44"/>
                <a:gd name="T6" fmla="*/ 5040313 w 24"/>
                <a:gd name="T7" fmla="*/ 55443438 h 44"/>
                <a:gd name="T8" fmla="*/ 0 w 24"/>
                <a:gd name="T9" fmla="*/ 75604688 h 44"/>
                <a:gd name="T10" fmla="*/ 0 w 24"/>
                <a:gd name="T11" fmla="*/ 95765938 h 44"/>
                <a:gd name="T12" fmla="*/ 10080625 w 24"/>
                <a:gd name="T13" fmla="*/ 105846563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10886875 h 44"/>
                <a:gd name="T20" fmla="*/ 50403125 w 24"/>
                <a:gd name="T21" fmla="*/ 105846563 h 44"/>
                <a:gd name="T22" fmla="*/ 55443438 w 24"/>
                <a:gd name="T23" fmla="*/ 95765938 h 44"/>
                <a:gd name="T24" fmla="*/ 60483750 w 24"/>
                <a:gd name="T25" fmla="*/ 85685313 h 44"/>
                <a:gd name="T26" fmla="*/ 60483750 w 24"/>
                <a:gd name="T27" fmla="*/ 65524063 h 44"/>
                <a:gd name="T28" fmla="*/ 50403125 w 24"/>
                <a:gd name="T29" fmla="*/ 35282188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8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2" y="38"/>
                  </a:lnTo>
                  <a:lnTo>
                    <a:pt x="24" y="34"/>
                  </a:lnTo>
                  <a:lnTo>
                    <a:pt x="24" y="26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Freeform 60"/>
            <p:cNvSpPr>
              <a:spLocks/>
            </p:cNvSpPr>
            <p:nvPr/>
          </p:nvSpPr>
          <p:spPr bwMode="auto">
            <a:xfrm>
              <a:off x="4991100" y="4327525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15120938 h 44"/>
                <a:gd name="T6" fmla="*/ 5040313 w 24"/>
                <a:gd name="T7" fmla="*/ 50403125 h 44"/>
                <a:gd name="T8" fmla="*/ 0 w 24"/>
                <a:gd name="T9" fmla="*/ 70564375 h 44"/>
                <a:gd name="T10" fmla="*/ 0 w 24"/>
                <a:gd name="T11" fmla="*/ 90725625 h 44"/>
                <a:gd name="T12" fmla="*/ 10080625 w 24"/>
                <a:gd name="T13" fmla="*/ 100806250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05846563 h 44"/>
                <a:gd name="T20" fmla="*/ 50403125 w 24"/>
                <a:gd name="T21" fmla="*/ 100806250 h 44"/>
                <a:gd name="T22" fmla="*/ 55443438 w 24"/>
                <a:gd name="T23" fmla="*/ 95765938 h 44"/>
                <a:gd name="T24" fmla="*/ 60483750 w 24"/>
                <a:gd name="T25" fmla="*/ 80645000 h 44"/>
                <a:gd name="T26" fmla="*/ 60483750 w 24"/>
                <a:gd name="T27" fmla="*/ 60483750 h 44"/>
                <a:gd name="T28" fmla="*/ 50403125 w 24"/>
                <a:gd name="T29" fmla="*/ 35282188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4" y="40"/>
                  </a:lnTo>
                  <a:lnTo>
                    <a:pt x="12" y="44"/>
                  </a:lnTo>
                  <a:lnTo>
                    <a:pt x="16" y="42"/>
                  </a:lnTo>
                  <a:lnTo>
                    <a:pt x="20" y="40"/>
                  </a:lnTo>
                  <a:lnTo>
                    <a:pt x="22" y="38"/>
                  </a:lnTo>
                  <a:lnTo>
                    <a:pt x="24" y="32"/>
                  </a:lnTo>
                  <a:lnTo>
                    <a:pt x="24" y="24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61"/>
            <p:cNvSpPr>
              <a:spLocks/>
            </p:cNvSpPr>
            <p:nvPr/>
          </p:nvSpPr>
          <p:spPr bwMode="auto">
            <a:xfrm>
              <a:off x="5194300" y="4308475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15120938 h 44"/>
                <a:gd name="T6" fmla="*/ 5040313 w 24"/>
                <a:gd name="T7" fmla="*/ 55443438 h 44"/>
                <a:gd name="T8" fmla="*/ 0 w 24"/>
                <a:gd name="T9" fmla="*/ 75604688 h 44"/>
                <a:gd name="T10" fmla="*/ 0 w 24"/>
                <a:gd name="T11" fmla="*/ 90725625 h 44"/>
                <a:gd name="T12" fmla="*/ 10080625 w 24"/>
                <a:gd name="T13" fmla="*/ 105846563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05846563 h 44"/>
                <a:gd name="T20" fmla="*/ 50403125 w 24"/>
                <a:gd name="T21" fmla="*/ 105846563 h 44"/>
                <a:gd name="T22" fmla="*/ 55443438 w 24"/>
                <a:gd name="T23" fmla="*/ 95765938 h 44"/>
                <a:gd name="T24" fmla="*/ 60483750 w 24"/>
                <a:gd name="T25" fmla="*/ 80645000 h 44"/>
                <a:gd name="T26" fmla="*/ 60483750 w 24"/>
                <a:gd name="T27" fmla="*/ 60483750 h 44"/>
                <a:gd name="T28" fmla="*/ 50403125 w 24"/>
                <a:gd name="T29" fmla="*/ 35282188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2"/>
                  </a:lnTo>
                  <a:lnTo>
                    <a:pt x="20" y="42"/>
                  </a:lnTo>
                  <a:lnTo>
                    <a:pt x="22" y="38"/>
                  </a:lnTo>
                  <a:lnTo>
                    <a:pt x="24" y="32"/>
                  </a:lnTo>
                  <a:lnTo>
                    <a:pt x="24" y="24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62"/>
            <p:cNvSpPr>
              <a:spLocks/>
            </p:cNvSpPr>
            <p:nvPr/>
          </p:nvSpPr>
          <p:spPr bwMode="auto">
            <a:xfrm>
              <a:off x="4814888" y="4289425"/>
              <a:ext cx="36512" cy="73025"/>
            </a:xfrm>
            <a:custGeom>
              <a:avLst/>
              <a:gdLst>
                <a:gd name="T0" fmla="*/ 27720545 w 23"/>
                <a:gd name="T1" fmla="*/ 0 h 46"/>
                <a:gd name="T2" fmla="*/ 27720545 w 23"/>
                <a:gd name="T3" fmla="*/ 0 h 46"/>
                <a:gd name="T4" fmla="*/ 17640058 w 23"/>
                <a:gd name="T5" fmla="*/ 20161250 h 46"/>
                <a:gd name="T6" fmla="*/ 5040243 w 23"/>
                <a:gd name="T7" fmla="*/ 55443438 h 46"/>
                <a:gd name="T8" fmla="*/ 0 w 23"/>
                <a:gd name="T9" fmla="*/ 75604688 h 46"/>
                <a:gd name="T10" fmla="*/ 0 w 23"/>
                <a:gd name="T11" fmla="*/ 95765938 h 46"/>
                <a:gd name="T12" fmla="*/ 10080487 w 23"/>
                <a:gd name="T13" fmla="*/ 105846563 h 46"/>
                <a:gd name="T14" fmla="*/ 27720545 w 23"/>
                <a:gd name="T15" fmla="*/ 115927188 h 46"/>
                <a:gd name="T16" fmla="*/ 27720545 w 23"/>
                <a:gd name="T17" fmla="*/ 115927188 h 46"/>
                <a:gd name="T18" fmla="*/ 37801032 w 23"/>
                <a:gd name="T19" fmla="*/ 110886875 h 46"/>
                <a:gd name="T20" fmla="*/ 47881519 w 23"/>
                <a:gd name="T21" fmla="*/ 105846563 h 46"/>
                <a:gd name="T22" fmla="*/ 52921763 w 23"/>
                <a:gd name="T23" fmla="*/ 100806250 h 46"/>
                <a:gd name="T24" fmla="*/ 57962006 w 23"/>
                <a:gd name="T25" fmla="*/ 85685313 h 46"/>
                <a:gd name="T26" fmla="*/ 57962006 w 23"/>
                <a:gd name="T27" fmla="*/ 65524063 h 46"/>
                <a:gd name="T28" fmla="*/ 47881519 w 23"/>
                <a:gd name="T29" fmla="*/ 40322500 h 46"/>
                <a:gd name="T30" fmla="*/ 27720545 w 23"/>
                <a:gd name="T31" fmla="*/ 0 h 46"/>
                <a:gd name="T32" fmla="*/ 27720545 w 23"/>
                <a:gd name="T33" fmla="*/ 0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46"/>
                <a:gd name="T53" fmla="*/ 23 w 23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46">
                  <a:moveTo>
                    <a:pt x="11" y="0"/>
                  </a:moveTo>
                  <a:lnTo>
                    <a:pt x="11" y="0"/>
                  </a:lnTo>
                  <a:lnTo>
                    <a:pt x="7" y="8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4" y="42"/>
                  </a:lnTo>
                  <a:lnTo>
                    <a:pt x="11" y="46"/>
                  </a:lnTo>
                  <a:lnTo>
                    <a:pt x="15" y="44"/>
                  </a:lnTo>
                  <a:lnTo>
                    <a:pt x="19" y="42"/>
                  </a:lnTo>
                  <a:lnTo>
                    <a:pt x="21" y="40"/>
                  </a:lnTo>
                  <a:lnTo>
                    <a:pt x="23" y="34"/>
                  </a:lnTo>
                  <a:lnTo>
                    <a:pt x="23" y="26"/>
                  </a:lnTo>
                  <a:lnTo>
                    <a:pt x="19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3" name="Freeform 63"/>
          <p:cNvSpPr>
            <a:spLocks/>
          </p:cNvSpPr>
          <p:nvPr/>
        </p:nvSpPr>
        <p:spPr bwMode="auto">
          <a:xfrm>
            <a:off x="4665663" y="4757738"/>
            <a:ext cx="190500" cy="190500"/>
          </a:xfrm>
          <a:custGeom>
            <a:avLst/>
            <a:gdLst>
              <a:gd name="T0" fmla="*/ 302418750 w 120"/>
              <a:gd name="T1" fmla="*/ 151209375 h 120"/>
              <a:gd name="T2" fmla="*/ 302418750 w 120"/>
              <a:gd name="T3" fmla="*/ 151209375 h 120"/>
              <a:gd name="T4" fmla="*/ 302418750 w 120"/>
              <a:gd name="T5" fmla="*/ 181451250 h 120"/>
              <a:gd name="T6" fmla="*/ 292338125 w 120"/>
              <a:gd name="T7" fmla="*/ 211693125 h 120"/>
              <a:gd name="T8" fmla="*/ 277217188 w 120"/>
              <a:gd name="T9" fmla="*/ 236894688 h 120"/>
              <a:gd name="T10" fmla="*/ 262096250 w 120"/>
              <a:gd name="T11" fmla="*/ 257055938 h 120"/>
              <a:gd name="T12" fmla="*/ 236894688 w 120"/>
              <a:gd name="T13" fmla="*/ 277217188 h 120"/>
              <a:gd name="T14" fmla="*/ 211693125 w 120"/>
              <a:gd name="T15" fmla="*/ 292338125 h 120"/>
              <a:gd name="T16" fmla="*/ 181451250 w 120"/>
              <a:gd name="T17" fmla="*/ 302418750 h 120"/>
              <a:gd name="T18" fmla="*/ 151209375 w 120"/>
              <a:gd name="T19" fmla="*/ 302418750 h 120"/>
              <a:gd name="T20" fmla="*/ 151209375 w 120"/>
              <a:gd name="T21" fmla="*/ 302418750 h 120"/>
              <a:gd name="T22" fmla="*/ 120967500 w 120"/>
              <a:gd name="T23" fmla="*/ 302418750 h 120"/>
              <a:gd name="T24" fmla="*/ 95765938 w 120"/>
              <a:gd name="T25" fmla="*/ 292338125 h 120"/>
              <a:gd name="T26" fmla="*/ 70564375 w 120"/>
              <a:gd name="T27" fmla="*/ 277217188 h 120"/>
              <a:gd name="T28" fmla="*/ 45362813 w 120"/>
              <a:gd name="T29" fmla="*/ 257055938 h 120"/>
              <a:gd name="T30" fmla="*/ 25201563 w 120"/>
              <a:gd name="T31" fmla="*/ 236894688 h 120"/>
              <a:gd name="T32" fmla="*/ 15120938 w 120"/>
              <a:gd name="T33" fmla="*/ 211693125 h 120"/>
              <a:gd name="T34" fmla="*/ 5040313 w 120"/>
              <a:gd name="T35" fmla="*/ 181451250 h 120"/>
              <a:gd name="T36" fmla="*/ 0 w 120"/>
              <a:gd name="T37" fmla="*/ 151209375 h 120"/>
              <a:gd name="T38" fmla="*/ 0 w 120"/>
              <a:gd name="T39" fmla="*/ 151209375 h 120"/>
              <a:gd name="T40" fmla="*/ 5040313 w 120"/>
              <a:gd name="T41" fmla="*/ 120967500 h 120"/>
              <a:gd name="T42" fmla="*/ 15120938 w 120"/>
              <a:gd name="T43" fmla="*/ 90725625 h 120"/>
              <a:gd name="T44" fmla="*/ 25201563 w 120"/>
              <a:gd name="T45" fmla="*/ 65524063 h 120"/>
              <a:gd name="T46" fmla="*/ 45362813 w 120"/>
              <a:gd name="T47" fmla="*/ 45362813 h 120"/>
              <a:gd name="T48" fmla="*/ 70564375 w 120"/>
              <a:gd name="T49" fmla="*/ 25201563 h 120"/>
              <a:gd name="T50" fmla="*/ 95765938 w 120"/>
              <a:gd name="T51" fmla="*/ 10080625 h 120"/>
              <a:gd name="T52" fmla="*/ 120967500 w 120"/>
              <a:gd name="T53" fmla="*/ 5040313 h 120"/>
              <a:gd name="T54" fmla="*/ 151209375 w 120"/>
              <a:gd name="T55" fmla="*/ 0 h 120"/>
              <a:gd name="T56" fmla="*/ 151209375 w 120"/>
              <a:gd name="T57" fmla="*/ 0 h 120"/>
              <a:gd name="T58" fmla="*/ 181451250 w 120"/>
              <a:gd name="T59" fmla="*/ 5040313 h 120"/>
              <a:gd name="T60" fmla="*/ 211693125 w 120"/>
              <a:gd name="T61" fmla="*/ 10080625 h 120"/>
              <a:gd name="T62" fmla="*/ 236894688 w 120"/>
              <a:gd name="T63" fmla="*/ 25201563 h 120"/>
              <a:gd name="T64" fmla="*/ 262096250 w 120"/>
              <a:gd name="T65" fmla="*/ 45362813 h 120"/>
              <a:gd name="T66" fmla="*/ 277217188 w 120"/>
              <a:gd name="T67" fmla="*/ 65524063 h 120"/>
              <a:gd name="T68" fmla="*/ 292338125 w 120"/>
              <a:gd name="T69" fmla="*/ 90725625 h 120"/>
              <a:gd name="T70" fmla="*/ 302418750 w 120"/>
              <a:gd name="T71" fmla="*/ 120967500 h 120"/>
              <a:gd name="T72" fmla="*/ 302418750 w 120"/>
              <a:gd name="T73" fmla="*/ 151209375 h 120"/>
              <a:gd name="T74" fmla="*/ 302418750 w 120"/>
              <a:gd name="T75" fmla="*/ 151209375 h 12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20"/>
              <a:gd name="T115" fmla="*/ 0 h 120"/>
              <a:gd name="T116" fmla="*/ 120 w 120"/>
              <a:gd name="T117" fmla="*/ 120 h 12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20" h="120">
                <a:moveTo>
                  <a:pt x="120" y="60"/>
                </a:moveTo>
                <a:lnTo>
                  <a:pt x="120" y="60"/>
                </a:lnTo>
                <a:lnTo>
                  <a:pt x="120" y="72"/>
                </a:lnTo>
                <a:lnTo>
                  <a:pt x="116" y="84"/>
                </a:lnTo>
                <a:lnTo>
                  <a:pt x="110" y="94"/>
                </a:lnTo>
                <a:lnTo>
                  <a:pt x="104" y="102"/>
                </a:lnTo>
                <a:lnTo>
                  <a:pt x="94" y="110"/>
                </a:lnTo>
                <a:lnTo>
                  <a:pt x="84" y="116"/>
                </a:lnTo>
                <a:lnTo>
                  <a:pt x="72" y="120"/>
                </a:lnTo>
                <a:lnTo>
                  <a:pt x="60" y="120"/>
                </a:lnTo>
                <a:lnTo>
                  <a:pt x="48" y="120"/>
                </a:lnTo>
                <a:lnTo>
                  <a:pt x="38" y="116"/>
                </a:lnTo>
                <a:lnTo>
                  <a:pt x="28" y="110"/>
                </a:lnTo>
                <a:lnTo>
                  <a:pt x="18" y="102"/>
                </a:lnTo>
                <a:lnTo>
                  <a:pt x="10" y="94"/>
                </a:lnTo>
                <a:lnTo>
                  <a:pt x="6" y="84"/>
                </a:lnTo>
                <a:lnTo>
                  <a:pt x="2" y="72"/>
                </a:lnTo>
                <a:lnTo>
                  <a:pt x="0" y="60"/>
                </a:lnTo>
                <a:lnTo>
                  <a:pt x="2" y="48"/>
                </a:lnTo>
                <a:lnTo>
                  <a:pt x="6" y="36"/>
                </a:lnTo>
                <a:lnTo>
                  <a:pt x="10" y="26"/>
                </a:lnTo>
                <a:lnTo>
                  <a:pt x="18" y="18"/>
                </a:lnTo>
                <a:lnTo>
                  <a:pt x="28" y="10"/>
                </a:lnTo>
                <a:lnTo>
                  <a:pt x="38" y="4"/>
                </a:lnTo>
                <a:lnTo>
                  <a:pt x="48" y="2"/>
                </a:lnTo>
                <a:lnTo>
                  <a:pt x="60" y="0"/>
                </a:lnTo>
                <a:lnTo>
                  <a:pt x="72" y="2"/>
                </a:lnTo>
                <a:lnTo>
                  <a:pt x="84" y="4"/>
                </a:lnTo>
                <a:lnTo>
                  <a:pt x="94" y="10"/>
                </a:lnTo>
                <a:lnTo>
                  <a:pt x="104" y="18"/>
                </a:lnTo>
                <a:lnTo>
                  <a:pt x="110" y="26"/>
                </a:lnTo>
                <a:lnTo>
                  <a:pt x="116" y="36"/>
                </a:lnTo>
                <a:lnTo>
                  <a:pt x="120" y="48"/>
                </a:lnTo>
                <a:lnTo>
                  <a:pt x="120" y="60"/>
                </a:lnTo>
                <a:close/>
              </a:path>
            </a:pathLst>
          </a:custGeom>
          <a:solidFill>
            <a:srgbClr val="FFEF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64"/>
          <p:cNvSpPr>
            <a:spLocks/>
          </p:cNvSpPr>
          <p:nvPr/>
        </p:nvSpPr>
        <p:spPr bwMode="auto">
          <a:xfrm>
            <a:off x="4289425" y="4799013"/>
            <a:ext cx="604838" cy="271462"/>
          </a:xfrm>
          <a:custGeom>
            <a:avLst/>
            <a:gdLst>
              <a:gd name="T0" fmla="*/ 370464069 w 381"/>
              <a:gd name="T1" fmla="*/ 420864525 h 171"/>
              <a:gd name="T2" fmla="*/ 216733617 w 381"/>
              <a:gd name="T3" fmla="*/ 430945131 h 171"/>
              <a:gd name="T4" fmla="*/ 100806333 w 381"/>
              <a:gd name="T5" fmla="*/ 420864525 h 171"/>
              <a:gd name="T6" fmla="*/ 40322533 w 381"/>
              <a:gd name="T7" fmla="*/ 403224257 h 171"/>
              <a:gd name="T8" fmla="*/ 30241900 w 381"/>
              <a:gd name="T9" fmla="*/ 393143651 h 171"/>
              <a:gd name="T10" fmla="*/ 5040317 w 381"/>
              <a:gd name="T11" fmla="*/ 362901832 h 171"/>
              <a:gd name="T12" fmla="*/ 0 w 381"/>
              <a:gd name="T13" fmla="*/ 327619709 h 171"/>
              <a:gd name="T14" fmla="*/ 10080633 w 381"/>
              <a:gd name="T15" fmla="*/ 307458496 h 171"/>
              <a:gd name="T16" fmla="*/ 40322533 w 381"/>
              <a:gd name="T17" fmla="*/ 287297283 h 171"/>
              <a:gd name="T18" fmla="*/ 126007917 w 381"/>
              <a:gd name="T19" fmla="*/ 267136070 h 171"/>
              <a:gd name="T20" fmla="*/ 131048233 w 381"/>
              <a:gd name="T21" fmla="*/ 246974858 h 171"/>
              <a:gd name="T22" fmla="*/ 151209500 w 381"/>
              <a:gd name="T23" fmla="*/ 206652432 h 171"/>
              <a:gd name="T24" fmla="*/ 191532033 w 381"/>
              <a:gd name="T25" fmla="*/ 166330006 h 171"/>
              <a:gd name="T26" fmla="*/ 246975517 w 381"/>
              <a:gd name="T27" fmla="*/ 156249400 h 171"/>
              <a:gd name="T28" fmla="*/ 269657735 w 381"/>
              <a:gd name="T29" fmla="*/ 156249400 h 171"/>
              <a:gd name="T30" fmla="*/ 267136783 w 381"/>
              <a:gd name="T31" fmla="*/ 126007580 h 171"/>
              <a:gd name="T32" fmla="*/ 284778685 w 381"/>
              <a:gd name="T33" fmla="*/ 85685155 h 171"/>
              <a:gd name="T34" fmla="*/ 345262485 w 381"/>
              <a:gd name="T35" fmla="*/ 60483639 h 171"/>
              <a:gd name="T36" fmla="*/ 395665652 w 381"/>
              <a:gd name="T37" fmla="*/ 50403032 h 171"/>
              <a:gd name="T38" fmla="*/ 425907552 w 381"/>
              <a:gd name="T39" fmla="*/ 20161213 h 171"/>
              <a:gd name="T40" fmla="*/ 476310719 w 381"/>
              <a:gd name="T41" fmla="*/ 0 h 171"/>
              <a:gd name="T42" fmla="*/ 506552619 w 381"/>
              <a:gd name="T43" fmla="*/ 5040303 h 171"/>
              <a:gd name="T44" fmla="*/ 541834835 w 381"/>
              <a:gd name="T45" fmla="*/ 20161213 h 171"/>
              <a:gd name="T46" fmla="*/ 577117052 w 381"/>
              <a:gd name="T47" fmla="*/ 55443335 h 171"/>
              <a:gd name="T48" fmla="*/ 592238002 w 381"/>
              <a:gd name="T49" fmla="*/ 55443335 h 171"/>
              <a:gd name="T50" fmla="*/ 657762119 w 381"/>
              <a:gd name="T51" fmla="*/ 65523942 h 171"/>
              <a:gd name="T52" fmla="*/ 703124969 w 381"/>
              <a:gd name="T53" fmla="*/ 95765761 h 171"/>
              <a:gd name="T54" fmla="*/ 713205602 w 381"/>
              <a:gd name="T55" fmla="*/ 120967277 h 171"/>
              <a:gd name="T56" fmla="*/ 768649085 w 381"/>
              <a:gd name="T57" fmla="*/ 141128490 h 171"/>
              <a:gd name="T58" fmla="*/ 798890985 w 381"/>
              <a:gd name="T59" fmla="*/ 171370309 h 171"/>
              <a:gd name="T60" fmla="*/ 793850669 w 381"/>
              <a:gd name="T61" fmla="*/ 211692735 h 171"/>
              <a:gd name="T62" fmla="*/ 819052252 w 381"/>
              <a:gd name="T63" fmla="*/ 221773342 h 171"/>
              <a:gd name="T64" fmla="*/ 909777952 w 381"/>
              <a:gd name="T65" fmla="*/ 257055464 h 171"/>
              <a:gd name="T66" fmla="*/ 955140802 w 381"/>
              <a:gd name="T67" fmla="*/ 302418193 h 171"/>
              <a:gd name="T68" fmla="*/ 960181119 w 381"/>
              <a:gd name="T69" fmla="*/ 332660012 h 171"/>
              <a:gd name="T70" fmla="*/ 960181119 w 381"/>
              <a:gd name="T71" fmla="*/ 337700315 h 171"/>
              <a:gd name="T72" fmla="*/ 950100485 w 381"/>
              <a:gd name="T73" fmla="*/ 362901832 h 171"/>
              <a:gd name="T74" fmla="*/ 889616685 w 381"/>
              <a:gd name="T75" fmla="*/ 403224257 h 171"/>
              <a:gd name="T76" fmla="*/ 748487819 w 381"/>
              <a:gd name="T77" fmla="*/ 420864525 h 171"/>
              <a:gd name="T78" fmla="*/ 370464069 w 381"/>
              <a:gd name="T79" fmla="*/ 420864525 h 17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381"/>
              <a:gd name="T121" fmla="*/ 0 h 171"/>
              <a:gd name="T122" fmla="*/ 381 w 381"/>
              <a:gd name="T123" fmla="*/ 171 h 171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381" h="171">
                <a:moveTo>
                  <a:pt x="147" y="167"/>
                </a:moveTo>
                <a:lnTo>
                  <a:pt x="147" y="167"/>
                </a:lnTo>
                <a:lnTo>
                  <a:pt x="127" y="169"/>
                </a:lnTo>
                <a:lnTo>
                  <a:pt x="86" y="171"/>
                </a:lnTo>
                <a:lnTo>
                  <a:pt x="62" y="169"/>
                </a:lnTo>
                <a:lnTo>
                  <a:pt x="40" y="167"/>
                </a:lnTo>
                <a:lnTo>
                  <a:pt x="22" y="164"/>
                </a:lnTo>
                <a:lnTo>
                  <a:pt x="16" y="160"/>
                </a:lnTo>
                <a:lnTo>
                  <a:pt x="12" y="156"/>
                </a:lnTo>
                <a:lnTo>
                  <a:pt x="6" y="150"/>
                </a:lnTo>
                <a:lnTo>
                  <a:pt x="2" y="144"/>
                </a:lnTo>
                <a:lnTo>
                  <a:pt x="0" y="134"/>
                </a:lnTo>
                <a:lnTo>
                  <a:pt x="0" y="130"/>
                </a:lnTo>
                <a:lnTo>
                  <a:pt x="2" y="126"/>
                </a:lnTo>
                <a:lnTo>
                  <a:pt x="4" y="122"/>
                </a:lnTo>
                <a:lnTo>
                  <a:pt x="8" y="118"/>
                </a:lnTo>
                <a:lnTo>
                  <a:pt x="16" y="114"/>
                </a:lnTo>
                <a:lnTo>
                  <a:pt x="24" y="110"/>
                </a:lnTo>
                <a:lnTo>
                  <a:pt x="50" y="106"/>
                </a:lnTo>
                <a:lnTo>
                  <a:pt x="52" y="98"/>
                </a:lnTo>
                <a:lnTo>
                  <a:pt x="54" y="90"/>
                </a:lnTo>
                <a:lnTo>
                  <a:pt x="60" y="82"/>
                </a:lnTo>
                <a:lnTo>
                  <a:pt x="66" y="72"/>
                </a:lnTo>
                <a:lnTo>
                  <a:pt x="76" y="66"/>
                </a:lnTo>
                <a:lnTo>
                  <a:pt x="90" y="62"/>
                </a:lnTo>
                <a:lnTo>
                  <a:pt x="98" y="62"/>
                </a:lnTo>
                <a:lnTo>
                  <a:pt x="107" y="62"/>
                </a:lnTo>
                <a:lnTo>
                  <a:pt x="106" y="56"/>
                </a:lnTo>
                <a:lnTo>
                  <a:pt x="106" y="50"/>
                </a:lnTo>
                <a:lnTo>
                  <a:pt x="109" y="42"/>
                </a:lnTo>
                <a:lnTo>
                  <a:pt x="113" y="34"/>
                </a:lnTo>
                <a:lnTo>
                  <a:pt x="123" y="28"/>
                </a:lnTo>
                <a:lnTo>
                  <a:pt x="137" y="24"/>
                </a:lnTo>
                <a:lnTo>
                  <a:pt x="157" y="20"/>
                </a:lnTo>
                <a:lnTo>
                  <a:pt x="163" y="14"/>
                </a:lnTo>
                <a:lnTo>
                  <a:pt x="169" y="8"/>
                </a:lnTo>
                <a:lnTo>
                  <a:pt x="179" y="4"/>
                </a:lnTo>
                <a:lnTo>
                  <a:pt x="189" y="0"/>
                </a:lnTo>
                <a:lnTo>
                  <a:pt x="195" y="0"/>
                </a:lnTo>
                <a:lnTo>
                  <a:pt x="201" y="2"/>
                </a:lnTo>
                <a:lnTo>
                  <a:pt x="207" y="4"/>
                </a:lnTo>
                <a:lnTo>
                  <a:pt x="215" y="8"/>
                </a:lnTo>
                <a:lnTo>
                  <a:pt x="221" y="14"/>
                </a:lnTo>
                <a:lnTo>
                  <a:pt x="229" y="22"/>
                </a:lnTo>
                <a:lnTo>
                  <a:pt x="235" y="22"/>
                </a:lnTo>
                <a:lnTo>
                  <a:pt x="253" y="24"/>
                </a:lnTo>
                <a:lnTo>
                  <a:pt x="261" y="26"/>
                </a:lnTo>
                <a:lnTo>
                  <a:pt x="271" y="32"/>
                </a:lnTo>
                <a:lnTo>
                  <a:pt x="279" y="38"/>
                </a:lnTo>
                <a:lnTo>
                  <a:pt x="283" y="48"/>
                </a:lnTo>
                <a:lnTo>
                  <a:pt x="291" y="50"/>
                </a:lnTo>
                <a:lnTo>
                  <a:pt x="305" y="56"/>
                </a:lnTo>
                <a:lnTo>
                  <a:pt x="311" y="62"/>
                </a:lnTo>
                <a:lnTo>
                  <a:pt x="317" y="68"/>
                </a:lnTo>
                <a:lnTo>
                  <a:pt x="319" y="76"/>
                </a:lnTo>
                <a:lnTo>
                  <a:pt x="315" y="84"/>
                </a:lnTo>
                <a:lnTo>
                  <a:pt x="325" y="88"/>
                </a:lnTo>
                <a:lnTo>
                  <a:pt x="349" y="96"/>
                </a:lnTo>
                <a:lnTo>
                  <a:pt x="361" y="102"/>
                </a:lnTo>
                <a:lnTo>
                  <a:pt x="371" y="110"/>
                </a:lnTo>
                <a:lnTo>
                  <a:pt x="379" y="120"/>
                </a:lnTo>
                <a:lnTo>
                  <a:pt x="381" y="126"/>
                </a:lnTo>
                <a:lnTo>
                  <a:pt x="381" y="132"/>
                </a:lnTo>
                <a:lnTo>
                  <a:pt x="381" y="134"/>
                </a:lnTo>
                <a:lnTo>
                  <a:pt x="381" y="138"/>
                </a:lnTo>
                <a:lnTo>
                  <a:pt x="377" y="144"/>
                </a:lnTo>
                <a:lnTo>
                  <a:pt x="367" y="152"/>
                </a:lnTo>
                <a:lnTo>
                  <a:pt x="353" y="160"/>
                </a:lnTo>
                <a:lnTo>
                  <a:pt x="329" y="165"/>
                </a:lnTo>
                <a:lnTo>
                  <a:pt x="297" y="167"/>
                </a:lnTo>
                <a:lnTo>
                  <a:pt x="251" y="167"/>
                </a:lnTo>
                <a:lnTo>
                  <a:pt x="147" y="167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65"/>
          <p:cNvSpPr>
            <a:spLocks/>
          </p:cNvSpPr>
          <p:nvPr/>
        </p:nvSpPr>
        <p:spPr bwMode="auto">
          <a:xfrm>
            <a:off x="4394200" y="2779713"/>
            <a:ext cx="195263" cy="292100"/>
          </a:xfrm>
          <a:custGeom>
            <a:avLst/>
            <a:gdLst>
              <a:gd name="T0" fmla="*/ 309980806 w 123"/>
              <a:gd name="T1" fmla="*/ 0 h 184"/>
              <a:gd name="T2" fmla="*/ 168851695 w 123"/>
              <a:gd name="T3" fmla="*/ 0 h 184"/>
              <a:gd name="T4" fmla="*/ 75604881 w 123"/>
              <a:gd name="T5" fmla="*/ 120967500 h 184"/>
              <a:gd name="T6" fmla="*/ 143650068 w 123"/>
              <a:gd name="T7" fmla="*/ 126007813 h 184"/>
              <a:gd name="T8" fmla="*/ 55443579 w 123"/>
              <a:gd name="T9" fmla="*/ 231854375 h 184"/>
              <a:gd name="T10" fmla="*/ 123488766 w 123"/>
              <a:gd name="T11" fmla="*/ 241935000 h 184"/>
              <a:gd name="T12" fmla="*/ 0 w 123"/>
              <a:gd name="T13" fmla="*/ 463708750 h 184"/>
              <a:gd name="T14" fmla="*/ 224295274 w 123"/>
              <a:gd name="T15" fmla="*/ 221773750 h 184"/>
              <a:gd name="T16" fmla="*/ 158771044 w 123"/>
              <a:gd name="T17" fmla="*/ 206652813 h 184"/>
              <a:gd name="T18" fmla="*/ 264617878 w 123"/>
              <a:gd name="T19" fmla="*/ 95765938 h 184"/>
              <a:gd name="T20" fmla="*/ 199093647 w 123"/>
              <a:gd name="T21" fmla="*/ 95765938 h 184"/>
              <a:gd name="T22" fmla="*/ 309980806 w 123"/>
              <a:gd name="T23" fmla="*/ 0 h 18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3"/>
              <a:gd name="T37" fmla="*/ 0 h 184"/>
              <a:gd name="T38" fmla="*/ 123 w 123"/>
              <a:gd name="T39" fmla="*/ 184 h 18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3" h="184">
                <a:moveTo>
                  <a:pt x="123" y="0"/>
                </a:moveTo>
                <a:lnTo>
                  <a:pt x="67" y="0"/>
                </a:lnTo>
                <a:lnTo>
                  <a:pt x="30" y="48"/>
                </a:lnTo>
                <a:lnTo>
                  <a:pt x="57" y="50"/>
                </a:lnTo>
                <a:lnTo>
                  <a:pt x="22" y="92"/>
                </a:lnTo>
                <a:lnTo>
                  <a:pt x="49" y="96"/>
                </a:lnTo>
                <a:lnTo>
                  <a:pt x="0" y="184"/>
                </a:lnTo>
                <a:lnTo>
                  <a:pt x="89" y="88"/>
                </a:lnTo>
                <a:lnTo>
                  <a:pt x="63" y="82"/>
                </a:lnTo>
                <a:lnTo>
                  <a:pt x="105" y="38"/>
                </a:lnTo>
                <a:lnTo>
                  <a:pt x="79" y="38"/>
                </a:lnTo>
                <a:lnTo>
                  <a:pt x="123" y="0"/>
                </a:lnTo>
                <a:close/>
              </a:path>
            </a:pathLst>
          </a:custGeom>
          <a:solidFill>
            <a:srgbClr val="FFD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66"/>
          <p:cNvSpPr>
            <a:spLocks/>
          </p:cNvSpPr>
          <p:nvPr/>
        </p:nvSpPr>
        <p:spPr bwMode="auto">
          <a:xfrm>
            <a:off x="4232275" y="2501900"/>
            <a:ext cx="652463" cy="277813"/>
          </a:xfrm>
          <a:custGeom>
            <a:avLst/>
            <a:gdLst>
              <a:gd name="T0" fmla="*/ 45362847 w 411"/>
              <a:gd name="T1" fmla="*/ 274698319 h 175"/>
              <a:gd name="T2" fmla="*/ 5040316 w 411"/>
              <a:gd name="T3" fmla="*/ 249496712 h 175"/>
              <a:gd name="T4" fmla="*/ 5040316 w 411"/>
              <a:gd name="T5" fmla="*/ 214214461 h 175"/>
              <a:gd name="T6" fmla="*/ 40322531 w 411"/>
              <a:gd name="T7" fmla="*/ 171370933 h 175"/>
              <a:gd name="T8" fmla="*/ 100806327 w 411"/>
              <a:gd name="T9" fmla="*/ 176411255 h 175"/>
              <a:gd name="T10" fmla="*/ 110886960 w 411"/>
              <a:gd name="T11" fmla="*/ 156249969 h 175"/>
              <a:gd name="T12" fmla="*/ 141128858 w 411"/>
              <a:gd name="T13" fmla="*/ 146169326 h 175"/>
              <a:gd name="T14" fmla="*/ 166330440 w 411"/>
              <a:gd name="T15" fmla="*/ 115927396 h 175"/>
              <a:gd name="T16" fmla="*/ 231854553 w 411"/>
              <a:gd name="T17" fmla="*/ 85685467 h 175"/>
              <a:gd name="T18" fmla="*/ 297378665 w 411"/>
              <a:gd name="T19" fmla="*/ 115927396 h 175"/>
              <a:gd name="T20" fmla="*/ 322580247 w 411"/>
              <a:gd name="T21" fmla="*/ 100806431 h 175"/>
              <a:gd name="T22" fmla="*/ 337701196 w 411"/>
              <a:gd name="T23" fmla="*/ 110887075 h 175"/>
              <a:gd name="T24" fmla="*/ 357862462 w 411"/>
              <a:gd name="T25" fmla="*/ 45362894 h 175"/>
              <a:gd name="T26" fmla="*/ 425907526 w 411"/>
              <a:gd name="T27" fmla="*/ 0 h 175"/>
              <a:gd name="T28" fmla="*/ 461189741 w 411"/>
              <a:gd name="T29" fmla="*/ 5040322 h 175"/>
              <a:gd name="T30" fmla="*/ 536794486 w 411"/>
              <a:gd name="T31" fmla="*/ 30241929 h 175"/>
              <a:gd name="T32" fmla="*/ 567036385 w 411"/>
              <a:gd name="T33" fmla="*/ 60483859 h 175"/>
              <a:gd name="T34" fmla="*/ 652721763 w 411"/>
              <a:gd name="T35" fmla="*/ 45362894 h 175"/>
              <a:gd name="T36" fmla="*/ 682963661 w 411"/>
              <a:gd name="T37" fmla="*/ 60483859 h 175"/>
              <a:gd name="T38" fmla="*/ 718245875 w 411"/>
              <a:gd name="T39" fmla="*/ 85685467 h 175"/>
              <a:gd name="T40" fmla="*/ 728326508 w 411"/>
              <a:gd name="T41" fmla="*/ 115927396 h 175"/>
              <a:gd name="T42" fmla="*/ 763608723 w 411"/>
              <a:gd name="T43" fmla="*/ 120967718 h 175"/>
              <a:gd name="T44" fmla="*/ 773689355 w 411"/>
              <a:gd name="T45" fmla="*/ 141129004 h 175"/>
              <a:gd name="T46" fmla="*/ 824092519 w 411"/>
              <a:gd name="T47" fmla="*/ 105846753 h 175"/>
              <a:gd name="T48" fmla="*/ 849294101 w 411"/>
              <a:gd name="T49" fmla="*/ 100806431 h 175"/>
              <a:gd name="T50" fmla="*/ 894656948 w 411"/>
              <a:gd name="T51" fmla="*/ 110887075 h 175"/>
              <a:gd name="T52" fmla="*/ 914818214 w 411"/>
              <a:gd name="T53" fmla="*/ 141129004 h 175"/>
              <a:gd name="T54" fmla="*/ 1000503592 w 411"/>
              <a:gd name="T55" fmla="*/ 141129004 h 175"/>
              <a:gd name="T56" fmla="*/ 1035785806 w 411"/>
              <a:gd name="T57" fmla="*/ 176411255 h 175"/>
              <a:gd name="T58" fmla="*/ 1035785806 w 411"/>
              <a:gd name="T59" fmla="*/ 201612863 h 175"/>
              <a:gd name="T60" fmla="*/ 1005543908 w 411"/>
              <a:gd name="T61" fmla="*/ 244456390 h 175"/>
              <a:gd name="T62" fmla="*/ 965221377 w 411"/>
              <a:gd name="T63" fmla="*/ 254537033 h 175"/>
              <a:gd name="T64" fmla="*/ 945060112 w 411"/>
              <a:gd name="T65" fmla="*/ 320061214 h 175"/>
              <a:gd name="T66" fmla="*/ 904737581 w 411"/>
              <a:gd name="T67" fmla="*/ 355343465 h 175"/>
              <a:gd name="T68" fmla="*/ 864415050 w 411"/>
              <a:gd name="T69" fmla="*/ 370464429 h 175"/>
              <a:gd name="T70" fmla="*/ 814011886 w 411"/>
              <a:gd name="T71" fmla="*/ 365424108 h 175"/>
              <a:gd name="T72" fmla="*/ 763608723 w 411"/>
              <a:gd name="T73" fmla="*/ 370464429 h 175"/>
              <a:gd name="T74" fmla="*/ 698084610 w 411"/>
              <a:gd name="T75" fmla="*/ 370464429 h 175"/>
              <a:gd name="T76" fmla="*/ 677923345 w 411"/>
              <a:gd name="T77" fmla="*/ 385585394 h 175"/>
              <a:gd name="T78" fmla="*/ 642641130 w 411"/>
              <a:gd name="T79" fmla="*/ 380545072 h 175"/>
              <a:gd name="T80" fmla="*/ 622479865 w 411"/>
              <a:gd name="T81" fmla="*/ 380545072 h 175"/>
              <a:gd name="T82" fmla="*/ 567036385 w 411"/>
              <a:gd name="T83" fmla="*/ 425907967 h 175"/>
              <a:gd name="T84" fmla="*/ 466230057 w 411"/>
              <a:gd name="T85" fmla="*/ 435988610 h 175"/>
              <a:gd name="T86" fmla="*/ 420867210 w 411"/>
              <a:gd name="T87" fmla="*/ 441028931 h 175"/>
              <a:gd name="T88" fmla="*/ 380544679 w 411"/>
              <a:gd name="T89" fmla="*/ 415827323 h 175"/>
              <a:gd name="T90" fmla="*/ 347781829 w 411"/>
              <a:gd name="T91" fmla="*/ 405746680 h 175"/>
              <a:gd name="T92" fmla="*/ 236894869 w 411"/>
              <a:gd name="T93" fmla="*/ 415827323 h 175"/>
              <a:gd name="T94" fmla="*/ 186491705 w 411"/>
              <a:gd name="T95" fmla="*/ 395666037 h 175"/>
              <a:gd name="T96" fmla="*/ 161290124 w 411"/>
              <a:gd name="T97" fmla="*/ 340222500 h 175"/>
              <a:gd name="T98" fmla="*/ 120967593 w 411"/>
              <a:gd name="T99" fmla="*/ 345262821 h 175"/>
              <a:gd name="T100" fmla="*/ 60483796 w 411"/>
              <a:gd name="T101" fmla="*/ 325101535 h 175"/>
              <a:gd name="T102" fmla="*/ 50403164 w 411"/>
              <a:gd name="T103" fmla="*/ 294859606 h 17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11"/>
              <a:gd name="T157" fmla="*/ 0 h 175"/>
              <a:gd name="T158" fmla="*/ 411 w 411"/>
              <a:gd name="T159" fmla="*/ 175 h 17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11" h="175">
                <a:moveTo>
                  <a:pt x="22" y="109"/>
                </a:moveTo>
                <a:lnTo>
                  <a:pt x="22" y="109"/>
                </a:lnTo>
                <a:lnTo>
                  <a:pt x="18" y="109"/>
                </a:lnTo>
                <a:lnTo>
                  <a:pt x="8" y="107"/>
                </a:lnTo>
                <a:lnTo>
                  <a:pt x="4" y="105"/>
                </a:lnTo>
                <a:lnTo>
                  <a:pt x="2" y="99"/>
                </a:lnTo>
                <a:lnTo>
                  <a:pt x="0" y="93"/>
                </a:lnTo>
                <a:lnTo>
                  <a:pt x="2" y="85"/>
                </a:lnTo>
                <a:lnTo>
                  <a:pt x="4" y="80"/>
                </a:lnTo>
                <a:lnTo>
                  <a:pt x="10" y="72"/>
                </a:lnTo>
                <a:lnTo>
                  <a:pt x="16" y="68"/>
                </a:lnTo>
                <a:lnTo>
                  <a:pt x="22" y="66"/>
                </a:lnTo>
                <a:lnTo>
                  <a:pt x="30" y="66"/>
                </a:lnTo>
                <a:lnTo>
                  <a:pt x="40" y="70"/>
                </a:lnTo>
                <a:lnTo>
                  <a:pt x="40" y="68"/>
                </a:lnTo>
                <a:lnTo>
                  <a:pt x="44" y="62"/>
                </a:lnTo>
                <a:lnTo>
                  <a:pt x="48" y="58"/>
                </a:lnTo>
                <a:lnTo>
                  <a:pt x="52" y="58"/>
                </a:lnTo>
                <a:lnTo>
                  <a:pt x="56" y="58"/>
                </a:lnTo>
                <a:lnTo>
                  <a:pt x="60" y="52"/>
                </a:lnTo>
                <a:lnTo>
                  <a:pt x="66" y="46"/>
                </a:lnTo>
                <a:lnTo>
                  <a:pt x="72" y="40"/>
                </a:lnTo>
                <a:lnTo>
                  <a:pt x="80" y="36"/>
                </a:lnTo>
                <a:lnTo>
                  <a:pt x="92" y="34"/>
                </a:lnTo>
                <a:lnTo>
                  <a:pt x="104" y="38"/>
                </a:lnTo>
                <a:lnTo>
                  <a:pt x="118" y="46"/>
                </a:lnTo>
                <a:lnTo>
                  <a:pt x="120" y="44"/>
                </a:lnTo>
                <a:lnTo>
                  <a:pt x="122" y="42"/>
                </a:lnTo>
                <a:lnTo>
                  <a:pt x="128" y="40"/>
                </a:lnTo>
                <a:lnTo>
                  <a:pt x="130" y="42"/>
                </a:lnTo>
                <a:lnTo>
                  <a:pt x="134" y="44"/>
                </a:lnTo>
                <a:lnTo>
                  <a:pt x="136" y="36"/>
                </a:lnTo>
                <a:lnTo>
                  <a:pt x="138" y="28"/>
                </a:lnTo>
                <a:lnTo>
                  <a:pt x="142" y="18"/>
                </a:lnTo>
                <a:lnTo>
                  <a:pt x="149" y="10"/>
                </a:lnTo>
                <a:lnTo>
                  <a:pt x="157" y="4"/>
                </a:lnTo>
                <a:lnTo>
                  <a:pt x="169" y="0"/>
                </a:lnTo>
                <a:lnTo>
                  <a:pt x="177" y="0"/>
                </a:lnTo>
                <a:lnTo>
                  <a:pt x="183" y="2"/>
                </a:lnTo>
                <a:lnTo>
                  <a:pt x="189" y="2"/>
                </a:lnTo>
                <a:lnTo>
                  <a:pt x="199" y="6"/>
                </a:lnTo>
                <a:lnTo>
                  <a:pt x="213" y="12"/>
                </a:lnTo>
                <a:lnTo>
                  <a:pt x="219" y="18"/>
                </a:lnTo>
                <a:lnTo>
                  <a:pt x="225" y="24"/>
                </a:lnTo>
                <a:lnTo>
                  <a:pt x="231" y="22"/>
                </a:lnTo>
                <a:lnTo>
                  <a:pt x="245" y="20"/>
                </a:lnTo>
                <a:lnTo>
                  <a:pt x="259" y="18"/>
                </a:lnTo>
                <a:lnTo>
                  <a:pt x="265" y="20"/>
                </a:lnTo>
                <a:lnTo>
                  <a:pt x="271" y="24"/>
                </a:lnTo>
                <a:lnTo>
                  <a:pt x="273" y="24"/>
                </a:lnTo>
                <a:lnTo>
                  <a:pt x="279" y="28"/>
                </a:lnTo>
                <a:lnTo>
                  <a:pt x="285" y="34"/>
                </a:lnTo>
                <a:lnTo>
                  <a:pt x="287" y="40"/>
                </a:lnTo>
                <a:lnTo>
                  <a:pt x="289" y="46"/>
                </a:lnTo>
                <a:lnTo>
                  <a:pt x="291" y="44"/>
                </a:lnTo>
                <a:lnTo>
                  <a:pt x="297" y="44"/>
                </a:lnTo>
                <a:lnTo>
                  <a:pt x="303" y="48"/>
                </a:lnTo>
                <a:lnTo>
                  <a:pt x="305" y="50"/>
                </a:lnTo>
                <a:lnTo>
                  <a:pt x="307" y="56"/>
                </a:lnTo>
                <a:lnTo>
                  <a:pt x="315" y="48"/>
                </a:lnTo>
                <a:lnTo>
                  <a:pt x="323" y="42"/>
                </a:lnTo>
                <a:lnTo>
                  <a:pt x="327" y="42"/>
                </a:lnTo>
                <a:lnTo>
                  <a:pt x="333" y="42"/>
                </a:lnTo>
                <a:lnTo>
                  <a:pt x="337" y="40"/>
                </a:lnTo>
                <a:lnTo>
                  <a:pt x="345" y="40"/>
                </a:lnTo>
                <a:lnTo>
                  <a:pt x="349" y="42"/>
                </a:lnTo>
                <a:lnTo>
                  <a:pt x="355" y="44"/>
                </a:lnTo>
                <a:lnTo>
                  <a:pt x="359" y="50"/>
                </a:lnTo>
                <a:lnTo>
                  <a:pt x="363" y="56"/>
                </a:lnTo>
                <a:lnTo>
                  <a:pt x="371" y="54"/>
                </a:lnTo>
                <a:lnTo>
                  <a:pt x="387" y="56"/>
                </a:lnTo>
                <a:lnTo>
                  <a:pt x="397" y="56"/>
                </a:lnTo>
                <a:lnTo>
                  <a:pt x="405" y="60"/>
                </a:lnTo>
                <a:lnTo>
                  <a:pt x="409" y="66"/>
                </a:lnTo>
                <a:lnTo>
                  <a:pt x="411" y="70"/>
                </a:lnTo>
                <a:lnTo>
                  <a:pt x="411" y="76"/>
                </a:lnTo>
                <a:lnTo>
                  <a:pt x="411" y="80"/>
                </a:lnTo>
                <a:lnTo>
                  <a:pt x="407" y="87"/>
                </a:lnTo>
                <a:lnTo>
                  <a:pt x="403" y="93"/>
                </a:lnTo>
                <a:lnTo>
                  <a:pt x="399" y="97"/>
                </a:lnTo>
                <a:lnTo>
                  <a:pt x="391" y="101"/>
                </a:lnTo>
                <a:lnTo>
                  <a:pt x="383" y="101"/>
                </a:lnTo>
                <a:lnTo>
                  <a:pt x="383" y="107"/>
                </a:lnTo>
                <a:lnTo>
                  <a:pt x="379" y="121"/>
                </a:lnTo>
                <a:lnTo>
                  <a:pt x="375" y="127"/>
                </a:lnTo>
                <a:lnTo>
                  <a:pt x="371" y="133"/>
                </a:lnTo>
                <a:lnTo>
                  <a:pt x="365" y="139"/>
                </a:lnTo>
                <a:lnTo>
                  <a:pt x="359" y="141"/>
                </a:lnTo>
                <a:lnTo>
                  <a:pt x="355" y="143"/>
                </a:lnTo>
                <a:lnTo>
                  <a:pt x="343" y="147"/>
                </a:lnTo>
                <a:lnTo>
                  <a:pt x="337" y="147"/>
                </a:lnTo>
                <a:lnTo>
                  <a:pt x="331" y="147"/>
                </a:lnTo>
                <a:lnTo>
                  <a:pt x="323" y="145"/>
                </a:lnTo>
                <a:lnTo>
                  <a:pt x="317" y="141"/>
                </a:lnTo>
                <a:lnTo>
                  <a:pt x="303" y="147"/>
                </a:lnTo>
                <a:lnTo>
                  <a:pt x="291" y="149"/>
                </a:lnTo>
                <a:lnTo>
                  <a:pt x="283" y="149"/>
                </a:lnTo>
                <a:lnTo>
                  <a:pt x="277" y="147"/>
                </a:lnTo>
                <a:lnTo>
                  <a:pt x="275" y="149"/>
                </a:lnTo>
                <a:lnTo>
                  <a:pt x="269" y="153"/>
                </a:lnTo>
                <a:lnTo>
                  <a:pt x="265" y="155"/>
                </a:lnTo>
                <a:lnTo>
                  <a:pt x="261" y="153"/>
                </a:lnTo>
                <a:lnTo>
                  <a:pt x="255" y="151"/>
                </a:lnTo>
                <a:lnTo>
                  <a:pt x="251" y="147"/>
                </a:lnTo>
                <a:lnTo>
                  <a:pt x="247" y="151"/>
                </a:lnTo>
                <a:lnTo>
                  <a:pt x="241" y="157"/>
                </a:lnTo>
                <a:lnTo>
                  <a:pt x="233" y="163"/>
                </a:lnTo>
                <a:lnTo>
                  <a:pt x="225" y="169"/>
                </a:lnTo>
                <a:lnTo>
                  <a:pt x="213" y="173"/>
                </a:lnTo>
                <a:lnTo>
                  <a:pt x="199" y="175"/>
                </a:lnTo>
                <a:lnTo>
                  <a:pt x="185" y="173"/>
                </a:lnTo>
                <a:lnTo>
                  <a:pt x="179" y="175"/>
                </a:lnTo>
                <a:lnTo>
                  <a:pt x="167" y="175"/>
                </a:lnTo>
                <a:lnTo>
                  <a:pt x="161" y="173"/>
                </a:lnTo>
                <a:lnTo>
                  <a:pt x="155" y="171"/>
                </a:lnTo>
                <a:lnTo>
                  <a:pt x="151" y="165"/>
                </a:lnTo>
                <a:lnTo>
                  <a:pt x="149" y="157"/>
                </a:lnTo>
                <a:lnTo>
                  <a:pt x="138" y="161"/>
                </a:lnTo>
                <a:lnTo>
                  <a:pt x="124" y="165"/>
                </a:lnTo>
                <a:lnTo>
                  <a:pt x="110" y="165"/>
                </a:lnTo>
                <a:lnTo>
                  <a:pt x="94" y="165"/>
                </a:lnTo>
                <a:lnTo>
                  <a:pt x="88" y="163"/>
                </a:lnTo>
                <a:lnTo>
                  <a:pt x="80" y="161"/>
                </a:lnTo>
                <a:lnTo>
                  <a:pt x="74" y="157"/>
                </a:lnTo>
                <a:lnTo>
                  <a:pt x="70" y="151"/>
                </a:lnTo>
                <a:lnTo>
                  <a:pt x="66" y="145"/>
                </a:lnTo>
                <a:lnTo>
                  <a:pt x="64" y="135"/>
                </a:lnTo>
                <a:lnTo>
                  <a:pt x="56" y="137"/>
                </a:lnTo>
                <a:lnTo>
                  <a:pt x="48" y="137"/>
                </a:lnTo>
                <a:lnTo>
                  <a:pt x="40" y="137"/>
                </a:lnTo>
                <a:lnTo>
                  <a:pt x="32" y="135"/>
                </a:lnTo>
                <a:lnTo>
                  <a:pt x="24" y="129"/>
                </a:lnTo>
                <a:lnTo>
                  <a:pt x="22" y="127"/>
                </a:lnTo>
                <a:lnTo>
                  <a:pt x="20" y="121"/>
                </a:lnTo>
                <a:lnTo>
                  <a:pt x="20" y="117"/>
                </a:lnTo>
                <a:lnTo>
                  <a:pt x="22" y="109"/>
                </a:lnTo>
                <a:close/>
              </a:path>
            </a:pathLst>
          </a:custGeom>
          <a:solidFill>
            <a:srgbClr val="3C24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67"/>
          <p:cNvSpPr>
            <a:spLocks/>
          </p:cNvSpPr>
          <p:nvPr/>
        </p:nvSpPr>
        <p:spPr bwMode="auto">
          <a:xfrm>
            <a:off x="3121025" y="3375025"/>
            <a:ext cx="585788" cy="261938"/>
          </a:xfrm>
          <a:custGeom>
            <a:avLst/>
            <a:gdLst>
              <a:gd name="T0" fmla="*/ 357862493 w 369"/>
              <a:gd name="T1" fmla="*/ 405746725 h 165"/>
              <a:gd name="T2" fmla="*/ 211693306 w 369"/>
              <a:gd name="T3" fmla="*/ 415827369 h 165"/>
              <a:gd name="T4" fmla="*/ 100806336 w 369"/>
              <a:gd name="T5" fmla="*/ 410787047 h 165"/>
              <a:gd name="T6" fmla="*/ 40322534 w 369"/>
              <a:gd name="T7" fmla="*/ 390625758 h 165"/>
              <a:gd name="T8" fmla="*/ 30241901 w 369"/>
              <a:gd name="T9" fmla="*/ 380545114 h 165"/>
              <a:gd name="T10" fmla="*/ 5040317 w 369"/>
              <a:gd name="T11" fmla="*/ 347782226 h 165"/>
              <a:gd name="T12" fmla="*/ 0 w 369"/>
              <a:gd name="T13" fmla="*/ 317540294 h 165"/>
              <a:gd name="T14" fmla="*/ 10080634 w 369"/>
              <a:gd name="T15" fmla="*/ 297379005 h 165"/>
              <a:gd name="T16" fmla="*/ 35282218 w 369"/>
              <a:gd name="T17" fmla="*/ 277217717 h 165"/>
              <a:gd name="T18" fmla="*/ 120967603 w 369"/>
              <a:gd name="T19" fmla="*/ 257056428 h 165"/>
              <a:gd name="T20" fmla="*/ 126007920 w 369"/>
              <a:gd name="T21" fmla="*/ 236895140 h 165"/>
              <a:gd name="T22" fmla="*/ 146169187 w 369"/>
              <a:gd name="T23" fmla="*/ 196572563 h 165"/>
              <a:gd name="T24" fmla="*/ 186491722 w 369"/>
              <a:gd name="T25" fmla="*/ 161290308 h 165"/>
              <a:gd name="T26" fmla="*/ 241935207 w 369"/>
              <a:gd name="T27" fmla="*/ 151209664 h 165"/>
              <a:gd name="T28" fmla="*/ 262096474 w 369"/>
              <a:gd name="T29" fmla="*/ 151209664 h 165"/>
              <a:gd name="T30" fmla="*/ 262096474 w 369"/>
              <a:gd name="T31" fmla="*/ 120967731 h 165"/>
              <a:gd name="T32" fmla="*/ 277217424 w 369"/>
              <a:gd name="T33" fmla="*/ 85685476 h 165"/>
              <a:gd name="T34" fmla="*/ 337701226 w 369"/>
              <a:gd name="T35" fmla="*/ 55443543 h 165"/>
              <a:gd name="T36" fmla="*/ 388104394 w 369"/>
              <a:gd name="T37" fmla="*/ 50403221 h 165"/>
              <a:gd name="T38" fmla="*/ 418346295 w 369"/>
              <a:gd name="T39" fmla="*/ 20161288 h 165"/>
              <a:gd name="T40" fmla="*/ 463709146 w 369"/>
              <a:gd name="T41" fmla="*/ 0 h 165"/>
              <a:gd name="T42" fmla="*/ 509071997 w 369"/>
              <a:gd name="T43" fmla="*/ 10080644 h 165"/>
              <a:gd name="T44" fmla="*/ 541834850 w 369"/>
              <a:gd name="T45" fmla="*/ 35282255 h 165"/>
              <a:gd name="T46" fmla="*/ 556955800 w 369"/>
              <a:gd name="T47" fmla="*/ 50403221 h 165"/>
              <a:gd name="T48" fmla="*/ 617439602 w 369"/>
              <a:gd name="T49" fmla="*/ 60483865 h 165"/>
              <a:gd name="T50" fmla="*/ 662802453 w 369"/>
              <a:gd name="T51" fmla="*/ 75604832 h 165"/>
              <a:gd name="T52" fmla="*/ 693044354 w 369"/>
              <a:gd name="T53" fmla="*/ 115927409 h 165"/>
              <a:gd name="T54" fmla="*/ 708165304 w 369"/>
              <a:gd name="T55" fmla="*/ 120967731 h 165"/>
              <a:gd name="T56" fmla="*/ 758568472 w 369"/>
              <a:gd name="T57" fmla="*/ 151209664 h 165"/>
              <a:gd name="T58" fmla="*/ 778729740 w 369"/>
              <a:gd name="T59" fmla="*/ 186491918 h 165"/>
              <a:gd name="T60" fmla="*/ 768649106 w 369"/>
              <a:gd name="T61" fmla="*/ 206653207 h 165"/>
              <a:gd name="T62" fmla="*/ 849294175 w 369"/>
              <a:gd name="T63" fmla="*/ 231854818 h 165"/>
              <a:gd name="T64" fmla="*/ 904737660 w 369"/>
              <a:gd name="T65" fmla="*/ 267137072 h 165"/>
              <a:gd name="T66" fmla="*/ 929939244 w 369"/>
              <a:gd name="T67" fmla="*/ 307459649 h 165"/>
              <a:gd name="T68" fmla="*/ 929939244 w 369"/>
              <a:gd name="T69" fmla="*/ 322580616 h 165"/>
              <a:gd name="T70" fmla="*/ 929939244 w 369"/>
              <a:gd name="T71" fmla="*/ 337701582 h 165"/>
              <a:gd name="T72" fmla="*/ 899697343 w 369"/>
              <a:gd name="T73" fmla="*/ 370464470 h 165"/>
              <a:gd name="T74" fmla="*/ 803931324 w 369"/>
              <a:gd name="T75" fmla="*/ 400706402 h 165"/>
              <a:gd name="T76" fmla="*/ 612399285 w 369"/>
              <a:gd name="T77" fmla="*/ 405746725 h 16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69"/>
              <a:gd name="T118" fmla="*/ 0 h 165"/>
              <a:gd name="T119" fmla="*/ 369 w 369"/>
              <a:gd name="T120" fmla="*/ 165 h 16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69" h="165">
                <a:moveTo>
                  <a:pt x="142" y="161"/>
                </a:moveTo>
                <a:lnTo>
                  <a:pt x="142" y="161"/>
                </a:lnTo>
                <a:lnTo>
                  <a:pt x="124" y="163"/>
                </a:lnTo>
                <a:lnTo>
                  <a:pt x="84" y="165"/>
                </a:lnTo>
                <a:lnTo>
                  <a:pt x="60" y="165"/>
                </a:lnTo>
                <a:lnTo>
                  <a:pt x="40" y="163"/>
                </a:lnTo>
                <a:lnTo>
                  <a:pt x="22" y="157"/>
                </a:lnTo>
                <a:lnTo>
                  <a:pt x="16" y="155"/>
                </a:lnTo>
                <a:lnTo>
                  <a:pt x="12" y="151"/>
                </a:lnTo>
                <a:lnTo>
                  <a:pt x="6" y="145"/>
                </a:lnTo>
                <a:lnTo>
                  <a:pt x="2" y="138"/>
                </a:lnTo>
                <a:lnTo>
                  <a:pt x="0" y="130"/>
                </a:lnTo>
                <a:lnTo>
                  <a:pt x="0" y="126"/>
                </a:lnTo>
                <a:lnTo>
                  <a:pt x="2" y="122"/>
                </a:lnTo>
                <a:lnTo>
                  <a:pt x="4" y="118"/>
                </a:lnTo>
                <a:lnTo>
                  <a:pt x="8" y="114"/>
                </a:lnTo>
                <a:lnTo>
                  <a:pt x="14" y="110"/>
                </a:lnTo>
                <a:lnTo>
                  <a:pt x="24" y="108"/>
                </a:lnTo>
                <a:lnTo>
                  <a:pt x="48" y="102"/>
                </a:lnTo>
                <a:lnTo>
                  <a:pt x="50" y="94"/>
                </a:lnTo>
                <a:lnTo>
                  <a:pt x="52" y="88"/>
                </a:lnTo>
                <a:lnTo>
                  <a:pt x="58" y="78"/>
                </a:lnTo>
                <a:lnTo>
                  <a:pt x="64" y="70"/>
                </a:lnTo>
                <a:lnTo>
                  <a:pt x="74" y="64"/>
                </a:lnTo>
                <a:lnTo>
                  <a:pt x="88" y="60"/>
                </a:lnTo>
                <a:lnTo>
                  <a:pt x="96" y="60"/>
                </a:lnTo>
                <a:lnTo>
                  <a:pt x="104" y="60"/>
                </a:lnTo>
                <a:lnTo>
                  <a:pt x="104" y="54"/>
                </a:lnTo>
                <a:lnTo>
                  <a:pt x="104" y="48"/>
                </a:lnTo>
                <a:lnTo>
                  <a:pt x="106" y="42"/>
                </a:lnTo>
                <a:lnTo>
                  <a:pt x="110" y="34"/>
                </a:lnTo>
                <a:lnTo>
                  <a:pt x="120" y="28"/>
                </a:lnTo>
                <a:lnTo>
                  <a:pt x="134" y="22"/>
                </a:lnTo>
                <a:lnTo>
                  <a:pt x="154" y="20"/>
                </a:lnTo>
                <a:lnTo>
                  <a:pt x="158" y="14"/>
                </a:lnTo>
                <a:lnTo>
                  <a:pt x="166" y="8"/>
                </a:lnTo>
                <a:lnTo>
                  <a:pt x="174" y="4"/>
                </a:lnTo>
                <a:lnTo>
                  <a:pt x="184" y="0"/>
                </a:lnTo>
                <a:lnTo>
                  <a:pt x="196" y="2"/>
                </a:lnTo>
                <a:lnTo>
                  <a:pt x="202" y="4"/>
                </a:lnTo>
                <a:lnTo>
                  <a:pt x="207" y="8"/>
                </a:lnTo>
                <a:lnTo>
                  <a:pt x="215" y="14"/>
                </a:lnTo>
                <a:lnTo>
                  <a:pt x="221" y="20"/>
                </a:lnTo>
                <a:lnTo>
                  <a:pt x="229" y="20"/>
                </a:lnTo>
                <a:lnTo>
                  <a:pt x="245" y="24"/>
                </a:lnTo>
                <a:lnTo>
                  <a:pt x="253" y="26"/>
                </a:lnTo>
                <a:lnTo>
                  <a:pt x="263" y="30"/>
                </a:lnTo>
                <a:lnTo>
                  <a:pt x="269" y="38"/>
                </a:lnTo>
                <a:lnTo>
                  <a:pt x="275" y="46"/>
                </a:lnTo>
                <a:lnTo>
                  <a:pt x="281" y="48"/>
                </a:lnTo>
                <a:lnTo>
                  <a:pt x="295" y="56"/>
                </a:lnTo>
                <a:lnTo>
                  <a:pt x="301" y="60"/>
                </a:lnTo>
                <a:lnTo>
                  <a:pt x="307" y="66"/>
                </a:lnTo>
                <a:lnTo>
                  <a:pt x="309" y="74"/>
                </a:lnTo>
                <a:lnTo>
                  <a:pt x="305" y="82"/>
                </a:lnTo>
                <a:lnTo>
                  <a:pt x="315" y="84"/>
                </a:lnTo>
                <a:lnTo>
                  <a:pt x="337" y="92"/>
                </a:lnTo>
                <a:lnTo>
                  <a:pt x="349" y="98"/>
                </a:lnTo>
                <a:lnTo>
                  <a:pt x="359" y="106"/>
                </a:lnTo>
                <a:lnTo>
                  <a:pt x="367" y="116"/>
                </a:lnTo>
                <a:lnTo>
                  <a:pt x="369" y="122"/>
                </a:lnTo>
                <a:lnTo>
                  <a:pt x="369" y="128"/>
                </a:lnTo>
                <a:lnTo>
                  <a:pt x="369" y="130"/>
                </a:lnTo>
                <a:lnTo>
                  <a:pt x="369" y="134"/>
                </a:lnTo>
                <a:lnTo>
                  <a:pt x="365" y="140"/>
                </a:lnTo>
                <a:lnTo>
                  <a:pt x="357" y="147"/>
                </a:lnTo>
                <a:lnTo>
                  <a:pt x="341" y="153"/>
                </a:lnTo>
                <a:lnTo>
                  <a:pt x="319" y="159"/>
                </a:lnTo>
                <a:lnTo>
                  <a:pt x="287" y="161"/>
                </a:lnTo>
                <a:lnTo>
                  <a:pt x="243" y="161"/>
                </a:lnTo>
                <a:lnTo>
                  <a:pt x="142" y="16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68"/>
          <p:cNvSpPr>
            <a:spLocks/>
          </p:cNvSpPr>
          <p:nvPr/>
        </p:nvSpPr>
        <p:spPr bwMode="auto">
          <a:xfrm>
            <a:off x="5675313" y="5311775"/>
            <a:ext cx="190500" cy="190500"/>
          </a:xfrm>
          <a:custGeom>
            <a:avLst/>
            <a:gdLst>
              <a:gd name="T0" fmla="*/ 302418750 w 120"/>
              <a:gd name="T1" fmla="*/ 151209375 h 120"/>
              <a:gd name="T2" fmla="*/ 302418750 w 120"/>
              <a:gd name="T3" fmla="*/ 151209375 h 120"/>
              <a:gd name="T4" fmla="*/ 297378438 w 120"/>
              <a:gd name="T5" fmla="*/ 181451250 h 120"/>
              <a:gd name="T6" fmla="*/ 287297813 w 120"/>
              <a:gd name="T7" fmla="*/ 211693125 h 120"/>
              <a:gd name="T8" fmla="*/ 272176875 w 120"/>
              <a:gd name="T9" fmla="*/ 236894688 h 120"/>
              <a:gd name="T10" fmla="*/ 257055938 w 120"/>
              <a:gd name="T11" fmla="*/ 257055938 h 120"/>
              <a:gd name="T12" fmla="*/ 231854375 w 120"/>
              <a:gd name="T13" fmla="*/ 277217188 h 120"/>
              <a:gd name="T14" fmla="*/ 206652813 w 120"/>
              <a:gd name="T15" fmla="*/ 292338125 h 120"/>
              <a:gd name="T16" fmla="*/ 181451250 w 120"/>
              <a:gd name="T17" fmla="*/ 297378438 h 120"/>
              <a:gd name="T18" fmla="*/ 151209375 w 120"/>
              <a:gd name="T19" fmla="*/ 302418750 h 120"/>
              <a:gd name="T20" fmla="*/ 151209375 w 120"/>
              <a:gd name="T21" fmla="*/ 302418750 h 120"/>
              <a:gd name="T22" fmla="*/ 120967500 w 120"/>
              <a:gd name="T23" fmla="*/ 297378438 h 120"/>
              <a:gd name="T24" fmla="*/ 90725625 w 120"/>
              <a:gd name="T25" fmla="*/ 292338125 h 120"/>
              <a:gd name="T26" fmla="*/ 65524063 w 120"/>
              <a:gd name="T27" fmla="*/ 277217188 h 120"/>
              <a:gd name="T28" fmla="*/ 40322500 w 120"/>
              <a:gd name="T29" fmla="*/ 257055938 h 120"/>
              <a:gd name="T30" fmla="*/ 25201563 w 120"/>
              <a:gd name="T31" fmla="*/ 236894688 h 120"/>
              <a:gd name="T32" fmla="*/ 10080625 w 120"/>
              <a:gd name="T33" fmla="*/ 211693125 h 120"/>
              <a:gd name="T34" fmla="*/ 0 w 120"/>
              <a:gd name="T35" fmla="*/ 181451250 h 120"/>
              <a:gd name="T36" fmla="*/ 0 w 120"/>
              <a:gd name="T37" fmla="*/ 151209375 h 120"/>
              <a:gd name="T38" fmla="*/ 0 w 120"/>
              <a:gd name="T39" fmla="*/ 151209375 h 120"/>
              <a:gd name="T40" fmla="*/ 0 w 120"/>
              <a:gd name="T41" fmla="*/ 120967500 h 120"/>
              <a:gd name="T42" fmla="*/ 10080625 w 120"/>
              <a:gd name="T43" fmla="*/ 90725625 h 120"/>
              <a:gd name="T44" fmla="*/ 25201563 w 120"/>
              <a:gd name="T45" fmla="*/ 65524063 h 120"/>
              <a:gd name="T46" fmla="*/ 40322500 w 120"/>
              <a:gd name="T47" fmla="*/ 45362813 h 120"/>
              <a:gd name="T48" fmla="*/ 65524063 w 120"/>
              <a:gd name="T49" fmla="*/ 25201563 h 120"/>
              <a:gd name="T50" fmla="*/ 90725625 w 120"/>
              <a:gd name="T51" fmla="*/ 10080625 h 120"/>
              <a:gd name="T52" fmla="*/ 120967500 w 120"/>
              <a:gd name="T53" fmla="*/ 5040313 h 120"/>
              <a:gd name="T54" fmla="*/ 151209375 w 120"/>
              <a:gd name="T55" fmla="*/ 0 h 120"/>
              <a:gd name="T56" fmla="*/ 151209375 w 120"/>
              <a:gd name="T57" fmla="*/ 0 h 120"/>
              <a:gd name="T58" fmla="*/ 181451250 w 120"/>
              <a:gd name="T59" fmla="*/ 5040313 h 120"/>
              <a:gd name="T60" fmla="*/ 206652813 w 120"/>
              <a:gd name="T61" fmla="*/ 10080625 h 120"/>
              <a:gd name="T62" fmla="*/ 231854375 w 120"/>
              <a:gd name="T63" fmla="*/ 25201563 h 120"/>
              <a:gd name="T64" fmla="*/ 257055938 w 120"/>
              <a:gd name="T65" fmla="*/ 45362813 h 120"/>
              <a:gd name="T66" fmla="*/ 272176875 w 120"/>
              <a:gd name="T67" fmla="*/ 65524063 h 120"/>
              <a:gd name="T68" fmla="*/ 287297813 w 120"/>
              <a:gd name="T69" fmla="*/ 90725625 h 120"/>
              <a:gd name="T70" fmla="*/ 297378438 w 120"/>
              <a:gd name="T71" fmla="*/ 120967500 h 120"/>
              <a:gd name="T72" fmla="*/ 302418750 w 120"/>
              <a:gd name="T73" fmla="*/ 151209375 h 120"/>
              <a:gd name="T74" fmla="*/ 302418750 w 120"/>
              <a:gd name="T75" fmla="*/ 151209375 h 12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20"/>
              <a:gd name="T115" fmla="*/ 0 h 120"/>
              <a:gd name="T116" fmla="*/ 120 w 120"/>
              <a:gd name="T117" fmla="*/ 120 h 12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20" h="120">
                <a:moveTo>
                  <a:pt x="120" y="60"/>
                </a:moveTo>
                <a:lnTo>
                  <a:pt x="120" y="60"/>
                </a:lnTo>
                <a:lnTo>
                  <a:pt x="118" y="72"/>
                </a:lnTo>
                <a:lnTo>
                  <a:pt x="114" y="84"/>
                </a:lnTo>
                <a:lnTo>
                  <a:pt x="108" y="94"/>
                </a:lnTo>
                <a:lnTo>
                  <a:pt x="102" y="102"/>
                </a:lnTo>
                <a:lnTo>
                  <a:pt x="92" y="110"/>
                </a:lnTo>
                <a:lnTo>
                  <a:pt x="82" y="116"/>
                </a:lnTo>
                <a:lnTo>
                  <a:pt x="72" y="118"/>
                </a:lnTo>
                <a:lnTo>
                  <a:pt x="60" y="120"/>
                </a:lnTo>
                <a:lnTo>
                  <a:pt x="48" y="118"/>
                </a:lnTo>
                <a:lnTo>
                  <a:pt x="36" y="116"/>
                </a:lnTo>
                <a:lnTo>
                  <a:pt x="26" y="110"/>
                </a:lnTo>
                <a:lnTo>
                  <a:pt x="16" y="102"/>
                </a:lnTo>
                <a:lnTo>
                  <a:pt x="10" y="94"/>
                </a:lnTo>
                <a:lnTo>
                  <a:pt x="4" y="84"/>
                </a:lnTo>
                <a:lnTo>
                  <a:pt x="0" y="72"/>
                </a:lnTo>
                <a:lnTo>
                  <a:pt x="0" y="60"/>
                </a:lnTo>
                <a:lnTo>
                  <a:pt x="0" y="48"/>
                </a:lnTo>
                <a:lnTo>
                  <a:pt x="4" y="36"/>
                </a:lnTo>
                <a:lnTo>
                  <a:pt x="10" y="26"/>
                </a:lnTo>
                <a:lnTo>
                  <a:pt x="16" y="18"/>
                </a:lnTo>
                <a:lnTo>
                  <a:pt x="26" y="10"/>
                </a:lnTo>
                <a:lnTo>
                  <a:pt x="36" y="4"/>
                </a:lnTo>
                <a:lnTo>
                  <a:pt x="48" y="2"/>
                </a:lnTo>
                <a:lnTo>
                  <a:pt x="60" y="0"/>
                </a:lnTo>
                <a:lnTo>
                  <a:pt x="72" y="2"/>
                </a:lnTo>
                <a:lnTo>
                  <a:pt x="82" y="4"/>
                </a:lnTo>
                <a:lnTo>
                  <a:pt x="92" y="10"/>
                </a:lnTo>
                <a:lnTo>
                  <a:pt x="102" y="18"/>
                </a:lnTo>
                <a:lnTo>
                  <a:pt x="108" y="26"/>
                </a:lnTo>
                <a:lnTo>
                  <a:pt x="114" y="36"/>
                </a:lnTo>
                <a:lnTo>
                  <a:pt x="118" y="48"/>
                </a:lnTo>
                <a:lnTo>
                  <a:pt x="120" y="60"/>
                </a:lnTo>
                <a:close/>
              </a:path>
            </a:pathLst>
          </a:custGeom>
          <a:solidFill>
            <a:srgbClr val="FFEF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69"/>
          <p:cNvSpPr>
            <a:spLocks/>
          </p:cNvSpPr>
          <p:nvPr/>
        </p:nvSpPr>
        <p:spPr bwMode="auto">
          <a:xfrm>
            <a:off x="5295900" y="5353050"/>
            <a:ext cx="604838" cy="268288"/>
          </a:xfrm>
          <a:custGeom>
            <a:avLst/>
            <a:gdLst>
              <a:gd name="T0" fmla="*/ 370464069 w 381"/>
              <a:gd name="T1" fmla="*/ 420867672 h 169"/>
              <a:gd name="T2" fmla="*/ 216733617 w 381"/>
              <a:gd name="T3" fmla="*/ 425907994 h 169"/>
              <a:gd name="T4" fmla="*/ 100806333 w 381"/>
              <a:gd name="T5" fmla="*/ 420867672 h 169"/>
              <a:gd name="T6" fmla="*/ 40322533 w 381"/>
              <a:gd name="T7" fmla="*/ 400706384 h 169"/>
              <a:gd name="T8" fmla="*/ 30241900 w 381"/>
              <a:gd name="T9" fmla="*/ 390625740 h 169"/>
              <a:gd name="T10" fmla="*/ 5040317 w 381"/>
              <a:gd name="T11" fmla="*/ 360383809 h 169"/>
              <a:gd name="T12" fmla="*/ 0 w 381"/>
              <a:gd name="T13" fmla="*/ 325101556 h 169"/>
              <a:gd name="T14" fmla="*/ 10080633 w 381"/>
              <a:gd name="T15" fmla="*/ 304940268 h 169"/>
              <a:gd name="T16" fmla="*/ 40322533 w 381"/>
              <a:gd name="T17" fmla="*/ 287298348 h 169"/>
              <a:gd name="T18" fmla="*/ 126007917 w 381"/>
              <a:gd name="T19" fmla="*/ 267137060 h 169"/>
              <a:gd name="T20" fmla="*/ 131048233 w 381"/>
              <a:gd name="T21" fmla="*/ 246975773 h 169"/>
              <a:gd name="T22" fmla="*/ 151209500 w 381"/>
              <a:gd name="T23" fmla="*/ 206653198 h 169"/>
              <a:gd name="T24" fmla="*/ 196572350 w 381"/>
              <a:gd name="T25" fmla="*/ 166330622 h 169"/>
              <a:gd name="T26" fmla="*/ 246975517 w 381"/>
              <a:gd name="T27" fmla="*/ 156249979 h 169"/>
              <a:gd name="T28" fmla="*/ 272177100 w 381"/>
              <a:gd name="T29" fmla="*/ 156249979 h 169"/>
              <a:gd name="T30" fmla="*/ 272177100 w 381"/>
              <a:gd name="T31" fmla="*/ 126008047 h 169"/>
              <a:gd name="T32" fmla="*/ 284778685 w 381"/>
              <a:gd name="T33" fmla="*/ 85685472 h 169"/>
              <a:gd name="T34" fmla="*/ 345262485 w 381"/>
              <a:gd name="T35" fmla="*/ 60483863 h 169"/>
              <a:gd name="T36" fmla="*/ 395665652 w 381"/>
              <a:gd name="T37" fmla="*/ 50403219 h 169"/>
              <a:gd name="T38" fmla="*/ 425907552 w 381"/>
              <a:gd name="T39" fmla="*/ 20161288 h 169"/>
              <a:gd name="T40" fmla="*/ 476310719 w 381"/>
              <a:gd name="T41" fmla="*/ 0 h 169"/>
              <a:gd name="T42" fmla="*/ 506552619 w 381"/>
              <a:gd name="T43" fmla="*/ 5040322 h 169"/>
              <a:gd name="T44" fmla="*/ 541834835 w 381"/>
              <a:gd name="T45" fmla="*/ 20161288 h 169"/>
              <a:gd name="T46" fmla="*/ 577117052 w 381"/>
              <a:gd name="T47" fmla="*/ 55443541 h 169"/>
              <a:gd name="T48" fmla="*/ 597278319 w 381"/>
              <a:gd name="T49" fmla="*/ 55443541 h 169"/>
              <a:gd name="T50" fmla="*/ 662802435 w 381"/>
              <a:gd name="T51" fmla="*/ 65524185 h 169"/>
              <a:gd name="T52" fmla="*/ 703124969 w 381"/>
              <a:gd name="T53" fmla="*/ 95766116 h 169"/>
              <a:gd name="T54" fmla="*/ 713205602 w 381"/>
              <a:gd name="T55" fmla="*/ 120967725 h 169"/>
              <a:gd name="T56" fmla="*/ 768649085 w 381"/>
              <a:gd name="T57" fmla="*/ 141129013 h 169"/>
              <a:gd name="T58" fmla="*/ 798890985 w 381"/>
              <a:gd name="T59" fmla="*/ 171370944 h 169"/>
              <a:gd name="T60" fmla="*/ 798890985 w 381"/>
              <a:gd name="T61" fmla="*/ 211693520 h 169"/>
              <a:gd name="T62" fmla="*/ 824092569 w 381"/>
              <a:gd name="T63" fmla="*/ 221774163 h 169"/>
              <a:gd name="T64" fmla="*/ 909777952 w 381"/>
              <a:gd name="T65" fmla="*/ 257056417 h 169"/>
              <a:gd name="T66" fmla="*/ 955140802 w 381"/>
              <a:gd name="T67" fmla="*/ 302419314 h 169"/>
              <a:gd name="T68" fmla="*/ 960181119 w 381"/>
              <a:gd name="T69" fmla="*/ 330141878 h 169"/>
              <a:gd name="T70" fmla="*/ 960181119 w 381"/>
              <a:gd name="T71" fmla="*/ 335182200 h 169"/>
              <a:gd name="T72" fmla="*/ 950100485 w 381"/>
              <a:gd name="T73" fmla="*/ 360383809 h 169"/>
              <a:gd name="T74" fmla="*/ 889616685 w 381"/>
              <a:gd name="T75" fmla="*/ 400706384 h 169"/>
              <a:gd name="T76" fmla="*/ 748487819 w 381"/>
              <a:gd name="T77" fmla="*/ 420867672 h 169"/>
              <a:gd name="T78" fmla="*/ 370464069 w 381"/>
              <a:gd name="T79" fmla="*/ 420867672 h 16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381"/>
              <a:gd name="T121" fmla="*/ 0 h 169"/>
              <a:gd name="T122" fmla="*/ 381 w 381"/>
              <a:gd name="T123" fmla="*/ 169 h 16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381" h="169">
                <a:moveTo>
                  <a:pt x="147" y="167"/>
                </a:moveTo>
                <a:lnTo>
                  <a:pt x="147" y="167"/>
                </a:lnTo>
                <a:lnTo>
                  <a:pt x="127" y="169"/>
                </a:lnTo>
                <a:lnTo>
                  <a:pt x="86" y="169"/>
                </a:lnTo>
                <a:lnTo>
                  <a:pt x="62" y="169"/>
                </a:lnTo>
                <a:lnTo>
                  <a:pt x="40" y="167"/>
                </a:lnTo>
                <a:lnTo>
                  <a:pt x="22" y="163"/>
                </a:lnTo>
                <a:lnTo>
                  <a:pt x="16" y="159"/>
                </a:lnTo>
                <a:lnTo>
                  <a:pt x="12" y="155"/>
                </a:lnTo>
                <a:lnTo>
                  <a:pt x="6" y="149"/>
                </a:lnTo>
                <a:lnTo>
                  <a:pt x="2" y="143"/>
                </a:lnTo>
                <a:lnTo>
                  <a:pt x="0" y="133"/>
                </a:lnTo>
                <a:lnTo>
                  <a:pt x="0" y="129"/>
                </a:lnTo>
                <a:lnTo>
                  <a:pt x="2" y="125"/>
                </a:lnTo>
                <a:lnTo>
                  <a:pt x="4" y="121"/>
                </a:lnTo>
                <a:lnTo>
                  <a:pt x="10" y="118"/>
                </a:lnTo>
                <a:lnTo>
                  <a:pt x="16" y="114"/>
                </a:lnTo>
                <a:lnTo>
                  <a:pt x="24" y="110"/>
                </a:lnTo>
                <a:lnTo>
                  <a:pt x="50" y="106"/>
                </a:lnTo>
                <a:lnTo>
                  <a:pt x="52" y="98"/>
                </a:lnTo>
                <a:lnTo>
                  <a:pt x="54" y="90"/>
                </a:lnTo>
                <a:lnTo>
                  <a:pt x="60" y="82"/>
                </a:lnTo>
                <a:lnTo>
                  <a:pt x="66" y="72"/>
                </a:lnTo>
                <a:lnTo>
                  <a:pt x="78" y="66"/>
                </a:lnTo>
                <a:lnTo>
                  <a:pt x="90" y="62"/>
                </a:lnTo>
                <a:lnTo>
                  <a:pt x="98" y="62"/>
                </a:lnTo>
                <a:lnTo>
                  <a:pt x="108" y="62"/>
                </a:lnTo>
                <a:lnTo>
                  <a:pt x="106" y="56"/>
                </a:lnTo>
                <a:lnTo>
                  <a:pt x="108" y="50"/>
                </a:lnTo>
                <a:lnTo>
                  <a:pt x="110" y="42"/>
                </a:lnTo>
                <a:lnTo>
                  <a:pt x="113" y="34"/>
                </a:lnTo>
                <a:lnTo>
                  <a:pt x="123" y="28"/>
                </a:lnTo>
                <a:lnTo>
                  <a:pt x="137" y="24"/>
                </a:lnTo>
                <a:lnTo>
                  <a:pt x="157" y="20"/>
                </a:lnTo>
                <a:lnTo>
                  <a:pt x="163" y="14"/>
                </a:lnTo>
                <a:lnTo>
                  <a:pt x="169" y="8"/>
                </a:lnTo>
                <a:lnTo>
                  <a:pt x="179" y="4"/>
                </a:lnTo>
                <a:lnTo>
                  <a:pt x="189" y="0"/>
                </a:lnTo>
                <a:lnTo>
                  <a:pt x="195" y="0"/>
                </a:lnTo>
                <a:lnTo>
                  <a:pt x="201" y="2"/>
                </a:lnTo>
                <a:lnTo>
                  <a:pt x="209" y="4"/>
                </a:lnTo>
                <a:lnTo>
                  <a:pt x="215" y="8"/>
                </a:lnTo>
                <a:lnTo>
                  <a:pt x="221" y="14"/>
                </a:lnTo>
                <a:lnTo>
                  <a:pt x="229" y="22"/>
                </a:lnTo>
                <a:lnTo>
                  <a:pt x="237" y="22"/>
                </a:lnTo>
                <a:lnTo>
                  <a:pt x="253" y="24"/>
                </a:lnTo>
                <a:lnTo>
                  <a:pt x="263" y="26"/>
                </a:lnTo>
                <a:lnTo>
                  <a:pt x="271" y="32"/>
                </a:lnTo>
                <a:lnTo>
                  <a:pt x="279" y="38"/>
                </a:lnTo>
                <a:lnTo>
                  <a:pt x="283" y="48"/>
                </a:lnTo>
                <a:lnTo>
                  <a:pt x="291" y="50"/>
                </a:lnTo>
                <a:lnTo>
                  <a:pt x="305" y="56"/>
                </a:lnTo>
                <a:lnTo>
                  <a:pt x="311" y="62"/>
                </a:lnTo>
                <a:lnTo>
                  <a:pt x="317" y="68"/>
                </a:lnTo>
                <a:lnTo>
                  <a:pt x="319" y="76"/>
                </a:lnTo>
                <a:lnTo>
                  <a:pt x="317" y="84"/>
                </a:lnTo>
                <a:lnTo>
                  <a:pt x="327" y="88"/>
                </a:lnTo>
                <a:lnTo>
                  <a:pt x="349" y="94"/>
                </a:lnTo>
                <a:lnTo>
                  <a:pt x="361" y="102"/>
                </a:lnTo>
                <a:lnTo>
                  <a:pt x="371" y="110"/>
                </a:lnTo>
                <a:lnTo>
                  <a:pt x="379" y="120"/>
                </a:lnTo>
                <a:lnTo>
                  <a:pt x="381" y="125"/>
                </a:lnTo>
                <a:lnTo>
                  <a:pt x="381" y="131"/>
                </a:lnTo>
                <a:lnTo>
                  <a:pt x="381" y="133"/>
                </a:lnTo>
                <a:lnTo>
                  <a:pt x="381" y="137"/>
                </a:lnTo>
                <a:lnTo>
                  <a:pt x="377" y="143"/>
                </a:lnTo>
                <a:lnTo>
                  <a:pt x="369" y="151"/>
                </a:lnTo>
                <a:lnTo>
                  <a:pt x="353" y="159"/>
                </a:lnTo>
                <a:lnTo>
                  <a:pt x="331" y="163"/>
                </a:lnTo>
                <a:lnTo>
                  <a:pt x="297" y="167"/>
                </a:lnTo>
                <a:lnTo>
                  <a:pt x="253" y="167"/>
                </a:lnTo>
                <a:lnTo>
                  <a:pt x="147" y="167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70"/>
          <p:cNvSpPr>
            <a:spLocks/>
          </p:cNvSpPr>
          <p:nvPr/>
        </p:nvSpPr>
        <p:spPr bwMode="auto">
          <a:xfrm>
            <a:off x="4464050" y="3429000"/>
            <a:ext cx="538163" cy="314325"/>
          </a:xfrm>
          <a:custGeom>
            <a:avLst/>
            <a:gdLst>
              <a:gd name="T0" fmla="*/ 420867279 w 339"/>
              <a:gd name="T1" fmla="*/ 498990938 h 198"/>
              <a:gd name="T2" fmla="*/ 284778715 w 339"/>
              <a:gd name="T3" fmla="*/ 488910313 h 198"/>
              <a:gd name="T4" fmla="*/ 171370784 w 339"/>
              <a:gd name="T5" fmla="*/ 468749063 h 198"/>
              <a:gd name="T6" fmla="*/ 70564441 w 339"/>
              <a:gd name="T7" fmla="*/ 438507188 h 198"/>
              <a:gd name="T8" fmla="*/ 45362855 w 339"/>
              <a:gd name="T9" fmla="*/ 418345938 h 198"/>
              <a:gd name="T10" fmla="*/ 5040317 w 339"/>
              <a:gd name="T11" fmla="*/ 357862188 h 198"/>
              <a:gd name="T12" fmla="*/ 5040317 w 339"/>
              <a:gd name="T13" fmla="*/ 307459063 h 198"/>
              <a:gd name="T14" fmla="*/ 15120952 w 339"/>
              <a:gd name="T15" fmla="*/ 282257500 h 198"/>
              <a:gd name="T16" fmla="*/ 45362855 w 339"/>
              <a:gd name="T17" fmla="*/ 257055938 h 198"/>
              <a:gd name="T18" fmla="*/ 95766026 w 339"/>
              <a:gd name="T19" fmla="*/ 246975313 h 198"/>
              <a:gd name="T20" fmla="*/ 126007930 w 339"/>
              <a:gd name="T21" fmla="*/ 246975313 h 198"/>
              <a:gd name="T22" fmla="*/ 126007930 w 339"/>
              <a:gd name="T23" fmla="*/ 176410938 h 198"/>
              <a:gd name="T24" fmla="*/ 136088564 w 339"/>
              <a:gd name="T25" fmla="*/ 126007813 h 198"/>
              <a:gd name="T26" fmla="*/ 156249833 w 339"/>
              <a:gd name="T27" fmla="*/ 100806250 h 198"/>
              <a:gd name="T28" fmla="*/ 191532053 w 339"/>
              <a:gd name="T29" fmla="*/ 90725625 h 198"/>
              <a:gd name="T30" fmla="*/ 239415860 w 339"/>
              <a:gd name="T31" fmla="*/ 95765938 h 198"/>
              <a:gd name="T32" fmla="*/ 309980300 w 339"/>
              <a:gd name="T33" fmla="*/ 136088438 h 198"/>
              <a:gd name="T34" fmla="*/ 309980300 w 339"/>
              <a:gd name="T35" fmla="*/ 110886875 h 198"/>
              <a:gd name="T36" fmla="*/ 320060935 w 339"/>
              <a:gd name="T37" fmla="*/ 60483750 h 198"/>
              <a:gd name="T38" fmla="*/ 345262521 w 339"/>
              <a:gd name="T39" fmla="*/ 25201563 h 198"/>
              <a:gd name="T40" fmla="*/ 375504424 w 339"/>
              <a:gd name="T41" fmla="*/ 5040313 h 198"/>
              <a:gd name="T42" fmla="*/ 415826961 w 339"/>
              <a:gd name="T43" fmla="*/ 0 h 198"/>
              <a:gd name="T44" fmla="*/ 441028547 w 339"/>
              <a:gd name="T45" fmla="*/ 0 h 198"/>
              <a:gd name="T46" fmla="*/ 481351085 w 339"/>
              <a:gd name="T47" fmla="*/ 10080625 h 198"/>
              <a:gd name="T48" fmla="*/ 526713939 w 339"/>
              <a:gd name="T49" fmla="*/ 40322500 h 198"/>
              <a:gd name="T50" fmla="*/ 567036477 w 339"/>
              <a:gd name="T51" fmla="*/ 95765938 h 198"/>
              <a:gd name="T52" fmla="*/ 577117111 w 339"/>
              <a:gd name="T53" fmla="*/ 141128750 h 198"/>
              <a:gd name="T54" fmla="*/ 607359014 w 339"/>
              <a:gd name="T55" fmla="*/ 115927188 h 198"/>
              <a:gd name="T56" fmla="*/ 637600917 w 339"/>
              <a:gd name="T57" fmla="*/ 110886875 h 198"/>
              <a:gd name="T58" fmla="*/ 677923455 w 339"/>
              <a:gd name="T59" fmla="*/ 136088438 h 198"/>
              <a:gd name="T60" fmla="*/ 682963772 w 339"/>
              <a:gd name="T61" fmla="*/ 146169063 h 198"/>
              <a:gd name="T62" fmla="*/ 693044406 w 339"/>
              <a:gd name="T63" fmla="*/ 181451250 h 198"/>
              <a:gd name="T64" fmla="*/ 688004089 w 339"/>
              <a:gd name="T65" fmla="*/ 216733438 h 198"/>
              <a:gd name="T66" fmla="*/ 677923455 w 339"/>
              <a:gd name="T67" fmla="*/ 231854375 h 198"/>
              <a:gd name="T68" fmla="*/ 733366944 w 339"/>
              <a:gd name="T69" fmla="*/ 216733438 h 198"/>
              <a:gd name="T70" fmla="*/ 783770116 w 339"/>
              <a:gd name="T71" fmla="*/ 216733438 h 198"/>
              <a:gd name="T72" fmla="*/ 834173288 w 339"/>
              <a:gd name="T73" fmla="*/ 252015625 h 198"/>
              <a:gd name="T74" fmla="*/ 844253922 w 339"/>
              <a:gd name="T75" fmla="*/ 272176875 h 198"/>
              <a:gd name="T76" fmla="*/ 854334556 w 339"/>
              <a:gd name="T77" fmla="*/ 312499375 h 198"/>
              <a:gd name="T78" fmla="*/ 839213605 w 339"/>
              <a:gd name="T79" fmla="*/ 372983125 h 198"/>
              <a:gd name="T80" fmla="*/ 814012019 w 339"/>
              <a:gd name="T81" fmla="*/ 398184688 h 198"/>
              <a:gd name="T82" fmla="*/ 768649164 w 339"/>
              <a:gd name="T83" fmla="*/ 428426563 h 198"/>
              <a:gd name="T84" fmla="*/ 743447578 w 339"/>
              <a:gd name="T85" fmla="*/ 438507188 h 198"/>
              <a:gd name="T86" fmla="*/ 627520283 w 339"/>
              <a:gd name="T87" fmla="*/ 478829688 h 198"/>
              <a:gd name="T88" fmla="*/ 496472036 w 339"/>
              <a:gd name="T89" fmla="*/ 498990938 h 198"/>
              <a:gd name="T90" fmla="*/ 420867279 w 339"/>
              <a:gd name="T91" fmla="*/ 498990938 h 19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39"/>
              <a:gd name="T139" fmla="*/ 0 h 198"/>
              <a:gd name="T140" fmla="*/ 339 w 339"/>
              <a:gd name="T141" fmla="*/ 198 h 19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39" h="198">
                <a:moveTo>
                  <a:pt x="167" y="198"/>
                </a:moveTo>
                <a:lnTo>
                  <a:pt x="167" y="198"/>
                </a:lnTo>
                <a:lnTo>
                  <a:pt x="151" y="198"/>
                </a:lnTo>
                <a:lnTo>
                  <a:pt x="113" y="194"/>
                </a:lnTo>
                <a:lnTo>
                  <a:pt x="92" y="192"/>
                </a:lnTo>
                <a:lnTo>
                  <a:pt x="68" y="186"/>
                </a:lnTo>
                <a:lnTo>
                  <a:pt x="48" y="180"/>
                </a:lnTo>
                <a:lnTo>
                  <a:pt x="28" y="174"/>
                </a:lnTo>
                <a:lnTo>
                  <a:pt x="18" y="166"/>
                </a:lnTo>
                <a:lnTo>
                  <a:pt x="8" y="154"/>
                </a:lnTo>
                <a:lnTo>
                  <a:pt x="2" y="142"/>
                </a:lnTo>
                <a:lnTo>
                  <a:pt x="0" y="130"/>
                </a:lnTo>
                <a:lnTo>
                  <a:pt x="2" y="122"/>
                </a:lnTo>
                <a:lnTo>
                  <a:pt x="4" y="116"/>
                </a:lnTo>
                <a:lnTo>
                  <a:pt x="6" y="112"/>
                </a:lnTo>
                <a:lnTo>
                  <a:pt x="12" y="106"/>
                </a:lnTo>
                <a:lnTo>
                  <a:pt x="18" y="102"/>
                </a:lnTo>
                <a:lnTo>
                  <a:pt x="28" y="100"/>
                </a:lnTo>
                <a:lnTo>
                  <a:pt x="38" y="98"/>
                </a:lnTo>
                <a:lnTo>
                  <a:pt x="50" y="98"/>
                </a:lnTo>
                <a:lnTo>
                  <a:pt x="50" y="84"/>
                </a:lnTo>
                <a:lnTo>
                  <a:pt x="50" y="70"/>
                </a:lnTo>
                <a:lnTo>
                  <a:pt x="52" y="56"/>
                </a:lnTo>
                <a:lnTo>
                  <a:pt x="54" y="50"/>
                </a:lnTo>
                <a:lnTo>
                  <a:pt x="58" y="44"/>
                </a:lnTo>
                <a:lnTo>
                  <a:pt x="62" y="40"/>
                </a:lnTo>
                <a:lnTo>
                  <a:pt x="68" y="36"/>
                </a:lnTo>
                <a:lnTo>
                  <a:pt x="76" y="36"/>
                </a:lnTo>
                <a:lnTo>
                  <a:pt x="84" y="36"/>
                </a:lnTo>
                <a:lnTo>
                  <a:pt x="95" y="38"/>
                </a:lnTo>
                <a:lnTo>
                  <a:pt x="107" y="44"/>
                </a:lnTo>
                <a:lnTo>
                  <a:pt x="123" y="54"/>
                </a:lnTo>
                <a:lnTo>
                  <a:pt x="123" y="44"/>
                </a:lnTo>
                <a:lnTo>
                  <a:pt x="123" y="34"/>
                </a:lnTo>
                <a:lnTo>
                  <a:pt x="127" y="24"/>
                </a:lnTo>
                <a:lnTo>
                  <a:pt x="133" y="14"/>
                </a:lnTo>
                <a:lnTo>
                  <a:pt x="137" y="10"/>
                </a:lnTo>
                <a:lnTo>
                  <a:pt x="141" y="6"/>
                </a:lnTo>
                <a:lnTo>
                  <a:pt x="149" y="2"/>
                </a:lnTo>
                <a:lnTo>
                  <a:pt x="155" y="0"/>
                </a:lnTo>
                <a:lnTo>
                  <a:pt x="165" y="0"/>
                </a:lnTo>
                <a:lnTo>
                  <a:pt x="175" y="0"/>
                </a:lnTo>
                <a:lnTo>
                  <a:pt x="183" y="2"/>
                </a:lnTo>
                <a:lnTo>
                  <a:pt x="191" y="4"/>
                </a:lnTo>
                <a:lnTo>
                  <a:pt x="199" y="8"/>
                </a:lnTo>
                <a:lnTo>
                  <a:pt x="209" y="16"/>
                </a:lnTo>
                <a:lnTo>
                  <a:pt x="219" y="26"/>
                </a:lnTo>
                <a:lnTo>
                  <a:pt x="225" y="38"/>
                </a:lnTo>
                <a:lnTo>
                  <a:pt x="229" y="56"/>
                </a:lnTo>
                <a:lnTo>
                  <a:pt x="233" y="52"/>
                </a:lnTo>
                <a:lnTo>
                  <a:pt x="241" y="46"/>
                </a:lnTo>
                <a:lnTo>
                  <a:pt x="247" y="44"/>
                </a:lnTo>
                <a:lnTo>
                  <a:pt x="253" y="44"/>
                </a:lnTo>
                <a:lnTo>
                  <a:pt x="261" y="48"/>
                </a:lnTo>
                <a:lnTo>
                  <a:pt x="269" y="54"/>
                </a:lnTo>
                <a:lnTo>
                  <a:pt x="271" y="58"/>
                </a:lnTo>
                <a:lnTo>
                  <a:pt x="273" y="66"/>
                </a:lnTo>
                <a:lnTo>
                  <a:pt x="275" y="72"/>
                </a:lnTo>
                <a:lnTo>
                  <a:pt x="273" y="78"/>
                </a:lnTo>
                <a:lnTo>
                  <a:pt x="273" y="86"/>
                </a:lnTo>
                <a:lnTo>
                  <a:pt x="269" y="92"/>
                </a:lnTo>
                <a:lnTo>
                  <a:pt x="275" y="90"/>
                </a:lnTo>
                <a:lnTo>
                  <a:pt x="291" y="86"/>
                </a:lnTo>
                <a:lnTo>
                  <a:pt x="299" y="84"/>
                </a:lnTo>
                <a:lnTo>
                  <a:pt x="311" y="86"/>
                </a:lnTo>
                <a:lnTo>
                  <a:pt x="321" y="92"/>
                </a:lnTo>
                <a:lnTo>
                  <a:pt x="331" y="100"/>
                </a:lnTo>
                <a:lnTo>
                  <a:pt x="335" y="108"/>
                </a:lnTo>
                <a:lnTo>
                  <a:pt x="337" y="114"/>
                </a:lnTo>
                <a:lnTo>
                  <a:pt x="339" y="124"/>
                </a:lnTo>
                <a:lnTo>
                  <a:pt x="339" y="136"/>
                </a:lnTo>
                <a:lnTo>
                  <a:pt x="333" y="148"/>
                </a:lnTo>
                <a:lnTo>
                  <a:pt x="329" y="154"/>
                </a:lnTo>
                <a:lnTo>
                  <a:pt x="323" y="158"/>
                </a:lnTo>
                <a:lnTo>
                  <a:pt x="315" y="164"/>
                </a:lnTo>
                <a:lnTo>
                  <a:pt x="305" y="170"/>
                </a:lnTo>
                <a:lnTo>
                  <a:pt x="295" y="174"/>
                </a:lnTo>
                <a:lnTo>
                  <a:pt x="269" y="184"/>
                </a:lnTo>
                <a:lnTo>
                  <a:pt x="249" y="190"/>
                </a:lnTo>
                <a:lnTo>
                  <a:pt x="225" y="194"/>
                </a:lnTo>
                <a:lnTo>
                  <a:pt x="197" y="198"/>
                </a:lnTo>
                <a:lnTo>
                  <a:pt x="167" y="198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31" name="Group 66"/>
          <p:cNvGrpSpPr>
            <a:grpSpLocks/>
          </p:cNvGrpSpPr>
          <p:nvPr/>
        </p:nvGrpSpPr>
        <p:grpSpPr bwMode="auto">
          <a:xfrm>
            <a:off x="4492625" y="3724275"/>
            <a:ext cx="398463" cy="271463"/>
            <a:chOff x="4200525" y="3565525"/>
            <a:chExt cx="398463" cy="271463"/>
          </a:xfrm>
        </p:grpSpPr>
        <p:sp>
          <p:nvSpPr>
            <p:cNvPr id="9245" name="Freeform 71"/>
            <p:cNvSpPr>
              <a:spLocks/>
            </p:cNvSpPr>
            <p:nvPr/>
          </p:nvSpPr>
          <p:spPr bwMode="auto">
            <a:xfrm>
              <a:off x="4298950" y="3659188"/>
              <a:ext cx="36513" cy="69850"/>
            </a:xfrm>
            <a:custGeom>
              <a:avLst/>
              <a:gdLst>
                <a:gd name="T0" fmla="*/ 30242289 w 23"/>
                <a:gd name="T1" fmla="*/ 0 h 44"/>
                <a:gd name="T2" fmla="*/ 30242289 w 23"/>
                <a:gd name="T3" fmla="*/ 0 h 44"/>
                <a:gd name="T4" fmla="*/ 20161526 w 23"/>
                <a:gd name="T5" fmla="*/ 15120938 h 44"/>
                <a:gd name="T6" fmla="*/ 5040382 w 23"/>
                <a:gd name="T7" fmla="*/ 55443438 h 44"/>
                <a:gd name="T8" fmla="*/ 0 w 23"/>
                <a:gd name="T9" fmla="*/ 75604688 h 44"/>
                <a:gd name="T10" fmla="*/ 0 w 23"/>
                <a:gd name="T11" fmla="*/ 90725625 h 44"/>
                <a:gd name="T12" fmla="*/ 10080763 w 23"/>
                <a:gd name="T13" fmla="*/ 105846563 h 44"/>
                <a:gd name="T14" fmla="*/ 30242289 w 23"/>
                <a:gd name="T15" fmla="*/ 110886875 h 44"/>
                <a:gd name="T16" fmla="*/ 30242289 w 23"/>
                <a:gd name="T17" fmla="*/ 110886875 h 44"/>
                <a:gd name="T18" fmla="*/ 37803655 w 23"/>
                <a:gd name="T19" fmla="*/ 110886875 h 44"/>
                <a:gd name="T20" fmla="*/ 47884418 w 23"/>
                <a:gd name="T21" fmla="*/ 105846563 h 44"/>
                <a:gd name="T22" fmla="*/ 52924800 w 23"/>
                <a:gd name="T23" fmla="*/ 95765938 h 44"/>
                <a:gd name="T24" fmla="*/ 57965181 w 23"/>
                <a:gd name="T25" fmla="*/ 80645000 h 44"/>
                <a:gd name="T26" fmla="*/ 57965181 w 23"/>
                <a:gd name="T27" fmla="*/ 60483750 h 44"/>
                <a:gd name="T28" fmla="*/ 47884418 w 23"/>
                <a:gd name="T29" fmla="*/ 35282188 h 44"/>
                <a:gd name="T30" fmla="*/ 30242289 w 23"/>
                <a:gd name="T31" fmla="*/ 0 h 44"/>
                <a:gd name="T32" fmla="*/ 30242289 w 23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44"/>
                <a:gd name="T53" fmla="*/ 23 w 23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5" y="44"/>
                  </a:lnTo>
                  <a:lnTo>
                    <a:pt x="19" y="42"/>
                  </a:lnTo>
                  <a:lnTo>
                    <a:pt x="21" y="38"/>
                  </a:lnTo>
                  <a:lnTo>
                    <a:pt x="23" y="32"/>
                  </a:lnTo>
                  <a:lnTo>
                    <a:pt x="23" y="24"/>
                  </a:lnTo>
                  <a:lnTo>
                    <a:pt x="19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72"/>
            <p:cNvSpPr>
              <a:spLocks/>
            </p:cNvSpPr>
            <p:nvPr/>
          </p:nvSpPr>
          <p:spPr bwMode="auto">
            <a:xfrm>
              <a:off x="4487863" y="3662363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15120938 h 44"/>
                <a:gd name="T6" fmla="*/ 5040313 w 24"/>
                <a:gd name="T7" fmla="*/ 55443438 h 44"/>
                <a:gd name="T8" fmla="*/ 0 w 24"/>
                <a:gd name="T9" fmla="*/ 75604688 h 44"/>
                <a:gd name="T10" fmla="*/ 0 w 24"/>
                <a:gd name="T11" fmla="*/ 90725625 h 44"/>
                <a:gd name="T12" fmla="*/ 10080625 w 24"/>
                <a:gd name="T13" fmla="*/ 105846563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10886875 h 44"/>
                <a:gd name="T20" fmla="*/ 50403125 w 24"/>
                <a:gd name="T21" fmla="*/ 105846563 h 44"/>
                <a:gd name="T22" fmla="*/ 55443438 w 24"/>
                <a:gd name="T23" fmla="*/ 95765938 h 44"/>
                <a:gd name="T24" fmla="*/ 60483750 w 24"/>
                <a:gd name="T25" fmla="*/ 85685313 h 44"/>
                <a:gd name="T26" fmla="*/ 60483750 w 24"/>
                <a:gd name="T27" fmla="*/ 65524063 h 44"/>
                <a:gd name="T28" fmla="*/ 50403125 w 24"/>
                <a:gd name="T29" fmla="*/ 35282188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2" y="38"/>
                  </a:lnTo>
                  <a:lnTo>
                    <a:pt x="24" y="34"/>
                  </a:lnTo>
                  <a:lnTo>
                    <a:pt x="24" y="26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73"/>
            <p:cNvSpPr>
              <a:spLocks/>
            </p:cNvSpPr>
            <p:nvPr/>
          </p:nvSpPr>
          <p:spPr bwMode="auto">
            <a:xfrm>
              <a:off x="4386263" y="3600450"/>
              <a:ext cx="41275" cy="71438"/>
            </a:xfrm>
            <a:custGeom>
              <a:avLst/>
              <a:gdLst>
                <a:gd name="T0" fmla="*/ 35282188 w 26"/>
                <a:gd name="T1" fmla="*/ 0 h 45"/>
                <a:gd name="T2" fmla="*/ 35282188 w 26"/>
                <a:gd name="T3" fmla="*/ 0 h 45"/>
                <a:gd name="T4" fmla="*/ 25201563 w 26"/>
                <a:gd name="T5" fmla="*/ 20161391 h 45"/>
                <a:gd name="T6" fmla="*/ 5040313 w 26"/>
                <a:gd name="T7" fmla="*/ 55443826 h 45"/>
                <a:gd name="T8" fmla="*/ 0 w 26"/>
                <a:gd name="T9" fmla="*/ 73085837 h 45"/>
                <a:gd name="T10" fmla="*/ 5040313 w 26"/>
                <a:gd name="T11" fmla="*/ 93247228 h 45"/>
                <a:gd name="T12" fmla="*/ 10080625 w 26"/>
                <a:gd name="T13" fmla="*/ 103327923 h 45"/>
                <a:gd name="T14" fmla="*/ 30241875 w 26"/>
                <a:gd name="T15" fmla="*/ 113408619 h 45"/>
                <a:gd name="T16" fmla="*/ 30241875 w 26"/>
                <a:gd name="T17" fmla="*/ 113408619 h 45"/>
                <a:gd name="T18" fmla="*/ 45362813 w 26"/>
                <a:gd name="T19" fmla="*/ 108368271 h 45"/>
                <a:gd name="T20" fmla="*/ 50403125 w 26"/>
                <a:gd name="T21" fmla="*/ 103327923 h 45"/>
                <a:gd name="T22" fmla="*/ 60483750 w 26"/>
                <a:gd name="T23" fmla="*/ 98287575 h 45"/>
                <a:gd name="T24" fmla="*/ 65524063 w 26"/>
                <a:gd name="T25" fmla="*/ 83166532 h 45"/>
                <a:gd name="T26" fmla="*/ 65524063 w 26"/>
                <a:gd name="T27" fmla="*/ 65524521 h 45"/>
                <a:gd name="T28" fmla="*/ 55443438 w 26"/>
                <a:gd name="T29" fmla="*/ 40322782 h 45"/>
                <a:gd name="T30" fmla="*/ 35282188 w 26"/>
                <a:gd name="T31" fmla="*/ 0 h 45"/>
                <a:gd name="T32" fmla="*/ 35282188 w 26"/>
                <a:gd name="T33" fmla="*/ 0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5"/>
                <a:gd name="T53" fmla="*/ 26 w 26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5">
                  <a:moveTo>
                    <a:pt x="14" y="0"/>
                  </a:moveTo>
                  <a:lnTo>
                    <a:pt x="14" y="0"/>
                  </a:lnTo>
                  <a:lnTo>
                    <a:pt x="10" y="8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2" y="37"/>
                  </a:lnTo>
                  <a:lnTo>
                    <a:pt x="4" y="41"/>
                  </a:lnTo>
                  <a:lnTo>
                    <a:pt x="12" y="45"/>
                  </a:lnTo>
                  <a:lnTo>
                    <a:pt x="18" y="43"/>
                  </a:lnTo>
                  <a:lnTo>
                    <a:pt x="20" y="41"/>
                  </a:lnTo>
                  <a:lnTo>
                    <a:pt x="24" y="39"/>
                  </a:lnTo>
                  <a:lnTo>
                    <a:pt x="26" y="33"/>
                  </a:lnTo>
                  <a:lnTo>
                    <a:pt x="26" y="26"/>
                  </a:lnTo>
                  <a:lnTo>
                    <a:pt x="22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74"/>
            <p:cNvSpPr>
              <a:spLocks/>
            </p:cNvSpPr>
            <p:nvPr/>
          </p:nvSpPr>
          <p:spPr bwMode="auto">
            <a:xfrm>
              <a:off x="4560888" y="3571875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15120938 h 44"/>
                <a:gd name="T6" fmla="*/ 5040313 w 24"/>
                <a:gd name="T7" fmla="*/ 50403125 h 44"/>
                <a:gd name="T8" fmla="*/ 0 w 24"/>
                <a:gd name="T9" fmla="*/ 70564375 h 44"/>
                <a:gd name="T10" fmla="*/ 0 w 24"/>
                <a:gd name="T11" fmla="*/ 90725625 h 44"/>
                <a:gd name="T12" fmla="*/ 10080625 w 24"/>
                <a:gd name="T13" fmla="*/ 105846563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05846563 h 44"/>
                <a:gd name="T20" fmla="*/ 50403125 w 24"/>
                <a:gd name="T21" fmla="*/ 100806250 h 44"/>
                <a:gd name="T22" fmla="*/ 55443438 w 24"/>
                <a:gd name="T23" fmla="*/ 95765938 h 44"/>
                <a:gd name="T24" fmla="*/ 60483750 w 24"/>
                <a:gd name="T25" fmla="*/ 80645000 h 44"/>
                <a:gd name="T26" fmla="*/ 60483750 w 24"/>
                <a:gd name="T27" fmla="*/ 60483750 h 44"/>
                <a:gd name="T28" fmla="*/ 50403125 w 24"/>
                <a:gd name="T29" fmla="*/ 35282188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2"/>
                  </a:lnTo>
                  <a:lnTo>
                    <a:pt x="20" y="40"/>
                  </a:lnTo>
                  <a:lnTo>
                    <a:pt x="22" y="38"/>
                  </a:lnTo>
                  <a:lnTo>
                    <a:pt x="24" y="32"/>
                  </a:lnTo>
                  <a:lnTo>
                    <a:pt x="24" y="24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Freeform 75"/>
            <p:cNvSpPr>
              <a:spLocks/>
            </p:cNvSpPr>
            <p:nvPr/>
          </p:nvSpPr>
          <p:spPr bwMode="auto">
            <a:xfrm>
              <a:off x="4213225" y="3565525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20161250 h 44"/>
                <a:gd name="T6" fmla="*/ 5040313 w 24"/>
                <a:gd name="T7" fmla="*/ 55443438 h 44"/>
                <a:gd name="T8" fmla="*/ 0 w 24"/>
                <a:gd name="T9" fmla="*/ 75604688 h 44"/>
                <a:gd name="T10" fmla="*/ 0 w 24"/>
                <a:gd name="T11" fmla="*/ 95765938 h 44"/>
                <a:gd name="T12" fmla="*/ 10080625 w 24"/>
                <a:gd name="T13" fmla="*/ 105846563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10886875 h 44"/>
                <a:gd name="T20" fmla="*/ 45362813 w 24"/>
                <a:gd name="T21" fmla="*/ 105846563 h 44"/>
                <a:gd name="T22" fmla="*/ 55443438 w 24"/>
                <a:gd name="T23" fmla="*/ 100806250 h 44"/>
                <a:gd name="T24" fmla="*/ 60483750 w 24"/>
                <a:gd name="T25" fmla="*/ 85685313 h 44"/>
                <a:gd name="T26" fmla="*/ 60483750 w 24"/>
                <a:gd name="T27" fmla="*/ 65524063 h 44"/>
                <a:gd name="T28" fmla="*/ 50403125 w 24"/>
                <a:gd name="T29" fmla="*/ 40322500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8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18" y="42"/>
                  </a:lnTo>
                  <a:lnTo>
                    <a:pt x="22" y="40"/>
                  </a:lnTo>
                  <a:lnTo>
                    <a:pt x="24" y="34"/>
                  </a:lnTo>
                  <a:lnTo>
                    <a:pt x="24" y="26"/>
                  </a:lnTo>
                  <a:lnTo>
                    <a:pt x="20" y="16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76"/>
            <p:cNvSpPr>
              <a:spLocks/>
            </p:cNvSpPr>
            <p:nvPr/>
          </p:nvSpPr>
          <p:spPr bwMode="auto">
            <a:xfrm>
              <a:off x="4286250" y="3763963"/>
              <a:ext cx="39688" cy="69850"/>
            </a:xfrm>
            <a:custGeom>
              <a:avLst/>
              <a:gdLst>
                <a:gd name="T0" fmla="*/ 35282632 w 25"/>
                <a:gd name="T1" fmla="*/ 0 h 44"/>
                <a:gd name="T2" fmla="*/ 35282632 w 25"/>
                <a:gd name="T3" fmla="*/ 0 h 44"/>
                <a:gd name="T4" fmla="*/ 25201880 w 25"/>
                <a:gd name="T5" fmla="*/ 15120938 h 44"/>
                <a:gd name="T6" fmla="*/ 5040376 w 25"/>
                <a:gd name="T7" fmla="*/ 55443438 h 44"/>
                <a:gd name="T8" fmla="*/ 0 w 25"/>
                <a:gd name="T9" fmla="*/ 75604688 h 44"/>
                <a:gd name="T10" fmla="*/ 0 w 25"/>
                <a:gd name="T11" fmla="*/ 90725625 h 44"/>
                <a:gd name="T12" fmla="*/ 10080752 w 25"/>
                <a:gd name="T13" fmla="*/ 105846563 h 44"/>
                <a:gd name="T14" fmla="*/ 30242256 w 25"/>
                <a:gd name="T15" fmla="*/ 110886875 h 44"/>
                <a:gd name="T16" fmla="*/ 30242256 w 25"/>
                <a:gd name="T17" fmla="*/ 110886875 h 44"/>
                <a:gd name="T18" fmla="*/ 40323008 w 25"/>
                <a:gd name="T19" fmla="*/ 110886875 h 44"/>
                <a:gd name="T20" fmla="*/ 50403760 w 25"/>
                <a:gd name="T21" fmla="*/ 105846563 h 44"/>
                <a:gd name="T22" fmla="*/ 57965118 w 25"/>
                <a:gd name="T23" fmla="*/ 95765938 h 44"/>
                <a:gd name="T24" fmla="*/ 63005494 w 25"/>
                <a:gd name="T25" fmla="*/ 85685313 h 44"/>
                <a:gd name="T26" fmla="*/ 63005494 w 25"/>
                <a:gd name="T27" fmla="*/ 65524063 h 44"/>
                <a:gd name="T28" fmla="*/ 52924742 w 25"/>
                <a:gd name="T29" fmla="*/ 35282188 h 44"/>
                <a:gd name="T30" fmla="*/ 35282632 w 25"/>
                <a:gd name="T31" fmla="*/ 0 h 44"/>
                <a:gd name="T32" fmla="*/ 35282632 w 25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44"/>
                <a:gd name="T53" fmla="*/ 25 w 25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44">
                  <a:moveTo>
                    <a:pt x="14" y="0"/>
                  </a:moveTo>
                  <a:lnTo>
                    <a:pt x="14" y="0"/>
                  </a:lnTo>
                  <a:lnTo>
                    <a:pt x="10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3" y="38"/>
                  </a:lnTo>
                  <a:lnTo>
                    <a:pt x="25" y="34"/>
                  </a:lnTo>
                  <a:lnTo>
                    <a:pt x="25" y="26"/>
                  </a:lnTo>
                  <a:lnTo>
                    <a:pt x="21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77"/>
            <p:cNvSpPr>
              <a:spLocks/>
            </p:cNvSpPr>
            <p:nvPr/>
          </p:nvSpPr>
          <p:spPr bwMode="auto">
            <a:xfrm>
              <a:off x="4475163" y="3767138"/>
              <a:ext cx="41275" cy="69850"/>
            </a:xfrm>
            <a:custGeom>
              <a:avLst/>
              <a:gdLst>
                <a:gd name="T0" fmla="*/ 30241875 w 26"/>
                <a:gd name="T1" fmla="*/ 0 h 44"/>
                <a:gd name="T2" fmla="*/ 30241875 w 26"/>
                <a:gd name="T3" fmla="*/ 0 h 44"/>
                <a:gd name="T4" fmla="*/ 20161250 w 26"/>
                <a:gd name="T5" fmla="*/ 20161250 h 44"/>
                <a:gd name="T6" fmla="*/ 5040313 w 26"/>
                <a:gd name="T7" fmla="*/ 55443438 h 44"/>
                <a:gd name="T8" fmla="*/ 0 w 26"/>
                <a:gd name="T9" fmla="*/ 75604688 h 44"/>
                <a:gd name="T10" fmla="*/ 0 w 26"/>
                <a:gd name="T11" fmla="*/ 95765938 h 44"/>
                <a:gd name="T12" fmla="*/ 10080625 w 26"/>
                <a:gd name="T13" fmla="*/ 105846563 h 44"/>
                <a:gd name="T14" fmla="*/ 30241875 w 26"/>
                <a:gd name="T15" fmla="*/ 110886875 h 44"/>
                <a:gd name="T16" fmla="*/ 30241875 w 26"/>
                <a:gd name="T17" fmla="*/ 110886875 h 44"/>
                <a:gd name="T18" fmla="*/ 40322500 w 26"/>
                <a:gd name="T19" fmla="*/ 110886875 h 44"/>
                <a:gd name="T20" fmla="*/ 50403125 w 26"/>
                <a:gd name="T21" fmla="*/ 105846563 h 44"/>
                <a:gd name="T22" fmla="*/ 60483750 w 26"/>
                <a:gd name="T23" fmla="*/ 95765938 h 44"/>
                <a:gd name="T24" fmla="*/ 65524063 w 26"/>
                <a:gd name="T25" fmla="*/ 85685313 h 44"/>
                <a:gd name="T26" fmla="*/ 60483750 w 26"/>
                <a:gd name="T27" fmla="*/ 65524063 h 44"/>
                <a:gd name="T28" fmla="*/ 50403125 w 26"/>
                <a:gd name="T29" fmla="*/ 35282188 h 44"/>
                <a:gd name="T30" fmla="*/ 30241875 w 26"/>
                <a:gd name="T31" fmla="*/ 0 h 44"/>
                <a:gd name="T32" fmla="*/ 30241875 w 26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4"/>
                <a:gd name="T53" fmla="*/ 26 w 26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4">
                  <a:moveTo>
                    <a:pt x="12" y="0"/>
                  </a:moveTo>
                  <a:lnTo>
                    <a:pt x="12" y="0"/>
                  </a:lnTo>
                  <a:lnTo>
                    <a:pt x="8" y="8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6" y="34"/>
                  </a:lnTo>
                  <a:lnTo>
                    <a:pt x="24" y="26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78"/>
            <p:cNvSpPr>
              <a:spLocks/>
            </p:cNvSpPr>
            <p:nvPr/>
          </p:nvSpPr>
          <p:spPr bwMode="auto">
            <a:xfrm>
              <a:off x="4376738" y="3706813"/>
              <a:ext cx="38100" cy="69850"/>
            </a:xfrm>
            <a:custGeom>
              <a:avLst/>
              <a:gdLst>
                <a:gd name="T0" fmla="*/ 30241875 w 24"/>
                <a:gd name="T1" fmla="*/ 0 h 44"/>
                <a:gd name="T2" fmla="*/ 30241875 w 24"/>
                <a:gd name="T3" fmla="*/ 0 h 44"/>
                <a:gd name="T4" fmla="*/ 20161250 w 24"/>
                <a:gd name="T5" fmla="*/ 15120938 h 44"/>
                <a:gd name="T6" fmla="*/ 5040313 w 24"/>
                <a:gd name="T7" fmla="*/ 50403125 h 44"/>
                <a:gd name="T8" fmla="*/ 0 w 24"/>
                <a:gd name="T9" fmla="*/ 70564375 h 44"/>
                <a:gd name="T10" fmla="*/ 0 w 24"/>
                <a:gd name="T11" fmla="*/ 90725625 h 44"/>
                <a:gd name="T12" fmla="*/ 10080625 w 24"/>
                <a:gd name="T13" fmla="*/ 105846563 h 44"/>
                <a:gd name="T14" fmla="*/ 30241875 w 24"/>
                <a:gd name="T15" fmla="*/ 110886875 h 44"/>
                <a:gd name="T16" fmla="*/ 30241875 w 24"/>
                <a:gd name="T17" fmla="*/ 110886875 h 44"/>
                <a:gd name="T18" fmla="*/ 40322500 w 24"/>
                <a:gd name="T19" fmla="*/ 105846563 h 44"/>
                <a:gd name="T20" fmla="*/ 50403125 w 24"/>
                <a:gd name="T21" fmla="*/ 100806250 h 44"/>
                <a:gd name="T22" fmla="*/ 55443438 w 24"/>
                <a:gd name="T23" fmla="*/ 95765938 h 44"/>
                <a:gd name="T24" fmla="*/ 60483750 w 24"/>
                <a:gd name="T25" fmla="*/ 80645000 h 44"/>
                <a:gd name="T26" fmla="*/ 60483750 w 24"/>
                <a:gd name="T27" fmla="*/ 60483750 h 44"/>
                <a:gd name="T28" fmla="*/ 50403125 w 24"/>
                <a:gd name="T29" fmla="*/ 35282188 h 44"/>
                <a:gd name="T30" fmla="*/ 30241875 w 24"/>
                <a:gd name="T31" fmla="*/ 0 h 44"/>
                <a:gd name="T32" fmla="*/ 30241875 w 2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4"/>
                <a:gd name="T53" fmla="*/ 24 w 2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2"/>
                  </a:lnTo>
                  <a:lnTo>
                    <a:pt x="20" y="40"/>
                  </a:lnTo>
                  <a:lnTo>
                    <a:pt x="22" y="38"/>
                  </a:lnTo>
                  <a:lnTo>
                    <a:pt x="24" y="32"/>
                  </a:lnTo>
                  <a:lnTo>
                    <a:pt x="24" y="24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79"/>
            <p:cNvSpPr>
              <a:spLocks/>
            </p:cNvSpPr>
            <p:nvPr/>
          </p:nvSpPr>
          <p:spPr bwMode="auto">
            <a:xfrm>
              <a:off x="4548188" y="3675063"/>
              <a:ext cx="41275" cy="69850"/>
            </a:xfrm>
            <a:custGeom>
              <a:avLst/>
              <a:gdLst>
                <a:gd name="T0" fmla="*/ 30241875 w 26"/>
                <a:gd name="T1" fmla="*/ 0 h 44"/>
                <a:gd name="T2" fmla="*/ 30241875 w 26"/>
                <a:gd name="T3" fmla="*/ 0 h 44"/>
                <a:gd name="T4" fmla="*/ 20161250 w 26"/>
                <a:gd name="T5" fmla="*/ 15120938 h 44"/>
                <a:gd name="T6" fmla="*/ 5040313 w 26"/>
                <a:gd name="T7" fmla="*/ 55443438 h 44"/>
                <a:gd name="T8" fmla="*/ 0 w 26"/>
                <a:gd name="T9" fmla="*/ 75604688 h 44"/>
                <a:gd name="T10" fmla="*/ 0 w 26"/>
                <a:gd name="T11" fmla="*/ 90725625 h 44"/>
                <a:gd name="T12" fmla="*/ 10080625 w 26"/>
                <a:gd name="T13" fmla="*/ 105846563 h 44"/>
                <a:gd name="T14" fmla="*/ 30241875 w 26"/>
                <a:gd name="T15" fmla="*/ 110886875 h 44"/>
                <a:gd name="T16" fmla="*/ 30241875 w 26"/>
                <a:gd name="T17" fmla="*/ 110886875 h 44"/>
                <a:gd name="T18" fmla="*/ 40322500 w 26"/>
                <a:gd name="T19" fmla="*/ 105846563 h 44"/>
                <a:gd name="T20" fmla="*/ 50403125 w 26"/>
                <a:gd name="T21" fmla="*/ 105846563 h 44"/>
                <a:gd name="T22" fmla="*/ 60483750 w 26"/>
                <a:gd name="T23" fmla="*/ 95765938 h 44"/>
                <a:gd name="T24" fmla="*/ 65524063 w 26"/>
                <a:gd name="T25" fmla="*/ 80645000 h 44"/>
                <a:gd name="T26" fmla="*/ 60483750 w 26"/>
                <a:gd name="T27" fmla="*/ 60483750 h 44"/>
                <a:gd name="T28" fmla="*/ 50403125 w 26"/>
                <a:gd name="T29" fmla="*/ 35282188 h 44"/>
                <a:gd name="T30" fmla="*/ 30241875 w 26"/>
                <a:gd name="T31" fmla="*/ 0 h 44"/>
                <a:gd name="T32" fmla="*/ 30241875 w 26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4"/>
                <a:gd name="T53" fmla="*/ 26 w 26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2" y="44"/>
                  </a:lnTo>
                  <a:lnTo>
                    <a:pt x="16" y="42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6" y="32"/>
                  </a:lnTo>
                  <a:lnTo>
                    <a:pt x="24" y="24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80"/>
            <p:cNvSpPr>
              <a:spLocks/>
            </p:cNvSpPr>
            <p:nvPr/>
          </p:nvSpPr>
          <p:spPr bwMode="auto">
            <a:xfrm>
              <a:off x="4200525" y="3671888"/>
              <a:ext cx="41275" cy="69850"/>
            </a:xfrm>
            <a:custGeom>
              <a:avLst/>
              <a:gdLst>
                <a:gd name="T0" fmla="*/ 30241875 w 26"/>
                <a:gd name="T1" fmla="*/ 0 h 44"/>
                <a:gd name="T2" fmla="*/ 30241875 w 26"/>
                <a:gd name="T3" fmla="*/ 0 h 44"/>
                <a:gd name="T4" fmla="*/ 20161250 w 26"/>
                <a:gd name="T5" fmla="*/ 15120938 h 44"/>
                <a:gd name="T6" fmla="*/ 5040313 w 26"/>
                <a:gd name="T7" fmla="*/ 50403125 h 44"/>
                <a:gd name="T8" fmla="*/ 0 w 26"/>
                <a:gd name="T9" fmla="*/ 70564375 h 44"/>
                <a:gd name="T10" fmla="*/ 0 w 26"/>
                <a:gd name="T11" fmla="*/ 90725625 h 44"/>
                <a:gd name="T12" fmla="*/ 10080625 w 26"/>
                <a:gd name="T13" fmla="*/ 100806250 h 44"/>
                <a:gd name="T14" fmla="*/ 30241875 w 26"/>
                <a:gd name="T15" fmla="*/ 110886875 h 44"/>
                <a:gd name="T16" fmla="*/ 30241875 w 26"/>
                <a:gd name="T17" fmla="*/ 110886875 h 44"/>
                <a:gd name="T18" fmla="*/ 40322500 w 26"/>
                <a:gd name="T19" fmla="*/ 105846563 h 44"/>
                <a:gd name="T20" fmla="*/ 50403125 w 26"/>
                <a:gd name="T21" fmla="*/ 100806250 h 44"/>
                <a:gd name="T22" fmla="*/ 60483750 w 26"/>
                <a:gd name="T23" fmla="*/ 95765938 h 44"/>
                <a:gd name="T24" fmla="*/ 65524063 w 26"/>
                <a:gd name="T25" fmla="*/ 80645000 h 44"/>
                <a:gd name="T26" fmla="*/ 60483750 w 26"/>
                <a:gd name="T27" fmla="*/ 60483750 h 44"/>
                <a:gd name="T28" fmla="*/ 50403125 w 26"/>
                <a:gd name="T29" fmla="*/ 35282188 h 44"/>
                <a:gd name="T30" fmla="*/ 30241875 w 26"/>
                <a:gd name="T31" fmla="*/ 0 h 44"/>
                <a:gd name="T32" fmla="*/ 30241875 w 26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4"/>
                <a:gd name="T53" fmla="*/ 26 w 26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4">
                  <a:moveTo>
                    <a:pt x="12" y="0"/>
                  </a:moveTo>
                  <a:lnTo>
                    <a:pt x="12" y="0"/>
                  </a:lnTo>
                  <a:lnTo>
                    <a:pt x="8" y="6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4" y="40"/>
                  </a:lnTo>
                  <a:lnTo>
                    <a:pt x="12" y="44"/>
                  </a:lnTo>
                  <a:lnTo>
                    <a:pt x="16" y="42"/>
                  </a:lnTo>
                  <a:lnTo>
                    <a:pt x="20" y="40"/>
                  </a:lnTo>
                  <a:lnTo>
                    <a:pt x="24" y="38"/>
                  </a:lnTo>
                  <a:lnTo>
                    <a:pt x="26" y="32"/>
                  </a:lnTo>
                  <a:lnTo>
                    <a:pt x="24" y="24"/>
                  </a:lnTo>
                  <a:lnTo>
                    <a:pt x="2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32" name="Freeform 81"/>
          <p:cNvSpPr>
            <a:spLocks/>
          </p:cNvSpPr>
          <p:nvPr/>
        </p:nvSpPr>
        <p:spPr bwMode="auto">
          <a:xfrm>
            <a:off x="5172075" y="4668838"/>
            <a:ext cx="588963" cy="263525"/>
          </a:xfrm>
          <a:custGeom>
            <a:avLst/>
            <a:gdLst>
              <a:gd name="T0" fmla="*/ 362902808 w 371"/>
              <a:gd name="T1" fmla="*/ 408265313 h 166"/>
              <a:gd name="T2" fmla="*/ 211693305 w 371"/>
              <a:gd name="T3" fmla="*/ 418345938 h 166"/>
              <a:gd name="T4" fmla="*/ 100806336 w 371"/>
              <a:gd name="T5" fmla="*/ 413305625 h 166"/>
              <a:gd name="T6" fmla="*/ 40322534 w 371"/>
              <a:gd name="T7" fmla="*/ 393144375 h 166"/>
              <a:gd name="T8" fmla="*/ 30241901 w 371"/>
              <a:gd name="T9" fmla="*/ 383063750 h 166"/>
              <a:gd name="T10" fmla="*/ 5040317 w 371"/>
              <a:gd name="T11" fmla="*/ 352821875 h 166"/>
              <a:gd name="T12" fmla="*/ 0 w 371"/>
              <a:gd name="T13" fmla="*/ 322580000 h 166"/>
              <a:gd name="T14" fmla="*/ 15120950 w 371"/>
              <a:gd name="T15" fmla="*/ 297378438 h 166"/>
              <a:gd name="T16" fmla="*/ 40322534 w 371"/>
              <a:gd name="T17" fmla="*/ 282257500 h 166"/>
              <a:gd name="T18" fmla="*/ 120967603 w 371"/>
              <a:gd name="T19" fmla="*/ 262096250 h 166"/>
              <a:gd name="T20" fmla="*/ 126007919 w 371"/>
              <a:gd name="T21" fmla="*/ 241935000 h 166"/>
              <a:gd name="T22" fmla="*/ 146169187 w 371"/>
              <a:gd name="T23" fmla="*/ 201612500 h 166"/>
              <a:gd name="T24" fmla="*/ 191532038 w 371"/>
              <a:gd name="T25" fmla="*/ 161290000 h 166"/>
              <a:gd name="T26" fmla="*/ 241935205 w 371"/>
              <a:gd name="T27" fmla="*/ 151209375 h 166"/>
              <a:gd name="T28" fmla="*/ 267136789 w 371"/>
              <a:gd name="T29" fmla="*/ 156249688 h 166"/>
              <a:gd name="T30" fmla="*/ 262096473 w 371"/>
              <a:gd name="T31" fmla="*/ 120967500 h 166"/>
              <a:gd name="T32" fmla="*/ 282257740 w 371"/>
              <a:gd name="T33" fmla="*/ 85685313 h 166"/>
              <a:gd name="T34" fmla="*/ 337701224 w 371"/>
              <a:gd name="T35" fmla="*/ 55443438 h 166"/>
              <a:gd name="T36" fmla="*/ 388104392 w 371"/>
              <a:gd name="T37" fmla="*/ 50403125 h 166"/>
              <a:gd name="T38" fmla="*/ 418346293 w 371"/>
              <a:gd name="T39" fmla="*/ 20161250 h 166"/>
              <a:gd name="T40" fmla="*/ 468749460 w 371"/>
              <a:gd name="T41" fmla="*/ 0 h 166"/>
              <a:gd name="T42" fmla="*/ 511592947 w 371"/>
              <a:gd name="T43" fmla="*/ 10080625 h 166"/>
              <a:gd name="T44" fmla="*/ 541834847 w 371"/>
              <a:gd name="T45" fmla="*/ 35282188 h 166"/>
              <a:gd name="T46" fmla="*/ 561996115 w 371"/>
              <a:gd name="T47" fmla="*/ 55443438 h 166"/>
              <a:gd name="T48" fmla="*/ 617439599 w 371"/>
              <a:gd name="T49" fmla="*/ 60483750 h 166"/>
              <a:gd name="T50" fmla="*/ 662802450 w 371"/>
              <a:gd name="T51" fmla="*/ 80645000 h 166"/>
              <a:gd name="T52" fmla="*/ 693044351 w 371"/>
              <a:gd name="T53" fmla="*/ 120967500 h 166"/>
              <a:gd name="T54" fmla="*/ 713205618 w 371"/>
              <a:gd name="T55" fmla="*/ 126007813 h 166"/>
              <a:gd name="T56" fmla="*/ 763608786 w 371"/>
              <a:gd name="T57" fmla="*/ 151209375 h 166"/>
              <a:gd name="T58" fmla="*/ 778729736 w 371"/>
              <a:gd name="T59" fmla="*/ 186491563 h 166"/>
              <a:gd name="T60" fmla="*/ 773689419 w 371"/>
              <a:gd name="T61" fmla="*/ 206652813 h 166"/>
              <a:gd name="T62" fmla="*/ 854334488 w 371"/>
              <a:gd name="T63" fmla="*/ 231854375 h 166"/>
              <a:gd name="T64" fmla="*/ 909777972 w 371"/>
              <a:gd name="T65" fmla="*/ 267136563 h 166"/>
              <a:gd name="T66" fmla="*/ 929939239 w 371"/>
              <a:gd name="T67" fmla="*/ 307459063 h 166"/>
              <a:gd name="T68" fmla="*/ 934979556 w 371"/>
              <a:gd name="T69" fmla="*/ 322580000 h 166"/>
              <a:gd name="T70" fmla="*/ 929939239 w 371"/>
              <a:gd name="T71" fmla="*/ 337700938 h 166"/>
              <a:gd name="T72" fmla="*/ 899697339 w 371"/>
              <a:gd name="T73" fmla="*/ 372983125 h 166"/>
              <a:gd name="T74" fmla="*/ 808971637 w 371"/>
              <a:gd name="T75" fmla="*/ 403225000 h 166"/>
              <a:gd name="T76" fmla="*/ 617439599 w 371"/>
              <a:gd name="T77" fmla="*/ 408265313 h 16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71"/>
              <a:gd name="T118" fmla="*/ 0 h 166"/>
              <a:gd name="T119" fmla="*/ 371 w 371"/>
              <a:gd name="T120" fmla="*/ 166 h 16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71" h="166">
                <a:moveTo>
                  <a:pt x="144" y="162"/>
                </a:moveTo>
                <a:lnTo>
                  <a:pt x="144" y="162"/>
                </a:lnTo>
                <a:lnTo>
                  <a:pt x="126" y="164"/>
                </a:lnTo>
                <a:lnTo>
                  <a:pt x="84" y="166"/>
                </a:lnTo>
                <a:lnTo>
                  <a:pt x="62" y="166"/>
                </a:lnTo>
                <a:lnTo>
                  <a:pt x="40" y="164"/>
                </a:lnTo>
                <a:lnTo>
                  <a:pt x="22" y="160"/>
                </a:lnTo>
                <a:lnTo>
                  <a:pt x="16" y="156"/>
                </a:lnTo>
                <a:lnTo>
                  <a:pt x="12" y="152"/>
                </a:lnTo>
                <a:lnTo>
                  <a:pt x="6" y="146"/>
                </a:lnTo>
                <a:lnTo>
                  <a:pt x="2" y="140"/>
                </a:lnTo>
                <a:lnTo>
                  <a:pt x="0" y="132"/>
                </a:lnTo>
                <a:lnTo>
                  <a:pt x="0" y="128"/>
                </a:lnTo>
                <a:lnTo>
                  <a:pt x="2" y="122"/>
                </a:lnTo>
                <a:lnTo>
                  <a:pt x="6" y="118"/>
                </a:lnTo>
                <a:lnTo>
                  <a:pt x="10" y="114"/>
                </a:lnTo>
                <a:lnTo>
                  <a:pt x="16" y="112"/>
                </a:lnTo>
                <a:lnTo>
                  <a:pt x="24" y="108"/>
                </a:lnTo>
                <a:lnTo>
                  <a:pt x="48" y="104"/>
                </a:lnTo>
                <a:lnTo>
                  <a:pt x="50" y="96"/>
                </a:lnTo>
                <a:lnTo>
                  <a:pt x="54" y="88"/>
                </a:lnTo>
                <a:lnTo>
                  <a:pt x="58" y="80"/>
                </a:lnTo>
                <a:lnTo>
                  <a:pt x="66" y="72"/>
                </a:lnTo>
                <a:lnTo>
                  <a:pt x="76" y="64"/>
                </a:lnTo>
                <a:lnTo>
                  <a:pt x="88" y="60"/>
                </a:lnTo>
                <a:lnTo>
                  <a:pt x="96" y="60"/>
                </a:lnTo>
                <a:lnTo>
                  <a:pt x="106" y="62"/>
                </a:lnTo>
                <a:lnTo>
                  <a:pt x="104" y="56"/>
                </a:lnTo>
                <a:lnTo>
                  <a:pt x="104" y="48"/>
                </a:lnTo>
                <a:lnTo>
                  <a:pt x="106" y="42"/>
                </a:lnTo>
                <a:lnTo>
                  <a:pt x="112" y="34"/>
                </a:lnTo>
                <a:lnTo>
                  <a:pt x="120" y="28"/>
                </a:lnTo>
                <a:lnTo>
                  <a:pt x="134" y="22"/>
                </a:lnTo>
                <a:lnTo>
                  <a:pt x="154" y="20"/>
                </a:lnTo>
                <a:lnTo>
                  <a:pt x="160" y="14"/>
                </a:lnTo>
                <a:lnTo>
                  <a:pt x="166" y="8"/>
                </a:lnTo>
                <a:lnTo>
                  <a:pt x="174" y="4"/>
                </a:lnTo>
                <a:lnTo>
                  <a:pt x="186" y="0"/>
                </a:lnTo>
                <a:lnTo>
                  <a:pt x="195" y="2"/>
                </a:lnTo>
                <a:lnTo>
                  <a:pt x="203" y="4"/>
                </a:lnTo>
                <a:lnTo>
                  <a:pt x="209" y="8"/>
                </a:lnTo>
                <a:lnTo>
                  <a:pt x="215" y="14"/>
                </a:lnTo>
                <a:lnTo>
                  <a:pt x="223" y="22"/>
                </a:lnTo>
                <a:lnTo>
                  <a:pt x="229" y="22"/>
                </a:lnTo>
                <a:lnTo>
                  <a:pt x="245" y="24"/>
                </a:lnTo>
                <a:lnTo>
                  <a:pt x="255" y="26"/>
                </a:lnTo>
                <a:lnTo>
                  <a:pt x="263" y="32"/>
                </a:lnTo>
                <a:lnTo>
                  <a:pt x="271" y="38"/>
                </a:lnTo>
                <a:lnTo>
                  <a:pt x="275" y="48"/>
                </a:lnTo>
                <a:lnTo>
                  <a:pt x="283" y="50"/>
                </a:lnTo>
                <a:lnTo>
                  <a:pt x="295" y="56"/>
                </a:lnTo>
                <a:lnTo>
                  <a:pt x="303" y="60"/>
                </a:lnTo>
                <a:lnTo>
                  <a:pt x="307" y="66"/>
                </a:lnTo>
                <a:lnTo>
                  <a:pt x="309" y="74"/>
                </a:lnTo>
                <a:lnTo>
                  <a:pt x="307" y="82"/>
                </a:lnTo>
                <a:lnTo>
                  <a:pt x="317" y="86"/>
                </a:lnTo>
                <a:lnTo>
                  <a:pt x="339" y="92"/>
                </a:lnTo>
                <a:lnTo>
                  <a:pt x="351" y="98"/>
                </a:lnTo>
                <a:lnTo>
                  <a:pt x="361" y="106"/>
                </a:lnTo>
                <a:lnTo>
                  <a:pt x="367" y="116"/>
                </a:lnTo>
                <a:lnTo>
                  <a:pt x="369" y="122"/>
                </a:lnTo>
                <a:lnTo>
                  <a:pt x="371" y="128"/>
                </a:lnTo>
                <a:lnTo>
                  <a:pt x="371" y="130"/>
                </a:lnTo>
                <a:lnTo>
                  <a:pt x="369" y="134"/>
                </a:lnTo>
                <a:lnTo>
                  <a:pt x="365" y="140"/>
                </a:lnTo>
                <a:lnTo>
                  <a:pt x="357" y="148"/>
                </a:lnTo>
                <a:lnTo>
                  <a:pt x="343" y="154"/>
                </a:lnTo>
                <a:lnTo>
                  <a:pt x="321" y="160"/>
                </a:lnTo>
                <a:lnTo>
                  <a:pt x="289" y="164"/>
                </a:lnTo>
                <a:lnTo>
                  <a:pt x="245" y="162"/>
                </a:lnTo>
                <a:lnTo>
                  <a:pt x="144" y="162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82"/>
          <p:cNvSpPr>
            <a:spLocks/>
          </p:cNvSpPr>
          <p:nvPr/>
        </p:nvSpPr>
        <p:spPr bwMode="auto">
          <a:xfrm>
            <a:off x="4130675" y="1660525"/>
            <a:ext cx="557213" cy="325438"/>
          </a:xfrm>
          <a:custGeom>
            <a:avLst/>
            <a:gdLst>
              <a:gd name="T0" fmla="*/ 438507581 w 351"/>
              <a:gd name="T1" fmla="*/ 516633619 h 205"/>
              <a:gd name="T2" fmla="*/ 297378704 w 351"/>
              <a:gd name="T3" fmla="*/ 506552978 h 205"/>
              <a:gd name="T4" fmla="*/ 176411096 w 351"/>
              <a:gd name="T5" fmla="*/ 486391697 h 205"/>
              <a:gd name="T6" fmla="*/ 70564438 w 351"/>
              <a:gd name="T7" fmla="*/ 451109456 h 205"/>
              <a:gd name="T8" fmla="*/ 45362853 w 351"/>
              <a:gd name="T9" fmla="*/ 430948175 h 205"/>
              <a:gd name="T10" fmla="*/ 5040317 w 351"/>
              <a:gd name="T11" fmla="*/ 370464332 h 205"/>
              <a:gd name="T12" fmla="*/ 0 w 351"/>
              <a:gd name="T13" fmla="*/ 320061129 h 205"/>
              <a:gd name="T14" fmla="*/ 15120951 w 351"/>
              <a:gd name="T15" fmla="*/ 289819208 h 205"/>
              <a:gd name="T16" fmla="*/ 45362853 w 351"/>
              <a:gd name="T17" fmla="*/ 264617607 h 205"/>
              <a:gd name="T18" fmla="*/ 95766023 w 351"/>
              <a:gd name="T19" fmla="*/ 254536966 h 205"/>
              <a:gd name="T20" fmla="*/ 131048243 w 351"/>
              <a:gd name="T21" fmla="*/ 254536966 h 205"/>
              <a:gd name="T22" fmla="*/ 126007926 w 351"/>
              <a:gd name="T23" fmla="*/ 183972483 h 205"/>
              <a:gd name="T24" fmla="*/ 141128877 w 351"/>
              <a:gd name="T25" fmla="*/ 128528960 h 205"/>
              <a:gd name="T26" fmla="*/ 161290145 w 351"/>
              <a:gd name="T27" fmla="*/ 103327359 h 205"/>
              <a:gd name="T28" fmla="*/ 196572364 w 351"/>
              <a:gd name="T29" fmla="*/ 93246718 h 205"/>
              <a:gd name="T30" fmla="*/ 246975534 w 351"/>
              <a:gd name="T31" fmla="*/ 98287039 h 205"/>
              <a:gd name="T32" fmla="*/ 317539972 w 351"/>
              <a:gd name="T33" fmla="*/ 138609600 h 205"/>
              <a:gd name="T34" fmla="*/ 317539972 w 351"/>
              <a:gd name="T35" fmla="*/ 113407999 h 205"/>
              <a:gd name="T36" fmla="*/ 332660924 w 351"/>
              <a:gd name="T37" fmla="*/ 63004797 h 205"/>
              <a:gd name="T38" fmla="*/ 357862509 w 351"/>
              <a:gd name="T39" fmla="*/ 22682235 h 205"/>
              <a:gd name="T40" fmla="*/ 388104411 w 351"/>
              <a:gd name="T41" fmla="*/ 7561274 h 205"/>
              <a:gd name="T42" fmla="*/ 428426947 w 351"/>
              <a:gd name="T43" fmla="*/ 0 h 205"/>
              <a:gd name="T44" fmla="*/ 453628532 w 351"/>
              <a:gd name="T45" fmla="*/ 5040320 h 205"/>
              <a:gd name="T46" fmla="*/ 498991385 w 351"/>
              <a:gd name="T47" fmla="*/ 12601594 h 205"/>
              <a:gd name="T48" fmla="*/ 546875191 w 351"/>
              <a:gd name="T49" fmla="*/ 37803196 h 205"/>
              <a:gd name="T50" fmla="*/ 587197727 w 351"/>
              <a:gd name="T51" fmla="*/ 98287039 h 205"/>
              <a:gd name="T52" fmla="*/ 597278361 w 351"/>
              <a:gd name="T53" fmla="*/ 143649921 h 205"/>
              <a:gd name="T54" fmla="*/ 627520263 w 351"/>
              <a:gd name="T55" fmla="*/ 118448319 h 205"/>
              <a:gd name="T56" fmla="*/ 662802482 w 351"/>
              <a:gd name="T57" fmla="*/ 113407999 h 205"/>
              <a:gd name="T58" fmla="*/ 698084701 w 351"/>
              <a:gd name="T59" fmla="*/ 138609600 h 205"/>
              <a:gd name="T60" fmla="*/ 703125018 w 351"/>
              <a:gd name="T61" fmla="*/ 148690241 h 205"/>
              <a:gd name="T62" fmla="*/ 713205652 w 351"/>
              <a:gd name="T63" fmla="*/ 189012803 h 205"/>
              <a:gd name="T64" fmla="*/ 708165335 w 351"/>
              <a:gd name="T65" fmla="*/ 219254724 h 205"/>
              <a:gd name="T66" fmla="*/ 698084701 w 351"/>
              <a:gd name="T67" fmla="*/ 239416005 h 205"/>
              <a:gd name="T68" fmla="*/ 733366921 w 351"/>
              <a:gd name="T69" fmla="*/ 224295045 h 205"/>
              <a:gd name="T70" fmla="*/ 783770091 w 351"/>
              <a:gd name="T71" fmla="*/ 219254724 h 205"/>
              <a:gd name="T72" fmla="*/ 834173261 w 351"/>
              <a:gd name="T73" fmla="*/ 239416005 h 205"/>
              <a:gd name="T74" fmla="*/ 859374846 w 351"/>
              <a:gd name="T75" fmla="*/ 259577286 h 205"/>
              <a:gd name="T76" fmla="*/ 879536114 w 351"/>
              <a:gd name="T77" fmla="*/ 299899848 h 205"/>
              <a:gd name="T78" fmla="*/ 879536114 w 351"/>
              <a:gd name="T79" fmla="*/ 355343371 h 205"/>
              <a:gd name="T80" fmla="*/ 854334529 w 351"/>
              <a:gd name="T81" fmla="*/ 400706253 h 205"/>
              <a:gd name="T82" fmla="*/ 819052310 w 351"/>
              <a:gd name="T83" fmla="*/ 425907854 h 205"/>
              <a:gd name="T84" fmla="*/ 793850725 w 351"/>
              <a:gd name="T85" fmla="*/ 441028815 h 205"/>
              <a:gd name="T86" fmla="*/ 698084701 w 351"/>
              <a:gd name="T87" fmla="*/ 481351377 h 205"/>
              <a:gd name="T88" fmla="*/ 587197727 w 351"/>
              <a:gd name="T89" fmla="*/ 506552978 h 205"/>
              <a:gd name="T90" fmla="*/ 438507581 w 351"/>
              <a:gd name="T91" fmla="*/ 516633619 h 20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51"/>
              <a:gd name="T139" fmla="*/ 0 h 205"/>
              <a:gd name="T140" fmla="*/ 351 w 351"/>
              <a:gd name="T141" fmla="*/ 205 h 20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51" h="205">
                <a:moveTo>
                  <a:pt x="174" y="205"/>
                </a:moveTo>
                <a:lnTo>
                  <a:pt x="174" y="205"/>
                </a:lnTo>
                <a:lnTo>
                  <a:pt x="158" y="205"/>
                </a:lnTo>
                <a:lnTo>
                  <a:pt x="118" y="201"/>
                </a:lnTo>
                <a:lnTo>
                  <a:pt x="94" y="197"/>
                </a:lnTo>
                <a:lnTo>
                  <a:pt x="70" y="193"/>
                </a:lnTo>
                <a:lnTo>
                  <a:pt x="48" y="187"/>
                </a:lnTo>
                <a:lnTo>
                  <a:pt x="28" y="179"/>
                </a:lnTo>
                <a:lnTo>
                  <a:pt x="18" y="171"/>
                </a:lnTo>
                <a:lnTo>
                  <a:pt x="8" y="161"/>
                </a:lnTo>
                <a:lnTo>
                  <a:pt x="2" y="147"/>
                </a:lnTo>
                <a:lnTo>
                  <a:pt x="0" y="133"/>
                </a:lnTo>
                <a:lnTo>
                  <a:pt x="0" y="127"/>
                </a:lnTo>
                <a:lnTo>
                  <a:pt x="2" y="121"/>
                </a:lnTo>
                <a:lnTo>
                  <a:pt x="6" y="115"/>
                </a:lnTo>
                <a:lnTo>
                  <a:pt x="12" y="111"/>
                </a:lnTo>
                <a:lnTo>
                  <a:pt x="18" y="105"/>
                </a:lnTo>
                <a:lnTo>
                  <a:pt x="28" y="103"/>
                </a:lnTo>
                <a:lnTo>
                  <a:pt x="38" y="101"/>
                </a:lnTo>
                <a:lnTo>
                  <a:pt x="52" y="101"/>
                </a:lnTo>
                <a:lnTo>
                  <a:pt x="50" y="87"/>
                </a:lnTo>
                <a:lnTo>
                  <a:pt x="50" y="73"/>
                </a:lnTo>
                <a:lnTo>
                  <a:pt x="54" y="59"/>
                </a:lnTo>
                <a:lnTo>
                  <a:pt x="56" y="51"/>
                </a:lnTo>
                <a:lnTo>
                  <a:pt x="60" y="45"/>
                </a:lnTo>
                <a:lnTo>
                  <a:pt x="64" y="41"/>
                </a:lnTo>
                <a:lnTo>
                  <a:pt x="70" y="37"/>
                </a:lnTo>
                <a:lnTo>
                  <a:pt x="78" y="37"/>
                </a:lnTo>
                <a:lnTo>
                  <a:pt x="86" y="37"/>
                </a:lnTo>
                <a:lnTo>
                  <a:pt x="98" y="39"/>
                </a:lnTo>
                <a:lnTo>
                  <a:pt x="112" y="45"/>
                </a:lnTo>
                <a:lnTo>
                  <a:pt x="126" y="55"/>
                </a:lnTo>
                <a:lnTo>
                  <a:pt x="126" y="45"/>
                </a:lnTo>
                <a:lnTo>
                  <a:pt x="128" y="35"/>
                </a:lnTo>
                <a:lnTo>
                  <a:pt x="132" y="25"/>
                </a:lnTo>
                <a:lnTo>
                  <a:pt x="138" y="13"/>
                </a:lnTo>
                <a:lnTo>
                  <a:pt x="142" y="9"/>
                </a:lnTo>
                <a:lnTo>
                  <a:pt x="148" y="5"/>
                </a:lnTo>
                <a:lnTo>
                  <a:pt x="154" y="3"/>
                </a:lnTo>
                <a:lnTo>
                  <a:pt x="162" y="2"/>
                </a:lnTo>
                <a:lnTo>
                  <a:pt x="170" y="0"/>
                </a:lnTo>
                <a:lnTo>
                  <a:pt x="180" y="2"/>
                </a:lnTo>
                <a:lnTo>
                  <a:pt x="190" y="2"/>
                </a:lnTo>
                <a:lnTo>
                  <a:pt x="198" y="5"/>
                </a:lnTo>
                <a:lnTo>
                  <a:pt x="207" y="9"/>
                </a:lnTo>
                <a:lnTo>
                  <a:pt x="217" y="15"/>
                </a:lnTo>
                <a:lnTo>
                  <a:pt x="225" y="25"/>
                </a:lnTo>
                <a:lnTo>
                  <a:pt x="233" y="39"/>
                </a:lnTo>
                <a:lnTo>
                  <a:pt x="237" y="57"/>
                </a:lnTo>
                <a:lnTo>
                  <a:pt x="241" y="53"/>
                </a:lnTo>
                <a:lnTo>
                  <a:pt x="249" y="47"/>
                </a:lnTo>
                <a:lnTo>
                  <a:pt x="255" y="45"/>
                </a:lnTo>
                <a:lnTo>
                  <a:pt x="263" y="45"/>
                </a:lnTo>
                <a:lnTo>
                  <a:pt x="269" y="49"/>
                </a:lnTo>
                <a:lnTo>
                  <a:pt x="277" y="55"/>
                </a:lnTo>
                <a:lnTo>
                  <a:pt x="279" y="59"/>
                </a:lnTo>
                <a:lnTo>
                  <a:pt x="283" y="67"/>
                </a:lnTo>
                <a:lnTo>
                  <a:pt x="283" y="75"/>
                </a:lnTo>
                <a:lnTo>
                  <a:pt x="283" y="81"/>
                </a:lnTo>
                <a:lnTo>
                  <a:pt x="281" y="87"/>
                </a:lnTo>
                <a:lnTo>
                  <a:pt x="277" y="95"/>
                </a:lnTo>
                <a:lnTo>
                  <a:pt x="283" y="93"/>
                </a:lnTo>
                <a:lnTo>
                  <a:pt x="291" y="89"/>
                </a:lnTo>
                <a:lnTo>
                  <a:pt x="301" y="87"/>
                </a:lnTo>
                <a:lnTo>
                  <a:pt x="311" y="87"/>
                </a:lnTo>
                <a:lnTo>
                  <a:pt x="321" y="89"/>
                </a:lnTo>
                <a:lnTo>
                  <a:pt x="331" y="95"/>
                </a:lnTo>
                <a:lnTo>
                  <a:pt x="341" y="103"/>
                </a:lnTo>
                <a:lnTo>
                  <a:pt x="345" y="111"/>
                </a:lnTo>
                <a:lnTo>
                  <a:pt x="349" y="119"/>
                </a:lnTo>
                <a:lnTo>
                  <a:pt x="351" y="129"/>
                </a:lnTo>
                <a:lnTo>
                  <a:pt x="349" y="141"/>
                </a:lnTo>
                <a:lnTo>
                  <a:pt x="345" y="153"/>
                </a:lnTo>
                <a:lnTo>
                  <a:pt x="339" y="159"/>
                </a:lnTo>
                <a:lnTo>
                  <a:pt x="333" y="165"/>
                </a:lnTo>
                <a:lnTo>
                  <a:pt x="325" y="169"/>
                </a:lnTo>
                <a:lnTo>
                  <a:pt x="315" y="175"/>
                </a:lnTo>
                <a:lnTo>
                  <a:pt x="305" y="179"/>
                </a:lnTo>
                <a:lnTo>
                  <a:pt x="277" y="191"/>
                </a:lnTo>
                <a:lnTo>
                  <a:pt x="257" y="195"/>
                </a:lnTo>
                <a:lnTo>
                  <a:pt x="233" y="201"/>
                </a:lnTo>
                <a:lnTo>
                  <a:pt x="206" y="205"/>
                </a:lnTo>
                <a:lnTo>
                  <a:pt x="174" y="205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34" name="Group 67"/>
          <p:cNvGrpSpPr>
            <a:grpSpLocks/>
          </p:cNvGrpSpPr>
          <p:nvPr/>
        </p:nvGrpSpPr>
        <p:grpSpPr bwMode="auto">
          <a:xfrm>
            <a:off x="4187825" y="1995488"/>
            <a:ext cx="411163" cy="236537"/>
            <a:chOff x="4048125" y="2033588"/>
            <a:chExt cx="411163" cy="236537"/>
          </a:xfrm>
        </p:grpSpPr>
        <p:sp>
          <p:nvSpPr>
            <p:cNvPr id="9235" name="Freeform 83"/>
            <p:cNvSpPr>
              <a:spLocks/>
            </p:cNvSpPr>
            <p:nvPr/>
          </p:nvSpPr>
          <p:spPr bwMode="auto">
            <a:xfrm>
              <a:off x="4051300" y="2033588"/>
              <a:ext cx="53975" cy="50800"/>
            </a:xfrm>
            <a:custGeom>
              <a:avLst/>
              <a:gdLst>
                <a:gd name="T0" fmla="*/ 85685313 w 34"/>
                <a:gd name="T1" fmla="*/ 40322500 h 32"/>
                <a:gd name="T2" fmla="*/ 85685313 w 34"/>
                <a:gd name="T3" fmla="*/ 40322500 h 32"/>
                <a:gd name="T4" fmla="*/ 80645000 w 34"/>
                <a:gd name="T5" fmla="*/ 55443438 h 32"/>
                <a:gd name="T6" fmla="*/ 75604688 w 34"/>
                <a:gd name="T7" fmla="*/ 70564375 h 32"/>
                <a:gd name="T8" fmla="*/ 60483750 w 34"/>
                <a:gd name="T9" fmla="*/ 80645000 h 32"/>
                <a:gd name="T10" fmla="*/ 45362813 w 34"/>
                <a:gd name="T11" fmla="*/ 80645000 h 32"/>
                <a:gd name="T12" fmla="*/ 45362813 w 34"/>
                <a:gd name="T13" fmla="*/ 80645000 h 32"/>
                <a:gd name="T14" fmla="*/ 30241875 w 34"/>
                <a:gd name="T15" fmla="*/ 80645000 h 32"/>
                <a:gd name="T16" fmla="*/ 15120938 w 34"/>
                <a:gd name="T17" fmla="*/ 70564375 h 32"/>
                <a:gd name="T18" fmla="*/ 5040313 w 34"/>
                <a:gd name="T19" fmla="*/ 55443438 h 32"/>
                <a:gd name="T20" fmla="*/ 0 w 34"/>
                <a:gd name="T21" fmla="*/ 40322500 h 32"/>
                <a:gd name="T22" fmla="*/ 0 w 34"/>
                <a:gd name="T23" fmla="*/ 40322500 h 32"/>
                <a:gd name="T24" fmla="*/ 5040313 w 34"/>
                <a:gd name="T25" fmla="*/ 25201563 h 32"/>
                <a:gd name="T26" fmla="*/ 15120938 w 34"/>
                <a:gd name="T27" fmla="*/ 10080625 h 32"/>
                <a:gd name="T28" fmla="*/ 30241875 w 34"/>
                <a:gd name="T29" fmla="*/ 0 h 32"/>
                <a:gd name="T30" fmla="*/ 45362813 w 34"/>
                <a:gd name="T31" fmla="*/ 0 h 32"/>
                <a:gd name="T32" fmla="*/ 45362813 w 34"/>
                <a:gd name="T33" fmla="*/ 0 h 32"/>
                <a:gd name="T34" fmla="*/ 60483750 w 34"/>
                <a:gd name="T35" fmla="*/ 0 h 32"/>
                <a:gd name="T36" fmla="*/ 75604688 w 34"/>
                <a:gd name="T37" fmla="*/ 10080625 h 32"/>
                <a:gd name="T38" fmla="*/ 80645000 w 34"/>
                <a:gd name="T39" fmla="*/ 25201563 h 32"/>
                <a:gd name="T40" fmla="*/ 85685313 w 34"/>
                <a:gd name="T41" fmla="*/ 40322500 h 32"/>
                <a:gd name="T42" fmla="*/ 85685313 w 34"/>
                <a:gd name="T43" fmla="*/ 40322500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2"/>
                <a:gd name="T68" fmla="*/ 34 w 3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2">
                  <a:moveTo>
                    <a:pt x="34" y="16"/>
                  </a:moveTo>
                  <a:lnTo>
                    <a:pt x="34" y="16"/>
                  </a:lnTo>
                  <a:lnTo>
                    <a:pt x="32" y="22"/>
                  </a:lnTo>
                  <a:lnTo>
                    <a:pt x="30" y="28"/>
                  </a:lnTo>
                  <a:lnTo>
                    <a:pt x="24" y="32"/>
                  </a:lnTo>
                  <a:lnTo>
                    <a:pt x="18" y="32"/>
                  </a:lnTo>
                  <a:lnTo>
                    <a:pt x="12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2" y="1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84"/>
            <p:cNvSpPr>
              <a:spLocks/>
            </p:cNvSpPr>
            <p:nvPr/>
          </p:nvSpPr>
          <p:spPr bwMode="auto">
            <a:xfrm>
              <a:off x="4130675" y="2100263"/>
              <a:ext cx="50800" cy="53975"/>
            </a:xfrm>
            <a:custGeom>
              <a:avLst/>
              <a:gdLst>
                <a:gd name="T0" fmla="*/ 80645000 w 32"/>
                <a:gd name="T1" fmla="*/ 45362813 h 34"/>
                <a:gd name="T2" fmla="*/ 80645000 w 32"/>
                <a:gd name="T3" fmla="*/ 45362813 h 34"/>
                <a:gd name="T4" fmla="*/ 80645000 w 32"/>
                <a:gd name="T5" fmla="*/ 60483750 h 34"/>
                <a:gd name="T6" fmla="*/ 70564375 w 32"/>
                <a:gd name="T7" fmla="*/ 70564375 h 34"/>
                <a:gd name="T8" fmla="*/ 55443438 w 32"/>
                <a:gd name="T9" fmla="*/ 80645000 h 34"/>
                <a:gd name="T10" fmla="*/ 40322500 w 32"/>
                <a:gd name="T11" fmla="*/ 85685313 h 34"/>
                <a:gd name="T12" fmla="*/ 40322500 w 32"/>
                <a:gd name="T13" fmla="*/ 85685313 h 34"/>
                <a:gd name="T14" fmla="*/ 25201563 w 32"/>
                <a:gd name="T15" fmla="*/ 80645000 h 34"/>
                <a:gd name="T16" fmla="*/ 10080625 w 32"/>
                <a:gd name="T17" fmla="*/ 70564375 h 34"/>
                <a:gd name="T18" fmla="*/ 0 w 32"/>
                <a:gd name="T19" fmla="*/ 60483750 h 34"/>
                <a:gd name="T20" fmla="*/ 0 w 32"/>
                <a:gd name="T21" fmla="*/ 45362813 h 34"/>
                <a:gd name="T22" fmla="*/ 0 w 32"/>
                <a:gd name="T23" fmla="*/ 45362813 h 34"/>
                <a:gd name="T24" fmla="*/ 0 w 32"/>
                <a:gd name="T25" fmla="*/ 25201563 h 34"/>
                <a:gd name="T26" fmla="*/ 10080625 w 32"/>
                <a:gd name="T27" fmla="*/ 15120938 h 34"/>
                <a:gd name="T28" fmla="*/ 25201563 w 32"/>
                <a:gd name="T29" fmla="*/ 5040313 h 34"/>
                <a:gd name="T30" fmla="*/ 40322500 w 32"/>
                <a:gd name="T31" fmla="*/ 0 h 34"/>
                <a:gd name="T32" fmla="*/ 40322500 w 32"/>
                <a:gd name="T33" fmla="*/ 0 h 34"/>
                <a:gd name="T34" fmla="*/ 55443438 w 32"/>
                <a:gd name="T35" fmla="*/ 5040313 h 34"/>
                <a:gd name="T36" fmla="*/ 70564375 w 32"/>
                <a:gd name="T37" fmla="*/ 15120938 h 34"/>
                <a:gd name="T38" fmla="*/ 80645000 w 32"/>
                <a:gd name="T39" fmla="*/ 25201563 h 34"/>
                <a:gd name="T40" fmla="*/ 80645000 w 32"/>
                <a:gd name="T41" fmla="*/ 45362813 h 34"/>
                <a:gd name="T42" fmla="*/ 80645000 w 32"/>
                <a:gd name="T43" fmla="*/ 45362813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"/>
                <a:gd name="T67" fmla="*/ 0 h 34"/>
                <a:gd name="T68" fmla="*/ 32 w 32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" h="34">
                  <a:moveTo>
                    <a:pt x="32" y="18"/>
                  </a:moveTo>
                  <a:lnTo>
                    <a:pt x="32" y="18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4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2" y="10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85"/>
            <p:cNvSpPr>
              <a:spLocks/>
            </p:cNvSpPr>
            <p:nvPr/>
          </p:nvSpPr>
          <p:spPr bwMode="auto">
            <a:xfrm>
              <a:off x="4210050" y="2058988"/>
              <a:ext cx="53975" cy="50800"/>
            </a:xfrm>
            <a:custGeom>
              <a:avLst/>
              <a:gdLst>
                <a:gd name="T0" fmla="*/ 85685313 w 34"/>
                <a:gd name="T1" fmla="*/ 40322500 h 32"/>
                <a:gd name="T2" fmla="*/ 85685313 w 34"/>
                <a:gd name="T3" fmla="*/ 40322500 h 32"/>
                <a:gd name="T4" fmla="*/ 80645000 w 34"/>
                <a:gd name="T5" fmla="*/ 55443438 h 32"/>
                <a:gd name="T6" fmla="*/ 75604688 w 34"/>
                <a:gd name="T7" fmla="*/ 70564375 h 32"/>
                <a:gd name="T8" fmla="*/ 60483750 w 34"/>
                <a:gd name="T9" fmla="*/ 80645000 h 32"/>
                <a:gd name="T10" fmla="*/ 45362813 w 34"/>
                <a:gd name="T11" fmla="*/ 80645000 h 32"/>
                <a:gd name="T12" fmla="*/ 45362813 w 34"/>
                <a:gd name="T13" fmla="*/ 80645000 h 32"/>
                <a:gd name="T14" fmla="*/ 30241875 w 34"/>
                <a:gd name="T15" fmla="*/ 80645000 h 32"/>
                <a:gd name="T16" fmla="*/ 15120938 w 34"/>
                <a:gd name="T17" fmla="*/ 70564375 h 32"/>
                <a:gd name="T18" fmla="*/ 5040313 w 34"/>
                <a:gd name="T19" fmla="*/ 55443438 h 32"/>
                <a:gd name="T20" fmla="*/ 0 w 34"/>
                <a:gd name="T21" fmla="*/ 40322500 h 32"/>
                <a:gd name="T22" fmla="*/ 0 w 34"/>
                <a:gd name="T23" fmla="*/ 40322500 h 32"/>
                <a:gd name="T24" fmla="*/ 5040313 w 34"/>
                <a:gd name="T25" fmla="*/ 25201563 h 32"/>
                <a:gd name="T26" fmla="*/ 15120938 w 34"/>
                <a:gd name="T27" fmla="*/ 10080625 h 32"/>
                <a:gd name="T28" fmla="*/ 30241875 w 34"/>
                <a:gd name="T29" fmla="*/ 0 h 32"/>
                <a:gd name="T30" fmla="*/ 45362813 w 34"/>
                <a:gd name="T31" fmla="*/ 0 h 32"/>
                <a:gd name="T32" fmla="*/ 45362813 w 34"/>
                <a:gd name="T33" fmla="*/ 0 h 32"/>
                <a:gd name="T34" fmla="*/ 60483750 w 34"/>
                <a:gd name="T35" fmla="*/ 0 h 32"/>
                <a:gd name="T36" fmla="*/ 75604688 w 34"/>
                <a:gd name="T37" fmla="*/ 10080625 h 32"/>
                <a:gd name="T38" fmla="*/ 80645000 w 34"/>
                <a:gd name="T39" fmla="*/ 25201563 h 32"/>
                <a:gd name="T40" fmla="*/ 85685313 w 34"/>
                <a:gd name="T41" fmla="*/ 40322500 h 32"/>
                <a:gd name="T42" fmla="*/ 85685313 w 34"/>
                <a:gd name="T43" fmla="*/ 40322500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2"/>
                <a:gd name="T68" fmla="*/ 34 w 3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2">
                  <a:moveTo>
                    <a:pt x="34" y="16"/>
                  </a:moveTo>
                  <a:lnTo>
                    <a:pt x="34" y="16"/>
                  </a:lnTo>
                  <a:lnTo>
                    <a:pt x="32" y="22"/>
                  </a:lnTo>
                  <a:lnTo>
                    <a:pt x="30" y="28"/>
                  </a:lnTo>
                  <a:lnTo>
                    <a:pt x="24" y="32"/>
                  </a:lnTo>
                  <a:lnTo>
                    <a:pt x="18" y="32"/>
                  </a:lnTo>
                  <a:lnTo>
                    <a:pt x="12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2" y="1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86"/>
            <p:cNvSpPr>
              <a:spLocks/>
            </p:cNvSpPr>
            <p:nvPr/>
          </p:nvSpPr>
          <p:spPr bwMode="auto">
            <a:xfrm>
              <a:off x="4308475" y="2112963"/>
              <a:ext cx="52388" cy="50800"/>
            </a:xfrm>
            <a:custGeom>
              <a:avLst/>
              <a:gdLst>
                <a:gd name="T0" fmla="*/ 83166744 w 33"/>
                <a:gd name="T1" fmla="*/ 40322500 h 32"/>
                <a:gd name="T2" fmla="*/ 83166744 w 33"/>
                <a:gd name="T3" fmla="*/ 40322500 h 32"/>
                <a:gd name="T4" fmla="*/ 78126383 w 33"/>
                <a:gd name="T5" fmla="*/ 55443438 h 32"/>
                <a:gd name="T6" fmla="*/ 68045662 w 33"/>
                <a:gd name="T7" fmla="*/ 70564375 h 32"/>
                <a:gd name="T8" fmla="*/ 57964941 w 33"/>
                <a:gd name="T9" fmla="*/ 75604688 h 32"/>
                <a:gd name="T10" fmla="*/ 37803498 w 33"/>
                <a:gd name="T11" fmla="*/ 80645000 h 32"/>
                <a:gd name="T12" fmla="*/ 37803498 w 33"/>
                <a:gd name="T13" fmla="*/ 80645000 h 32"/>
                <a:gd name="T14" fmla="*/ 22682416 w 33"/>
                <a:gd name="T15" fmla="*/ 75604688 h 32"/>
                <a:gd name="T16" fmla="*/ 10080721 w 33"/>
                <a:gd name="T17" fmla="*/ 70564375 h 32"/>
                <a:gd name="T18" fmla="*/ 5040361 w 33"/>
                <a:gd name="T19" fmla="*/ 55443438 h 32"/>
                <a:gd name="T20" fmla="*/ 0 w 33"/>
                <a:gd name="T21" fmla="*/ 40322500 h 32"/>
                <a:gd name="T22" fmla="*/ 0 w 33"/>
                <a:gd name="T23" fmla="*/ 40322500 h 32"/>
                <a:gd name="T24" fmla="*/ 5040361 w 33"/>
                <a:gd name="T25" fmla="*/ 25201563 h 32"/>
                <a:gd name="T26" fmla="*/ 10080721 w 33"/>
                <a:gd name="T27" fmla="*/ 10080625 h 32"/>
                <a:gd name="T28" fmla="*/ 22682416 w 33"/>
                <a:gd name="T29" fmla="*/ 0 h 32"/>
                <a:gd name="T30" fmla="*/ 37803498 w 33"/>
                <a:gd name="T31" fmla="*/ 0 h 32"/>
                <a:gd name="T32" fmla="*/ 37803498 w 33"/>
                <a:gd name="T33" fmla="*/ 0 h 32"/>
                <a:gd name="T34" fmla="*/ 57964941 w 33"/>
                <a:gd name="T35" fmla="*/ 0 h 32"/>
                <a:gd name="T36" fmla="*/ 68045662 w 33"/>
                <a:gd name="T37" fmla="*/ 10080625 h 32"/>
                <a:gd name="T38" fmla="*/ 78126383 w 33"/>
                <a:gd name="T39" fmla="*/ 25201563 h 32"/>
                <a:gd name="T40" fmla="*/ 83166744 w 33"/>
                <a:gd name="T41" fmla="*/ 40322500 h 32"/>
                <a:gd name="T42" fmla="*/ 83166744 w 33"/>
                <a:gd name="T43" fmla="*/ 40322500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3"/>
                <a:gd name="T67" fmla="*/ 0 h 32"/>
                <a:gd name="T68" fmla="*/ 33 w 33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3" h="32">
                  <a:moveTo>
                    <a:pt x="33" y="16"/>
                  </a:moveTo>
                  <a:lnTo>
                    <a:pt x="33" y="16"/>
                  </a:lnTo>
                  <a:lnTo>
                    <a:pt x="31" y="22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15" y="32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4"/>
                  </a:lnTo>
                  <a:lnTo>
                    <a:pt x="9" y="0"/>
                  </a:lnTo>
                  <a:lnTo>
                    <a:pt x="15" y="0"/>
                  </a:lnTo>
                  <a:lnTo>
                    <a:pt x="23" y="0"/>
                  </a:lnTo>
                  <a:lnTo>
                    <a:pt x="27" y="4"/>
                  </a:lnTo>
                  <a:lnTo>
                    <a:pt x="31" y="10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87"/>
            <p:cNvSpPr>
              <a:spLocks/>
            </p:cNvSpPr>
            <p:nvPr/>
          </p:nvSpPr>
          <p:spPr bwMode="auto">
            <a:xfrm>
              <a:off x="4405313" y="2043113"/>
              <a:ext cx="53975" cy="53975"/>
            </a:xfrm>
            <a:custGeom>
              <a:avLst/>
              <a:gdLst>
                <a:gd name="T0" fmla="*/ 85685313 w 34"/>
                <a:gd name="T1" fmla="*/ 45362813 h 34"/>
                <a:gd name="T2" fmla="*/ 85685313 w 34"/>
                <a:gd name="T3" fmla="*/ 45362813 h 34"/>
                <a:gd name="T4" fmla="*/ 80645000 w 34"/>
                <a:gd name="T5" fmla="*/ 60483750 h 34"/>
                <a:gd name="T6" fmla="*/ 70564375 w 34"/>
                <a:gd name="T7" fmla="*/ 75604688 h 34"/>
                <a:gd name="T8" fmla="*/ 60483750 w 34"/>
                <a:gd name="T9" fmla="*/ 80645000 h 34"/>
                <a:gd name="T10" fmla="*/ 45362813 w 34"/>
                <a:gd name="T11" fmla="*/ 85685313 h 34"/>
                <a:gd name="T12" fmla="*/ 45362813 w 34"/>
                <a:gd name="T13" fmla="*/ 85685313 h 34"/>
                <a:gd name="T14" fmla="*/ 25201563 w 34"/>
                <a:gd name="T15" fmla="*/ 80645000 h 34"/>
                <a:gd name="T16" fmla="*/ 15120938 w 34"/>
                <a:gd name="T17" fmla="*/ 75604688 h 34"/>
                <a:gd name="T18" fmla="*/ 5040313 w 34"/>
                <a:gd name="T19" fmla="*/ 60483750 h 34"/>
                <a:gd name="T20" fmla="*/ 0 w 34"/>
                <a:gd name="T21" fmla="*/ 45362813 h 34"/>
                <a:gd name="T22" fmla="*/ 0 w 34"/>
                <a:gd name="T23" fmla="*/ 45362813 h 34"/>
                <a:gd name="T24" fmla="*/ 5040313 w 34"/>
                <a:gd name="T25" fmla="*/ 25201563 h 34"/>
                <a:gd name="T26" fmla="*/ 15120938 w 34"/>
                <a:gd name="T27" fmla="*/ 15120938 h 34"/>
                <a:gd name="T28" fmla="*/ 25201563 w 34"/>
                <a:gd name="T29" fmla="*/ 5040313 h 34"/>
                <a:gd name="T30" fmla="*/ 45362813 w 34"/>
                <a:gd name="T31" fmla="*/ 0 h 34"/>
                <a:gd name="T32" fmla="*/ 45362813 w 34"/>
                <a:gd name="T33" fmla="*/ 0 h 34"/>
                <a:gd name="T34" fmla="*/ 60483750 w 34"/>
                <a:gd name="T35" fmla="*/ 5040313 h 34"/>
                <a:gd name="T36" fmla="*/ 70564375 w 34"/>
                <a:gd name="T37" fmla="*/ 15120938 h 34"/>
                <a:gd name="T38" fmla="*/ 80645000 w 34"/>
                <a:gd name="T39" fmla="*/ 25201563 h 34"/>
                <a:gd name="T40" fmla="*/ 85685313 w 34"/>
                <a:gd name="T41" fmla="*/ 45362813 h 34"/>
                <a:gd name="T42" fmla="*/ 85685313 w 34"/>
                <a:gd name="T43" fmla="*/ 45362813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28" y="30"/>
                  </a:lnTo>
                  <a:lnTo>
                    <a:pt x="24" y="32"/>
                  </a:lnTo>
                  <a:lnTo>
                    <a:pt x="18" y="34"/>
                  </a:lnTo>
                  <a:lnTo>
                    <a:pt x="10" y="32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28" y="6"/>
                  </a:lnTo>
                  <a:lnTo>
                    <a:pt x="32" y="1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88"/>
            <p:cNvSpPr>
              <a:spLocks/>
            </p:cNvSpPr>
            <p:nvPr/>
          </p:nvSpPr>
          <p:spPr bwMode="auto">
            <a:xfrm>
              <a:off x="4048125" y="2122488"/>
              <a:ext cx="53975" cy="53975"/>
            </a:xfrm>
            <a:custGeom>
              <a:avLst/>
              <a:gdLst>
                <a:gd name="T0" fmla="*/ 85685313 w 34"/>
                <a:gd name="T1" fmla="*/ 45362813 h 34"/>
                <a:gd name="T2" fmla="*/ 85685313 w 34"/>
                <a:gd name="T3" fmla="*/ 45362813 h 34"/>
                <a:gd name="T4" fmla="*/ 80645000 w 34"/>
                <a:gd name="T5" fmla="*/ 60483750 h 34"/>
                <a:gd name="T6" fmla="*/ 75604688 w 34"/>
                <a:gd name="T7" fmla="*/ 70564375 h 34"/>
                <a:gd name="T8" fmla="*/ 60483750 w 34"/>
                <a:gd name="T9" fmla="*/ 80645000 h 34"/>
                <a:gd name="T10" fmla="*/ 45362813 w 34"/>
                <a:gd name="T11" fmla="*/ 85685313 h 34"/>
                <a:gd name="T12" fmla="*/ 45362813 w 34"/>
                <a:gd name="T13" fmla="*/ 85685313 h 34"/>
                <a:gd name="T14" fmla="*/ 25201563 w 34"/>
                <a:gd name="T15" fmla="*/ 80645000 h 34"/>
                <a:gd name="T16" fmla="*/ 15120938 w 34"/>
                <a:gd name="T17" fmla="*/ 70564375 h 34"/>
                <a:gd name="T18" fmla="*/ 5040313 w 34"/>
                <a:gd name="T19" fmla="*/ 60483750 h 34"/>
                <a:gd name="T20" fmla="*/ 0 w 34"/>
                <a:gd name="T21" fmla="*/ 45362813 h 34"/>
                <a:gd name="T22" fmla="*/ 0 w 34"/>
                <a:gd name="T23" fmla="*/ 45362813 h 34"/>
                <a:gd name="T24" fmla="*/ 5040313 w 34"/>
                <a:gd name="T25" fmla="*/ 25201563 h 34"/>
                <a:gd name="T26" fmla="*/ 15120938 w 34"/>
                <a:gd name="T27" fmla="*/ 15120938 h 34"/>
                <a:gd name="T28" fmla="*/ 25201563 w 34"/>
                <a:gd name="T29" fmla="*/ 5040313 h 34"/>
                <a:gd name="T30" fmla="*/ 45362813 w 34"/>
                <a:gd name="T31" fmla="*/ 0 h 34"/>
                <a:gd name="T32" fmla="*/ 45362813 w 34"/>
                <a:gd name="T33" fmla="*/ 0 h 34"/>
                <a:gd name="T34" fmla="*/ 60483750 w 34"/>
                <a:gd name="T35" fmla="*/ 5040313 h 34"/>
                <a:gd name="T36" fmla="*/ 75604688 w 34"/>
                <a:gd name="T37" fmla="*/ 15120938 h 34"/>
                <a:gd name="T38" fmla="*/ 80645000 w 34"/>
                <a:gd name="T39" fmla="*/ 25201563 h 34"/>
                <a:gd name="T40" fmla="*/ 85685313 w 34"/>
                <a:gd name="T41" fmla="*/ 45362813 h 34"/>
                <a:gd name="T42" fmla="*/ 85685313 w 34"/>
                <a:gd name="T43" fmla="*/ 45362813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30" y="28"/>
                  </a:lnTo>
                  <a:lnTo>
                    <a:pt x="24" y="32"/>
                  </a:lnTo>
                  <a:lnTo>
                    <a:pt x="18" y="34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89"/>
            <p:cNvSpPr>
              <a:spLocks/>
            </p:cNvSpPr>
            <p:nvPr/>
          </p:nvSpPr>
          <p:spPr bwMode="auto">
            <a:xfrm>
              <a:off x="4140200" y="2200275"/>
              <a:ext cx="53975" cy="53975"/>
            </a:xfrm>
            <a:custGeom>
              <a:avLst/>
              <a:gdLst>
                <a:gd name="T0" fmla="*/ 85685313 w 34"/>
                <a:gd name="T1" fmla="*/ 45362813 h 34"/>
                <a:gd name="T2" fmla="*/ 85685313 w 34"/>
                <a:gd name="T3" fmla="*/ 45362813 h 34"/>
                <a:gd name="T4" fmla="*/ 80645000 w 34"/>
                <a:gd name="T5" fmla="*/ 60483750 h 34"/>
                <a:gd name="T6" fmla="*/ 70564375 w 34"/>
                <a:gd name="T7" fmla="*/ 70564375 h 34"/>
                <a:gd name="T8" fmla="*/ 55443438 w 34"/>
                <a:gd name="T9" fmla="*/ 80645000 h 34"/>
                <a:gd name="T10" fmla="*/ 40322500 w 34"/>
                <a:gd name="T11" fmla="*/ 85685313 h 34"/>
                <a:gd name="T12" fmla="*/ 40322500 w 34"/>
                <a:gd name="T13" fmla="*/ 85685313 h 34"/>
                <a:gd name="T14" fmla="*/ 25201563 w 34"/>
                <a:gd name="T15" fmla="*/ 80645000 h 34"/>
                <a:gd name="T16" fmla="*/ 10080625 w 34"/>
                <a:gd name="T17" fmla="*/ 70564375 h 34"/>
                <a:gd name="T18" fmla="*/ 5040313 w 34"/>
                <a:gd name="T19" fmla="*/ 60483750 h 34"/>
                <a:gd name="T20" fmla="*/ 0 w 34"/>
                <a:gd name="T21" fmla="*/ 45362813 h 34"/>
                <a:gd name="T22" fmla="*/ 0 w 34"/>
                <a:gd name="T23" fmla="*/ 45362813 h 34"/>
                <a:gd name="T24" fmla="*/ 5040313 w 34"/>
                <a:gd name="T25" fmla="*/ 25201563 h 34"/>
                <a:gd name="T26" fmla="*/ 10080625 w 34"/>
                <a:gd name="T27" fmla="*/ 15120938 h 34"/>
                <a:gd name="T28" fmla="*/ 25201563 w 34"/>
                <a:gd name="T29" fmla="*/ 5040313 h 34"/>
                <a:gd name="T30" fmla="*/ 40322500 w 34"/>
                <a:gd name="T31" fmla="*/ 0 h 34"/>
                <a:gd name="T32" fmla="*/ 40322500 w 34"/>
                <a:gd name="T33" fmla="*/ 0 h 34"/>
                <a:gd name="T34" fmla="*/ 55443438 w 34"/>
                <a:gd name="T35" fmla="*/ 5040313 h 34"/>
                <a:gd name="T36" fmla="*/ 70564375 w 34"/>
                <a:gd name="T37" fmla="*/ 15120938 h 34"/>
                <a:gd name="T38" fmla="*/ 80645000 w 34"/>
                <a:gd name="T39" fmla="*/ 25201563 h 34"/>
                <a:gd name="T40" fmla="*/ 85685313 w 34"/>
                <a:gd name="T41" fmla="*/ 45362813 h 34"/>
                <a:gd name="T42" fmla="*/ 85685313 w 34"/>
                <a:gd name="T43" fmla="*/ 45362813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4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2" y="1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90"/>
            <p:cNvSpPr>
              <a:spLocks/>
            </p:cNvSpPr>
            <p:nvPr/>
          </p:nvSpPr>
          <p:spPr bwMode="auto">
            <a:xfrm>
              <a:off x="4225925" y="2166938"/>
              <a:ext cx="53975" cy="49212"/>
            </a:xfrm>
            <a:custGeom>
              <a:avLst/>
              <a:gdLst>
                <a:gd name="T0" fmla="*/ 85685313 w 34"/>
                <a:gd name="T1" fmla="*/ 37801166 h 31"/>
                <a:gd name="T2" fmla="*/ 85685313 w 34"/>
                <a:gd name="T3" fmla="*/ 37801166 h 31"/>
                <a:gd name="T4" fmla="*/ 80645000 w 34"/>
                <a:gd name="T5" fmla="*/ 52921950 h 31"/>
                <a:gd name="T6" fmla="*/ 75604688 w 34"/>
                <a:gd name="T7" fmla="*/ 68042734 h 31"/>
                <a:gd name="T8" fmla="*/ 60483750 w 34"/>
                <a:gd name="T9" fmla="*/ 78123256 h 31"/>
                <a:gd name="T10" fmla="*/ 45362813 w 34"/>
                <a:gd name="T11" fmla="*/ 78123256 h 31"/>
                <a:gd name="T12" fmla="*/ 45362813 w 34"/>
                <a:gd name="T13" fmla="*/ 78123256 h 31"/>
                <a:gd name="T14" fmla="*/ 30241875 w 34"/>
                <a:gd name="T15" fmla="*/ 78123256 h 31"/>
                <a:gd name="T16" fmla="*/ 15120938 w 34"/>
                <a:gd name="T17" fmla="*/ 68042734 h 31"/>
                <a:gd name="T18" fmla="*/ 5040313 w 34"/>
                <a:gd name="T19" fmla="*/ 52921950 h 31"/>
                <a:gd name="T20" fmla="*/ 0 w 34"/>
                <a:gd name="T21" fmla="*/ 37801166 h 31"/>
                <a:gd name="T22" fmla="*/ 0 w 34"/>
                <a:gd name="T23" fmla="*/ 37801166 h 31"/>
                <a:gd name="T24" fmla="*/ 5040313 w 34"/>
                <a:gd name="T25" fmla="*/ 25201306 h 31"/>
                <a:gd name="T26" fmla="*/ 15120938 w 34"/>
                <a:gd name="T27" fmla="*/ 10080523 h 31"/>
                <a:gd name="T28" fmla="*/ 30241875 w 34"/>
                <a:gd name="T29" fmla="*/ 0 h 31"/>
                <a:gd name="T30" fmla="*/ 45362813 w 34"/>
                <a:gd name="T31" fmla="*/ 0 h 31"/>
                <a:gd name="T32" fmla="*/ 45362813 w 34"/>
                <a:gd name="T33" fmla="*/ 0 h 31"/>
                <a:gd name="T34" fmla="*/ 60483750 w 34"/>
                <a:gd name="T35" fmla="*/ 0 h 31"/>
                <a:gd name="T36" fmla="*/ 75604688 w 34"/>
                <a:gd name="T37" fmla="*/ 10080523 h 31"/>
                <a:gd name="T38" fmla="*/ 80645000 w 34"/>
                <a:gd name="T39" fmla="*/ 25201306 h 31"/>
                <a:gd name="T40" fmla="*/ 85685313 w 34"/>
                <a:gd name="T41" fmla="*/ 37801166 h 31"/>
                <a:gd name="T42" fmla="*/ 85685313 w 34"/>
                <a:gd name="T43" fmla="*/ 37801166 h 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1"/>
                <a:gd name="T68" fmla="*/ 34 w 34"/>
                <a:gd name="T69" fmla="*/ 31 h 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1">
                  <a:moveTo>
                    <a:pt x="34" y="15"/>
                  </a:moveTo>
                  <a:lnTo>
                    <a:pt x="34" y="15"/>
                  </a:lnTo>
                  <a:lnTo>
                    <a:pt x="32" y="21"/>
                  </a:lnTo>
                  <a:lnTo>
                    <a:pt x="30" y="27"/>
                  </a:lnTo>
                  <a:lnTo>
                    <a:pt x="24" y="31"/>
                  </a:lnTo>
                  <a:lnTo>
                    <a:pt x="18" y="31"/>
                  </a:lnTo>
                  <a:lnTo>
                    <a:pt x="12" y="31"/>
                  </a:lnTo>
                  <a:lnTo>
                    <a:pt x="6" y="27"/>
                  </a:lnTo>
                  <a:lnTo>
                    <a:pt x="2" y="21"/>
                  </a:lnTo>
                  <a:lnTo>
                    <a:pt x="0" y="15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2" y="10"/>
                  </a:lnTo>
                  <a:lnTo>
                    <a:pt x="34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91"/>
            <p:cNvSpPr>
              <a:spLocks/>
            </p:cNvSpPr>
            <p:nvPr/>
          </p:nvSpPr>
          <p:spPr bwMode="auto">
            <a:xfrm>
              <a:off x="4392613" y="2141538"/>
              <a:ext cx="50800" cy="52387"/>
            </a:xfrm>
            <a:custGeom>
              <a:avLst/>
              <a:gdLst>
                <a:gd name="T0" fmla="*/ 80645000 w 32"/>
                <a:gd name="T1" fmla="*/ 40322115 h 33"/>
                <a:gd name="T2" fmla="*/ 80645000 w 32"/>
                <a:gd name="T3" fmla="*/ 40322115 h 33"/>
                <a:gd name="T4" fmla="*/ 80645000 w 32"/>
                <a:gd name="T5" fmla="*/ 60483173 h 33"/>
                <a:gd name="T6" fmla="*/ 70564375 w 32"/>
                <a:gd name="T7" fmla="*/ 70563702 h 33"/>
                <a:gd name="T8" fmla="*/ 55443438 w 32"/>
                <a:gd name="T9" fmla="*/ 78123304 h 33"/>
                <a:gd name="T10" fmla="*/ 40322500 w 32"/>
                <a:gd name="T11" fmla="*/ 83163569 h 33"/>
                <a:gd name="T12" fmla="*/ 40322500 w 32"/>
                <a:gd name="T13" fmla="*/ 83163569 h 33"/>
                <a:gd name="T14" fmla="*/ 25201563 w 32"/>
                <a:gd name="T15" fmla="*/ 78123304 h 33"/>
                <a:gd name="T16" fmla="*/ 10080625 w 32"/>
                <a:gd name="T17" fmla="*/ 70563702 h 33"/>
                <a:gd name="T18" fmla="*/ 0 w 32"/>
                <a:gd name="T19" fmla="*/ 60483173 h 33"/>
                <a:gd name="T20" fmla="*/ 0 w 32"/>
                <a:gd name="T21" fmla="*/ 40322115 h 33"/>
                <a:gd name="T22" fmla="*/ 0 w 32"/>
                <a:gd name="T23" fmla="*/ 40322115 h 33"/>
                <a:gd name="T24" fmla="*/ 0 w 32"/>
                <a:gd name="T25" fmla="*/ 25201322 h 33"/>
                <a:gd name="T26" fmla="*/ 10080625 w 32"/>
                <a:gd name="T27" fmla="*/ 15120793 h 33"/>
                <a:gd name="T28" fmla="*/ 25201563 w 32"/>
                <a:gd name="T29" fmla="*/ 5040264 h 33"/>
                <a:gd name="T30" fmla="*/ 40322500 w 32"/>
                <a:gd name="T31" fmla="*/ 0 h 33"/>
                <a:gd name="T32" fmla="*/ 40322500 w 32"/>
                <a:gd name="T33" fmla="*/ 0 h 33"/>
                <a:gd name="T34" fmla="*/ 55443438 w 32"/>
                <a:gd name="T35" fmla="*/ 5040264 h 33"/>
                <a:gd name="T36" fmla="*/ 70564375 w 32"/>
                <a:gd name="T37" fmla="*/ 15120793 h 33"/>
                <a:gd name="T38" fmla="*/ 80645000 w 32"/>
                <a:gd name="T39" fmla="*/ 25201322 h 33"/>
                <a:gd name="T40" fmla="*/ 80645000 w 32"/>
                <a:gd name="T41" fmla="*/ 40322115 h 33"/>
                <a:gd name="T42" fmla="*/ 80645000 w 32"/>
                <a:gd name="T43" fmla="*/ 40322115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"/>
                <a:gd name="T67" fmla="*/ 0 h 33"/>
                <a:gd name="T68" fmla="*/ 32 w 32"/>
                <a:gd name="T69" fmla="*/ 33 h 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" h="33">
                  <a:moveTo>
                    <a:pt x="32" y="16"/>
                  </a:moveTo>
                  <a:lnTo>
                    <a:pt x="32" y="16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2" y="31"/>
                  </a:lnTo>
                  <a:lnTo>
                    <a:pt x="16" y="33"/>
                  </a:lnTo>
                  <a:lnTo>
                    <a:pt x="10" y="31"/>
                  </a:lnTo>
                  <a:lnTo>
                    <a:pt x="4" y="28"/>
                  </a:lnTo>
                  <a:lnTo>
                    <a:pt x="0" y="24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6"/>
                  </a:lnTo>
                  <a:lnTo>
                    <a:pt x="32" y="10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92"/>
            <p:cNvSpPr>
              <a:spLocks/>
            </p:cNvSpPr>
            <p:nvPr/>
          </p:nvSpPr>
          <p:spPr bwMode="auto">
            <a:xfrm>
              <a:off x="4311650" y="2216150"/>
              <a:ext cx="49213" cy="53975"/>
            </a:xfrm>
            <a:custGeom>
              <a:avLst/>
              <a:gdLst>
                <a:gd name="T0" fmla="*/ 78126431 w 31"/>
                <a:gd name="T1" fmla="*/ 45362813 h 34"/>
                <a:gd name="T2" fmla="*/ 78126431 w 31"/>
                <a:gd name="T3" fmla="*/ 45362813 h 34"/>
                <a:gd name="T4" fmla="*/ 78126431 w 31"/>
                <a:gd name="T5" fmla="*/ 60483750 h 34"/>
                <a:gd name="T6" fmla="*/ 68045704 w 31"/>
                <a:gd name="T7" fmla="*/ 70564375 h 34"/>
                <a:gd name="T8" fmla="*/ 52924613 w 31"/>
                <a:gd name="T9" fmla="*/ 80645000 h 34"/>
                <a:gd name="T10" fmla="*/ 37803522 w 31"/>
                <a:gd name="T11" fmla="*/ 85685313 h 34"/>
                <a:gd name="T12" fmla="*/ 37803522 w 31"/>
                <a:gd name="T13" fmla="*/ 85685313 h 34"/>
                <a:gd name="T14" fmla="*/ 22682430 w 31"/>
                <a:gd name="T15" fmla="*/ 80645000 h 34"/>
                <a:gd name="T16" fmla="*/ 10080727 w 31"/>
                <a:gd name="T17" fmla="*/ 70564375 h 34"/>
                <a:gd name="T18" fmla="*/ 0 w 31"/>
                <a:gd name="T19" fmla="*/ 60483750 h 34"/>
                <a:gd name="T20" fmla="*/ 0 w 31"/>
                <a:gd name="T21" fmla="*/ 45362813 h 34"/>
                <a:gd name="T22" fmla="*/ 0 w 31"/>
                <a:gd name="T23" fmla="*/ 45362813 h 34"/>
                <a:gd name="T24" fmla="*/ 0 w 31"/>
                <a:gd name="T25" fmla="*/ 25201563 h 34"/>
                <a:gd name="T26" fmla="*/ 10080727 w 31"/>
                <a:gd name="T27" fmla="*/ 15120938 h 34"/>
                <a:gd name="T28" fmla="*/ 22682430 w 31"/>
                <a:gd name="T29" fmla="*/ 5040313 h 34"/>
                <a:gd name="T30" fmla="*/ 37803522 w 31"/>
                <a:gd name="T31" fmla="*/ 0 h 34"/>
                <a:gd name="T32" fmla="*/ 37803522 w 31"/>
                <a:gd name="T33" fmla="*/ 0 h 34"/>
                <a:gd name="T34" fmla="*/ 52924613 w 31"/>
                <a:gd name="T35" fmla="*/ 5040313 h 34"/>
                <a:gd name="T36" fmla="*/ 68045704 w 31"/>
                <a:gd name="T37" fmla="*/ 15120938 h 34"/>
                <a:gd name="T38" fmla="*/ 78126431 w 31"/>
                <a:gd name="T39" fmla="*/ 25201563 h 34"/>
                <a:gd name="T40" fmla="*/ 78126431 w 31"/>
                <a:gd name="T41" fmla="*/ 45362813 h 34"/>
                <a:gd name="T42" fmla="*/ 78126431 w 31"/>
                <a:gd name="T43" fmla="*/ 45362813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1"/>
                <a:gd name="T67" fmla="*/ 0 h 34"/>
                <a:gd name="T68" fmla="*/ 31 w 31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1" h="34">
                  <a:moveTo>
                    <a:pt x="31" y="18"/>
                  </a:moveTo>
                  <a:lnTo>
                    <a:pt x="31" y="18"/>
                  </a:lnTo>
                  <a:lnTo>
                    <a:pt x="31" y="24"/>
                  </a:lnTo>
                  <a:lnTo>
                    <a:pt x="27" y="28"/>
                  </a:lnTo>
                  <a:lnTo>
                    <a:pt x="21" y="32"/>
                  </a:lnTo>
                  <a:lnTo>
                    <a:pt x="15" y="34"/>
                  </a:lnTo>
                  <a:lnTo>
                    <a:pt x="9" y="32"/>
                  </a:lnTo>
                  <a:lnTo>
                    <a:pt x="4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4" y="6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1" y="2"/>
                  </a:lnTo>
                  <a:lnTo>
                    <a:pt x="27" y="6"/>
                  </a:lnTo>
                  <a:lnTo>
                    <a:pt x="31" y="10"/>
                  </a:lnTo>
                  <a:lnTo>
                    <a:pt x="31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175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Symbol Template</dc:title>
  <dc:creator>Presentation Magazine</dc:creator>
  <cp:lastModifiedBy>Jonty Pearce</cp:lastModifiedBy>
  <cp:revision>94</cp:revision>
  <dcterms:created xsi:type="dcterms:W3CDTF">2010-04-04T12:58:39Z</dcterms:created>
  <dcterms:modified xsi:type="dcterms:W3CDTF">2015-02-22T11:13:20Z</dcterms:modified>
  <cp:category>Clearly Presented Ltd</cp:category>
</cp:coreProperties>
</file>