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1" r:id="rId2"/>
    <p:sldId id="267" r:id="rId3"/>
    <p:sldId id="259" r:id="rId4"/>
    <p:sldId id="260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3B37"/>
    <a:srgbClr val="939598"/>
    <a:srgbClr val="000000"/>
    <a:srgbClr val="BE1E2D"/>
    <a:srgbClr val="FEE1EA"/>
    <a:srgbClr val="D7F0FC"/>
    <a:srgbClr val="C0D213"/>
    <a:srgbClr val="EAFF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294" y="-72"/>
      </p:cViewPr>
      <p:guideLst>
        <p:guide orient="horz" pos="4319"/>
        <p:guide pos="5759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AE8DA1F-C849-482E-A53E-D223EBF9E2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6786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78827B7-4E8F-4FA9-9EF3-77E5CEF97B08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664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91B7890-EE88-46D1-935A-A6CC766C7846}" type="slidenum">
              <a:rPr lang="en-GB" altLang="en-US"/>
              <a:pPr algn="r" eaLnBrk="1" hangingPunct="1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289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C5CC682-A079-4D61-ABDA-27D675BFD164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878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A0AF989-CC13-4A72-B207-F3AB8180541F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320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1444763-B86C-45F3-B502-D1B43ECD41F7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402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DF216-EABB-4E97-9913-9910E7E858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4800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FB9D9-8FC0-40B3-951C-53066177CA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77127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B500C-95D7-4839-8BA7-377A5C20DA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5730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F0198-E64C-41C8-81CF-DE09D1DF84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59449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E0FE7-2B71-4F46-8C24-780D282C7E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0784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8BE82-B14F-4338-A072-896B924DFD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5047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7086E-442E-44FD-9447-56A81C702B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8650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FEB50-A07D-42B1-B37A-283641FC4A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2642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9C2CD-ABBB-4D7C-9779-FFE6AA6D8C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0277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8ADD2-B9BF-4C3F-9862-354F54CF81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7221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24823-B767-42FC-AB80-52FF21902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6282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ABA4F-F4F4-4C59-9640-EBCD6BB74A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8603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9643A-85C8-4472-912F-57CE0220FA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0056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C7B30FF-BD27-4471-8360-8CBF00EEF4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1"/>
          <p:cNvSpPr>
            <a:spLocks noChangeArrowheads="1"/>
          </p:cNvSpPr>
          <p:nvPr/>
        </p:nvSpPr>
        <p:spPr bwMode="auto">
          <a:xfrm>
            <a:off x="503238" y="3400425"/>
            <a:ext cx="2644775" cy="2809875"/>
          </a:xfrm>
          <a:prstGeom prst="rect">
            <a:avLst/>
          </a:prstGeom>
          <a:solidFill>
            <a:srgbClr val="6877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5" name="Rectangle 42"/>
          <p:cNvSpPr>
            <a:spLocks noChangeArrowheads="1"/>
          </p:cNvSpPr>
          <p:nvPr/>
        </p:nvSpPr>
        <p:spPr bwMode="auto">
          <a:xfrm>
            <a:off x="3244850" y="3400425"/>
            <a:ext cx="2644775" cy="2809875"/>
          </a:xfrm>
          <a:prstGeom prst="rect">
            <a:avLst/>
          </a:prstGeom>
          <a:solidFill>
            <a:srgbClr val="74417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6" name="Rectangle 43"/>
          <p:cNvSpPr>
            <a:spLocks noChangeArrowheads="1"/>
          </p:cNvSpPr>
          <p:nvPr/>
        </p:nvSpPr>
        <p:spPr bwMode="auto">
          <a:xfrm>
            <a:off x="5992813" y="3400425"/>
            <a:ext cx="2644775" cy="2809875"/>
          </a:xfrm>
          <a:prstGeom prst="rect">
            <a:avLst/>
          </a:prstGeom>
          <a:solidFill>
            <a:srgbClr val="40131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7" name="Rectangle 44"/>
          <p:cNvSpPr>
            <a:spLocks noChangeArrowheads="1"/>
          </p:cNvSpPr>
          <p:nvPr/>
        </p:nvSpPr>
        <p:spPr bwMode="auto">
          <a:xfrm>
            <a:off x="503238" y="1079500"/>
            <a:ext cx="1941512" cy="1941513"/>
          </a:xfrm>
          <a:prstGeom prst="rect">
            <a:avLst/>
          </a:prstGeom>
          <a:solidFill>
            <a:srgbClr val="E4C4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8" name="Rectangle 45"/>
          <p:cNvSpPr>
            <a:spLocks noChangeArrowheads="1"/>
          </p:cNvSpPr>
          <p:nvPr/>
        </p:nvSpPr>
        <p:spPr bwMode="auto">
          <a:xfrm>
            <a:off x="2571750" y="1079500"/>
            <a:ext cx="1938338" cy="1941513"/>
          </a:xfrm>
          <a:prstGeom prst="rect">
            <a:avLst/>
          </a:prstGeom>
          <a:solidFill>
            <a:srgbClr val="CFE5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9" name="Rectangle 46"/>
          <p:cNvSpPr>
            <a:spLocks noChangeArrowheads="1"/>
          </p:cNvSpPr>
          <p:nvPr/>
        </p:nvSpPr>
        <p:spPr bwMode="auto">
          <a:xfrm>
            <a:off x="4637088" y="1079500"/>
            <a:ext cx="1939925" cy="1941513"/>
          </a:xfrm>
          <a:prstGeom prst="rect">
            <a:avLst/>
          </a:prstGeom>
          <a:solidFill>
            <a:srgbClr val="00B2B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0" name="Rectangle 47"/>
          <p:cNvSpPr>
            <a:spLocks noChangeArrowheads="1"/>
          </p:cNvSpPr>
          <p:nvPr/>
        </p:nvSpPr>
        <p:spPr bwMode="auto">
          <a:xfrm>
            <a:off x="6699250" y="1069975"/>
            <a:ext cx="1938338" cy="1938338"/>
          </a:xfrm>
          <a:prstGeom prst="rect">
            <a:avLst/>
          </a:prstGeom>
          <a:solidFill>
            <a:srgbClr val="9FDDF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1" name="Freeform 48"/>
          <p:cNvSpPr>
            <a:spLocks/>
          </p:cNvSpPr>
          <p:nvPr/>
        </p:nvSpPr>
        <p:spPr bwMode="auto">
          <a:xfrm>
            <a:off x="849313" y="1230313"/>
            <a:ext cx="1193800" cy="1612900"/>
          </a:xfrm>
          <a:custGeom>
            <a:avLst/>
            <a:gdLst>
              <a:gd name="T0" fmla="*/ 459038398 w 696"/>
              <a:gd name="T1" fmla="*/ 730017414 h 940"/>
              <a:gd name="T2" fmla="*/ 282484640 w 696"/>
              <a:gd name="T3" fmla="*/ 747678669 h 940"/>
              <a:gd name="T4" fmla="*/ 205978526 w 696"/>
              <a:gd name="T5" fmla="*/ 1036152698 h 940"/>
              <a:gd name="T6" fmla="*/ 158897181 w 696"/>
              <a:gd name="T7" fmla="*/ 1130349489 h 940"/>
              <a:gd name="T8" fmla="*/ 105932598 w 696"/>
              <a:gd name="T9" fmla="*/ 1306965471 h 940"/>
              <a:gd name="T10" fmla="*/ 23539815 w 696"/>
              <a:gd name="T11" fmla="*/ 1513018594 h 940"/>
              <a:gd name="T12" fmla="*/ 5884954 w 696"/>
              <a:gd name="T13" fmla="*/ 1589554130 h 940"/>
              <a:gd name="T14" fmla="*/ 0 w 696"/>
              <a:gd name="T15" fmla="*/ 1860366904 h 940"/>
              <a:gd name="T16" fmla="*/ 23539815 w 696"/>
              <a:gd name="T17" fmla="*/ 2054644141 h 940"/>
              <a:gd name="T18" fmla="*/ 70621160 w 696"/>
              <a:gd name="T19" fmla="*/ 2147483646 h 940"/>
              <a:gd name="T20" fmla="*/ 123587459 w 696"/>
              <a:gd name="T21" fmla="*/ 2147483646 h 940"/>
              <a:gd name="T22" fmla="*/ 223633388 w 696"/>
              <a:gd name="T23" fmla="*/ 2147483646 h 940"/>
              <a:gd name="T24" fmla="*/ 288369594 w 696"/>
              <a:gd name="T25" fmla="*/ 2147483646 h 940"/>
              <a:gd name="T26" fmla="*/ 547314419 w 696"/>
              <a:gd name="T27" fmla="*/ 2147483646 h 940"/>
              <a:gd name="T28" fmla="*/ 794489337 w 696"/>
              <a:gd name="T29" fmla="*/ 2147483646 h 940"/>
              <a:gd name="T30" fmla="*/ 1106398746 w 696"/>
              <a:gd name="T31" fmla="*/ 2147483646 h 940"/>
              <a:gd name="T32" fmla="*/ 1353573664 w 696"/>
              <a:gd name="T33" fmla="*/ 2147483646 h 940"/>
              <a:gd name="T34" fmla="*/ 1471276169 w 696"/>
              <a:gd name="T35" fmla="*/ 2147483646 h 940"/>
              <a:gd name="T36" fmla="*/ 1565437144 w 696"/>
              <a:gd name="T37" fmla="*/ 2147483646 h 940"/>
              <a:gd name="T38" fmla="*/ 1806725393 w 696"/>
              <a:gd name="T39" fmla="*/ 2147483646 h 940"/>
              <a:gd name="T40" fmla="*/ 1947969428 w 696"/>
              <a:gd name="T41" fmla="*/ 2147483646 h 940"/>
              <a:gd name="T42" fmla="*/ 2036245449 w 696"/>
              <a:gd name="T43" fmla="*/ 2147483646 h 940"/>
              <a:gd name="T44" fmla="*/ 2048015357 w 696"/>
              <a:gd name="T45" fmla="*/ 2147483646 h 940"/>
              <a:gd name="T46" fmla="*/ 2012703919 w 696"/>
              <a:gd name="T47" fmla="*/ 1995773291 h 940"/>
              <a:gd name="T48" fmla="*/ 1947969428 w 696"/>
              <a:gd name="T49" fmla="*/ 1754395942 h 940"/>
              <a:gd name="T50" fmla="*/ 1830266923 w 696"/>
              <a:gd name="T51" fmla="*/ 1513018594 h 940"/>
              <a:gd name="T52" fmla="*/ 1759645763 w 696"/>
              <a:gd name="T53" fmla="*/ 1283417131 h 940"/>
              <a:gd name="T54" fmla="*/ 1724334325 w 696"/>
              <a:gd name="T55" fmla="*/ 1112686519 h 940"/>
              <a:gd name="T56" fmla="*/ 1689024603 w 696"/>
              <a:gd name="T57" fmla="*/ 1012604358 h 940"/>
              <a:gd name="T58" fmla="*/ 1777300624 w 696"/>
              <a:gd name="T59" fmla="*/ 959618877 h 940"/>
              <a:gd name="T60" fmla="*/ 1783185578 w 696"/>
              <a:gd name="T61" fmla="*/ 835986660 h 940"/>
              <a:gd name="T62" fmla="*/ 1747875855 w 696"/>
              <a:gd name="T63" fmla="*/ 759452839 h 940"/>
              <a:gd name="T64" fmla="*/ 1653713165 w 696"/>
              <a:gd name="T65" fmla="*/ 771227009 h 940"/>
              <a:gd name="T66" fmla="*/ 1553667236 w 696"/>
              <a:gd name="T67" fmla="*/ 806551235 h 940"/>
              <a:gd name="T68" fmla="*/ 1430079778 w 696"/>
              <a:gd name="T69" fmla="*/ 700580274 h 940"/>
              <a:gd name="T70" fmla="*/ 1418309870 w 696"/>
              <a:gd name="T71" fmla="*/ 576949773 h 940"/>
              <a:gd name="T72" fmla="*/ 1347688710 w 696"/>
              <a:gd name="T73" fmla="*/ 447430471 h 940"/>
              <a:gd name="T74" fmla="*/ 1365343571 w 696"/>
              <a:gd name="T75" fmla="*/ 170730613 h 940"/>
              <a:gd name="T76" fmla="*/ 1324147180 w 696"/>
              <a:gd name="T77" fmla="*/ 123632217 h 940"/>
              <a:gd name="T78" fmla="*/ 1229986205 w 696"/>
              <a:gd name="T79" fmla="*/ 94195076 h 940"/>
              <a:gd name="T80" fmla="*/ 1124053607 w 696"/>
              <a:gd name="T81" fmla="*/ 312024084 h 940"/>
              <a:gd name="T82" fmla="*/ 1147595137 w 696"/>
              <a:gd name="T83" fmla="*/ 94195076 h 940"/>
              <a:gd name="T84" fmla="*/ 1118168653 w 696"/>
              <a:gd name="T85" fmla="*/ 64759651 h 940"/>
              <a:gd name="T86" fmla="*/ 1029892632 w 696"/>
              <a:gd name="T87" fmla="*/ 47098396 h 940"/>
              <a:gd name="T88" fmla="*/ 941616611 w 696"/>
              <a:gd name="T89" fmla="*/ 76533821 h 940"/>
              <a:gd name="T90" fmla="*/ 918075081 w 696"/>
              <a:gd name="T91" fmla="*/ 323798254 h 940"/>
              <a:gd name="T92" fmla="*/ 906305173 w 696"/>
              <a:gd name="T93" fmla="*/ 359120764 h 940"/>
              <a:gd name="T94" fmla="*/ 882765358 w 696"/>
              <a:gd name="T95" fmla="*/ 235488548 h 940"/>
              <a:gd name="T96" fmla="*/ 847453921 w 696"/>
              <a:gd name="T97" fmla="*/ 17661255 h 940"/>
              <a:gd name="T98" fmla="*/ 759177899 w 696"/>
              <a:gd name="T99" fmla="*/ 0 h 940"/>
              <a:gd name="T100" fmla="*/ 617935579 w 696"/>
              <a:gd name="T101" fmla="*/ 64759651 h 940"/>
              <a:gd name="T102" fmla="*/ 647360348 w 696"/>
              <a:gd name="T103" fmla="*/ 388557905 h 940"/>
              <a:gd name="T104" fmla="*/ 635590441 w 696"/>
              <a:gd name="T105" fmla="*/ 447430471 h 940"/>
              <a:gd name="T106" fmla="*/ 576739188 w 696"/>
              <a:gd name="T107" fmla="*/ 541625547 h 940"/>
              <a:gd name="T108" fmla="*/ 506118028 w 696"/>
              <a:gd name="T109" fmla="*/ 677031934 h 940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696"/>
              <a:gd name="T166" fmla="*/ 0 h 940"/>
              <a:gd name="T167" fmla="*/ 696 w 696"/>
              <a:gd name="T168" fmla="*/ 940 h 940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696" h="940">
                <a:moveTo>
                  <a:pt x="168" y="248"/>
                </a:moveTo>
                <a:lnTo>
                  <a:pt x="168" y="248"/>
                </a:lnTo>
                <a:lnTo>
                  <a:pt x="156" y="248"/>
                </a:lnTo>
                <a:lnTo>
                  <a:pt x="130" y="248"/>
                </a:lnTo>
                <a:lnTo>
                  <a:pt x="114" y="252"/>
                </a:lnTo>
                <a:lnTo>
                  <a:pt x="96" y="254"/>
                </a:lnTo>
                <a:lnTo>
                  <a:pt x="82" y="260"/>
                </a:lnTo>
                <a:lnTo>
                  <a:pt x="70" y="266"/>
                </a:lnTo>
                <a:lnTo>
                  <a:pt x="70" y="352"/>
                </a:lnTo>
                <a:lnTo>
                  <a:pt x="64" y="362"/>
                </a:lnTo>
                <a:lnTo>
                  <a:pt x="54" y="384"/>
                </a:lnTo>
                <a:lnTo>
                  <a:pt x="42" y="414"/>
                </a:lnTo>
                <a:lnTo>
                  <a:pt x="38" y="428"/>
                </a:lnTo>
                <a:lnTo>
                  <a:pt x="36" y="444"/>
                </a:lnTo>
                <a:lnTo>
                  <a:pt x="20" y="482"/>
                </a:lnTo>
                <a:lnTo>
                  <a:pt x="8" y="514"/>
                </a:lnTo>
                <a:lnTo>
                  <a:pt x="4" y="530"/>
                </a:lnTo>
                <a:lnTo>
                  <a:pt x="2" y="540"/>
                </a:lnTo>
                <a:lnTo>
                  <a:pt x="0" y="560"/>
                </a:lnTo>
                <a:lnTo>
                  <a:pt x="0" y="604"/>
                </a:lnTo>
                <a:lnTo>
                  <a:pt x="0" y="632"/>
                </a:lnTo>
                <a:lnTo>
                  <a:pt x="0" y="658"/>
                </a:lnTo>
                <a:lnTo>
                  <a:pt x="4" y="680"/>
                </a:lnTo>
                <a:lnTo>
                  <a:pt x="8" y="698"/>
                </a:lnTo>
                <a:lnTo>
                  <a:pt x="16" y="724"/>
                </a:lnTo>
                <a:lnTo>
                  <a:pt x="24" y="756"/>
                </a:lnTo>
                <a:lnTo>
                  <a:pt x="30" y="768"/>
                </a:lnTo>
                <a:lnTo>
                  <a:pt x="42" y="790"/>
                </a:lnTo>
                <a:lnTo>
                  <a:pt x="52" y="802"/>
                </a:lnTo>
                <a:lnTo>
                  <a:pt x="64" y="814"/>
                </a:lnTo>
                <a:lnTo>
                  <a:pt x="76" y="824"/>
                </a:lnTo>
                <a:lnTo>
                  <a:pt x="92" y="832"/>
                </a:lnTo>
                <a:lnTo>
                  <a:pt x="98" y="836"/>
                </a:lnTo>
                <a:lnTo>
                  <a:pt x="116" y="850"/>
                </a:lnTo>
                <a:lnTo>
                  <a:pt x="146" y="868"/>
                </a:lnTo>
                <a:lnTo>
                  <a:pt x="186" y="890"/>
                </a:lnTo>
                <a:lnTo>
                  <a:pt x="212" y="900"/>
                </a:lnTo>
                <a:lnTo>
                  <a:pt x="240" y="910"/>
                </a:lnTo>
                <a:lnTo>
                  <a:pt x="270" y="920"/>
                </a:lnTo>
                <a:lnTo>
                  <a:pt x="302" y="926"/>
                </a:lnTo>
                <a:lnTo>
                  <a:pt x="338" y="932"/>
                </a:lnTo>
                <a:lnTo>
                  <a:pt x="376" y="936"/>
                </a:lnTo>
                <a:lnTo>
                  <a:pt x="418" y="938"/>
                </a:lnTo>
                <a:lnTo>
                  <a:pt x="460" y="938"/>
                </a:lnTo>
                <a:lnTo>
                  <a:pt x="480" y="940"/>
                </a:lnTo>
                <a:lnTo>
                  <a:pt x="494" y="940"/>
                </a:lnTo>
                <a:lnTo>
                  <a:pt x="500" y="940"/>
                </a:lnTo>
                <a:lnTo>
                  <a:pt x="504" y="938"/>
                </a:lnTo>
                <a:lnTo>
                  <a:pt x="532" y="934"/>
                </a:lnTo>
                <a:lnTo>
                  <a:pt x="562" y="928"/>
                </a:lnTo>
                <a:lnTo>
                  <a:pt x="596" y="918"/>
                </a:lnTo>
                <a:lnTo>
                  <a:pt x="614" y="910"/>
                </a:lnTo>
                <a:lnTo>
                  <a:pt x="630" y="902"/>
                </a:lnTo>
                <a:lnTo>
                  <a:pt x="646" y="894"/>
                </a:lnTo>
                <a:lnTo>
                  <a:pt x="662" y="882"/>
                </a:lnTo>
                <a:lnTo>
                  <a:pt x="674" y="870"/>
                </a:lnTo>
                <a:lnTo>
                  <a:pt x="684" y="856"/>
                </a:lnTo>
                <a:lnTo>
                  <a:pt x="692" y="840"/>
                </a:lnTo>
                <a:lnTo>
                  <a:pt x="694" y="822"/>
                </a:lnTo>
                <a:lnTo>
                  <a:pt x="696" y="788"/>
                </a:lnTo>
                <a:lnTo>
                  <a:pt x="694" y="750"/>
                </a:lnTo>
                <a:lnTo>
                  <a:pt x="688" y="704"/>
                </a:lnTo>
                <a:lnTo>
                  <a:pt x="684" y="678"/>
                </a:lnTo>
                <a:lnTo>
                  <a:pt x="678" y="652"/>
                </a:lnTo>
                <a:lnTo>
                  <a:pt x="670" y="624"/>
                </a:lnTo>
                <a:lnTo>
                  <a:pt x="662" y="596"/>
                </a:lnTo>
                <a:lnTo>
                  <a:pt x="650" y="568"/>
                </a:lnTo>
                <a:lnTo>
                  <a:pt x="638" y="540"/>
                </a:lnTo>
                <a:lnTo>
                  <a:pt x="622" y="514"/>
                </a:lnTo>
                <a:lnTo>
                  <a:pt x="604" y="488"/>
                </a:lnTo>
                <a:lnTo>
                  <a:pt x="598" y="474"/>
                </a:lnTo>
                <a:lnTo>
                  <a:pt x="598" y="436"/>
                </a:lnTo>
                <a:lnTo>
                  <a:pt x="586" y="384"/>
                </a:lnTo>
                <a:lnTo>
                  <a:pt x="586" y="378"/>
                </a:lnTo>
                <a:lnTo>
                  <a:pt x="584" y="364"/>
                </a:lnTo>
                <a:lnTo>
                  <a:pt x="578" y="348"/>
                </a:lnTo>
                <a:lnTo>
                  <a:pt x="574" y="344"/>
                </a:lnTo>
                <a:lnTo>
                  <a:pt x="570" y="342"/>
                </a:lnTo>
                <a:lnTo>
                  <a:pt x="604" y="326"/>
                </a:lnTo>
                <a:lnTo>
                  <a:pt x="606" y="318"/>
                </a:lnTo>
                <a:lnTo>
                  <a:pt x="608" y="296"/>
                </a:lnTo>
                <a:lnTo>
                  <a:pt x="606" y="284"/>
                </a:lnTo>
                <a:lnTo>
                  <a:pt x="604" y="274"/>
                </a:lnTo>
                <a:lnTo>
                  <a:pt x="598" y="262"/>
                </a:lnTo>
                <a:lnTo>
                  <a:pt x="594" y="258"/>
                </a:lnTo>
                <a:lnTo>
                  <a:pt x="590" y="254"/>
                </a:lnTo>
                <a:lnTo>
                  <a:pt x="562" y="262"/>
                </a:lnTo>
                <a:lnTo>
                  <a:pt x="540" y="268"/>
                </a:lnTo>
                <a:lnTo>
                  <a:pt x="532" y="270"/>
                </a:lnTo>
                <a:lnTo>
                  <a:pt x="528" y="274"/>
                </a:lnTo>
                <a:lnTo>
                  <a:pt x="484" y="250"/>
                </a:lnTo>
                <a:lnTo>
                  <a:pt x="486" y="238"/>
                </a:lnTo>
                <a:lnTo>
                  <a:pt x="486" y="228"/>
                </a:lnTo>
                <a:lnTo>
                  <a:pt x="486" y="212"/>
                </a:lnTo>
                <a:lnTo>
                  <a:pt x="482" y="196"/>
                </a:lnTo>
                <a:lnTo>
                  <a:pt x="476" y="178"/>
                </a:lnTo>
                <a:lnTo>
                  <a:pt x="464" y="160"/>
                </a:lnTo>
                <a:lnTo>
                  <a:pt x="458" y="152"/>
                </a:lnTo>
                <a:lnTo>
                  <a:pt x="450" y="144"/>
                </a:lnTo>
                <a:lnTo>
                  <a:pt x="464" y="58"/>
                </a:lnTo>
                <a:lnTo>
                  <a:pt x="462" y="52"/>
                </a:lnTo>
                <a:lnTo>
                  <a:pt x="458" y="48"/>
                </a:lnTo>
                <a:lnTo>
                  <a:pt x="450" y="42"/>
                </a:lnTo>
                <a:lnTo>
                  <a:pt x="442" y="36"/>
                </a:lnTo>
                <a:lnTo>
                  <a:pt x="432" y="32"/>
                </a:lnTo>
                <a:lnTo>
                  <a:pt x="418" y="32"/>
                </a:lnTo>
                <a:lnTo>
                  <a:pt x="402" y="34"/>
                </a:lnTo>
                <a:lnTo>
                  <a:pt x="382" y="106"/>
                </a:lnTo>
                <a:lnTo>
                  <a:pt x="382" y="78"/>
                </a:lnTo>
                <a:lnTo>
                  <a:pt x="384" y="54"/>
                </a:lnTo>
                <a:lnTo>
                  <a:pt x="390" y="32"/>
                </a:lnTo>
                <a:lnTo>
                  <a:pt x="384" y="26"/>
                </a:lnTo>
                <a:lnTo>
                  <a:pt x="380" y="22"/>
                </a:lnTo>
                <a:lnTo>
                  <a:pt x="372" y="18"/>
                </a:lnTo>
                <a:lnTo>
                  <a:pt x="362" y="16"/>
                </a:lnTo>
                <a:lnTo>
                  <a:pt x="350" y="16"/>
                </a:lnTo>
                <a:lnTo>
                  <a:pt x="336" y="18"/>
                </a:lnTo>
                <a:lnTo>
                  <a:pt x="320" y="26"/>
                </a:lnTo>
                <a:lnTo>
                  <a:pt x="318" y="58"/>
                </a:lnTo>
                <a:lnTo>
                  <a:pt x="316" y="86"/>
                </a:lnTo>
                <a:lnTo>
                  <a:pt x="312" y="110"/>
                </a:lnTo>
                <a:lnTo>
                  <a:pt x="310" y="118"/>
                </a:lnTo>
                <a:lnTo>
                  <a:pt x="308" y="122"/>
                </a:lnTo>
                <a:lnTo>
                  <a:pt x="306" y="122"/>
                </a:lnTo>
                <a:lnTo>
                  <a:pt x="304" y="116"/>
                </a:lnTo>
                <a:lnTo>
                  <a:pt x="300" y="80"/>
                </a:lnTo>
                <a:lnTo>
                  <a:pt x="294" y="10"/>
                </a:lnTo>
                <a:lnTo>
                  <a:pt x="288" y="6"/>
                </a:lnTo>
                <a:lnTo>
                  <a:pt x="280" y="2"/>
                </a:lnTo>
                <a:lnTo>
                  <a:pt x="270" y="0"/>
                </a:lnTo>
                <a:lnTo>
                  <a:pt x="258" y="0"/>
                </a:lnTo>
                <a:lnTo>
                  <a:pt x="244" y="2"/>
                </a:lnTo>
                <a:lnTo>
                  <a:pt x="228" y="10"/>
                </a:lnTo>
                <a:lnTo>
                  <a:pt x="210" y="22"/>
                </a:lnTo>
                <a:lnTo>
                  <a:pt x="218" y="86"/>
                </a:lnTo>
                <a:lnTo>
                  <a:pt x="220" y="132"/>
                </a:lnTo>
                <a:lnTo>
                  <a:pt x="218" y="146"/>
                </a:lnTo>
                <a:lnTo>
                  <a:pt x="218" y="152"/>
                </a:lnTo>
                <a:lnTo>
                  <a:pt x="216" y="152"/>
                </a:lnTo>
                <a:lnTo>
                  <a:pt x="210" y="162"/>
                </a:lnTo>
                <a:lnTo>
                  <a:pt x="196" y="184"/>
                </a:lnTo>
                <a:lnTo>
                  <a:pt x="188" y="198"/>
                </a:lnTo>
                <a:lnTo>
                  <a:pt x="180" y="214"/>
                </a:lnTo>
                <a:lnTo>
                  <a:pt x="172" y="230"/>
                </a:lnTo>
                <a:lnTo>
                  <a:pt x="168" y="248"/>
                </a:lnTo>
                <a:close/>
              </a:path>
            </a:pathLst>
          </a:custGeom>
          <a:solidFill>
            <a:srgbClr val="DB61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2" name="Freeform 49"/>
          <p:cNvSpPr>
            <a:spLocks/>
          </p:cNvSpPr>
          <p:nvPr/>
        </p:nvSpPr>
        <p:spPr bwMode="auto">
          <a:xfrm>
            <a:off x="946150" y="1230313"/>
            <a:ext cx="1004888" cy="1609725"/>
          </a:xfrm>
          <a:custGeom>
            <a:avLst/>
            <a:gdLst>
              <a:gd name="T0" fmla="*/ 341255506 w 586"/>
              <a:gd name="T1" fmla="*/ 683027941 h 938"/>
              <a:gd name="T2" fmla="*/ 335371938 w 586"/>
              <a:gd name="T3" fmla="*/ 1254181710 h 938"/>
              <a:gd name="T4" fmla="*/ 353022642 w 586"/>
              <a:gd name="T5" fmla="*/ 1436713885 h 938"/>
              <a:gd name="T6" fmla="*/ 47070257 w 586"/>
              <a:gd name="T7" fmla="*/ 1878327695 h 938"/>
              <a:gd name="T8" fmla="*/ 11767136 w 586"/>
              <a:gd name="T9" fmla="*/ 2113853802 h 938"/>
              <a:gd name="T10" fmla="*/ 17650703 w 586"/>
              <a:gd name="T11" fmla="*/ 2147483646 h 938"/>
              <a:gd name="T12" fmla="*/ 52953825 w 586"/>
              <a:gd name="T13" fmla="*/ 2147483646 h 938"/>
              <a:gd name="T14" fmla="*/ 194162882 w 586"/>
              <a:gd name="T15" fmla="*/ 1731123664 h 938"/>
              <a:gd name="T16" fmla="*/ 388325763 w 586"/>
              <a:gd name="T17" fmla="*/ 1878327695 h 938"/>
              <a:gd name="T18" fmla="*/ 417743602 w 586"/>
              <a:gd name="T19" fmla="*/ 1860663623 h 938"/>
              <a:gd name="T20" fmla="*/ 276534546 w 586"/>
              <a:gd name="T21" fmla="*/ 1678129732 h 938"/>
              <a:gd name="T22" fmla="*/ 388325763 w 586"/>
              <a:gd name="T23" fmla="*/ 1536813725 h 938"/>
              <a:gd name="T24" fmla="*/ 570721510 w 586"/>
              <a:gd name="T25" fmla="*/ 1613359752 h 938"/>
              <a:gd name="T26" fmla="*/ 411860035 w 586"/>
              <a:gd name="T27" fmla="*/ 1472043745 h 938"/>
              <a:gd name="T28" fmla="*/ 482464563 w 586"/>
              <a:gd name="T29" fmla="*/ 1460267697 h 938"/>
              <a:gd name="T30" fmla="*/ 647209606 w 586"/>
              <a:gd name="T31" fmla="*/ 1436713885 h 938"/>
              <a:gd name="T32" fmla="*/ 764884391 w 586"/>
              <a:gd name="T33" fmla="*/ 1212963826 h 938"/>
              <a:gd name="T34" fmla="*/ 1023766519 w 586"/>
              <a:gd name="T35" fmla="*/ 1324839714 h 938"/>
              <a:gd name="T36" fmla="*/ 1082603912 w 586"/>
              <a:gd name="T37" fmla="*/ 1719347616 h 938"/>
              <a:gd name="T38" fmla="*/ 876673894 w 586"/>
              <a:gd name="T39" fmla="*/ 2054973562 h 938"/>
              <a:gd name="T40" fmla="*/ 1000232248 w 586"/>
              <a:gd name="T41" fmla="*/ 1878327695 h 938"/>
              <a:gd name="T42" fmla="*/ 1070836776 w 586"/>
              <a:gd name="T43" fmla="*/ 2147483646 h 938"/>
              <a:gd name="T44" fmla="*/ 888441030 w 586"/>
              <a:gd name="T45" fmla="*/ 2147483646 h 938"/>
              <a:gd name="T46" fmla="*/ 864906759 w 586"/>
              <a:gd name="T47" fmla="*/ 2147483646 h 938"/>
              <a:gd name="T48" fmla="*/ 1076720344 w 586"/>
              <a:gd name="T49" fmla="*/ 2147483646 h 938"/>
              <a:gd name="T50" fmla="*/ 1188511562 w 586"/>
              <a:gd name="T51" fmla="*/ 2147483646 h 938"/>
              <a:gd name="T52" fmla="*/ 1276766793 w 586"/>
              <a:gd name="T53" fmla="*/ 2147483646 h 938"/>
              <a:gd name="T54" fmla="*/ 1182627994 w 586"/>
              <a:gd name="T55" fmla="*/ 2147483646 h 938"/>
              <a:gd name="T56" fmla="*/ 1153208440 w 586"/>
              <a:gd name="T57" fmla="*/ 1978425818 h 938"/>
              <a:gd name="T58" fmla="*/ 1117907033 w 586"/>
              <a:gd name="T59" fmla="*/ 1366055881 h 938"/>
              <a:gd name="T60" fmla="*/ 1365023740 w 586"/>
              <a:gd name="T61" fmla="*/ 1507371889 h 938"/>
              <a:gd name="T62" fmla="*/ 1459162539 w 586"/>
              <a:gd name="T63" fmla="*/ 1790005619 h 938"/>
              <a:gd name="T64" fmla="*/ 1523883500 w 586"/>
              <a:gd name="T65" fmla="*/ 2066749610 h 938"/>
              <a:gd name="T66" fmla="*/ 1570953757 w 586"/>
              <a:gd name="T67" fmla="*/ 2147483646 h 938"/>
              <a:gd name="T68" fmla="*/ 1559186622 w 586"/>
              <a:gd name="T69" fmla="*/ 1890103743 h 938"/>
              <a:gd name="T70" fmla="*/ 1676859692 w 586"/>
              <a:gd name="T71" fmla="*/ 2107965778 h 938"/>
              <a:gd name="T72" fmla="*/ 1653325421 w 586"/>
              <a:gd name="T73" fmla="*/ 2007867654 h 938"/>
              <a:gd name="T74" fmla="*/ 1565070189 w 586"/>
              <a:gd name="T75" fmla="*/ 1813557715 h 938"/>
              <a:gd name="T76" fmla="*/ 1482696811 w 586"/>
              <a:gd name="T77" fmla="*/ 1625135800 h 938"/>
              <a:gd name="T78" fmla="*/ 1476813243 w 586"/>
              <a:gd name="T79" fmla="*/ 1430825861 h 938"/>
              <a:gd name="T80" fmla="*/ 1600371596 w 586"/>
              <a:gd name="T81" fmla="*/ 1371943905 h 938"/>
              <a:gd name="T82" fmla="*/ 1394441579 w 586"/>
              <a:gd name="T83" fmla="*/ 1377831929 h 938"/>
              <a:gd name="T84" fmla="*/ 1100256330 w 586"/>
              <a:gd name="T85" fmla="*/ 1271845782 h 938"/>
              <a:gd name="T86" fmla="*/ 776651527 w 586"/>
              <a:gd name="T87" fmla="*/ 1000989815 h 938"/>
              <a:gd name="T88" fmla="*/ 947278423 w 586"/>
              <a:gd name="T89" fmla="*/ 889113928 h 938"/>
              <a:gd name="T90" fmla="*/ 1106139898 w 586"/>
              <a:gd name="T91" fmla="*/ 824343948 h 938"/>
              <a:gd name="T92" fmla="*/ 876673894 w 586"/>
              <a:gd name="T93" fmla="*/ 895001952 h 938"/>
              <a:gd name="T94" fmla="*/ 747231973 w 586"/>
              <a:gd name="T95" fmla="*/ 912667740 h 938"/>
              <a:gd name="T96" fmla="*/ 823720069 w 586"/>
              <a:gd name="T97" fmla="*/ 694803989 h 938"/>
              <a:gd name="T98" fmla="*/ 1153208440 w 586"/>
              <a:gd name="T99" fmla="*/ 688915965 h 938"/>
              <a:gd name="T100" fmla="*/ 1264999658 w 586"/>
              <a:gd name="T101" fmla="*/ 635922033 h 938"/>
              <a:gd name="T102" fmla="*/ 1194395129 w 586"/>
              <a:gd name="T103" fmla="*/ 158980079 h 938"/>
              <a:gd name="T104" fmla="*/ 959045558 w 586"/>
              <a:gd name="T105" fmla="*/ 317961874 h 938"/>
              <a:gd name="T106" fmla="*/ 970814409 w 586"/>
              <a:gd name="T107" fmla="*/ 76546028 h 938"/>
              <a:gd name="T108" fmla="*/ 776651527 w 586"/>
              <a:gd name="T109" fmla="*/ 76546028 h 938"/>
              <a:gd name="T110" fmla="*/ 729581270 w 586"/>
              <a:gd name="T111" fmla="*/ 353290018 h 938"/>
              <a:gd name="T112" fmla="*/ 694278148 w 586"/>
              <a:gd name="T113" fmla="*/ 35329860 h 938"/>
              <a:gd name="T114" fmla="*/ 529534820 w 586"/>
              <a:gd name="T115" fmla="*/ 11776048 h 938"/>
              <a:gd name="T116" fmla="*/ 470697427 w 586"/>
              <a:gd name="T117" fmla="*/ 447501834 h 9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586"/>
              <a:gd name="T178" fmla="*/ 0 h 938"/>
              <a:gd name="T179" fmla="*/ 586 w 586"/>
              <a:gd name="T180" fmla="*/ 938 h 938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586" h="938">
                <a:moveTo>
                  <a:pt x="160" y="152"/>
                </a:moveTo>
                <a:lnTo>
                  <a:pt x="160" y="152"/>
                </a:lnTo>
                <a:lnTo>
                  <a:pt x="156" y="158"/>
                </a:lnTo>
                <a:lnTo>
                  <a:pt x="144" y="174"/>
                </a:lnTo>
                <a:lnTo>
                  <a:pt x="130" y="198"/>
                </a:lnTo>
                <a:lnTo>
                  <a:pt x="124" y="214"/>
                </a:lnTo>
                <a:lnTo>
                  <a:pt x="116" y="232"/>
                </a:lnTo>
                <a:lnTo>
                  <a:pt x="110" y="254"/>
                </a:lnTo>
                <a:lnTo>
                  <a:pt x="106" y="276"/>
                </a:lnTo>
                <a:lnTo>
                  <a:pt x="102" y="302"/>
                </a:lnTo>
                <a:lnTo>
                  <a:pt x="102" y="330"/>
                </a:lnTo>
                <a:lnTo>
                  <a:pt x="102" y="360"/>
                </a:lnTo>
                <a:lnTo>
                  <a:pt x="106" y="392"/>
                </a:lnTo>
                <a:lnTo>
                  <a:pt x="114" y="426"/>
                </a:lnTo>
                <a:lnTo>
                  <a:pt x="124" y="464"/>
                </a:lnTo>
                <a:lnTo>
                  <a:pt x="126" y="466"/>
                </a:lnTo>
                <a:lnTo>
                  <a:pt x="126" y="474"/>
                </a:lnTo>
                <a:lnTo>
                  <a:pt x="126" y="478"/>
                </a:lnTo>
                <a:lnTo>
                  <a:pt x="124" y="484"/>
                </a:lnTo>
                <a:lnTo>
                  <a:pt x="120" y="488"/>
                </a:lnTo>
                <a:lnTo>
                  <a:pt x="114" y="494"/>
                </a:lnTo>
                <a:lnTo>
                  <a:pt x="98" y="512"/>
                </a:lnTo>
                <a:lnTo>
                  <a:pt x="64" y="558"/>
                </a:lnTo>
                <a:lnTo>
                  <a:pt x="44" y="586"/>
                </a:lnTo>
                <a:lnTo>
                  <a:pt x="28" y="612"/>
                </a:lnTo>
                <a:lnTo>
                  <a:pt x="16" y="638"/>
                </a:lnTo>
                <a:lnTo>
                  <a:pt x="12" y="648"/>
                </a:lnTo>
                <a:lnTo>
                  <a:pt x="10" y="658"/>
                </a:lnTo>
                <a:lnTo>
                  <a:pt x="10" y="676"/>
                </a:lnTo>
                <a:lnTo>
                  <a:pt x="10" y="660"/>
                </a:lnTo>
                <a:lnTo>
                  <a:pt x="4" y="718"/>
                </a:lnTo>
                <a:lnTo>
                  <a:pt x="0" y="764"/>
                </a:lnTo>
                <a:lnTo>
                  <a:pt x="0" y="782"/>
                </a:lnTo>
                <a:lnTo>
                  <a:pt x="0" y="796"/>
                </a:lnTo>
                <a:lnTo>
                  <a:pt x="0" y="800"/>
                </a:lnTo>
                <a:lnTo>
                  <a:pt x="4" y="806"/>
                </a:lnTo>
                <a:lnTo>
                  <a:pt x="6" y="810"/>
                </a:lnTo>
                <a:lnTo>
                  <a:pt x="10" y="814"/>
                </a:lnTo>
                <a:lnTo>
                  <a:pt x="16" y="816"/>
                </a:lnTo>
                <a:lnTo>
                  <a:pt x="22" y="816"/>
                </a:lnTo>
                <a:lnTo>
                  <a:pt x="20" y="810"/>
                </a:lnTo>
                <a:lnTo>
                  <a:pt x="18" y="790"/>
                </a:lnTo>
                <a:lnTo>
                  <a:pt x="18" y="748"/>
                </a:lnTo>
                <a:lnTo>
                  <a:pt x="24" y="678"/>
                </a:lnTo>
                <a:lnTo>
                  <a:pt x="26" y="666"/>
                </a:lnTo>
                <a:lnTo>
                  <a:pt x="36" y="636"/>
                </a:lnTo>
                <a:lnTo>
                  <a:pt x="44" y="620"/>
                </a:lnTo>
                <a:lnTo>
                  <a:pt x="54" y="602"/>
                </a:lnTo>
                <a:lnTo>
                  <a:pt x="66" y="588"/>
                </a:lnTo>
                <a:lnTo>
                  <a:pt x="80" y="576"/>
                </a:lnTo>
                <a:lnTo>
                  <a:pt x="84" y="588"/>
                </a:lnTo>
                <a:lnTo>
                  <a:pt x="90" y="598"/>
                </a:lnTo>
                <a:lnTo>
                  <a:pt x="100" y="612"/>
                </a:lnTo>
                <a:lnTo>
                  <a:pt x="114" y="626"/>
                </a:lnTo>
                <a:lnTo>
                  <a:pt x="132" y="638"/>
                </a:lnTo>
                <a:lnTo>
                  <a:pt x="144" y="644"/>
                </a:lnTo>
                <a:lnTo>
                  <a:pt x="156" y="648"/>
                </a:lnTo>
                <a:lnTo>
                  <a:pt x="170" y="652"/>
                </a:lnTo>
                <a:lnTo>
                  <a:pt x="186" y="654"/>
                </a:lnTo>
                <a:lnTo>
                  <a:pt x="172" y="648"/>
                </a:lnTo>
                <a:lnTo>
                  <a:pt x="142" y="632"/>
                </a:lnTo>
                <a:lnTo>
                  <a:pt x="126" y="620"/>
                </a:lnTo>
                <a:lnTo>
                  <a:pt x="112" y="608"/>
                </a:lnTo>
                <a:lnTo>
                  <a:pt x="100" y="594"/>
                </a:lnTo>
                <a:lnTo>
                  <a:pt x="96" y="586"/>
                </a:lnTo>
                <a:lnTo>
                  <a:pt x="92" y="578"/>
                </a:lnTo>
                <a:lnTo>
                  <a:pt x="94" y="570"/>
                </a:lnTo>
                <a:lnTo>
                  <a:pt x="96" y="554"/>
                </a:lnTo>
                <a:lnTo>
                  <a:pt x="102" y="544"/>
                </a:lnTo>
                <a:lnTo>
                  <a:pt x="108" y="534"/>
                </a:lnTo>
                <a:lnTo>
                  <a:pt x="116" y="524"/>
                </a:lnTo>
                <a:lnTo>
                  <a:pt x="126" y="516"/>
                </a:lnTo>
                <a:lnTo>
                  <a:pt x="132" y="522"/>
                </a:lnTo>
                <a:lnTo>
                  <a:pt x="150" y="534"/>
                </a:lnTo>
                <a:lnTo>
                  <a:pt x="160" y="540"/>
                </a:lnTo>
                <a:lnTo>
                  <a:pt x="174" y="546"/>
                </a:lnTo>
                <a:lnTo>
                  <a:pt x="188" y="550"/>
                </a:lnTo>
                <a:lnTo>
                  <a:pt x="204" y="552"/>
                </a:lnTo>
                <a:lnTo>
                  <a:pt x="194" y="548"/>
                </a:lnTo>
                <a:lnTo>
                  <a:pt x="174" y="538"/>
                </a:lnTo>
                <a:lnTo>
                  <a:pt x="152" y="524"/>
                </a:lnTo>
                <a:lnTo>
                  <a:pt x="144" y="516"/>
                </a:lnTo>
                <a:lnTo>
                  <a:pt x="140" y="510"/>
                </a:lnTo>
                <a:lnTo>
                  <a:pt x="140" y="506"/>
                </a:lnTo>
                <a:lnTo>
                  <a:pt x="140" y="500"/>
                </a:lnTo>
                <a:lnTo>
                  <a:pt x="140" y="492"/>
                </a:lnTo>
                <a:lnTo>
                  <a:pt x="144" y="488"/>
                </a:lnTo>
                <a:lnTo>
                  <a:pt x="148" y="484"/>
                </a:lnTo>
                <a:lnTo>
                  <a:pt x="152" y="488"/>
                </a:lnTo>
                <a:lnTo>
                  <a:pt x="158" y="492"/>
                </a:lnTo>
                <a:lnTo>
                  <a:pt x="164" y="496"/>
                </a:lnTo>
                <a:lnTo>
                  <a:pt x="174" y="498"/>
                </a:lnTo>
                <a:lnTo>
                  <a:pt x="186" y="500"/>
                </a:lnTo>
                <a:lnTo>
                  <a:pt x="200" y="496"/>
                </a:lnTo>
                <a:lnTo>
                  <a:pt x="216" y="490"/>
                </a:lnTo>
                <a:lnTo>
                  <a:pt x="220" y="488"/>
                </a:lnTo>
                <a:lnTo>
                  <a:pt x="248" y="474"/>
                </a:lnTo>
                <a:lnTo>
                  <a:pt x="266" y="464"/>
                </a:lnTo>
                <a:lnTo>
                  <a:pt x="272" y="458"/>
                </a:lnTo>
                <a:lnTo>
                  <a:pt x="276" y="450"/>
                </a:lnTo>
                <a:lnTo>
                  <a:pt x="276" y="442"/>
                </a:lnTo>
                <a:lnTo>
                  <a:pt x="276" y="430"/>
                </a:lnTo>
                <a:lnTo>
                  <a:pt x="260" y="412"/>
                </a:lnTo>
                <a:lnTo>
                  <a:pt x="270" y="412"/>
                </a:lnTo>
                <a:lnTo>
                  <a:pt x="294" y="418"/>
                </a:lnTo>
                <a:lnTo>
                  <a:pt x="308" y="422"/>
                </a:lnTo>
                <a:lnTo>
                  <a:pt x="322" y="428"/>
                </a:lnTo>
                <a:lnTo>
                  <a:pt x="336" y="438"/>
                </a:lnTo>
                <a:lnTo>
                  <a:pt x="348" y="450"/>
                </a:lnTo>
                <a:lnTo>
                  <a:pt x="352" y="460"/>
                </a:lnTo>
                <a:lnTo>
                  <a:pt x="362" y="490"/>
                </a:lnTo>
                <a:lnTo>
                  <a:pt x="366" y="510"/>
                </a:lnTo>
                <a:lnTo>
                  <a:pt x="368" y="532"/>
                </a:lnTo>
                <a:lnTo>
                  <a:pt x="370" y="558"/>
                </a:lnTo>
                <a:lnTo>
                  <a:pt x="368" y="584"/>
                </a:lnTo>
                <a:lnTo>
                  <a:pt x="358" y="598"/>
                </a:lnTo>
                <a:lnTo>
                  <a:pt x="334" y="630"/>
                </a:lnTo>
                <a:lnTo>
                  <a:pt x="322" y="648"/>
                </a:lnTo>
                <a:lnTo>
                  <a:pt x="310" y="668"/>
                </a:lnTo>
                <a:lnTo>
                  <a:pt x="302" y="684"/>
                </a:lnTo>
                <a:lnTo>
                  <a:pt x="298" y="698"/>
                </a:lnTo>
                <a:lnTo>
                  <a:pt x="296" y="714"/>
                </a:lnTo>
                <a:lnTo>
                  <a:pt x="298" y="704"/>
                </a:lnTo>
                <a:lnTo>
                  <a:pt x="314" y="674"/>
                </a:lnTo>
                <a:lnTo>
                  <a:pt x="332" y="650"/>
                </a:lnTo>
                <a:lnTo>
                  <a:pt x="340" y="638"/>
                </a:lnTo>
                <a:lnTo>
                  <a:pt x="348" y="630"/>
                </a:lnTo>
                <a:lnTo>
                  <a:pt x="370" y="608"/>
                </a:lnTo>
                <a:lnTo>
                  <a:pt x="364" y="692"/>
                </a:lnTo>
                <a:lnTo>
                  <a:pt x="360" y="754"/>
                </a:lnTo>
                <a:lnTo>
                  <a:pt x="362" y="778"/>
                </a:lnTo>
                <a:lnTo>
                  <a:pt x="364" y="790"/>
                </a:lnTo>
                <a:lnTo>
                  <a:pt x="360" y="796"/>
                </a:lnTo>
                <a:lnTo>
                  <a:pt x="348" y="806"/>
                </a:lnTo>
                <a:lnTo>
                  <a:pt x="328" y="820"/>
                </a:lnTo>
                <a:lnTo>
                  <a:pt x="316" y="826"/>
                </a:lnTo>
                <a:lnTo>
                  <a:pt x="302" y="830"/>
                </a:lnTo>
                <a:lnTo>
                  <a:pt x="288" y="840"/>
                </a:lnTo>
                <a:lnTo>
                  <a:pt x="280" y="850"/>
                </a:lnTo>
                <a:lnTo>
                  <a:pt x="276" y="854"/>
                </a:lnTo>
                <a:lnTo>
                  <a:pt x="274" y="858"/>
                </a:lnTo>
                <a:lnTo>
                  <a:pt x="280" y="854"/>
                </a:lnTo>
                <a:lnTo>
                  <a:pt x="294" y="846"/>
                </a:lnTo>
                <a:lnTo>
                  <a:pt x="312" y="838"/>
                </a:lnTo>
                <a:lnTo>
                  <a:pt x="322" y="836"/>
                </a:lnTo>
                <a:lnTo>
                  <a:pt x="332" y="834"/>
                </a:lnTo>
                <a:lnTo>
                  <a:pt x="348" y="828"/>
                </a:lnTo>
                <a:lnTo>
                  <a:pt x="362" y="820"/>
                </a:lnTo>
                <a:lnTo>
                  <a:pt x="366" y="816"/>
                </a:lnTo>
                <a:lnTo>
                  <a:pt x="370" y="810"/>
                </a:lnTo>
                <a:lnTo>
                  <a:pt x="372" y="828"/>
                </a:lnTo>
                <a:lnTo>
                  <a:pt x="380" y="864"/>
                </a:lnTo>
                <a:lnTo>
                  <a:pt x="386" y="886"/>
                </a:lnTo>
                <a:lnTo>
                  <a:pt x="394" y="906"/>
                </a:lnTo>
                <a:lnTo>
                  <a:pt x="404" y="922"/>
                </a:lnTo>
                <a:lnTo>
                  <a:pt x="408" y="928"/>
                </a:lnTo>
                <a:lnTo>
                  <a:pt x="414" y="932"/>
                </a:lnTo>
                <a:lnTo>
                  <a:pt x="416" y="934"/>
                </a:lnTo>
                <a:lnTo>
                  <a:pt x="424" y="936"/>
                </a:lnTo>
                <a:lnTo>
                  <a:pt x="428" y="938"/>
                </a:lnTo>
                <a:lnTo>
                  <a:pt x="434" y="936"/>
                </a:lnTo>
                <a:lnTo>
                  <a:pt x="438" y="936"/>
                </a:lnTo>
                <a:lnTo>
                  <a:pt x="442" y="932"/>
                </a:lnTo>
                <a:lnTo>
                  <a:pt x="432" y="918"/>
                </a:lnTo>
                <a:lnTo>
                  <a:pt x="422" y="902"/>
                </a:lnTo>
                <a:lnTo>
                  <a:pt x="412" y="882"/>
                </a:lnTo>
                <a:lnTo>
                  <a:pt x="402" y="858"/>
                </a:lnTo>
                <a:lnTo>
                  <a:pt x="392" y="828"/>
                </a:lnTo>
                <a:lnTo>
                  <a:pt x="390" y="812"/>
                </a:lnTo>
                <a:lnTo>
                  <a:pt x="388" y="796"/>
                </a:lnTo>
                <a:lnTo>
                  <a:pt x="388" y="778"/>
                </a:lnTo>
                <a:lnTo>
                  <a:pt x="388" y="760"/>
                </a:lnTo>
                <a:lnTo>
                  <a:pt x="392" y="672"/>
                </a:lnTo>
                <a:lnTo>
                  <a:pt x="394" y="644"/>
                </a:lnTo>
                <a:lnTo>
                  <a:pt x="392" y="580"/>
                </a:lnTo>
                <a:lnTo>
                  <a:pt x="392" y="542"/>
                </a:lnTo>
                <a:lnTo>
                  <a:pt x="390" y="510"/>
                </a:lnTo>
                <a:lnTo>
                  <a:pt x="386" y="482"/>
                </a:lnTo>
                <a:lnTo>
                  <a:pt x="384" y="470"/>
                </a:lnTo>
                <a:lnTo>
                  <a:pt x="380" y="464"/>
                </a:lnTo>
                <a:lnTo>
                  <a:pt x="404" y="472"/>
                </a:lnTo>
                <a:lnTo>
                  <a:pt x="424" y="480"/>
                </a:lnTo>
                <a:lnTo>
                  <a:pt x="442" y="486"/>
                </a:lnTo>
                <a:lnTo>
                  <a:pt x="450" y="492"/>
                </a:lnTo>
                <a:lnTo>
                  <a:pt x="464" y="512"/>
                </a:lnTo>
                <a:lnTo>
                  <a:pt x="472" y="526"/>
                </a:lnTo>
                <a:lnTo>
                  <a:pt x="480" y="540"/>
                </a:lnTo>
                <a:lnTo>
                  <a:pt x="484" y="556"/>
                </a:lnTo>
                <a:lnTo>
                  <a:pt x="486" y="570"/>
                </a:lnTo>
                <a:lnTo>
                  <a:pt x="490" y="590"/>
                </a:lnTo>
                <a:lnTo>
                  <a:pt x="496" y="608"/>
                </a:lnTo>
                <a:lnTo>
                  <a:pt x="502" y="620"/>
                </a:lnTo>
                <a:lnTo>
                  <a:pt x="502" y="630"/>
                </a:lnTo>
                <a:lnTo>
                  <a:pt x="504" y="652"/>
                </a:lnTo>
                <a:lnTo>
                  <a:pt x="508" y="680"/>
                </a:lnTo>
                <a:lnTo>
                  <a:pt x="512" y="692"/>
                </a:lnTo>
                <a:lnTo>
                  <a:pt x="518" y="702"/>
                </a:lnTo>
                <a:lnTo>
                  <a:pt x="518" y="712"/>
                </a:lnTo>
                <a:lnTo>
                  <a:pt x="518" y="738"/>
                </a:lnTo>
                <a:lnTo>
                  <a:pt x="520" y="754"/>
                </a:lnTo>
                <a:lnTo>
                  <a:pt x="522" y="770"/>
                </a:lnTo>
                <a:lnTo>
                  <a:pt x="528" y="786"/>
                </a:lnTo>
                <a:lnTo>
                  <a:pt x="534" y="800"/>
                </a:lnTo>
                <a:lnTo>
                  <a:pt x="534" y="750"/>
                </a:lnTo>
                <a:lnTo>
                  <a:pt x="532" y="710"/>
                </a:lnTo>
                <a:lnTo>
                  <a:pt x="528" y="682"/>
                </a:lnTo>
                <a:lnTo>
                  <a:pt x="518" y="626"/>
                </a:lnTo>
                <a:lnTo>
                  <a:pt x="530" y="642"/>
                </a:lnTo>
                <a:lnTo>
                  <a:pt x="538" y="658"/>
                </a:lnTo>
                <a:lnTo>
                  <a:pt x="546" y="676"/>
                </a:lnTo>
                <a:lnTo>
                  <a:pt x="552" y="692"/>
                </a:lnTo>
                <a:lnTo>
                  <a:pt x="560" y="706"/>
                </a:lnTo>
                <a:lnTo>
                  <a:pt x="570" y="716"/>
                </a:lnTo>
                <a:lnTo>
                  <a:pt x="578" y="722"/>
                </a:lnTo>
                <a:lnTo>
                  <a:pt x="584" y="728"/>
                </a:lnTo>
                <a:lnTo>
                  <a:pt x="586" y="732"/>
                </a:lnTo>
                <a:lnTo>
                  <a:pt x="586" y="736"/>
                </a:lnTo>
                <a:lnTo>
                  <a:pt x="576" y="714"/>
                </a:lnTo>
                <a:lnTo>
                  <a:pt x="562" y="682"/>
                </a:lnTo>
                <a:lnTo>
                  <a:pt x="560" y="676"/>
                </a:lnTo>
                <a:lnTo>
                  <a:pt x="556" y="664"/>
                </a:lnTo>
                <a:lnTo>
                  <a:pt x="548" y="644"/>
                </a:lnTo>
                <a:lnTo>
                  <a:pt x="538" y="624"/>
                </a:lnTo>
                <a:lnTo>
                  <a:pt x="532" y="616"/>
                </a:lnTo>
                <a:lnTo>
                  <a:pt x="526" y="610"/>
                </a:lnTo>
                <a:lnTo>
                  <a:pt x="522" y="606"/>
                </a:lnTo>
                <a:lnTo>
                  <a:pt x="516" y="596"/>
                </a:lnTo>
                <a:lnTo>
                  <a:pt x="508" y="576"/>
                </a:lnTo>
                <a:lnTo>
                  <a:pt x="504" y="566"/>
                </a:lnTo>
                <a:lnTo>
                  <a:pt x="504" y="552"/>
                </a:lnTo>
                <a:lnTo>
                  <a:pt x="494" y="522"/>
                </a:lnTo>
                <a:lnTo>
                  <a:pt x="484" y="500"/>
                </a:lnTo>
                <a:lnTo>
                  <a:pt x="480" y="492"/>
                </a:lnTo>
                <a:lnTo>
                  <a:pt x="474" y="486"/>
                </a:lnTo>
                <a:lnTo>
                  <a:pt x="502" y="486"/>
                </a:lnTo>
                <a:lnTo>
                  <a:pt x="524" y="482"/>
                </a:lnTo>
                <a:lnTo>
                  <a:pt x="532" y="480"/>
                </a:lnTo>
                <a:lnTo>
                  <a:pt x="538" y="478"/>
                </a:lnTo>
                <a:lnTo>
                  <a:pt x="540" y="476"/>
                </a:lnTo>
                <a:lnTo>
                  <a:pt x="544" y="472"/>
                </a:lnTo>
                <a:lnTo>
                  <a:pt x="544" y="466"/>
                </a:lnTo>
                <a:lnTo>
                  <a:pt x="542" y="462"/>
                </a:lnTo>
                <a:lnTo>
                  <a:pt x="540" y="456"/>
                </a:lnTo>
                <a:lnTo>
                  <a:pt x="530" y="462"/>
                </a:lnTo>
                <a:lnTo>
                  <a:pt x="516" y="466"/>
                </a:lnTo>
                <a:lnTo>
                  <a:pt x="498" y="468"/>
                </a:lnTo>
                <a:lnTo>
                  <a:pt x="474" y="468"/>
                </a:lnTo>
                <a:lnTo>
                  <a:pt x="462" y="466"/>
                </a:lnTo>
                <a:lnTo>
                  <a:pt x="446" y="462"/>
                </a:lnTo>
                <a:lnTo>
                  <a:pt x="430" y="458"/>
                </a:lnTo>
                <a:lnTo>
                  <a:pt x="412" y="452"/>
                </a:lnTo>
                <a:lnTo>
                  <a:pt x="394" y="442"/>
                </a:lnTo>
                <a:lnTo>
                  <a:pt x="374" y="432"/>
                </a:lnTo>
                <a:lnTo>
                  <a:pt x="264" y="380"/>
                </a:lnTo>
                <a:lnTo>
                  <a:pt x="260" y="374"/>
                </a:lnTo>
                <a:lnTo>
                  <a:pt x="260" y="362"/>
                </a:lnTo>
                <a:lnTo>
                  <a:pt x="260" y="348"/>
                </a:lnTo>
                <a:lnTo>
                  <a:pt x="262" y="344"/>
                </a:lnTo>
                <a:lnTo>
                  <a:pt x="264" y="340"/>
                </a:lnTo>
                <a:lnTo>
                  <a:pt x="286" y="330"/>
                </a:lnTo>
                <a:lnTo>
                  <a:pt x="302" y="320"/>
                </a:lnTo>
                <a:lnTo>
                  <a:pt x="316" y="308"/>
                </a:lnTo>
                <a:lnTo>
                  <a:pt x="318" y="306"/>
                </a:lnTo>
                <a:lnTo>
                  <a:pt x="322" y="302"/>
                </a:lnTo>
                <a:lnTo>
                  <a:pt x="330" y="296"/>
                </a:lnTo>
                <a:lnTo>
                  <a:pt x="336" y="294"/>
                </a:lnTo>
                <a:lnTo>
                  <a:pt x="342" y="294"/>
                </a:lnTo>
                <a:lnTo>
                  <a:pt x="360" y="288"/>
                </a:lnTo>
                <a:lnTo>
                  <a:pt x="372" y="284"/>
                </a:lnTo>
                <a:lnTo>
                  <a:pt x="376" y="280"/>
                </a:lnTo>
                <a:lnTo>
                  <a:pt x="380" y="276"/>
                </a:lnTo>
                <a:lnTo>
                  <a:pt x="362" y="280"/>
                </a:lnTo>
                <a:lnTo>
                  <a:pt x="330" y="284"/>
                </a:lnTo>
                <a:lnTo>
                  <a:pt x="312" y="294"/>
                </a:lnTo>
                <a:lnTo>
                  <a:pt x="298" y="304"/>
                </a:lnTo>
                <a:lnTo>
                  <a:pt x="288" y="312"/>
                </a:lnTo>
                <a:lnTo>
                  <a:pt x="280" y="318"/>
                </a:lnTo>
                <a:lnTo>
                  <a:pt x="270" y="322"/>
                </a:lnTo>
                <a:lnTo>
                  <a:pt x="254" y="324"/>
                </a:lnTo>
                <a:lnTo>
                  <a:pt x="254" y="310"/>
                </a:lnTo>
                <a:lnTo>
                  <a:pt x="254" y="296"/>
                </a:lnTo>
                <a:lnTo>
                  <a:pt x="256" y="278"/>
                </a:lnTo>
                <a:lnTo>
                  <a:pt x="260" y="262"/>
                </a:lnTo>
                <a:lnTo>
                  <a:pt x="264" y="254"/>
                </a:lnTo>
                <a:lnTo>
                  <a:pt x="268" y="248"/>
                </a:lnTo>
                <a:lnTo>
                  <a:pt x="274" y="240"/>
                </a:lnTo>
                <a:lnTo>
                  <a:pt x="280" y="236"/>
                </a:lnTo>
                <a:lnTo>
                  <a:pt x="288" y="232"/>
                </a:lnTo>
                <a:lnTo>
                  <a:pt x="298" y="230"/>
                </a:lnTo>
                <a:lnTo>
                  <a:pt x="312" y="230"/>
                </a:lnTo>
                <a:lnTo>
                  <a:pt x="348" y="228"/>
                </a:lnTo>
                <a:lnTo>
                  <a:pt x="370" y="230"/>
                </a:lnTo>
                <a:lnTo>
                  <a:pt x="392" y="234"/>
                </a:lnTo>
                <a:lnTo>
                  <a:pt x="412" y="240"/>
                </a:lnTo>
                <a:lnTo>
                  <a:pt x="420" y="244"/>
                </a:lnTo>
                <a:lnTo>
                  <a:pt x="428" y="250"/>
                </a:lnTo>
                <a:lnTo>
                  <a:pt x="430" y="240"/>
                </a:lnTo>
                <a:lnTo>
                  <a:pt x="430" y="230"/>
                </a:lnTo>
                <a:lnTo>
                  <a:pt x="430" y="216"/>
                </a:lnTo>
                <a:lnTo>
                  <a:pt x="426" y="200"/>
                </a:lnTo>
                <a:lnTo>
                  <a:pt x="420" y="182"/>
                </a:lnTo>
                <a:lnTo>
                  <a:pt x="408" y="162"/>
                </a:lnTo>
                <a:lnTo>
                  <a:pt x="392" y="142"/>
                </a:lnTo>
                <a:lnTo>
                  <a:pt x="408" y="58"/>
                </a:lnTo>
                <a:lnTo>
                  <a:pt x="406" y="54"/>
                </a:lnTo>
                <a:lnTo>
                  <a:pt x="402" y="48"/>
                </a:lnTo>
                <a:lnTo>
                  <a:pt x="396" y="42"/>
                </a:lnTo>
                <a:lnTo>
                  <a:pt x="388" y="38"/>
                </a:lnTo>
                <a:lnTo>
                  <a:pt x="376" y="34"/>
                </a:lnTo>
                <a:lnTo>
                  <a:pt x="364" y="32"/>
                </a:lnTo>
                <a:lnTo>
                  <a:pt x="346" y="34"/>
                </a:lnTo>
                <a:lnTo>
                  <a:pt x="326" y="108"/>
                </a:lnTo>
                <a:lnTo>
                  <a:pt x="326" y="78"/>
                </a:lnTo>
                <a:lnTo>
                  <a:pt x="328" y="52"/>
                </a:lnTo>
                <a:lnTo>
                  <a:pt x="330" y="42"/>
                </a:lnTo>
                <a:lnTo>
                  <a:pt x="334" y="32"/>
                </a:lnTo>
                <a:lnTo>
                  <a:pt x="330" y="26"/>
                </a:lnTo>
                <a:lnTo>
                  <a:pt x="324" y="22"/>
                </a:lnTo>
                <a:lnTo>
                  <a:pt x="316" y="20"/>
                </a:lnTo>
                <a:lnTo>
                  <a:pt x="308" y="16"/>
                </a:lnTo>
                <a:lnTo>
                  <a:pt x="296" y="16"/>
                </a:lnTo>
                <a:lnTo>
                  <a:pt x="280" y="18"/>
                </a:lnTo>
                <a:lnTo>
                  <a:pt x="264" y="26"/>
                </a:lnTo>
                <a:lnTo>
                  <a:pt x="262" y="72"/>
                </a:lnTo>
                <a:lnTo>
                  <a:pt x="258" y="104"/>
                </a:lnTo>
                <a:lnTo>
                  <a:pt x="256" y="116"/>
                </a:lnTo>
                <a:lnTo>
                  <a:pt x="252" y="124"/>
                </a:lnTo>
                <a:lnTo>
                  <a:pt x="250" y="122"/>
                </a:lnTo>
                <a:lnTo>
                  <a:pt x="248" y="120"/>
                </a:lnTo>
                <a:lnTo>
                  <a:pt x="246" y="114"/>
                </a:lnTo>
                <a:lnTo>
                  <a:pt x="244" y="102"/>
                </a:lnTo>
                <a:lnTo>
                  <a:pt x="240" y="82"/>
                </a:lnTo>
                <a:lnTo>
                  <a:pt x="238" y="54"/>
                </a:lnTo>
                <a:lnTo>
                  <a:pt x="238" y="16"/>
                </a:lnTo>
                <a:lnTo>
                  <a:pt x="236" y="12"/>
                </a:lnTo>
                <a:lnTo>
                  <a:pt x="236" y="8"/>
                </a:lnTo>
                <a:lnTo>
                  <a:pt x="222" y="4"/>
                </a:lnTo>
                <a:lnTo>
                  <a:pt x="214" y="2"/>
                </a:lnTo>
                <a:lnTo>
                  <a:pt x="204" y="0"/>
                </a:lnTo>
                <a:lnTo>
                  <a:pt x="192" y="2"/>
                </a:lnTo>
                <a:lnTo>
                  <a:pt x="180" y="4"/>
                </a:lnTo>
                <a:lnTo>
                  <a:pt x="168" y="12"/>
                </a:lnTo>
                <a:lnTo>
                  <a:pt x="154" y="22"/>
                </a:lnTo>
                <a:lnTo>
                  <a:pt x="162" y="80"/>
                </a:lnTo>
                <a:lnTo>
                  <a:pt x="164" y="124"/>
                </a:lnTo>
                <a:lnTo>
                  <a:pt x="162" y="140"/>
                </a:lnTo>
                <a:lnTo>
                  <a:pt x="160" y="152"/>
                </a:lnTo>
                <a:close/>
              </a:path>
            </a:pathLst>
          </a:custGeom>
          <a:solidFill>
            <a:srgbClr val="BE1E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3" name="Freeform 50"/>
          <p:cNvSpPr>
            <a:spLocks/>
          </p:cNvSpPr>
          <p:nvPr/>
        </p:nvSpPr>
        <p:spPr bwMode="auto">
          <a:xfrm>
            <a:off x="1824038" y="1782763"/>
            <a:ext cx="109537" cy="109537"/>
          </a:xfrm>
          <a:custGeom>
            <a:avLst/>
            <a:gdLst>
              <a:gd name="T0" fmla="*/ 99830995 w 64"/>
              <a:gd name="T1" fmla="*/ 0 h 64"/>
              <a:gd name="T2" fmla="*/ 99830995 w 64"/>
              <a:gd name="T3" fmla="*/ 0 h 64"/>
              <a:gd name="T4" fmla="*/ 111575415 w 64"/>
              <a:gd name="T5" fmla="*/ 0 h 64"/>
              <a:gd name="T6" fmla="*/ 140936466 w 64"/>
              <a:gd name="T7" fmla="*/ 0 h 64"/>
              <a:gd name="T8" fmla="*/ 170299228 w 64"/>
              <a:gd name="T9" fmla="*/ 5872210 h 64"/>
              <a:gd name="T10" fmla="*/ 182043648 w 64"/>
              <a:gd name="T11" fmla="*/ 17616630 h 64"/>
              <a:gd name="T12" fmla="*/ 187915858 w 64"/>
              <a:gd name="T13" fmla="*/ 29361051 h 64"/>
              <a:gd name="T14" fmla="*/ 187915858 w 64"/>
              <a:gd name="T15" fmla="*/ 29361051 h 64"/>
              <a:gd name="T16" fmla="*/ 182043648 w 64"/>
              <a:gd name="T17" fmla="*/ 99830995 h 64"/>
              <a:gd name="T18" fmla="*/ 176171438 w 64"/>
              <a:gd name="T19" fmla="*/ 152680886 h 64"/>
              <a:gd name="T20" fmla="*/ 164427018 w 64"/>
              <a:gd name="T21" fmla="*/ 176171438 h 64"/>
              <a:gd name="T22" fmla="*/ 158554808 w 64"/>
              <a:gd name="T23" fmla="*/ 187915858 h 64"/>
              <a:gd name="T24" fmla="*/ 46979392 w 64"/>
              <a:gd name="T25" fmla="*/ 182043648 h 64"/>
              <a:gd name="T26" fmla="*/ 46979392 w 64"/>
              <a:gd name="T27" fmla="*/ 182043648 h 64"/>
              <a:gd name="T28" fmla="*/ 46979392 w 64"/>
              <a:gd name="T29" fmla="*/ 164427018 h 64"/>
              <a:gd name="T30" fmla="*/ 41107182 w 64"/>
              <a:gd name="T31" fmla="*/ 129192045 h 64"/>
              <a:gd name="T32" fmla="*/ 35234972 w 64"/>
              <a:gd name="T33" fmla="*/ 105703205 h 64"/>
              <a:gd name="T34" fmla="*/ 29361051 w 64"/>
              <a:gd name="T35" fmla="*/ 82212653 h 64"/>
              <a:gd name="T36" fmla="*/ 17616630 w 64"/>
              <a:gd name="T37" fmla="*/ 70468233 h 64"/>
              <a:gd name="T38" fmla="*/ 0 w 64"/>
              <a:gd name="T39" fmla="*/ 58723813 h 64"/>
              <a:gd name="T40" fmla="*/ 99830995 w 64"/>
              <a:gd name="T41" fmla="*/ 0 h 6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64"/>
              <a:gd name="T64" fmla="*/ 0 h 64"/>
              <a:gd name="T65" fmla="*/ 64 w 64"/>
              <a:gd name="T66" fmla="*/ 64 h 64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64" h="64">
                <a:moveTo>
                  <a:pt x="34" y="0"/>
                </a:moveTo>
                <a:lnTo>
                  <a:pt x="34" y="0"/>
                </a:lnTo>
                <a:lnTo>
                  <a:pt x="38" y="0"/>
                </a:lnTo>
                <a:lnTo>
                  <a:pt x="48" y="0"/>
                </a:lnTo>
                <a:lnTo>
                  <a:pt x="58" y="2"/>
                </a:lnTo>
                <a:lnTo>
                  <a:pt x="62" y="6"/>
                </a:lnTo>
                <a:lnTo>
                  <a:pt x="64" y="10"/>
                </a:lnTo>
                <a:lnTo>
                  <a:pt x="62" y="34"/>
                </a:lnTo>
                <a:lnTo>
                  <a:pt x="60" y="52"/>
                </a:lnTo>
                <a:lnTo>
                  <a:pt x="56" y="60"/>
                </a:lnTo>
                <a:lnTo>
                  <a:pt x="54" y="64"/>
                </a:lnTo>
                <a:lnTo>
                  <a:pt x="16" y="62"/>
                </a:lnTo>
                <a:lnTo>
                  <a:pt x="16" y="56"/>
                </a:lnTo>
                <a:lnTo>
                  <a:pt x="14" y="44"/>
                </a:lnTo>
                <a:lnTo>
                  <a:pt x="12" y="36"/>
                </a:lnTo>
                <a:lnTo>
                  <a:pt x="10" y="28"/>
                </a:lnTo>
                <a:lnTo>
                  <a:pt x="6" y="24"/>
                </a:lnTo>
                <a:lnTo>
                  <a:pt x="0" y="20"/>
                </a:lnTo>
                <a:lnTo>
                  <a:pt x="34" y="0"/>
                </a:lnTo>
                <a:close/>
              </a:path>
            </a:pathLst>
          </a:custGeom>
          <a:solidFill>
            <a:srgbClr val="DB617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4" name="Freeform 51"/>
          <p:cNvSpPr>
            <a:spLocks/>
          </p:cNvSpPr>
          <p:nvPr/>
        </p:nvSpPr>
        <p:spPr bwMode="auto">
          <a:xfrm>
            <a:off x="2767013" y="1460500"/>
            <a:ext cx="628650" cy="957263"/>
          </a:xfrm>
          <a:custGeom>
            <a:avLst/>
            <a:gdLst>
              <a:gd name="T0" fmla="*/ 742557601 w 366"/>
              <a:gd name="T1" fmla="*/ 741650660 h 558"/>
              <a:gd name="T2" fmla="*/ 813277291 w 366"/>
              <a:gd name="T3" fmla="*/ 729878727 h 558"/>
              <a:gd name="T4" fmla="*/ 913464520 w 366"/>
              <a:gd name="T5" fmla="*/ 688675245 h 558"/>
              <a:gd name="T6" fmla="*/ 984184210 w 366"/>
              <a:gd name="T7" fmla="*/ 635699831 h 558"/>
              <a:gd name="T8" fmla="*/ 1043115853 w 366"/>
              <a:gd name="T9" fmla="*/ 553294583 h 558"/>
              <a:gd name="T10" fmla="*/ 1078476557 w 366"/>
              <a:gd name="T11" fmla="*/ 435571820 h 558"/>
              <a:gd name="T12" fmla="*/ 1072583393 w 366"/>
              <a:gd name="T13" fmla="*/ 282533258 h 558"/>
              <a:gd name="T14" fmla="*/ 1054903900 w 366"/>
              <a:gd name="T15" fmla="*/ 188356077 h 558"/>
              <a:gd name="T16" fmla="*/ 1007756867 w 366"/>
              <a:gd name="T17" fmla="*/ 129494696 h 558"/>
              <a:gd name="T18" fmla="*/ 954716670 w 366"/>
              <a:gd name="T19" fmla="*/ 76519281 h 558"/>
              <a:gd name="T20" fmla="*/ 883996981 w 366"/>
              <a:gd name="T21" fmla="*/ 29429833 h 558"/>
              <a:gd name="T22" fmla="*/ 783811469 w 366"/>
              <a:gd name="T23" fmla="*/ 0 h 558"/>
              <a:gd name="T24" fmla="*/ 671837911 w 366"/>
              <a:gd name="T25" fmla="*/ 5885967 h 558"/>
              <a:gd name="T26" fmla="*/ 536291696 w 366"/>
              <a:gd name="T27" fmla="*/ 64747348 h 558"/>
              <a:gd name="T28" fmla="*/ 377172824 w 366"/>
              <a:gd name="T29" fmla="*/ 188356077 h 558"/>
              <a:gd name="T30" fmla="*/ 335918956 w 366"/>
              <a:gd name="T31" fmla="*/ 229557843 h 558"/>
              <a:gd name="T32" fmla="*/ 241626609 w 366"/>
              <a:gd name="T33" fmla="*/ 341394639 h 558"/>
              <a:gd name="T34" fmla="*/ 147332544 w 366"/>
              <a:gd name="T35" fmla="*/ 500319168 h 558"/>
              <a:gd name="T36" fmla="*/ 117866722 w 366"/>
              <a:gd name="T37" fmla="*/ 588612098 h 558"/>
              <a:gd name="T38" fmla="*/ 100185511 w 366"/>
              <a:gd name="T39" fmla="*/ 688675245 h 558"/>
              <a:gd name="T40" fmla="*/ 94292347 w 366"/>
              <a:gd name="T41" fmla="*/ 735764694 h 558"/>
              <a:gd name="T42" fmla="*/ 53040197 w 366"/>
              <a:gd name="T43" fmla="*/ 924120771 h 558"/>
              <a:gd name="T44" fmla="*/ 5893164 w 366"/>
              <a:gd name="T45" fmla="*/ 1130134748 h 558"/>
              <a:gd name="T46" fmla="*/ 0 w 366"/>
              <a:gd name="T47" fmla="*/ 1265513695 h 558"/>
              <a:gd name="T48" fmla="*/ 23572657 w 366"/>
              <a:gd name="T49" fmla="*/ 1395008391 h 558"/>
              <a:gd name="T50" fmla="*/ 76612854 w 366"/>
              <a:gd name="T51" fmla="*/ 1483301320 h 558"/>
              <a:gd name="T52" fmla="*/ 123759886 w 366"/>
              <a:gd name="T53" fmla="*/ 1536275020 h 558"/>
              <a:gd name="T54" fmla="*/ 188586412 w 366"/>
              <a:gd name="T55" fmla="*/ 1583364468 h 558"/>
              <a:gd name="T56" fmla="*/ 276985595 w 366"/>
              <a:gd name="T57" fmla="*/ 1624567949 h 558"/>
              <a:gd name="T58" fmla="*/ 324132627 w 366"/>
              <a:gd name="T59" fmla="*/ 1642225849 h 558"/>
              <a:gd name="T60" fmla="*/ 483251500 w 366"/>
              <a:gd name="T61" fmla="*/ 1630453916 h 558"/>
              <a:gd name="T62" fmla="*/ 618797715 w 366"/>
              <a:gd name="T63" fmla="*/ 1595136401 h 558"/>
              <a:gd name="T64" fmla="*/ 707196898 w 366"/>
              <a:gd name="T65" fmla="*/ 1548048668 h 558"/>
              <a:gd name="T66" fmla="*/ 777918305 w 366"/>
              <a:gd name="T67" fmla="*/ 1483301320 h 558"/>
              <a:gd name="T68" fmla="*/ 819170455 w 366"/>
              <a:gd name="T69" fmla="*/ 1395008391 h 558"/>
              <a:gd name="T70" fmla="*/ 830956784 w 366"/>
              <a:gd name="T71" fmla="*/ 1336148725 h 558"/>
              <a:gd name="T72" fmla="*/ 836849948 w 366"/>
              <a:gd name="T73" fmla="*/ 1247855795 h 558"/>
              <a:gd name="T74" fmla="*/ 813277291 w 366"/>
              <a:gd name="T75" fmla="*/ 1147792648 h 558"/>
              <a:gd name="T76" fmla="*/ 789704634 w 366"/>
              <a:gd name="T77" fmla="*/ 1094817233 h 558"/>
              <a:gd name="T78" fmla="*/ 742557601 w 366"/>
              <a:gd name="T79" fmla="*/ 1059499718 h 558"/>
              <a:gd name="T80" fmla="*/ 683624240 w 366"/>
              <a:gd name="T81" fmla="*/ 1035955851 h 558"/>
              <a:gd name="T82" fmla="*/ 671837911 w 366"/>
              <a:gd name="T83" fmla="*/ 1006526018 h 558"/>
              <a:gd name="T84" fmla="*/ 665944747 w 366"/>
              <a:gd name="T85" fmla="*/ 924120771 h 558"/>
              <a:gd name="T86" fmla="*/ 677731076 w 366"/>
              <a:gd name="T87" fmla="*/ 829941874 h 558"/>
              <a:gd name="T88" fmla="*/ 701303733 w 366"/>
              <a:gd name="T89" fmla="*/ 782852426 h 558"/>
              <a:gd name="T90" fmla="*/ 742557601 w 366"/>
              <a:gd name="T91" fmla="*/ 741650660 h 558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366"/>
              <a:gd name="T139" fmla="*/ 0 h 558"/>
              <a:gd name="T140" fmla="*/ 366 w 366"/>
              <a:gd name="T141" fmla="*/ 558 h 558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366" h="558">
                <a:moveTo>
                  <a:pt x="252" y="252"/>
                </a:moveTo>
                <a:lnTo>
                  <a:pt x="252" y="252"/>
                </a:lnTo>
                <a:lnTo>
                  <a:pt x="260" y="250"/>
                </a:lnTo>
                <a:lnTo>
                  <a:pt x="276" y="248"/>
                </a:lnTo>
                <a:lnTo>
                  <a:pt x="298" y="240"/>
                </a:lnTo>
                <a:lnTo>
                  <a:pt x="310" y="234"/>
                </a:lnTo>
                <a:lnTo>
                  <a:pt x="324" y="226"/>
                </a:lnTo>
                <a:lnTo>
                  <a:pt x="334" y="216"/>
                </a:lnTo>
                <a:lnTo>
                  <a:pt x="346" y="202"/>
                </a:lnTo>
                <a:lnTo>
                  <a:pt x="354" y="188"/>
                </a:lnTo>
                <a:lnTo>
                  <a:pt x="362" y="170"/>
                </a:lnTo>
                <a:lnTo>
                  <a:pt x="366" y="148"/>
                </a:lnTo>
                <a:lnTo>
                  <a:pt x="366" y="124"/>
                </a:lnTo>
                <a:lnTo>
                  <a:pt x="364" y="96"/>
                </a:lnTo>
                <a:lnTo>
                  <a:pt x="358" y="64"/>
                </a:lnTo>
                <a:lnTo>
                  <a:pt x="354" y="58"/>
                </a:lnTo>
                <a:lnTo>
                  <a:pt x="342" y="44"/>
                </a:lnTo>
                <a:lnTo>
                  <a:pt x="334" y="34"/>
                </a:lnTo>
                <a:lnTo>
                  <a:pt x="324" y="26"/>
                </a:lnTo>
                <a:lnTo>
                  <a:pt x="312" y="18"/>
                </a:lnTo>
                <a:lnTo>
                  <a:pt x="300" y="10"/>
                </a:lnTo>
                <a:lnTo>
                  <a:pt x="284" y="4"/>
                </a:lnTo>
                <a:lnTo>
                  <a:pt x="266" y="0"/>
                </a:lnTo>
                <a:lnTo>
                  <a:pt x="248" y="0"/>
                </a:lnTo>
                <a:lnTo>
                  <a:pt x="228" y="2"/>
                </a:lnTo>
                <a:lnTo>
                  <a:pt x="206" y="10"/>
                </a:lnTo>
                <a:lnTo>
                  <a:pt x="182" y="22"/>
                </a:lnTo>
                <a:lnTo>
                  <a:pt x="156" y="40"/>
                </a:lnTo>
                <a:lnTo>
                  <a:pt x="128" y="64"/>
                </a:lnTo>
                <a:lnTo>
                  <a:pt x="114" y="78"/>
                </a:lnTo>
                <a:lnTo>
                  <a:pt x="100" y="94"/>
                </a:lnTo>
                <a:lnTo>
                  <a:pt x="82" y="116"/>
                </a:lnTo>
                <a:lnTo>
                  <a:pt x="66" y="140"/>
                </a:lnTo>
                <a:lnTo>
                  <a:pt x="50" y="170"/>
                </a:lnTo>
                <a:lnTo>
                  <a:pt x="44" y="184"/>
                </a:lnTo>
                <a:lnTo>
                  <a:pt x="40" y="200"/>
                </a:lnTo>
                <a:lnTo>
                  <a:pt x="36" y="216"/>
                </a:lnTo>
                <a:lnTo>
                  <a:pt x="34" y="234"/>
                </a:lnTo>
                <a:lnTo>
                  <a:pt x="32" y="250"/>
                </a:lnTo>
                <a:lnTo>
                  <a:pt x="28" y="270"/>
                </a:lnTo>
                <a:lnTo>
                  <a:pt x="18" y="314"/>
                </a:lnTo>
                <a:lnTo>
                  <a:pt x="8" y="360"/>
                </a:lnTo>
                <a:lnTo>
                  <a:pt x="2" y="384"/>
                </a:lnTo>
                <a:lnTo>
                  <a:pt x="0" y="406"/>
                </a:lnTo>
                <a:lnTo>
                  <a:pt x="0" y="430"/>
                </a:lnTo>
                <a:lnTo>
                  <a:pt x="2" y="452"/>
                </a:lnTo>
                <a:lnTo>
                  <a:pt x="8" y="474"/>
                </a:lnTo>
                <a:lnTo>
                  <a:pt x="18" y="494"/>
                </a:lnTo>
                <a:lnTo>
                  <a:pt x="26" y="504"/>
                </a:lnTo>
                <a:lnTo>
                  <a:pt x="34" y="514"/>
                </a:lnTo>
                <a:lnTo>
                  <a:pt x="42" y="522"/>
                </a:lnTo>
                <a:lnTo>
                  <a:pt x="52" y="530"/>
                </a:lnTo>
                <a:lnTo>
                  <a:pt x="64" y="538"/>
                </a:lnTo>
                <a:lnTo>
                  <a:pt x="78" y="546"/>
                </a:lnTo>
                <a:lnTo>
                  <a:pt x="94" y="552"/>
                </a:lnTo>
                <a:lnTo>
                  <a:pt x="110" y="558"/>
                </a:lnTo>
                <a:lnTo>
                  <a:pt x="136" y="556"/>
                </a:lnTo>
                <a:lnTo>
                  <a:pt x="164" y="554"/>
                </a:lnTo>
                <a:lnTo>
                  <a:pt x="194" y="548"/>
                </a:lnTo>
                <a:lnTo>
                  <a:pt x="210" y="542"/>
                </a:lnTo>
                <a:lnTo>
                  <a:pt x="226" y="536"/>
                </a:lnTo>
                <a:lnTo>
                  <a:pt x="240" y="526"/>
                </a:lnTo>
                <a:lnTo>
                  <a:pt x="254" y="516"/>
                </a:lnTo>
                <a:lnTo>
                  <a:pt x="264" y="504"/>
                </a:lnTo>
                <a:lnTo>
                  <a:pt x="274" y="490"/>
                </a:lnTo>
                <a:lnTo>
                  <a:pt x="278" y="474"/>
                </a:lnTo>
                <a:lnTo>
                  <a:pt x="282" y="454"/>
                </a:lnTo>
                <a:lnTo>
                  <a:pt x="282" y="440"/>
                </a:lnTo>
                <a:lnTo>
                  <a:pt x="284" y="424"/>
                </a:lnTo>
                <a:lnTo>
                  <a:pt x="282" y="408"/>
                </a:lnTo>
                <a:lnTo>
                  <a:pt x="276" y="390"/>
                </a:lnTo>
                <a:lnTo>
                  <a:pt x="272" y="380"/>
                </a:lnTo>
                <a:lnTo>
                  <a:pt x="268" y="372"/>
                </a:lnTo>
                <a:lnTo>
                  <a:pt x="260" y="366"/>
                </a:lnTo>
                <a:lnTo>
                  <a:pt x="252" y="360"/>
                </a:lnTo>
                <a:lnTo>
                  <a:pt x="244" y="356"/>
                </a:lnTo>
                <a:lnTo>
                  <a:pt x="232" y="352"/>
                </a:lnTo>
                <a:lnTo>
                  <a:pt x="228" y="342"/>
                </a:lnTo>
                <a:lnTo>
                  <a:pt x="226" y="330"/>
                </a:lnTo>
                <a:lnTo>
                  <a:pt x="226" y="314"/>
                </a:lnTo>
                <a:lnTo>
                  <a:pt x="226" y="298"/>
                </a:lnTo>
                <a:lnTo>
                  <a:pt x="230" y="282"/>
                </a:lnTo>
                <a:lnTo>
                  <a:pt x="234" y="274"/>
                </a:lnTo>
                <a:lnTo>
                  <a:pt x="238" y="266"/>
                </a:lnTo>
                <a:lnTo>
                  <a:pt x="244" y="258"/>
                </a:lnTo>
                <a:lnTo>
                  <a:pt x="252" y="252"/>
                </a:lnTo>
                <a:close/>
              </a:path>
            </a:pathLst>
          </a:custGeom>
          <a:solidFill>
            <a:srgbClr val="7028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5" name="Freeform 52"/>
          <p:cNvSpPr>
            <a:spLocks/>
          </p:cNvSpPr>
          <p:nvPr/>
        </p:nvSpPr>
        <p:spPr bwMode="auto">
          <a:xfrm>
            <a:off x="3155950" y="1892300"/>
            <a:ext cx="184150" cy="823913"/>
          </a:xfrm>
          <a:custGeom>
            <a:avLst/>
            <a:gdLst>
              <a:gd name="T0" fmla="*/ 76053950 w 108"/>
              <a:gd name="T1" fmla="*/ 0 h 480"/>
              <a:gd name="T2" fmla="*/ 76053950 w 108"/>
              <a:gd name="T3" fmla="*/ 0 h 480"/>
              <a:gd name="T4" fmla="*/ 58503432 w 108"/>
              <a:gd name="T5" fmla="*/ 17667784 h 480"/>
              <a:gd name="T6" fmla="*/ 40952914 w 108"/>
              <a:gd name="T7" fmla="*/ 41226547 h 480"/>
              <a:gd name="T8" fmla="*/ 23400691 w 108"/>
              <a:gd name="T9" fmla="*/ 70672854 h 480"/>
              <a:gd name="T10" fmla="*/ 5850173 w 108"/>
              <a:gd name="T11" fmla="*/ 111899401 h 480"/>
              <a:gd name="T12" fmla="*/ 0 w 108"/>
              <a:gd name="T13" fmla="*/ 164902754 h 480"/>
              <a:gd name="T14" fmla="*/ 0 w 108"/>
              <a:gd name="T15" fmla="*/ 223797085 h 480"/>
              <a:gd name="T16" fmla="*/ 5850173 w 108"/>
              <a:gd name="T17" fmla="*/ 259134370 h 480"/>
              <a:gd name="T18" fmla="*/ 17550518 w 108"/>
              <a:gd name="T19" fmla="*/ 294469939 h 480"/>
              <a:gd name="T20" fmla="*/ 17550518 w 108"/>
              <a:gd name="T21" fmla="*/ 294469939 h 480"/>
              <a:gd name="T22" fmla="*/ 46803087 w 108"/>
              <a:gd name="T23" fmla="*/ 300359201 h 480"/>
              <a:gd name="T24" fmla="*/ 70203777 w 108"/>
              <a:gd name="T25" fmla="*/ 318028702 h 480"/>
              <a:gd name="T26" fmla="*/ 105306519 w 108"/>
              <a:gd name="T27" fmla="*/ 335696486 h 480"/>
              <a:gd name="T28" fmla="*/ 134557382 w 108"/>
              <a:gd name="T29" fmla="*/ 376923033 h 480"/>
              <a:gd name="T30" fmla="*/ 146257727 w 108"/>
              <a:gd name="T31" fmla="*/ 400480079 h 480"/>
              <a:gd name="T32" fmla="*/ 157959778 w 108"/>
              <a:gd name="T33" fmla="*/ 429926386 h 480"/>
              <a:gd name="T34" fmla="*/ 163809950 w 108"/>
              <a:gd name="T35" fmla="*/ 459374410 h 480"/>
              <a:gd name="T36" fmla="*/ 163809950 w 108"/>
              <a:gd name="T37" fmla="*/ 500599240 h 480"/>
              <a:gd name="T38" fmla="*/ 163809950 w 108"/>
              <a:gd name="T39" fmla="*/ 547715048 h 480"/>
              <a:gd name="T40" fmla="*/ 163809950 w 108"/>
              <a:gd name="T41" fmla="*/ 594830856 h 480"/>
              <a:gd name="T42" fmla="*/ 163809950 w 108"/>
              <a:gd name="T43" fmla="*/ 594830856 h 480"/>
              <a:gd name="T44" fmla="*/ 175510296 w 108"/>
              <a:gd name="T45" fmla="*/ 683171495 h 480"/>
              <a:gd name="T46" fmla="*/ 198910987 w 108"/>
              <a:gd name="T47" fmla="*/ 901079318 h 480"/>
              <a:gd name="T48" fmla="*/ 210611332 w 108"/>
              <a:gd name="T49" fmla="*/ 1036535765 h 480"/>
              <a:gd name="T50" fmla="*/ 210611332 w 108"/>
              <a:gd name="T51" fmla="*/ 1171992212 h 480"/>
              <a:gd name="T52" fmla="*/ 204761159 w 108"/>
              <a:gd name="T53" fmla="*/ 1301559397 h 480"/>
              <a:gd name="T54" fmla="*/ 198910987 w 108"/>
              <a:gd name="T55" fmla="*/ 1360453728 h 480"/>
              <a:gd name="T56" fmla="*/ 187210641 w 108"/>
              <a:gd name="T57" fmla="*/ 1413458798 h 480"/>
              <a:gd name="T58" fmla="*/ 292517160 w 108"/>
              <a:gd name="T59" fmla="*/ 1413458798 h 480"/>
              <a:gd name="T60" fmla="*/ 292517160 w 108"/>
              <a:gd name="T61" fmla="*/ 1413458798 h 480"/>
              <a:gd name="T62" fmla="*/ 304217505 w 108"/>
              <a:gd name="T63" fmla="*/ 1224997281 h 480"/>
              <a:gd name="T64" fmla="*/ 315917850 w 108"/>
              <a:gd name="T65" fmla="*/ 1018867981 h 480"/>
              <a:gd name="T66" fmla="*/ 310067678 w 108"/>
              <a:gd name="T67" fmla="*/ 783292373 h 480"/>
              <a:gd name="T68" fmla="*/ 304217505 w 108"/>
              <a:gd name="T69" fmla="*/ 659614449 h 480"/>
              <a:gd name="T70" fmla="*/ 292517160 w 108"/>
              <a:gd name="T71" fmla="*/ 535936525 h 480"/>
              <a:gd name="T72" fmla="*/ 274964937 w 108"/>
              <a:gd name="T73" fmla="*/ 418147863 h 480"/>
              <a:gd name="T74" fmla="*/ 251564246 w 108"/>
              <a:gd name="T75" fmla="*/ 306250179 h 480"/>
              <a:gd name="T76" fmla="*/ 222313382 w 108"/>
              <a:gd name="T77" fmla="*/ 206129301 h 480"/>
              <a:gd name="T78" fmla="*/ 204761159 w 108"/>
              <a:gd name="T79" fmla="*/ 159013493 h 480"/>
              <a:gd name="T80" fmla="*/ 181360469 w 108"/>
              <a:gd name="T81" fmla="*/ 117788662 h 480"/>
              <a:gd name="T82" fmla="*/ 157959778 w 108"/>
              <a:gd name="T83" fmla="*/ 76562116 h 480"/>
              <a:gd name="T84" fmla="*/ 134557382 w 108"/>
              <a:gd name="T85" fmla="*/ 47115808 h 480"/>
              <a:gd name="T86" fmla="*/ 105306519 w 108"/>
              <a:gd name="T87" fmla="*/ 17667784 h 480"/>
              <a:gd name="T88" fmla="*/ 76053950 w 108"/>
              <a:gd name="T89" fmla="*/ 0 h 480"/>
              <a:gd name="T90" fmla="*/ 76053950 w 108"/>
              <a:gd name="T91" fmla="*/ 0 h 48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108"/>
              <a:gd name="T139" fmla="*/ 0 h 480"/>
              <a:gd name="T140" fmla="*/ 108 w 108"/>
              <a:gd name="T141" fmla="*/ 480 h 480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108" h="480">
                <a:moveTo>
                  <a:pt x="26" y="0"/>
                </a:moveTo>
                <a:lnTo>
                  <a:pt x="26" y="0"/>
                </a:lnTo>
                <a:lnTo>
                  <a:pt x="20" y="6"/>
                </a:lnTo>
                <a:lnTo>
                  <a:pt x="14" y="14"/>
                </a:lnTo>
                <a:lnTo>
                  <a:pt x="8" y="24"/>
                </a:lnTo>
                <a:lnTo>
                  <a:pt x="2" y="38"/>
                </a:lnTo>
                <a:lnTo>
                  <a:pt x="0" y="56"/>
                </a:lnTo>
                <a:lnTo>
                  <a:pt x="0" y="76"/>
                </a:lnTo>
                <a:lnTo>
                  <a:pt x="2" y="88"/>
                </a:lnTo>
                <a:lnTo>
                  <a:pt x="6" y="100"/>
                </a:lnTo>
                <a:lnTo>
                  <a:pt x="16" y="102"/>
                </a:lnTo>
                <a:lnTo>
                  <a:pt x="24" y="108"/>
                </a:lnTo>
                <a:lnTo>
                  <a:pt x="36" y="114"/>
                </a:lnTo>
                <a:lnTo>
                  <a:pt x="46" y="128"/>
                </a:lnTo>
                <a:lnTo>
                  <a:pt x="50" y="136"/>
                </a:lnTo>
                <a:lnTo>
                  <a:pt x="54" y="146"/>
                </a:lnTo>
                <a:lnTo>
                  <a:pt x="56" y="156"/>
                </a:lnTo>
                <a:lnTo>
                  <a:pt x="56" y="170"/>
                </a:lnTo>
                <a:lnTo>
                  <a:pt x="56" y="186"/>
                </a:lnTo>
                <a:lnTo>
                  <a:pt x="56" y="202"/>
                </a:lnTo>
                <a:lnTo>
                  <a:pt x="60" y="232"/>
                </a:lnTo>
                <a:lnTo>
                  <a:pt x="68" y="306"/>
                </a:lnTo>
                <a:lnTo>
                  <a:pt x="72" y="352"/>
                </a:lnTo>
                <a:lnTo>
                  <a:pt x="72" y="398"/>
                </a:lnTo>
                <a:lnTo>
                  <a:pt x="70" y="442"/>
                </a:lnTo>
                <a:lnTo>
                  <a:pt x="68" y="462"/>
                </a:lnTo>
                <a:lnTo>
                  <a:pt x="64" y="480"/>
                </a:lnTo>
                <a:lnTo>
                  <a:pt x="100" y="480"/>
                </a:lnTo>
                <a:lnTo>
                  <a:pt x="104" y="416"/>
                </a:lnTo>
                <a:lnTo>
                  <a:pt x="108" y="346"/>
                </a:lnTo>
                <a:lnTo>
                  <a:pt x="106" y="266"/>
                </a:lnTo>
                <a:lnTo>
                  <a:pt x="104" y="224"/>
                </a:lnTo>
                <a:lnTo>
                  <a:pt x="100" y="182"/>
                </a:lnTo>
                <a:lnTo>
                  <a:pt x="94" y="142"/>
                </a:lnTo>
                <a:lnTo>
                  <a:pt x="86" y="104"/>
                </a:lnTo>
                <a:lnTo>
                  <a:pt x="76" y="70"/>
                </a:lnTo>
                <a:lnTo>
                  <a:pt x="70" y="54"/>
                </a:lnTo>
                <a:lnTo>
                  <a:pt x="62" y="40"/>
                </a:lnTo>
                <a:lnTo>
                  <a:pt x="54" y="26"/>
                </a:lnTo>
                <a:lnTo>
                  <a:pt x="46" y="16"/>
                </a:lnTo>
                <a:lnTo>
                  <a:pt x="36" y="6"/>
                </a:lnTo>
                <a:lnTo>
                  <a:pt x="26" y="0"/>
                </a:lnTo>
                <a:close/>
              </a:path>
            </a:pathLst>
          </a:custGeom>
          <a:solidFill>
            <a:srgbClr val="BD88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6" name="Freeform 53"/>
          <p:cNvSpPr>
            <a:spLocks/>
          </p:cNvSpPr>
          <p:nvPr/>
        </p:nvSpPr>
        <p:spPr bwMode="auto">
          <a:xfrm>
            <a:off x="3659188" y="1416050"/>
            <a:ext cx="652462" cy="998538"/>
          </a:xfrm>
          <a:custGeom>
            <a:avLst/>
            <a:gdLst>
              <a:gd name="T0" fmla="*/ 371146141 w 380"/>
              <a:gd name="T1" fmla="*/ 0 h 582"/>
              <a:gd name="T2" fmla="*/ 247430760 w 380"/>
              <a:gd name="T3" fmla="*/ 41207707 h 582"/>
              <a:gd name="T4" fmla="*/ 147279560 w 380"/>
              <a:gd name="T5" fmla="*/ 105961696 h 582"/>
              <a:gd name="T6" fmla="*/ 76585303 w 380"/>
              <a:gd name="T7" fmla="*/ 170713968 h 582"/>
              <a:gd name="T8" fmla="*/ 29455225 w 380"/>
              <a:gd name="T9" fmla="*/ 253129383 h 582"/>
              <a:gd name="T10" fmla="*/ 0 w 380"/>
              <a:gd name="T11" fmla="*/ 359089363 h 582"/>
              <a:gd name="T12" fmla="*/ 0 w 380"/>
              <a:gd name="T13" fmla="*/ 423843351 h 582"/>
              <a:gd name="T14" fmla="*/ 35347987 w 380"/>
              <a:gd name="T15" fmla="*/ 523918477 h 582"/>
              <a:gd name="T16" fmla="*/ 82476348 w 380"/>
              <a:gd name="T17" fmla="*/ 606332176 h 582"/>
              <a:gd name="T18" fmla="*/ 129606425 w 380"/>
              <a:gd name="T19" fmla="*/ 653426453 h 582"/>
              <a:gd name="T20" fmla="*/ 188518593 w 380"/>
              <a:gd name="T21" fmla="*/ 682859305 h 582"/>
              <a:gd name="T22" fmla="*/ 259212851 w 380"/>
              <a:gd name="T23" fmla="*/ 688745875 h 582"/>
              <a:gd name="T24" fmla="*/ 300451883 w 380"/>
              <a:gd name="T25" fmla="*/ 676972734 h 582"/>
              <a:gd name="T26" fmla="*/ 300451883 w 380"/>
              <a:gd name="T27" fmla="*/ 741726723 h 582"/>
              <a:gd name="T28" fmla="*/ 312233973 w 380"/>
              <a:gd name="T29" fmla="*/ 794707570 h 582"/>
              <a:gd name="T30" fmla="*/ 341689198 w 380"/>
              <a:gd name="T31" fmla="*/ 835913562 h 582"/>
              <a:gd name="T32" fmla="*/ 353471289 w 380"/>
              <a:gd name="T33" fmla="*/ 835913562 h 582"/>
              <a:gd name="T34" fmla="*/ 400601366 w 380"/>
              <a:gd name="T35" fmla="*/ 865348129 h 582"/>
              <a:gd name="T36" fmla="*/ 418274501 w 380"/>
              <a:gd name="T37" fmla="*/ 906554121 h 582"/>
              <a:gd name="T38" fmla="*/ 424165546 w 380"/>
              <a:gd name="T39" fmla="*/ 935988688 h 582"/>
              <a:gd name="T40" fmla="*/ 412383456 w 380"/>
              <a:gd name="T41" fmla="*/ 1041948667 h 582"/>
              <a:gd name="T42" fmla="*/ 424165546 w 380"/>
              <a:gd name="T43" fmla="*/ 1077269805 h 582"/>
              <a:gd name="T44" fmla="*/ 377037186 w 380"/>
              <a:gd name="T45" fmla="*/ 1112589226 h 582"/>
              <a:gd name="T46" fmla="*/ 300451883 w 380"/>
              <a:gd name="T47" fmla="*/ 1206777781 h 582"/>
              <a:gd name="T48" fmla="*/ 265103896 w 380"/>
              <a:gd name="T49" fmla="*/ 1271531770 h 582"/>
              <a:gd name="T50" fmla="*/ 253321806 w 380"/>
              <a:gd name="T51" fmla="*/ 1353945469 h 582"/>
              <a:gd name="T52" fmla="*/ 259212851 w 380"/>
              <a:gd name="T53" fmla="*/ 1442245738 h 582"/>
              <a:gd name="T54" fmla="*/ 300451883 w 380"/>
              <a:gd name="T55" fmla="*/ 1542320863 h 582"/>
              <a:gd name="T56" fmla="*/ 318125018 w 380"/>
              <a:gd name="T57" fmla="*/ 1559980574 h 582"/>
              <a:gd name="T58" fmla="*/ 388819276 w 380"/>
              <a:gd name="T59" fmla="*/ 1624734562 h 582"/>
              <a:gd name="T60" fmla="*/ 465404579 w 380"/>
              <a:gd name="T61" fmla="*/ 1671827124 h 582"/>
              <a:gd name="T62" fmla="*/ 559664734 w 380"/>
              <a:gd name="T63" fmla="*/ 1707148261 h 582"/>
              <a:gd name="T64" fmla="*/ 677487352 w 380"/>
              <a:gd name="T65" fmla="*/ 1713034832 h 582"/>
              <a:gd name="T66" fmla="*/ 807093777 w 380"/>
              <a:gd name="T67" fmla="*/ 1671827124 h 582"/>
              <a:gd name="T68" fmla="*/ 954373337 w 380"/>
              <a:gd name="T69" fmla="*/ 1577640285 h 582"/>
              <a:gd name="T70" fmla="*/ 1030960357 w 380"/>
              <a:gd name="T71" fmla="*/ 1501113156 h 582"/>
              <a:gd name="T72" fmla="*/ 1060415583 w 380"/>
              <a:gd name="T73" fmla="*/ 1442245738 h 582"/>
              <a:gd name="T74" fmla="*/ 1101654615 w 380"/>
              <a:gd name="T75" fmla="*/ 1324510902 h 582"/>
              <a:gd name="T76" fmla="*/ 1119327750 w 380"/>
              <a:gd name="T77" fmla="*/ 1206777781 h 582"/>
              <a:gd name="T78" fmla="*/ 1113436705 w 380"/>
              <a:gd name="T79" fmla="*/ 1071383234 h 582"/>
              <a:gd name="T80" fmla="*/ 1089872525 w 380"/>
              <a:gd name="T81" fmla="*/ 906554121 h 582"/>
              <a:gd name="T82" fmla="*/ 1019176550 w 380"/>
              <a:gd name="T83" fmla="*/ 724067012 h 582"/>
              <a:gd name="T84" fmla="*/ 972048190 w 380"/>
              <a:gd name="T85" fmla="*/ 623991886 h 582"/>
              <a:gd name="T86" fmla="*/ 889571842 w 380"/>
              <a:gd name="T87" fmla="*/ 423843351 h 582"/>
              <a:gd name="T88" fmla="*/ 783529597 w 380"/>
              <a:gd name="T89" fmla="*/ 247242813 h 582"/>
              <a:gd name="T90" fmla="*/ 689269442 w 380"/>
              <a:gd name="T91" fmla="*/ 135394547 h 582"/>
              <a:gd name="T92" fmla="*/ 571446824 w 380"/>
              <a:gd name="T93" fmla="*/ 52980848 h 582"/>
              <a:gd name="T94" fmla="*/ 441840398 w 380"/>
              <a:gd name="T95" fmla="*/ 0 h 582"/>
              <a:gd name="T96" fmla="*/ 371146141 w 380"/>
              <a:gd name="T97" fmla="*/ 0 h 582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380"/>
              <a:gd name="T148" fmla="*/ 0 h 582"/>
              <a:gd name="T149" fmla="*/ 380 w 380"/>
              <a:gd name="T150" fmla="*/ 582 h 582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380" h="582">
                <a:moveTo>
                  <a:pt x="126" y="0"/>
                </a:moveTo>
                <a:lnTo>
                  <a:pt x="126" y="0"/>
                </a:lnTo>
                <a:lnTo>
                  <a:pt x="106" y="6"/>
                </a:lnTo>
                <a:lnTo>
                  <a:pt x="84" y="14"/>
                </a:lnTo>
                <a:lnTo>
                  <a:pt x="62" y="26"/>
                </a:lnTo>
                <a:lnTo>
                  <a:pt x="50" y="36"/>
                </a:lnTo>
                <a:lnTo>
                  <a:pt x="38" y="46"/>
                </a:lnTo>
                <a:lnTo>
                  <a:pt x="26" y="58"/>
                </a:lnTo>
                <a:lnTo>
                  <a:pt x="18" y="70"/>
                </a:lnTo>
                <a:lnTo>
                  <a:pt x="10" y="86"/>
                </a:lnTo>
                <a:lnTo>
                  <a:pt x="4" y="104"/>
                </a:lnTo>
                <a:lnTo>
                  <a:pt x="0" y="122"/>
                </a:lnTo>
                <a:lnTo>
                  <a:pt x="0" y="144"/>
                </a:lnTo>
                <a:lnTo>
                  <a:pt x="4" y="160"/>
                </a:lnTo>
                <a:lnTo>
                  <a:pt x="12" y="178"/>
                </a:lnTo>
                <a:lnTo>
                  <a:pt x="22" y="198"/>
                </a:lnTo>
                <a:lnTo>
                  <a:pt x="28" y="206"/>
                </a:lnTo>
                <a:lnTo>
                  <a:pt x="36" y="214"/>
                </a:lnTo>
                <a:lnTo>
                  <a:pt x="44" y="222"/>
                </a:lnTo>
                <a:lnTo>
                  <a:pt x="54" y="228"/>
                </a:lnTo>
                <a:lnTo>
                  <a:pt x="64" y="232"/>
                </a:lnTo>
                <a:lnTo>
                  <a:pt x="76" y="234"/>
                </a:lnTo>
                <a:lnTo>
                  <a:pt x="88" y="234"/>
                </a:lnTo>
                <a:lnTo>
                  <a:pt x="102" y="230"/>
                </a:lnTo>
                <a:lnTo>
                  <a:pt x="102" y="236"/>
                </a:lnTo>
                <a:lnTo>
                  <a:pt x="102" y="252"/>
                </a:lnTo>
                <a:lnTo>
                  <a:pt x="102" y="260"/>
                </a:lnTo>
                <a:lnTo>
                  <a:pt x="106" y="270"/>
                </a:lnTo>
                <a:lnTo>
                  <a:pt x="110" y="278"/>
                </a:lnTo>
                <a:lnTo>
                  <a:pt x="116" y="284"/>
                </a:lnTo>
                <a:lnTo>
                  <a:pt x="120" y="284"/>
                </a:lnTo>
                <a:lnTo>
                  <a:pt x="130" y="290"/>
                </a:lnTo>
                <a:lnTo>
                  <a:pt x="136" y="294"/>
                </a:lnTo>
                <a:lnTo>
                  <a:pt x="140" y="300"/>
                </a:lnTo>
                <a:lnTo>
                  <a:pt x="142" y="308"/>
                </a:lnTo>
                <a:lnTo>
                  <a:pt x="144" y="318"/>
                </a:lnTo>
                <a:lnTo>
                  <a:pt x="140" y="340"/>
                </a:lnTo>
                <a:lnTo>
                  <a:pt x="140" y="354"/>
                </a:lnTo>
                <a:lnTo>
                  <a:pt x="142" y="362"/>
                </a:lnTo>
                <a:lnTo>
                  <a:pt x="144" y="366"/>
                </a:lnTo>
                <a:lnTo>
                  <a:pt x="128" y="378"/>
                </a:lnTo>
                <a:lnTo>
                  <a:pt x="116" y="390"/>
                </a:lnTo>
                <a:lnTo>
                  <a:pt x="102" y="410"/>
                </a:lnTo>
                <a:lnTo>
                  <a:pt x="96" y="420"/>
                </a:lnTo>
                <a:lnTo>
                  <a:pt x="90" y="432"/>
                </a:lnTo>
                <a:lnTo>
                  <a:pt x="88" y="446"/>
                </a:lnTo>
                <a:lnTo>
                  <a:pt x="86" y="460"/>
                </a:lnTo>
                <a:lnTo>
                  <a:pt x="86" y="474"/>
                </a:lnTo>
                <a:lnTo>
                  <a:pt x="88" y="490"/>
                </a:lnTo>
                <a:lnTo>
                  <a:pt x="94" y="506"/>
                </a:lnTo>
                <a:lnTo>
                  <a:pt x="102" y="524"/>
                </a:lnTo>
                <a:lnTo>
                  <a:pt x="108" y="530"/>
                </a:lnTo>
                <a:lnTo>
                  <a:pt x="122" y="544"/>
                </a:lnTo>
                <a:lnTo>
                  <a:pt x="132" y="552"/>
                </a:lnTo>
                <a:lnTo>
                  <a:pt x="144" y="560"/>
                </a:lnTo>
                <a:lnTo>
                  <a:pt x="158" y="568"/>
                </a:lnTo>
                <a:lnTo>
                  <a:pt x="172" y="574"/>
                </a:lnTo>
                <a:lnTo>
                  <a:pt x="190" y="580"/>
                </a:lnTo>
                <a:lnTo>
                  <a:pt x="208" y="582"/>
                </a:lnTo>
                <a:lnTo>
                  <a:pt x="230" y="582"/>
                </a:lnTo>
                <a:lnTo>
                  <a:pt x="252" y="578"/>
                </a:lnTo>
                <a:lnTo>
                  <a:pt x="274" y="568"/>
                </a:lnTo>
                <a:lnTo>
                  <a:pt x="298" y="556"/>
                </a:lnTo>
                <a:lnTo>
                  <a:pt x="324" y="536"/>
                </a:lnTo>
                <a:lnTo>
                  <a:pt x="350" y="510"/>
                </a:lnTo>
                <a:lnTo>
                  <a:pt x="354" y="506"/>
                </a:lnTo>
                <a:lnTo>
                  <a:pt x="360" y="490"/>
                </a:lnTo>
                <a:lnTo>
                  <a:pt x="370" y="466"/>
                </a:lnTo>
                <a:lnTo>
                  <a:pt x="374" y="450"/>
                </a:lnTo>
                <a:lnTo>
                  <a:pt x="378" y="430"/>
                </a:lnTo>
                <a:lnTo>
                  <a:pt x="380" y="410"/>
                </a:lnTo>
                <a:lnTo>
                  <a:pt x="380" y="388"/>
                </a:lnTo>
                <a:lnTo>
                  <a:pt x="378" y="364"/>
                </a:lnTo>
                <a:lnTo>
                  <a:pt x="376" y="336"/>
                </a:lnTo>
                <a:lnTo>
                  <a:pt x="370" y="308"/>
                </a:lnTo>
                <a:lnTo>
                  <a:pt x="360" y="278"/>
                </a:lnTo>
                <a:lnTo>
                  <a:pt x="346" y="246"/>
                </a:lnTo>
                <a:lnTo>
                  <a:pt x="330" y="212"/>
                </a:lnTo>
                <a:lnTo>
                  <a:pt x="318" y="178"/>
                </a:lnTo>
                <a:lnTo>
                  <a:pt x="302" y="144"/>
                </a:lnTo>
                <a:lnTo>
                  <a:pt x="278" y="104"/>
                </a:lnTo>
                <a:lnTo>
                  <a:pt x="266" y="84"/>
                </a:lnTo>
                <a:lnTo>
                  <a:pt x="250" y="64"/>
                </a:lnTo>
                <a:lnTo>
                  <a:pt x="234" y="46"/>
                </a:lnTo>
                <a:lnTo>
                  <a:pt x="214" y="30"/>
                </a:lnTo>
                <a:lnTo>
                  <a:pt x="194" y="18"/>
                </a:lnTo>
                <a:lnTo>
                  <a:pt x="174" y="8"/>
                </a:lnTo>
                <a:lnTo>
                  <a:pt x="150" y="0"/>
                </a:lnTo>
                <a:lnTo>
                  <a:pt x="138" y="0"/>
                </a:lnTo>
                <a:lnTo>
                  <a:pt x="126" y="0"/>
                </a:lnTo>
                <a:close/>
              </a:path>
            </a:pathLst>
          </a:custGeom>
          <a:solidFill>
            <a:srgbClr val="7028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" name="Freeform 54"/>
          <p:cNvSpPr>
            <a:spLocks/>
          </p:cNvSpPr>
          <p:nvPr/>
        </p:nvSpPr>
        <p:spPr bwMode="auto">
          <a:xfrm>
            <a:off x="3694113" y="1903413"/>
            <a:ext cx="209550" cy="895350"/>
          </a:xfrm>
          <a:custGeom>
            <a:avLst/>
            <a:gdLst>
              <a:gd name="T0" fmla="*/ 282878759 w 122"/>
              <a:gd name="T1" fmla="*/ 0 h 522"/>
              <a:gd name="T2" fmla="*/ 282878759 w 122"/>
              <a:gd name="T3" fmla="*/ 0 h 522"/>
              <a:gd name="T4" fmla="*/ 271092430 w 122"/>
              <a:gd name="T5" fmla="*/ 5884954 h 522"/>
              <a:gd name="T6" fmla="*/ 235731727 w 122"/>
              <a:gd name="T7" fmla="*/ 35311438 h 522"/>
              <a:gd name="T8" fmla="*/ 182693248 w 122"/>
              <a:gd name="T9" fmla="*/ 94160975 h 522"/>
              <a:gd name="T10" fmla="*/ 159118873 w 122"/>
              <a:gd name="T11" fmla="*/ 135357366 h 522"/>
              <a:gd name="T12" fmla="*/ 129653051 w 122"/>
              <a:gd name="T13" fmla="*/ 182438711 h 522"/>
              <a:gd name="T14" fmla="*/ 100185511 w 122"/>
              <a:gd name="T15" fmla="*/ 241289964 h 522"/>
              <a:gd name="T16" fmla="*/ 76612854 w 122"/>
              <a:gd name="T17" fmla="*/ 311911124 h 522"/>
              <a:gd name="T18" fmla="*/ 53040197 w 122"/>
              <a:gd name="T19" fmla="*/ 388417238 h 522"/>
              <a:gd name="T20" fmla="*/ 29465822 w 122"/>
              <a:gd name="T21" fmla="*/ 476693259 h 522"/>
              <a:gd name="T22" fmla="*/ 17679493 w 122"/>
              <a:gd name="T23" fmla="*/ 576740903 h 522"/>
              <a:gd name="T24" fmla="*/ 5893164 w 122"/>
              <a:gd name="T25" fmla="*/ 688556739 h 522"/>
              <a:gd name="T26" fmla="*/ 0 w 122"/>
              <a:gd name="T27" fmla="*/ 818029152 h 522"/>
              <a:gd name="T28" fmla="*/ 5893164 w 122"/>
              <a:gd name="T29" fmla="*/ 953386518 h 522"/>
              <a:gd name="T30" fmla="*/ 5893164 w 122"/>
              <a:gd name="T31" fmla="*/ 953386518 h 522"/>
              <a:gd name="T32" fmla="*/ 23572657 w 122"/>
              <a:gd name="T33" fmla="*/ 1235872874 h 522"/>
              <a:gd name="T34" fmla="*/ 35358986 w 122"/>
              <a:gd name="T35" fmla="*/ 1430079778 h 522"/>
              <a:gd name="T36" fmla="*/ 41253868 w 122"/>
              <a:gd name="T37" fmla="*/ 1536012375 h 522"/>
              <a:gd name="T38" fmla="*/ 141439380 w 122"/>
              <a:gd name="T39" fmla="*/ 1536012375 h 522"/>
              <a:gd name="T40" fmla="*/ 141439380 w 122"/>
              <a:gd name="T41" fmla="*/ 1536012375 h 522"/>
              <a:gd name="T42" fmla="*/ 135546215 w 122"/>
              <a:gd name="T43" fmla="*/ 1294722411 h 522"/>
              <a:gd name="T44" fmla="*/ 123759886 w 122"/>
              <a:gd name="T45" fmla="*/ 1088743885 h 522"/>
              <a:gd name="T46" fmla="*/ 111973558 w 122"/>
              <a:gd name="T47" fmla="*/ 906306889 h 522"/>
              <a:gd name="T48" fmla="*/ 111973558 w 122"/>
              <a:gd name="T49" fmla="*/ 906306889 h 522"/>
              <a:gd name="T50" fmla="*/ 123759886 w 122"/>
              <a:gd name="T51" fmla="*/ 759177899 h 522"/>
              <a:gd name="T52" fmla="*/ 147332544 w 122"/>
              <a:gd name="T53" fmla="*/ 635592156 h 522"/>
              <a:gd name="T54" fmla="*/ 159118873 w 122"/>
              <a:gd name="T55" fmla="*/ 582625857 h 522"/>
              <a:gd name="T56" fmla="*/ 170905201 w 122"/>
              <a:gd name="T57" fmla="*/ 535544512 h 522"/>
              <a:gd name="T58" fmla="*/ 170905201 w 122"/>
              <a:gd name="T59" fmla="*/ 535544512 h 522"/>
              <a:gd name="T60" fmla="*/ 182693248 w 122"/>
              <a:gd name="T61" fmla="*/ 500233074 h 522"/>
              <a:gd name="T62" fmla="*/ 212159069 w 122"/>
              <a:gd name="T63" fmla="*/ 417842007 h 522"/>
              <a:gd name="T64" fmla="*/ 241624891 w 122"/>
              <a:gd name="T65" fmla="*/ 364875708 h 522"/>
              <a:gd name="T66" fmla="*/ 271092430 w 122"/>
              <a:gd name="T67" fmla="*/ 317796078 h 522"/>
              <a:gd name="T68" fmla="*/ 312344581 w 122"/>
              <a:gd name="T69" fmla="*/ 276599686 h 522"/>
              <a:gd name="T70" fmla="*/ 335918956 w 122"/>
              <a:gd name="T71" fmla="*/ 258944825 h 522"/>
              <a:gd name="T72" fmla="*/ 359491613 w 122"/>
              <a:gd name="T73" fmla="*/ 241289964 h 522"/>
              <a:gd name="T74" fmla="*/ 359491613 w 122"/>
              <a:gd name="T75" fmla="*/ 241289964 h 522"/>
              <a:gd name="T76" fmla="*/ 359491613 w 122"/>
              <a:gd name="T77" fmla="*/ 194208619 h 522"/>
              <a:gd name="T78" fmla="*/ 359491613 w 122"/>
              <a:gd name="T79" fmla="*/ 94160975 h 522"/>
              <a:gd name="T80" fmla="*/ 359491613 w 122"/>
              <a:gd name="T81" fmla="*/ 94160975 h 522"/>
              <a:gd name="T82" fmla="*/ 359491613 w 122"/>
              <a:gd name="T83" fmla="*/ 88276021 h 522"/>
              <a:gd name="T84" fmla="*/ 353598449 w 122"/>
              <a:gd name="T85" fmla="*/ 58851253 h 522"/>
              <a:gd name="T86" fmla="*/ 347705284 w 122"/>
              <a:gd name="T87" fmla="*/ 47081345 h 522"/>
              <a:gd name="T88" fmla="*/ 330025791 w 122"/>
              <a:gd name="T89" fmla="*/ 29424769 h 522"/>
              <a:gd name="T90" fmla="*/ 312344581 w 122"/>
              <a:gd name="T91" fmla="*/ 11769907 h 522"/>
              <a:gd name="T92" fmla="*/ 282878759 w 122"/>
              <a:gd name="T93" fmla="*/ 0 h 522"/>
              <a:gd name="T94" fmla="*/ 282878759 w 122"/>
              <a:gd name="T95" fmla="*/ 0 h 522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22"/>
              <a:gd name="T145" fmla="*/ 0 h 522"/>
              <a:gd name="T146" fmla="*/ 122 w 122"/>
              <a:gd name="T147" fmla="*/ 522 h 522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22" h="522">
                <a:moveTo>
                  <a:pt x="96" y="0"/>
                </a:moveTo>
                <a:lnTo>
                  <a:pt x="96" y="0"/>
                </a:lnTo>
                <a:lnTo>
                  <a:pt x="92" y="2"/>
                </a:lnTo>
                <a:lnTo>
                  <a:pt x="80" y="12"/>
                </a:lnTo>
                <a:lnTo>
                  <a:pt x="62" y="32"/>
                </a:lnTo>
                <a:lnTo>
                  <a:pt x="54" y="46"/>
                </a:lnTo>
                <a:lnTo>
                  <a:pt x="44" y="62"/>
                </a:lnTo>
                <a:lnTo>
                  <a:pt x="34" y="82"/>
                </a:lnTo>
                <a:lnTo>
                  <a:pt x="26" y="106"/>
                </a:lnTo>
                <a:lnTo>
                  <a:pt x="18" y="132"/>
                </a:lnTo>
                <a:lnTo>
                  <a:pt x="10" y="162"/>
                </a:lnTo>
                <a:lnTo>
                  <a:pt x="6" y="196"/>
                </a:lnTo>
                <a:lnTo>
                  <a:pt x="2" y="234"/>
                </a:lnTo>
                <a:lnTo>
                  <a:pt x="0" y="278"/>
                </a:lnTo>
                <a:lnTo>
                  <a:pt x="2" y="324"/>
                </a:lnTo>
                <a:lnTo>
                  <a:pt x="8" y="420"/>
                </a:lnTo>
                <a:lnTo>
                  <a:pt x="12" y="486"/>
                </a:lnTo>
                <a:lnTo>
                  <a:pt x="14" y="522"/>
                </a:lnTo>
                <a:lnTo>
                  <a:pt x="48" y="522"/>
                </a:lnTo>
                <a:lnTo>
                  <a:pt x="46" y="440"/>
                </a:lnTo>
                <a:lnTo>
                  <a:pt x="42" y="370"/>
                </a:lnTo>
                <a:lnTo>
                  <a:pt x="38" y="308"/>
                </a:lnTo>
                <a:lnTo>
                  <a:pt x="42" y="258"/>
                </a:lnTo>
                <a:lnTo>
                  <a:pt x="50" y="216"/>
                </a:lnTo>
                <a:lnTo>
                  <a:pt x="54" y="198"/>
                </a:lnTo>
                <a:lnTo>
                  <a:pt x="58" y="182"/>
                </a:lnTo>
                <a:lnTo>
                  <a:pt x="62" y="170"/>
                </a:lnTo>
                <a:lnTo>
                  <a:pt x="72" y="142"/>
                </a:lnTo>
                <a:lnTo>
                  <a:pt x="82" y="124"/>
                </a:lnTo>
                <a:lnTo>
                  <a:pt x="92" y="108"/>
                </a:lnTo>
                <a:lnTo>
                  <a:pt x="106" y="94"/>
                </a:lnTo>
                <a:lnTo>
                  <a:pt x="114" y="88"/>
                </a:lnTo>
                <a:lnTo>
                  <a:pt x="122" y="82"/>
                </a:lnTo>
                <a:lnTo>
                  <a:pt x="122" y="66"/>
                </a:lnTo>
                <a:lnTo>
                  <a:pt x="122" y="32"/>
                </a:lnTo>
                <a:lnTo>
                  <a:pt x="122" y="30"/>
                </a:lnTo>
                <a:lnTo>
                  <a:pt x="120" y="20"/>
                </a:lnTo>
                <a:lnTo>
                  <a:pt x="118" y="16"/>
                </a:lnTo>
                <a:lnTo>
                  <a:pt x="112" y="10"/>
                </a:lnTo>
                <a:lnTo>
                  <a:pt x="106" y="4"/>
                </a:lnTo>
                <a:lnTo>
                  <a:pt x="96" y="0"/>
                </a:lnTo>
                <a:close/>
              </a:path>
            </a:pathLst>
          </a:custGeom>
          <a:solidFill>
            <a:srgbClr val="BD88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" name="Freeform 55"/>
          <p:cNvSpPr>
            <a:spLocks/>
          </p:cNvSpPr>
          <p:nvPr/>
        </p:nvSpPr>
        <p:spPr bwMode="auto">
          <a:xfrm>
            <a:off x="6899275" y="1360488"/>
            <a:ext cx="1539875" cy="989012"/>
          </a:xfrm>
          <a:custGeom>
            <a:avLst/>
            <a:gdLst>
              <a:gd name="T0" fmla="*/ 1276734712 w 898"/>
              <a:gd name="T1" fmla="*/ 129608649 h 576"/>
              <a:gd name="T2" fmla="*/ 941371201 w 898"/>
              <a:gd name="T3" fmla="*/ 29455731 h 576"/>
              <a:gd name="T4" fmla="*/ 682493863 w 898"/>
              <a:gd name="T5" fmla="*/ 0 h 576"/>
              <a:gd name="T6" fmla="*/ 429499946 w 898"/>
              <a:gd name="T7" fmla="*/ 29455731 h 576"/>
              <a:gd name="T8" fmla="*/ 329480092 w 898"/>
              <a:gd name="T9" fmla="*/ 64804324 h 576"/>
              <a:gd name="T10" fmla="*/ 211808263 w 898"/>
              <a:gd name="T11" fmla="*/ 141390941 h 576"/>
              <a:gd name="T12" fmla="*/ 105904989 w 898"/>
              <a:gd name="T13" fmla="*/ 282781882 h 576"/>
              <a:gd name="T14" fmla="*/ 23533680 w 898"/>
              <a:gd name="T15" fmla="*/ 518434596 h 576"/>
              <a:gd name="T16" fmla="*/ 5883420 w 898"/>
              <a:gd name="T17" fmla="*/ 877803095 h 576"/>
              <a:gd name="T18" fmla="*/ 17650260 w 898"/>
              <a:gd name="T19" fmla="*/ 1101671799 h 576"/>
              <a:gd name="T20" fmla="*/ 23533680 w 898"/>
              <a:gd name="T21" fmla="*/ 1472824308 h 576"/>
              <a:gd name="T22" fmla="*/ 58835914 w 898"/>
              <a:gd name="T23" fmla="*/ 1596541811 h 576"/>
              <a:gd name="T24" fmla="*/ 117671829 w 898"/>
              <a:gd name="T25" fmla="*/ 1655453272 h 576"/>
              <a:gd name="T26" fmla="*/ 217691683 w 898"/>
              <a:gd name="T27" fmla="*/ 1696693012 h 576"/>
              <a:gd name="T28" fmla="*/ 335363512 w 898"/>
              <a:gd name="T29" fmla="*/ 1679019573 h 576"/>
              <a:gd name="T30" fmla="*/ 447151921 w 898"/>
              <a:gd name="T31" fmla="*/ 1667237281 h 576"/>
              <a:gd name="T32" fmla="*/ 576590589 w 898"/>
              <a:gd name="T33" fmla="*/ 1602432957 h 576"/>
              <a:gd name="T34" fmla="*/ 676610443 w 898"/>
              <a:gd name="T35" fmla="*/ 1567084363 h 576"/>
              <a:gd name="T36" fmla="*/ 800165692 w 898"/>
              <a:gd name="T37" fmla="*/ 1490497746 h 576"/>
              <a:gd name="T38" fmla="*/ 894302126 w 898"/>
              <a:gd name="T39" fmla="*/ 1437475714 h 576"/>
              <a:gd name="T40" fmla="*/ 994323695 w 898"/>
              <a:gd name="T41" fmla="*/ 1372671389 h 576"/>
              <a:gd name="T42" fmla="*/ 1117878944 w 898"/>
              <a:gd name="T43" fmla="*/ 1272520188 h 576"/>
              <a:gd name="T44" fmla="*/ 1300268392 w 898"/>
              <a:gd name="T45" fmla="*/ 1172367270 h 576"/>
              <a:gd name="T46" fmla="*/ 1359104307 w 898"/>
              <a:gd name="T47" fmla="*/ 1160584978 h 576"/>
              <a:gd name="T48" fmla="*/ 1470892715 w 898"/>
              <a:gd name="T49" fmla="*/ 1119345238 h 576"/>
              <a:gd name="T50" fmla="*/ 1588562829 w 898"/>
              <a:gd name="T51" fmla="*/ 1013302890 h 576"/>
              <a:gd name="T52" fmla="*/ 1700351238 w 898"/>
              <a:gd name="T53" fmla="*/ 1001520598 h 576"/>
              <a:gd name="T54" fmla="*/ 1870975562 w 898"/>
              <a:gd name="T55" fmla="*/ 930825127 h 576"/>
              <a:gd name="T56" fmla="*/ 1959228576 w 898"/>
              <a:gd name="T57" fmla="*/ 848347364 h 576"/>
              <a:gd name="T58" fmla="*/ 1994529095 w 898"/>
              <a:gd name="T59" fmla="*/ 771759031 h 576"/>
              <a:gd name="T60" fmla="*/ 2012181070 w 898"/>
              <a:gd name="T61" fmla="*/ 706954706 h 576"/>
              <a:gd name="T62" fmla="*/ 2118084344 w 898"/>
              <a:gd name="T63" fmla="*/ 636259236 h 576"/>
              <a:gd name="T64" fmla="*/ 2147483646 w 898"/>
              <a:gd name="T65" fmla="*/ 624476943 h 576"/>
              <a:gd name="T66" fmla="*/ 2147483646 w 898"/>
              <a:gd name="T67" fmla="*/ 618585797 h 576"/>
              <a:gd name="T68" fmla="*/ 2147483646 w 898"/>
              <a:gd name="T69" fmla="*/ 636259236 h 576"/>
              <a:gd name="T70" fmla="*/ 2147483646 w 898"/>
              <a:gd name="T71" fmla="*/ 600912359 h 576"/>
              <a:gd name="T72" fmla="*/ 2147483646 w 898"/>
              <a:gd name="T73" fmla="*/ 553781473 h 576"/>
              <a:gd name="T74" fmla="*/ 2147483646 w 898"/>
              <a:gd name="T75" fmla="*/ 483086002 h 576"/>
              <a:gd name="T76" fmla="*/ 2147483646 w 898"/>
              <a:gd name="T77" fmla="*/ 424172824 h 576"/>
              <a:gd name="T78" fmla="*/ 2147483646 w 898"/>
              <a:gd name="T79" fmla="*/ 318130476 h 576"/>
              <a:gd name="T80" fmla="*/ 2065131850 w 898"/>
              <a:gd name="T81" fmla="*/ 253326152 h 576"/>
              <a:gd name="T82" fmla="*/ 1829789907 w 898"/>
              <a:gd name="T83" fmla="*/ 235650996 h 576"/>
              <a:gd name="T84" fmla="*/ 1600331384 w 898"/>
              <a:gd name="T85" fmla="*/ 206195266 h 576"/>
              <a:gd name="T86" fmla="*/ 1382637986 w 898"/>
              <a:gd name="T87" fmla="*/ 170848389 h 57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898"/>
              <a:gd name="T133" fmla="*/ 0 h 576"/>
              <a:gd name="T134" fmla="*/ 898 w 898"/>
              <a:gd name="T135" fmla="*/ 576 h 57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898" h="576">
                <a:moveTo>
                  <a:pt x="470" y="58"/>
                </a:moveTo>
                <a:lnTo>
                  <a:pt x="470" y="58"/>
                </a:lnTo>
                <a:lnTo>
                  <a:pt x="434" y="44"/>
                </a:lnTo>
                <a:lnTo>
                  <a:pt x="396" y="30"/>
                </a:lnTo>
                <a:lnTo>
                  <a:pt x="346" y="16"/>
                </a:lnTo>
                <a:lnTo>
                  <a:pt x="320" y="10"/>
                </a:lnTo>
                <a:lnTo>
                  <a:pt x="292" y="4"/>
                </a:lnTo>
                <a:lnTo>
                  <a:pt x="262" y="2"/>
                </a:lnTo>
                <a:lnTo>
                  <a:pt x="232" y="0"/>
                </a:lnTo>
                <a:lnTo>
                  <a:pt x="204" y="0"/>
                </a:lnTo>
                <a:lnTo>
                  <a:pt x="174" y="4"/>
                </a:lnTo>
                <a:lnTo>
                  <a:pt x="146" y="10"/>
                </a:lnTo>
                <a:lnTo>
                  <a:pt x="118" y="18"/>
                </a:lnTo>
                <a:lnTo>
                  <a:pt x="112" y="22"/>
                </a:lnTo>
                <a:lnTo>
                  <a:pt x="94" y="30"/>
                </a:lnTo>
                <a:lnTo>
                  <a:pt x="84" y="38"/>
                </a:lnTo>
                <a:lnTo>
                  <a:pt x="72" y="48"/>
                </a:lnTo>
                <a:lnTo>
                  <a:pt x="60" y="62"/>
                </a:lnTo>
                <a:lnTo>
                  <a:pt x="48" y="76"/>
                </a:lnTo>
                <a:lnTo>
                  <a:pt x="36" y="96"/>
                </a:lnTo>
                <a:lnTo>
                  <a:pt x="24" y="120"/>
                </a:lnTo>
                <a:lnTo>
                  <a:pt x="14" y="146"/>
                </a:lnTo>
                <a:lnTo>
                  <a:pt x="8" y="176"/>
                </a:lnTo>
                <a:lnTo>
                  <a:pt x="2" y="212"/>
                </a:lnTo>
                <a:lnTo>
                  <a:pt x="0" y="252"/>
                </a:lnTo>
                <a:lnTo>
                  <a:pt x="2" y="298"/>
                </a:lnTo>
                <a:lnTo>
                  <a:pt x="8" y="348"/>
                </a:lnTo>
                <a:lnTo>
                  <a:pt x="6" y="374"/>
                </a:lnTo>
                <a:lnTo>
                  <a:pt x="4" y="434"/>
                </a:lnTo>
                <a:lnTo>
                  <a:pt x="6" y="468"/>
                </a:lnTo>
                <a:lnTo>
                  <a:pt x="8" y="500"/>
                </a:lnTo>
                <a:lnTo>
                  <a:pt x="12" y="526"/>
                </a:lnTo>
                <a:lnTo>
                  <a:pt x="16" y="536"/>
                </a:lnTo>
                <a:lnTo>
                  <a:pt x="20" y="542"/>
                </a:lnTo>
                <a:lnTo>
                  <a:pt x="26" y="548"/>
                </a:lnTo>
                <a:lnTo>
                  <a:pt x="40" y="562"/>
                </a:lnTo>
                <a:lnTo>
                  <a:pt x="50" y="568"/>
                </a:lnTo>
                <a:lnTo>
                  <a:pt x="62" y="574"/>
                </a:lnTo>
                <a:lnTo>
                  <a:pt x="74" y="576"/>
                </a:lnTo>
                <a:lnTo>
                  <a:pt x="88" y="576"/>
                </a:lnTo>
                <a:lnTo>
                  <a:pt x="114" y="570"/>
                </a:lnTo>
                <a:lnTo>
                  <a:pt x="136" y="568"/>
                </a:lnTo>
                <a:lnTo>
                  <a:pt x="152" y="566"/>
                </a:lnTo>
                <a:lnTo>
                  <a:pt x="168" y="560"/>
                </a:lnTo>
                <a:lnTo>
                  <a:pt x="182" y="554"/>
                </a:lnTo>
                <a:lnTo>
                  <a:pt x="196" y="544"/>
                </a:lnTo>
                <a:lnTo>
                  <a:pt x="206" y="542"/>
                </a:lnTo>
                <a:lnTo>
                  <a:pt x="230" y="532"/>
                </a:lnTo>
                <a:lnTo>
                  <a:pt x="256" y="520"/>
                </a:lnTo>
                <a:lnTo>
                  <a:pt x="266" y="514"/>
                </a:lnTo>
                <a:lnTo>
                  <a:pt x="272" y="506"/>
                </a:lnTo>
                <a:lnTo>
                  <a:pt x="290" y="496"/>
                </a:lnTo>
                <a:lnTo>
                  <a:pt x="304" y="488"/>
                </a:lnTo>
                <a:lnTo>
                  <a:pt x="314" y="484"/>
                </a:lnTo>
                <a:lnTo>
                  <a:pt x="338" y="466"/>
                </a:lnTo>
                <a:lnTo>
                  <a:pt x="360" y="450"/>
                </a:lnTo>
                <a:lnTo>
                  <a:pt x="380" y="432"/>
                </a:lnTo>
                <a:lnTo>
                  <a:pt x="408" y="414"/>
                </a:lnTo>
                <a:lnTo>
                  <a:pt x="432" y="402"/>
                </a:lnTo>
                <a:lnTo>
                  <a:pt x="442" y="398"/>
                </a:lnTo>
                <a:lnTo>
                  <a:pt x="450" y="396"/>
                </a:lnTo>
                <a:lnTo>
                  <a:pt x="462" y="394"/>
                </a:lnTo>
                <a:lnTo>
                  <a:pt x="472" y="392"/>
                </a:lnTo>
                <a:lnTo>
                  <a:pt x="486" y="388"/>
                </a:lnTo>
                <a:lnTo>
                  <a:pt x="500" y="380"/>
                </a:lnTo>
                <a:lnTo>
                  <a:pt x="514" y="372"/>
                </a:lnTo>
                <a:lnTo>
                  <a:pt x="528" y="360"/>
                </a:lnTo>
                <a:lnTo>
                  <a:pt x="540" y="344"/>
                </a:lnTo>
                <a:lnTo>
                  <a:pt x="558" y="342"/>
                </a:lnTo>
                <a:lnTo>
                  <a:pt x="578" y="340"/>
                </a:lnTo>
                <a:lnTo>
                  <a:pt x="600" y="332"/>
                </a:lnTo>
                <a:lnTo>
                  <a:pt x="624" y="322"/>
                </a:lnTo>
                <a:lnTo>
                  <a:pt x="636" y="316"/>
                </a:lnTo>
                <a:lnTo>
                  <a:pt x="646" y="308"/>
                </a:lnTo>
                <a:lnTo>
                  <a:pt x="656" y="298"/>
                </a:lnTo>
                <a:lnTo>
                  <a:pt x="666" y="288"/>
                </a:lnTo>
                <a:lnTo>
                  <a:pt x="672" y="276"/>
                </a:lnTo>
                <a:lnTo>
                  <a:pt x="678" y="262"/>
                </a:lnTo>
                <a:lnTo>
                  <a:pt x="678" y="256"/>
                </a:lnTo>
                <a:lnTo>
                  <a:pt x="680" y="248"/>
                </a:lnTo>
                <a:lnTo>
                  <a:pt x="684" y="240"/>
                </a:lnTo>
                <a:lnTo>
                  <a:pt x="690" y="230"/>
                </a:lnTo>
                <a:lnTo>
                  <a:pt x="702" y="222"/>
                </a:lnTo>
                <a:lnTo>
                  <a:pt x="720" y="216"/>
                </a:lnTo>
                <a:lnTo>
                  <a:pt x="744" y="214"/>
                </a:lnTo>
                <a:lnTo>
                  <a:pt x="760" y="212"/>
                </a:lnTo>
                <a:lnTo>
                  <a:pt x="798" y="210"/>
                </a:lnTo>
                <a:lnTo>
                  <a:pt x="820" y="208"/>
                </a:lnTo>
                <a:lnTo>
                  <a:pt x="840" y="210"/>
                </a:lnTo>
                <a:lnTo>
                  <a:pt x="858" y="212"/>
                </a:lnTo>
                <a:lnTo>
                  <a:pt x="872" y="216"/>
                </a:lnTo>
                <a:lnTo>
                  <a:pt x="882" y="214"/>
                </a:lnTo>
                <a:lnTo>
                  <a:pt x="888" y="210"/>
                </a:lnTo>
                <a:lnTo>
                  <a:pt x="894" y="204"/>
                </a:lnTo>
                <a:lnTo>
                  <a:pt x="896" y="200"/>
                </a:lnTo>
                <a:lnTo>
                  <a:pt x="898" y="194"/>
                </a:lnTo>
                <a:lnTo>
                  <a:pt x="896" y="188"/>
                </a:lnTo>
                <a:lnTo>
                  <a:pt x="894" y="182"/>
                </a:lnTo>
                <a:lnTo>
                  <a:pt x="890" y="174"/>
                </a:lnTo>
                <a:lnTo>
                  <a:pt x="882" y="164"/>
                </a:lnTo>
                <a:lnTo>
                  <a:pt x="872" y="154"/>
                </a:lnTo>
                <a:lnTo>
                  <a:pt x="860" y="144"/>
                </a:lnTo>
                <a:lnTo>
                  <a:pt x="840" y="132"/>
                </a:lnTo>
                <a:lnTo>
                  <a:pt x="816" y="120"/>
                </a:lnTo>
                <a:lnTo>
                  <a:pt x="786" y="108"/>
                </a:lnTo>
                <a:lnTo>
                  <a:pt x="746" y="96"/>
                </a:lnTo>
                <a:lnTo>
                  <a:pt x="724" y="90"/>
                </a:lnTo>
                <a:lnTo>
                  <a:pt x="702" y="86"/>
                </a:lnTo>
                <a:lnTo>
                  <a:pt x="676" y="82"/>
                </a:lnTo>
                <a:lnTo>
                  <a:pt x="650" y="80"/>
                </a:lnTo>
                <a:lnTo>
                  <a:pt x="622" y="80"/>
                </a:lnTo>
                <a:lnTo>
                  <a:pt x="594" y="82"/>
                </a:lnTo>
                <a:lnTo>
                  <a:pt x="544" y="70"/>
                </a:lnTo>
                <a:lnTo>
                  <a:pt x="502" y="62"/>
                </a:lnTo>
                <a:lnTo>
                  <a:pt x="484" y="60"/>
                </a:lnTo>
                <a:lnTo>
                  <a:pt x="470" y="58"/>
                </a:lnTo>
                <a:close/>
              </a:path>
            </a:pathLst>
          </a:custGeom>
          <a:solidFill>
            <a:srgbClr val="7822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9" name="Freeform 56"/>
          <p:cNvSpPr>
            <a:spLocks/>
          </p:cNvSpPr>
          <p:nvPr/>
        </p:nvSpPr>
        <p:spPr bwMode="auto">
          <a:xfrm>
            <a:off x="7581900" y="1460500"/>
            <a:ext cx="857250" cy="490538"/>
          </a:xfrm>
          <a:custGeom>
            <a:avLst/>
            <a:gdLst>
              <a:gd name="T0" fmla="*/ 252952187 w 500"/>
              <a:gd name="T1" fmla="*/ 5884741 h 286"/>
              <a:gd name="T2" fmla="*/ 576495482 w 500"/>
              <a:gd name="T3" fmla="*/ 70618605 h 286"/>
              <a:gd name="T4" fmla="*/ 741207497 w 500"/>
              <a:gd name="T5" fmla="*/ 64733864 h 286"/>
              <a:gd name="T6" fmla="*/ 958863272 w 500"/>
              <a:gd name="T7" fmla="*/ 94157568 h 286"/>
              <a:gd name="T8" fmla="*/ 1229462807 w 500"/>
              <a:gd name="T9" fmla="*/ 182432111 h 286"/>
              <a:gd name="T10" fmla="*/ 1358880125 w 500"/>
              <a:gd name="T11" fmla="*/ 253050716 h 286"/>
              <a:gd name="T12" fmla="*/ 1447120296 w 500"/>
              <a:gd name="T13" fmla="*/ 341323544 h 286"/>
              <a:gd name="T14" fmla="*/ 1470650094 w 500"/>
              <a:gd name="T15" fmla="*/ 400172668 h 286"/>
              <a:gd name="T16" fmla="*/ 1441237847 w 500"/>
              <a:gd name="T17" fmla="*/ 447250594 h 286"/>
              <a:gd name="T18" fmla="*/ 1394176536 w 500"/>
              <a:gd name="T19" fmla="*/ 464906532 h 286"/>
              <a:gd name="T20" fmla="*/ 1241229420 w 500"/>
              <a:gd name="T21" fmla="*/ 441365853 h 286"/>
              <a:gd name="T22" fmla="*/ 1017689481 w 500"/>
              <a:gd name="T23" fmla="*/ 459021791 h 286"/>
              <a:gd name="T24" fmla="*/ 894154613 w 500"/>
              <a:gd name="T25" fmla="*/ 482560754 h 286"/>
              <a:gd name="T26" fmla="*/ 829445954 w 500"/>
              <a:gd name="T27" fmla="*/ 559064100 h 286"/>
              <a:gd name="T28" fmla="*/ 823563504 w 500"/>
              <a:gd name="T29" fmla="*/ 600259001 h 286"/>
              <a:gd name="T30" fmla="*/ 758854845 w 500"/>
              <a:gd name="T31" fmla="*/ 706186052 h 286"/>
              <a:gd name="T32" fmla="*/ 664733939 w 500"/>
              <a:gd name="T33" fmla="*/ 776804657 h 286"/>
              <a:gd name="T34" fmla="*/ 470607962 w 500"/>
              <a:gd name="T35" fmla="*/ 835653780 h 286"/>
              <a:gd name="T36" fmla="*/ 358837992 w 500"/>
              <a:gd name="T37" fmla="*/ 829769039 h 286"/>
              <a:gd name="T38" fmla="*/ 194125977 w 500"/>
              <a:gd name="T39" fmla="*/ 741496212 h 286"/>
              <a:gd name="T40" fmla="*/ 88238457 w 500"/>
              <a:gd name="T41" fmla="*/ 641452187 h 286"/>
              <a:gd name="T42" fmla="*/ 17647349 w 500"/>
              <a:gd name="T43" fmla="*/ 488445495 h 286"/>
              <a:gd name="T44" fmla="*/ 5882450 w 500"/>
              <a:gd name="T45" fmla="*/ 417826890 h 286"/>
              <a:gd name="T46" fmla="*/ 11764899 w 500"/>
              <a:gd name="T47" fmla="*/ 411942149 h 286"/>
              <a:gd name="T48" fmla="*/ 147064667 w 500"/>
              <a:gd name="T49" fmla="*/ 482560754 h 286"/>
              <a:gd name="T50" fmla="*/ 300011783 w 500"/>
              <a:gd name="T51" fmla="*/ 511984459 h 286"/>
              <a:gd name="T52" fmla="*/ 435313265 w 500"/>
              <a:gd name="T53" fmla="*/ 494330236 h 286"/>
              <a:gd name="T54" fmla="*/ 582377931 w 500"/>
              <a:gd name="T55" fmla="*/ 423711631 h 286"/>
              <a:gd name="T56" fmla="*/ 629437527 w 500"/>
              <a:gd name="T57" fmla="*/ 382516730 h 286"/>
              <a:gd name="T58" fmla="*/ 723560148 w 500"/>
              <a:gd name="T59" fmla="*/ 335438803 h 286"/>
              <a:gd name="T60" fmla="*/ 794151257 w 500"/>
              <a:gd name="T61" fmla="*/ 317784581 h 286"/>
              <a:gd name="T62" fmla="*/ 982394784 w 500"/>
              <a:gd name="T63" fmla="*/ 229510038 h 286"/>
              <a:gd name="T64" fmla="*/ 1135341900 w 500"/>
              <a:gd name="T65" fmla="*/ 223625297 h 286"/>
              <a:gd name="T66" fmla="*/ 1311820529 w 500"/>
              <a:gd name="T67" fmla="*/ 264820198 h 286"/>
              <a:gd name="T68" fmla="*/ 1405941435 w 500"/>
              <a:gd name="T69" fmla="*/ 329554062 h 286"/>
              <a:gd name="T70" fmla="*/ 1370646738 w 500"/>
              <a:gd name="T71" fmla="*/ 288359161 h 286"/>
              <a:gd name="T72" fmla="*/ 1194168110 w 500"/>
              <a:gd name="T73" fmla="*/ 217740556 h 286"/>
              <a:gd name="T74" fmla="*/ 970629885 w 500"/>
              <a:gd name="T75" fmla="*/ 205971075 h 286"/>
              <a:gd name="T76" fmla="*/ 847095017 w 500"/>
              <a:gd name="T77" fmla="*/ 276589680 h 286"/>
              <a:gd name="T78" fmla="*/ 723560148 w 500"/>
              <a:gd name="T79" fmla="*/ 306013384 h 286"/>
              <a:gd name="T80" fmla="*/ 605907729 w 500"/>
              <a:gd name="T81" fmla="*/ 364862507 h 286"/>
              <a:gd name="T82" fmla="*/ 570613032 w 500"/>
              <a:gd name="T83" fmla="*/ 400172668 h 286"/>
              <a:gd name="T84" fmla="*/ 405899303 w 500"/>
              <a:gd name="T85" fmla="*/ 476676014 h 286"/>
              <a:gd name="T86" fmla="*/ 282364434 w 500"/>
              <a:gd name="T87" fmla="*/ 488445495 h 286"/>
              <a:gd name="T88" fmla="*/ 135299768 w 500"/>
              <a:gd name="T89" fmla="*/ 447250594 h 286"/>
              <a:gd name="T90" fmla="*/ 23529798 w 500"/>
              <a:gd name="T91" fmla="*/ 388403186 h 286"/>
              <a:gd name="T92" fmla="*/ 5882450 w 500"/>
              <a:gd name="T93" fmla="*/ 323669322 h 286"/>
              <a:gd name="T94" fmla="*/ 47061311 w 500"/>
              <a:gd name="T95" fmla="*/ 188316852 h 2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500"/>
              <a:gd name="T145" fmla="*/ 0 h 286"/>
              <a:gd name="T146" fmla="*/ 500 w 500"/>
              <a:gd name="T147" fmla="*/ 286 h 28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500" h="286">
                <a:moveTo>
                  <a:pt x="72" y="0"/>
                </a:moveTo>
                <a:lnTo>
                  <a:pt x="72" y="0"/>
                </a:lnTo>
                <a:lnTo>
                  <a:pt x="86" y="2"/>
                </a:lnTo>
                <a:lnTo>
                  <a:pt x="104" y="4"/>
                </a:lnTo>
                <a:lnTo>
                  <a:pt x="146" y="12"/>
                </a:lnTo>
                <a:lnTo>
                  <a:pt x="196" y="24"/>
                </a:lnTo>
                <a:lnTo>
                  <a:pt x="224" y="22"/>
                </a:lnTo>
                <a:lnTo>
                  <a:pt x="252" y="22"/>
                </a:lnTo>
                <a:lnTo>
                  <a:pt x="278" y="24"/>
                </a:lnTo>
                <a:lnTo>
                  <a:pt x="304" y="28"/>
                </a:lnTo>
                <a:lnTo>
                  <a:pt x="326" y="32"/>
                </a:lnTo>
                <a:lnTo>
                  <a:pt x="348" y="38"/>
                </a:lnTo>
                <a:lnTo>
                  <a:pt x="388" y="50"/>
                </a:lnTo>
                <a:lnTo>
                  <a:pt x="418" y="62"/>
                </a:lnTo>
                <a:lnTo>
                  <a:pt x="442" y="74"/>
                </a:lnTo>
                <a:lnTo>
                  <a:pt x="462" y="86"/>
                </a:lnTo>
                <a:lnTo>
                  <a:pt x="474" y="96"/>
                </a:lnTo>
                <a:lnTo>
                  <a:pt x="484" y="106"/>
                </a:lnTo>
                <a:lnTo>
                  <a:pt x="492" y="116"/>
                </a:lnTo>
                <a:lnTo>
                  <a:pt x="496" y="124"/>
                </a:lnTo>
                <a:lnTo>
                  <a:pt x="498" y="130"/>
                </a:lnTo>
                <a:lnTo>
                  <a:pt x="500" y="136"/>
                </a:lnTo>
                <a:lnTo>
                  <a:pt x="498" y="142"/>
                </a:lnTo>
                <a:lnTo>
                  <a:pt x="496" y="146"/>
                </a:lnTo>
                <a:lnTo>
                  <a:pt x="490" y="152"/>
                </a:lnTo>
                <a:lnTo>
                  <a:pt x="484" y="156"/>
                </a:lnTo>
                <a:lnTo>
                  <a:pt x="474" y="158"/>
                </a:lnTo>
                <a:lnTo>
                  <a:pt x="460" y="154"/>
                </a:lnTo>
                <a:lnTo>
                  <a:pt x="442" y="152"/>
                </a:lnTo>
                <a:lnTo>
                  <a:pt x="422" y="150"/>
                </a:lnTo>
                <a:lnTo>
                  <a:pt x="400" y="152"/>
                </a:lnTo>
                <a:lnTo>
                  <a:pt x="362" y="154"/>
                </a:lnTo>
                <a:lnTo>
                  <a:pt x="346" y="156"/>
                </a:lnTo>
                <a:lnTo>
                  <a:pt x="322" y="158"/>
                </a:lnTo>
                <a:lnTo>
                  <a:pt x="304" y="164"/>
                </a:lnTo>
                <a:lnTo>
                  <a:pt x="292" y="172"/>
                </a:lnTo>
                <a:lnTo>
                  <a:pt x="286" y="182"/>
                </a:lnTo>
                <a:lnTo>
                  <a:pt x="282" y="190"/>
                </a:lnTo>
                <a:lnTo>
                  <a:pt x="280" y="198"/>
                </a:lnTo>
                <a:lnTo>
                  <a:pt x="280" y="204"/>
                </a:lnTo>
                <a:lnTo>
                  <a:pt x="274" y="218"/>
                </a:lnTo>
                <a:lnTo>
                  <a:pt x="268" y="230"/>
                </a:lnTo>
                <a:lnTo>
                  <a:pt x="258" y="240"/>
                </a:lnTo>
                <a:lnTo>
                  <a:pt x="248" y="250"/>
                </a:lnTo>
                <a:lnTo>
                  <a:pt x="238" y="258"/>
                </a:lnTo>
                <a:lnTo>
                  <a:pt x="226" y="264"/>
                </a:lnTo>
                <a:lnTo>
                  <a:pt x="202" y="274"/>
                </a:lnTo>
                <a:lnTo>
                  <a:pt x="180" y="282"/>
                </a:lnTo>
                <a:lnTo>
                  <a:pt x="160" y="284"/>
                </a:lnTo>
                <a:lnTo>
                  <a:pt x="142" y="286"/>
                </a:lnTo>
                <a:lnTo>
                  <a:pt x="122" y="282"/>
                </a:lnTo>
                <a:lnTo>
                  <a:pt x="102" y="274"/>
                </a:lnTo>
                <a:lnTo>
                  <a:pt x="78" y="260"/>
                </a:lnTo>
                <a:lnTo>
                  <a:pt x="66" y="252"/>
                </a:lnTo>
                <a:lnTo>
                  <a:pt x="54" y="242"/>
                </a:lnTo>
                <a:lnTo>
                  <a:pt x="42" y="232"/>
                </a:lnTo>
                <a:lnTo>
                  <a:pt x="30" y="218"/>
                </a:lnTo>
                <a:lnTo>
                  <a:pt x="20" y="202"/>
                </a:lnTo>
                <a:lnTo>
                  <a:pt x="12" y="186"/>
                </a:lnTo>
                <a:lnTo>
                  <a:pt x="6" y="166"/>
                </a:lnTo>
                <a:lnTo>
                  <a:pt x="0" y="146"/>
                </a:lnTo>
                <a:lnTo>
                  <a:pt x="2" y="142"/>
                </a:lnTo>
                <a:lnTo>
                  <a:pt x="2" y="140"/>
                </a:lnTo>
                <a:lnTo>
                  <a:pt x="4" y="140"/>
                </a:lnTo>
                <a:lnTo>
                  <a:pt x="14" y="146"/>
                </a:lnTo>
                <a:lnTo>
                  <a:pt x="30" y="156"/>
                </a:lnTo>
                <a:lnTo>
                  <a:pt x="50" y="164"/>
                </a:lnTo>
                <a:lnTo>
                  <a:pt x="74" y="170"/>
                </a:lnTo>
                <a:lnTo>
                  <a:pt x="88" y="174"/>
                </a:lnTo>
                <a:lnTo>
                  <a:pt x="102" y="174"/>
                </a:lnTo>
                <a:lnTo>
                  <a:pt x="118" y="174"/>
                </a:lnTo>
                <a:lnTo>
                  <a:pt x="132" y="172"/>
                </a:lnTo>
                <a:lnTo>
                  <a:pt x="148" y="168"/>
                </a:lnTo>
                <a:lnTo>
                  <a:pt x="166" y="162"/>
                </a:lnTo>
                <a:lnTo>
                  <a:pt x="182" y="154"/>
                </a:lnTo>
                <a:lnTo>
                  <a:pt x="198" y="144"/>
                </a:lnTo>
                <a:lnTo>
                  <a:pt x="202" y="140"/>
                </a:lnTo>
                <a:lnTo>
                  <a:pt x="214" y="130"/>
                </a:lnTo>
                <a:lnTo>
                  <a:pt x="228" y="120"/>
                </a:lnTo>
                <a:lnTo>
                  <a:pt x="238" y="116"/>
                </a:lnTo>
                <a:lnTo>
                  <a:pt x="246" y="114"/>
                </a:lnTo>
                <a:lnTo>
                  <a:pt x="252" y="114"/>
                </a:lnTo>
                <a:lnTo>
                  <a:pt x="270" y="108"/>
                </a:lnTo>
                <a:lnTo>
                  <a:pt x="298" y="96"/>
                </a:lnTo>
                <a:lnTo>
                  <a:pt x="334" y="78"/>
                </a:lnTo>
                <a:lnTo>
                  <a:pt x="348" y="76"/>
                </a:lnTo>
                <a:lnTo>
                  <a:pt x="366" y="76"/>
                </a:lnTo>
                <a:lnTo>
                  <a:pt x="386" y="76"/>
                </a:lnTo>
                <a:lnTo>
                  <a:pt x="410" y="78"/>
                </a:lnTo>
                <a:lnTo>
                  <a:pt x="434" y="86"/>
                </a:lnTo>
                <a:lnTo>
                  <a:pt x="446" y="90"/>
                </a:lnTo>
                <a:lnTo>
                  <a:pt x="458" y="96"/>
                </a:lnTo>
                <a:lnTo>
                  <a:pt x="468" y="104"/>
                </a:lnTo>
                <a:lnTo>
                  <a:pt x="478" y="112"/>
                </a:lnTo>
                <a:lnTo>
                  <a:pt x="474" y="104"/>
                </a:lnTo>
                <a:lnTo>
                  <a:pt x="466" y="98"/>
                </a:lnTo>
                <a:lnTo>
                  <a:pt x="452" y="90"/>
                </a:lnTo>
                <a:lnTo>
                  <a:pt x="432" y="80"/>
                </a:lnTo>
                <a:lnTo>
                  <a:pt x="406" y="74"/>
                </a:lnTo>
                <a:lnTo>
                  <a:pt x="374" y="70"/>
                </a:lnTo>
                <a:lnTo>
                  <a:pt x="330" y="70"/>
                </a:lnTo>
                <a:lnTo>
                  <a:pt x="322" y="76"/>
                </a:lnTo>
                <a:lnTo>
                  <a:pt x="302" y="88"/>
                </a:lnTo>
                <a:lnTo>
                  <a:pt x="288" y="94"/>
                </a:lnTo>
                <a:lnTo>
                  <a:pt x="274" y="100"/>
                </a:lnTo>
                <a:lnTo>
                  <a:pt x="260" y="104"/>
                </a:lnTo>
                <a:lnTo>
                  <a:pt x="246" y="104"/>
                </a:lnTo>
                <a:lnTo>
                  <a:pt x="224" y="114"/>
                </a:lnTo>
                <a:lnTo>
                  <a:pt x="206" y="124"/>
                </a:lnTo>
                <a:lnTo>
                  <a:pt x="198" y="130"/>
                </a:lnTo>
                <a:lnTo>
                  <a:pt x="194" y="136"/>
                </a:lnTo>
                <a:lnTo>
                  <a:pt x="180" y="146"/>
                </a:lnTo>
                <a:lnTo>
                  <a:pt x="162" y="154"/>
                </a:lnTo>
                <a:lnTo>
                  <a:pt x="138" y="162"/>
                </a:lnTo>
                <a:lnTo>
                  <a:pt x="126" y="164"/>
                </a:lnTo>
                <a:lnTo>
                  <a:pt x="112" y="166"/>
                </a:lnTo>
                <a:lnTo>
                  <a:pt x="96" y="166"/>
                </a:lnTo>
                <a:lnTo>
                  <a:pt x="80" y="164"/>
                </a:lnTo>
                <a:lnTo>
                  <a:pt x="64" y="160"/>
                </a:lnTo>
                <a:lnTo>
                  <a:pt x="46" y="152"/>
                </a:lnTo>
                <a:lnTo>
                  <a:pt x="28" y="144"/>
                </a:lnTo>
                <a:lnTo>
                  <a:pt x="8" y="132"/>
                </a:lnTo>
                <a:lnTo>
                  <a:pt x="6" y="126"/>
                </a:lnTo>
                <a:lnTo>
                  <a:pt x="2" y="120"/>
                </a:lnTo>
                <a:lnTo>
                  <a:pt x="2" y="110"/>
                </a:lnTo>
                <a:lnTo>
                  <a:pt x="2" y="98"/>
                </a:lnTo>
                <a:lnTo>
                  <a:pt x="8" y="82"/>
                </a:lnTo>
                <a:lnTo>
                  <a:pt x="16" y="64"/>
                </a:lnTo>
                <a:lnTo>
                  <a:pt x="32" y="42"/>
                </a:lnTo>
                <a:lnTo>
                  <a:pt x="72" y="0"/>
                </a:lnTo>
                <a:close/>
              </a:path>
            </a:pathLst>
          </a:custGeom>
          <a:solidFill>
            <a:srgbClr val="A333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0" name="Freeform 57"/>
          <p:cNvSpPr>
            <a:spLocks/>
          </p:cNvSpPr>
          <p:nvPr/>
        </p:nvSpPr>
        <p:spPr bwMode="auto">
          <a:xfrm>
            <a:off x="6899275" y="1360488"/>
            <a:ext cx="806450" cy="989012"/>
          </a:xfrm>
          <a:custGeom>
            <a:avLst/>
            <a:gdLst>
              <a:gd name="T0" fmla="*/ 1383501008 w 470"/>
              <a:gd name="T1" fmla="*/ 170848389 h 576"/>
              <a:gd name="T2" fmla="*/ 1165673715 w 470"/>
              <a:gd name="T3" fmla="*/ 88368909 h 576"/>
              <a:gd name="T4" fmla="*/ 941957622 w 470"/>
              <a:gd name="T5" fmla="*/ 29455731 h 576"/>
              <a:gd name="T6" fmla="*/ 771228725 w 470"/>
              <a:gd name="T7" fmla="*/ 5891146 h 576"/>
              <a:gd name="T8" fmla="*/ 600498113 w 470"/>
              <a:gd name="T9" fmla="*/ 0 h 576"/>
              <a:gd name="T10" fmla="*/ 429769216 w 470"/>
              <a:gd name="T11" fmla="*/ 29455731 h 576"/>
              <a:gd name="T12" fmla="*/ 347346594 w 470"/>
              <a:gd name="T13" fmla="*/ 53022032 h 576"/>
              <a:gd name="T14" fmla="*/ 276699858 w 470"/>
              <a:gd name="T15" fmla="*/ 88368909 h 576"/>
              <a:gd name="T16" fmla="*/ 211940208 w 470"/>
              <a:gd name="T17" fmla="*/ 141390941 h 576"/>
              <a:gd name="T18" fmla="*/ 141293472 w 470"/>
              <a:gd name="T19" fmla="*/ 223868704 h 576"/>
              <a:gd name="T20" fmla="*/ 70646736 w 470"/>
              <a:gd name="T21" fmla="*/ 353477353 h 576"/>
              <a:gd name="T22" fmla="*/ 23548340 w 470"/>
              <a:gd name="T23" fmla="*/ 518434596 h 576"/>
              <a:gd name="T24" fmla="*/ 0 w 470"/>
              <a:gd name="T25" fmla="*/ 742303300 h 576"/>
              <a:gd name="T26" fmla="*/ 23548340 w 470"/>
              <a:gd name="T27" fmla="*/ 1025085182 h 576"/>
              <a:gd name="T28" fmla="*/ 17661255 w 470"/>
              <a:gd name="T29" fmla="*/ 1101671799 h 576"/>
              <a:gd name="T30" fmla="*/ 17661255 w 470"/>
              <a:gd name="T31" fmla="*/ 1378562536 h 576"/>
              <a:gd name="T32" fmla="*/ 35324226 w 470"/>
              <a:gd name="T33" fmla="*/ 1549410925 h 576"/>
              <a:gd name="T34" fmla="*/ 58872566 w 470"/>
              <a:gd name="T35" fmla="*/ 1596541811 h 576"/>
              <a:gd name="T36" fmla="*/ 76533821 w 470"/>
              <a:gd name="T37" fmla="*/ 1614215249 h 576"/>
              <a:gd name="T38" fmla="*/ 147180557 w 470"/>
              <a:gd name="T39" fmla="*/ 1673128427 h 576"/>
              <a:gd name="T40" fmla="*/ 217827293 w 470"/>
              <a:gd name="T41" fmla="*/ 1696693012 h 576"/>
              <a:gd name="T42" fmla="*/ 259038603 w 470"/>
              <a:gd name="T43" fmla="*/ 1696693012 h 576"/>
              <a:gd name="T44" fmla="*/ 194278953 w 470"/>
              <a:gd name="T45" fmla="*/ 1690801866 h 576"/>
              <a:gd name="T46" fmla="*/ 141293472 w 470"/>
              <a:gd name="T47" fmla="*/ 1661344418 h 576"/>
              <a:gd name="T48" fmla="*/ 94195076 w 470"/>
              <a:gd name="T49" fmla="*/ 1608324103 h 576"/>
              <a:gd name="T50" fmla="*/ 70646736 w 470"/>
              <a:gd name="T51" fmla="*/ 1514062331 h 576"/>
              <a:gd name="T52" fmla="*/ 88307991 w 470"/>
              <a:gd name="T53" fmla="*/ 1366780243 h 576"/>
              <a:gd name="T54" fmla="*/ 158954727 w 470"/>
              <a:gd name="T55" fmla="*/ 1160584978 h 576"/>
              <a:gd name="T56" fmla="*/ 306136999 w 470"/>
              <a:gd name="T57" fmla="*/ 877803095 h 576"/>
              <a:gd name="T58" fmla="*/ 365009565 w 470"/>
              <a:gd name="T59" fmla="*/ 824781063 h 576"/>
              <a:gd name="T60" fmla="*/ 429769216 w 470"/>
              <a:gd name="T61" fmla="*/ 789434186 h 576"/>
              <a:gd name="T62" fmla="*/ 441543386 w 470"/>
              <a:gd name="T63" fmla="*/ 789434186 h 576"/>
              <a:gd name="T64" fmla="*/ 576949773 w 470"/>
              <a:gd name="T65" fmla="*/ 771759031 h 576"/>
              <a:gd name="T66" fmla="*/ 629935254 w 470"/>
              <a:gd name="T67" fmla="*/ 748194446 h 576"/>
              <a:gd name="T68" fmla="*/ 665257764 w 470"/>
              <a:gd name="T69" fmla="*/ 765867885 h 576"/>
              <a:gd name="T70" fmla="*/ 771228725 w 470"/>
              <a:gd name="T71" fmla="*/ 777650177 h 576"/>
              <a:gd name="T72" fmla="*/ 883085056 w 470"/>
              <a:gd name="T73" fmla="*/ 759976738 h 576"/>
              <a:gd name="T74" fmla="*/ 983168933 w 470"/>
              <a:gd name="T75" fmla="*/ 724629862 h 576"/>
              <a:gd name="T76" fmla="*/ 1089139894 w 470"/>
              <a:gd name="T77" fmla="*/ 665716683 h 576"/>
              <a:gd name="T78" fmla="*/ 1171560800 w 470"/>
              <a:gd name="T79" fmla="*/ 541999180 h 576"/>
              <a:gd name="T80" fmla="*/ 1171560800 w 470"/>
              <a:gd name="T81" fmla="*/ 512543450 h 576"/>
              <a:gd name="T82" fmla="*/ 1183334970 w 470"/>
              <a:gd name="T83" fmla="*/ 435955116 h 576"/>
              <a:gd name="T84" fmla="*/ 1248094621 w 470"/>
              <a:gd name="T85" fmla="*/ 318130476 h 576"/>
              <a:gd name="T86" fmla="*/ 1383501008 w 470"/>
              <a:gd name="T87" fmla="*/ 170848389 h 57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470"/>
              <a:gd name="T133" fmla="*/ 0 h 576"/>
              <a:gd name="T134" fmla="*/ 470 w 470"/>
              <a:gd name="T135" fmla="*/ 576 h 57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470" h="576">
                <a:moveTo>
                  <a:pt x="470" y="58"/>
                </a:moveTo>
                <a:lnTo>
                  <a:pt x="470" y="58"/>
                </a:lnTo>
                <a:lnTo>
                  <a:pt x="434" y="44"/>
                </a:lnTo>
                <a:lnTo>
                  <a:pt x="396" y="30"/>
                </a:lnTo>
                <a:lnTo>
                  <a:pt x="346" y="16"/>
                </a:lnTo>
                <a:lnTo>
                  <a:pt x="320" y="10"/>
                </a:lnTo>
                <a:lnTo>
                  <a:pt x="292" y="4"/>
                </a:lnTo>
                <a:lnTo>
                  <a:pt x="262" y="2"/>
                </a:lnTo>
                <a:lnTo>
                  <a:pt x="232" y="0"/>
                </a:lnTo>
                <a:lnTo>
                  <a:pt x="204" y="0"/>
                </a:lnTo>
                <a:lnTo>
                  <a:pt x="174" y="4"/>
                </a:lnTo>
                <a:lnTo>
                  <a:pt x="146" y="10"/>
                </a:lnTo>
                <a:lnTo>
                  <a:pt x="118" y="18"/>
                </a:lnTo>
                <a:lnTo>
                  <a:pt x="112" y="22"/>
                </a:lnTo>
                <a:lnTo>
                  <a:pt x="94" y="30"/>
                </a:lnTo>
                <a:lnTo>
                  <a:pt x="84" y="38"/>
                </a:lnTo>
                <a:lnTo>
                  <a:pt x="72" y="48"/>
                </a:lnTo>
                <a:lnTo>
                  <a:pt x="60" y="62"/>
                </a:lnTo>
                <a:lnTo>
                  <a:pt x="48" y="76"/>
                </a:lnTo>
                <a:lnTo>
                  <a:pt x="36" y="96"/>
                </a:lnTo>
                <a:lnTo>
                  <a:pt x="24" y="120"/>
                </a:lnTo>
                <a:lnTo>
                  <a:pt x="14" y="146"/>
                </a:lnTo>
                <a:lnTo>
                  <a:pt x="8" y="176"/>
                </a:lnTo>
                <a:lnTo>
                  <a:pt x="2" y="212"/>
                </a:lnTo>
                <a:lnTo>
                  <a:pt x="0" y="252"/>
                </a:lnTo>
                <a:lnTo>
                  <a:pt x="2" y="298"/>
                </a:lnTo>
                <a:lnTo>
                  <a:pt x="8" y="348"/>
                </a:lnTo>
                <a:lnTo>
                  <a:pt x="6" y="374"/>
                </a:lnTo>
                <a:lnTo>
                  <a:pt x="4" y="434"/>
                </a:lnTo>
                <a:lnTo>
                  <a:pt x="6" y="468"/>
                </a:lnTo>
                <a:lnTo>
                  <a:pt x="8" y="500"/>
                </a:lnTo>
                <a:lnTo>
                  <a:pt x="12" y="526"/>
                </a:lnTo>
                <a:lnTo>
                  <a:pt x="16" y="536"/>
                </a:lnTo>
                <a:lnTo>
                  <a:pt x="20" y="542"/>
                </a:lnTo>
                <a:lnTo>
                  <a:pt x="26" y="548"/>
                </a:lnTo>
                <a:lnTo>
                  <a:pt x="40" y="562"/>
                </a:lnTo>
                <a:lnTo>
                  <a:pt x="50" y="568"/>
                </a:lnTo>
                <a:lnTo>
                  <a:pt x="62" y="574"/>
                </a:lnTo>
                <a:lnTo>
                  <a:pt x="74" y="576"/>
                </a:lnTo>
                <a:lnTo>
                  <a:pt x="88" y="576"/>
                </a:lnTo>
                <a:lnTo>
                  <a:pt x="82" y="576"/>
                </a:lnTo>
                <a:lnTo>
                  <a:pt x="66" y="574"/>
                </a:lnTo>
                <a:lnTo>
                  <a:pt x="58" y="570"/>
                </a:lnTo>
                <a:lnTo>
                  <a:pt x="48" y="564"/>
                </a:lnTo>
                <a:lnTo>
                  <a:pt x="40" y="558"/>
                </a:lnTo>
                <a:lnTo>
                  <a:pt x="32" y="546"/>
                </a:lnTo>
                <a:lnTo>
                  <a:pt x="26" y="532"/>
                </a:lnTo>
                <a:lnTo>
                  <a:pt x="24" y="514"/>
                </a:lnTo>
                <a:lnTo>
                  <a:pt x="24" y="492"/>
                </a:lnTo>
                <a:lnTo>
                  <a:pt x="30" y="464"/>
                </a:lnTo>
                <a:lnTo>
                  <a:pt x="38" y="432"/>
                </a:lnTo>
                <a:lnTo>
                  <a:pt x="54" y="394"/>
                </a:lnTo>
                <a:lnTo>
                  <a:pt x="76" y="348"/>
                </a:lnTo>
                <a:lnTo>
                  <a:pt x="104" y="298"/>
                </a:lnTo>
                <a:lnTo>
                  <a:pt x="124" y="280"/>
                </a:lnTo>
                <a:lnTo>
                  <a:pt x="140" y="270"/>
                </a:lnTo>
                <a:lnTo>
                  <a:pt x="146" y="268"/>
                </a:lnTo>
                <a:lnTo>
                  <a:pt x="150" y="268"/>
                </a:lnTo>
                <a:lnTo>
                  <a:pt x="176" y="266"/>
                </a:lnTo>
                <a:lnTo>
                  <a:pt x="196" y="262"/>
                </a:lnTo>
                <a:lnTo>
                  <a:pt x="206" y="258"/>
                </a:lnTo>
                <a:lnTo>
                  <a:pt x="214" y="254"/>
                </a:lnTo>
                <a:lnTo>
                  <a:pt x="226" y="260"/>
                </a:lnTo>
                <a:lnTo>
                  <a:pt x="240" y="262"/>
                </a:lnTo>
                <a:lnTo>
                  <a:pt x="262" y="264"/>
                </a:lnTo>
                <a:lnTo>
                  <a:pt x="286" y="262"/>
                </a:lnTo>
                <a:lnTo>
                  <a:pt x="300" y="258"/>
                </a:lnTo>
                <a:lnTo>
                  <a:pt x="316" y="252"/>
                </a:lnTo>
                <a:lnTo>
                  <a:pt x="334" y="246"/>
                </a:lnTo>
                <a:lnTo>
                  <a:pt x="352" y="236"/>
                </a:lnTo>
                <a:lnTo>
                  <a:pt x="370" y="226"/>
                </a:lnTo>
                <a:lnTo>
                  <a:pt x="390" y="212"/>
                </a:lnTo>
                <a:lnTo>
                  <a:pt x="398" y="184"/>
                </a:lnTo>
                <a:lnTo>
                  <a:pt x="398" y="174"/>
                </a:lnTo>
                <a:lnTo>
                  <a:pt x="398" y="164"/>
                </a:lnTo>
                <a:lnTo>
                  <a:pt x="402" y="148"/>
                </a:lnTo>
                <a:lnTo>
                  <a:pt x="410" y="130"/>
                </a:lnTo>
                <a:lnTo>
                  <a:pt x="424" y="108"/>
                </a:lnTo>
                <a:lnTo>
                  <a:pt x="442" y="84"/>
                </a:lnTo>
                <a:lnTo>
                  <a:pt x="470" y="58"/>
                </a:lnTo>
                <a:close/>
              </a:path>
            </a:pathLst>
          </a:custGeom>
          <a:solidFill>
            <a:srgbClr val="912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1" name="Freeform 58"/>
          <p:cNvSpPr>
            <a:spLocks/>
          </p:cNvSpPr>
          <p:nvPr/>
        </p:nvSpPr>
        <p:spPr bwMode="auto">
          <a:xfrm>
            <a:off x="7221538" y="1855788"/>
            <a:ext cx="1073150" cy="912812"/>
          </a:xfrm>
          <a:custGeom>
            <a:avLst/>
            <a:gdLst>
              <a:gd name="T0" fmla="*/ 958749810 w 626"/>
              <a:gd name="T1" fmla="*/ 300241368 h 532"/>
              <a:gd name="T2" fmla="*/ 723474530 w 626"/>
              <a:gd name="T3" fmla="*/ 194274533 h 532"/>
              <a:gd name="T4" fmla="*/ 564662044 w 626"/>
              <a:gd name="T5" fmla="*/ 94192933 h 532"/>
              <a:gd name="T6" fmla="*/ 394087766 w 626"/>
              <a:gd name="T7" fmla="*/ 64758178 h 532"/>
              <a:gd name="T8" fmla="*/ 241158748 w 626"/>
              <a:gd name="T9" fmla="*/ 76532080 h 532"/>
              <a:gd name="T10" fmla="*/ 99991523 w 626"/>
              <a:gd name="T11" fmla="*/ 147177209 h 532"/>
              <a:gd name="T12" fmla="*/ 11763507 w 626"/>
              <a:gd name="T13" fmla="*/ 300241368 h 532"/>
              <a:gd name="T14" fmla="*/ 0 w 626"/>
              <a:gd name="T15" fmla="*/ 388549066 h 532"/>
              <a:gd name="T16" fmla="*/ 29408767 w 626"/>
              <a:gd name="T17" fmla="*/ 494515901 h 532"/>
              <a:gd name="T18" fmla="*/ 94109769 w 626"/>
              <a:gd name="T19" fmla="*/ 571047981 h 532"/>
              <a:gd name="T20" fmla="*/ 211748267 w 626"/>
              <a:gd name="T21" fmla="*/ 629919207 h 532"/>
              <a:gd name="T22" fmla="*/ 411733026 w 626"/>
              <a:gd name="T23" fmla="*/ 653468727 h 532"/>
              <a:gd name="T24" fmla="*/ 635244800 w 626"/>
              <a:gd name="T25" fmla="*/ 594597501 h 532"/>
              <a:gd name="T26" fmla="*/ 741119790 w 626"/>
              <a:gd name="T27" fmla="*/ 559274079 h 532"/>
              <a:gd name="T28" fmla="*/ 946986303 w 626"/>
              <a:gd name="T29" fmla="*/ 547500176 h 532"/>
              <a:gd name="T30" fmla="*/ 1076388307 w 626"/>
              <a:gd name="T31" fmla="*/ 494515901 h 532"/>
              <a:gd name="T32" fmla="*/ 1082270061 w 626"/>
              <a:gd name="T33" fmla="*/ 494515901 h 532"/>
              <a:gd name="T34" fmla="*/ 1052859579 w 626"/>
              <a:gd name="T35" fmla="*/ 571047981 h 532"/>
              <a:gd name="T36" fmla="*/ 1082270061 w 626"/>
              <a:gd name="T37" fmla="*/ 606371403 h 532"/>
              <a:gd name="T38" fmla="*/ 1158734570 w 626"/>
              <a:gd name="T39" fmla="*/ 606371403 h 532"/>
              <a:gd name="T40" fmla="*/ 1317545341 w 626"/>
              <a:gd name="T41" fmla="*/ 547500176 h 532"/>
              <a:gd name="T42" fmla="*/ 1394009850 w 626"/>
              <a:gd name="T43" fmla="*/ 500402852 h 532"/>
              <a:gd name="T44" fmla="*/ 1464592605 w 626"/>
              <a:gd name="T45" fmla="*/ 518065421 h 532"/>
              <a:gd name="T46" fmla="*/ 1523411854 w 626"/>
              <a:gd name="T47" fmla="*/ 582823599 h 532"/>
              <a:gd name="T48" fmla="*/ 1582231103 w 626"/>
              <a:gd name="T49" fmla="*/ 712338238 h 532"/>
              <a:gd name="T50" fmla="*/ 1611641584 w 626"/>
              <a:gd name="T51" fmla="*/ 936049242 h 532"/>
              <a:gd name="T52" fmla="*/ 1611641584 w 626"/>
              <a:gd name="T53" fmla="*/ 1554194548 h 532"/>
              <a:gd name="T54" fmla="*/ 1670459119 w 626"/>
              <a:gd name="T55" fmla="*/ 1565968450 h 532"/>
              <a:gd name="T56" fmla="*/ 1670459119 w 626"/>
              <a:gd name="T57" fmla="*/ 788872034 h 532"/>
              <a:gd name="T58" fmla="*/ 1641050351 w 626"/>
              <a:gd name="T59" fmla="*/ 553387128 h 532"/>
              <a:gd name="T60" fmla="*/ 1629286844 w 626"/>
              <a:gd name="T61" fmla="*/ 288467466 h 532"/>
              <a:gd name="T62" fmla="*/ 1658695612 w 626"/>
              <a:gd name="T63" fmla="*/ 211935386 h 532"/>
              <a:gd name="T64" fmla="*/ 1758688849 w 626"/>
              <a:gd name="T65" fmla="*/ 105968551 h 532"/>
              <a:gd name="T66" fmla="*/ 1841035111 w 626"/>
              <a:gd name="T67" fmla="*/ 64758178 h 532"/>
              <a:gd name="T68" fmla="*/ 1788097616 w 626"/>
              <a:gd name="T69" fmla="*/ 0 h 532"/>
              <a:gd name="T70" fmla="*/ 1652813858 w 626"/>
              <a:gd name="T71" fmla="*/ 105968551 h 532"/>
              <a:gd name="T72" fmla="*/ 1582231103 w 626"/>
              <a:gd name="T73" fmla="*/ 123629404 h 532"/>
              <a:gd name="T74" fmla="*/ 1558704089 w 626"/>
              <a:gd name="T75" fmla="*/ 105968551 h 532"/>
              <a:gd name="T76" fmla="*/ 1529293608 w 626"/>
              <a:gd name="T77" fmla="*/ 111855502 h 532"/>
              <a:gd name="T78" fmla="*/ 1552822336 w 626"/>
              <a:gd name="T79" fmla="*/ 211935386 h 532"/>
              <a:gd name="T80" fmla="*/ 1564585842 w 626"/>
              <a:gd name="T81" fmla="*/ 518065421 h 532"/>
              <a:gd name="T82" fmla="*/ 1529293608 w 626"/>
              <a:gd name="T83" fmla="*/ 465081146 h 532"/>
              <a:gd name="T84" fmla="*/ 1429302085 w 626"/>
              <a:gd name="T85" fmla="*/ 400322968 h 532"/>
              <a:gd name="T86" fmla="*/ 1358719329 w 626"/>
              <a:gd name="T87" fmla="*/ 400322968 h 532"/>
              <a:gd name="T88" fmla="*/ 1299900081 w 626"/>
              <a:gd name="T89" fmla="*/ 447420292 h 532"/>
              <a:gd name="T90" fmla="*/ 1235199079 w 626"/>
              <a:gd name="T91" fmla="*/ 500402852 h 532"/>
              <a:gd name="T92" fmla="*/ 1288136574 w 626"/>
              <a:gd name="T93" fmla="*/ 423870772 h 532"/>
              <a:gd name="T94" fmla="*/ 1276373067 w 626"/>
              <a:gd name="T95" fmla="*/ 376775164 h 532"/>
              <a:gd name="T96" fmla="*/ 1246962585 w 626"/>
              <a:gd name="T97" fmla="*/ 359112595 h 532"/>
              <a:gd name="T98" fmla="*/ 999923798 w 626"/>
              <a:gd name="T99" fmla="*/ 312016986 h 53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626"/>
              <a:gd name="T151" fmla="*/ 0 h 532"/>
              <a:gd name="T152" fmla="*/ 626 w 626"/>
              <a:gd name="T153" fmla="*/ 532 h 532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626" h="532">
                <a:moveTo>
                  <a:pt x="340" y="106"/>
                </a:moveTo>
                <a:lnTo>
                  <a:pt x="340" y="106"/>
                </a:lnTo>
                <a:lnTo>
                  <a:pt x="326" y="102"/>
                </a:lnTo>
                <a:lnTo>
                  <a:pt x="294" y="88"/>
                </a:lnTo>
                <a:lnTo>
                  <a:pt x="272" y="78"/>
                </a:lnTo>
                <a:lnTo>
                  <a:pt x="246" y="66"/>
                </a:lnTo>
                <a:lnTo>
                  <a:pt x="220" y="50"/>
                </a:lnTo>
                <a:lnTo>
                  <a:pt x="192" y="32"/>
                </a:lnTo>
                <a:lnTo>
                  <a:pt x="184" y="30"/>
                </a:lnTo>
                <a:lnTo>
                  <a:pt x="164" y="26"/>
                </a:lnTo>
                <a:lnTo>
                  <a:pt x="134" y="22"/>
                </a:lnTo>
                <a:lnTo>
                  <a:pt x="118" y="22"/>
                </a:lnTo>
                <a:lnTo>
                  <a:pt x="100" y="24"/>
                </a:lnTo>
                <a:lnTo>
                  <a:pt x="82" y="26"/>
                </a:lnTo>
                <a:lnTo>
                  <a:pt x="66" y="32"/>
                </a:lnTo>
                <a:lnTo>
                  <a:pt x="48" y="40"/>
                </a:lnTo>
                <a:lnTo>
                  <a:pt x="34" y="50"/>
                </a:lnTo>
                <a:lnTo>
                  <a:pt x="22" y="64"/>
                </a:lnTo>
                <a:lnTo>
                  <a:pt x="10" y="80"/>
                </a:lnTo>
                <a:lnTo>
                  <a:pt x="4" y="102"/>
                </a:lnTo>
                <a:lnTo>
                  <a:pt x="0" y="128"/>
                </a:lnTo>
                <a:lnTo>
                  <a:pt x="0" y="132"/>
                </a:lnTo>
                <a:lnTo>
                  <a:pt x="0" y="144"/>
                </a:lnTo>
                <a:lnTo>
                  <a:pt x="6" y="158"/>
                </a:lnTo>
                <a:lnTo>
                  <a:pt x="10" y="168"/>
                </a:lnTo>
                <a:lnTo>
                  <a:pt x="16" y="176"/>
                </a:lnTo>
                <a:lnTo>
                  <a:pt x="22" y="186"/>
                </a:lnTo>
                <a:lnTo>
                  <a:pt x="32" y="194"/>
                </a:lnTo>
                <a:lnTo>
                  <a:pt x="42" y="202"/>
                </a:lnTo>
                <a:lnTo>
                  <a:pt x="56" y="208"/>
                </a:lnTo>
                <a:lnTo>
                  <a:pt x="72" y="214"/>
                </a:lnTo>
                <a:lnTo>
                  <a:pt x="92" y="218"/>
                </a:lnTo>
                <a:lnTo>
                  <a:pt x="114" y="222"/>
                </a:lnTo>
                <a:lnTo>
                  <a:pt x="140" y="222"/>
                </a:lnTo>
                <a:lnTo>
                  <a:pt x="180" y="212"/>
                </a:lnTo>
                <a:lnTo>
                  <a:pt x="216" y="202"/>
                </a:lnTo>
                <a:lnTo>
                  <a:pt x="236" y="196"/>
                </a:lnTo>
                <a:lnTo>
                  <a:pt x="252" y="190"/>
                </a:lnTo>
                <a:lnTo>
                  <a:pt x="266" y="190"/>
                </a:lnTo>
                <a:lnTo>
                  <a:pt x="302" y="188"/>
                </a:lnTo>
                <a:lnTo>
                  <a:pt x="322" y="186"/>
                </a:lnTo>
                <a:lnTo>
                  <a:pt x="342" y="180"/>
                </a:lnTo>
                <a:lnTo>
                  <a:pt x="358" y="174"/>
                </a:lnTo>
                <a:lnTo>
                  <a:pt x="366" y="168"/>
                </a:lnTo>
                <a:lnTo>
                  <a:pt x="372" y="164"/>
                </a:lnTo>
                <a:lnTo>
                  <a:pt x="368" y="168"/>
                </a:lnTo>
                <a:lnTo>
                  <a:pt x="362" y="180"/>
                </a:lnTo>
                <a:lnTo>
                  <a:pt x="358" y="186"/>
                </a:lnTo>
                <a:lnTo>
                  <a:pt x="358" y="194"/>
                </a:lnTo>
                <a:lnTo>
                  <a:pt x="362" y="200"/>
                </a:lnTo>
                <a:lnTo>
                  <a:pt x="368" y="206"/>
                </a:lnTo>
                <a:lnTo>
                  <a:pt x="374" y="208"/>
                </a:lnTo>
                <a:lnTo>
                  <a:pt x="382" y="208"/>
                </a:lnTo>
                <a:lnTo>
                  <a:pt x="394" y="206"/>
                </a:lnTo>
                <a:lnTo>
                  <a:pt x="410" y="204"/>
                </a:lnTo>
                <a:lnTo>
                  <a:pt x="426" y="196"/>
                </a:lnTo>
                <a:lnTo>
                  <a:pt x="448" y="186"/>
                </a:lnTo>
                <a:lnTo>
                  <a:pt x="470" y="170"/>
                </a:lnTo>
                <a:lnTo>
                  <a:pt x="474" y="170"/>
                </a:lnTo>
                <a:lnTo>
                  <a:pt x="480" y="170"/>
                </a:lnTo>
                <a:lnTo>
                  <a:pt x="492" y="174"/>
                </a:lnTo>
                <a:lnTo>
                  <a:pt x="498" y="176"/>
                </a:lnTo>
                <a:lnTo>
                  <a:pt x="506" y="182"/>
                </a:lnTo>
                <a:lnTo>
                  <a:pt x="512" y="188"/>
                </a:lnTo>
                <a:lnTo>
                  <a:pt x="518" y="198"/>
                </a:lnTo>
                <a:lnTo>
                  <a:pt x="526" y="210"/>
                </a:lnTo>
                <a:lnTo>
                  <a:pt x="532" y="224"/>
                </a:lnTo>
                <a:lnTo>
                  <a:pt x="538" y="242"/>
                </a:lnTo>
                <a:lnTo>
                  <a:pt x="542" y="264"/>
                </a:lnTo>
                <a:lnTo>
                  <a:pt x="546" y="288"/>
                </a:lnTo>
                <a:lnTo>
                  <a:pt x="548" y="318"/>
                </a:lnTo>
                <a:lnTo>
                  <a:pt x="548" y="488"/>
                </a:lnTo>
                <a:lnTo>
                  <a:pt x="548" y="528"/>
                </a:lnTo>
                <a:lnTo>
                  <a:pt x="552" y="528"/>
                </a:lnTo>
                <a:lnTo>
                  <a:pt x="558" y="530"/>
                </a:lnTo>
                <a:lnTo>
                  <a:pt x="568" y="532"/>
                </a:lnTo>
                <a:lnTo>
                  <a:pt x="572" y="530"/>
                </a:lnTo>
                <a:lnTo>
                  <a:pt x="578" y="528"/>
                </a:lnTo>
                <a:lnTo>
                  <a:pt x="568" y="268"/>
                </a:lnTo>
                <a:lnTo>
                  <a:pt x="564" y="244"/>
                </a:lnTo>
                <a:lnTo>
                  <a:pt x="558" y="188"/>
                </a:lnTo>
                <a:lnTo>
                  <a:pt x="556" y="156"/>
                </a:lnTo>
                <a:lnTo>
                  <a:pt x="554" y="126"/>
                </a:lnTo>
                <a:lnTo>
                  <a:pt x="554" y="98"/>
                </a:lnTo>
                <a:lnTo>
                  <a:pt x="558" y="78"/>
                </a:lnTo>
                <a:lnTo>
                  <a:pt x="564" y="72"/>
                </a:lnTo>
                <a:lnTo>
                  <a:pt x="576" y="54"/>
                </a:lnTo>
                <a:lnTo>
                  <a:pt x="586" y="46"/>
                </a:lnTo>
                <a:lnTo>
                  <a:pt x="598" y="36"/>
                </a:lnTo>
                <a:lnTo>
                  <a:pt x="612" y="28"/>
                </a:lnTo>
                <a:lnTo>
                  <a:pt x="626" y="22"/>
                </a:lnTo>
                <a:lnTo>
                  <a:pt x="620" y="16"/>
                </a:lnTo>
                <a:lnTo>
                  <a:pt x="608" y="0"/>
                </a:lnTo>
                <a:lnTo>
                  <a:pt x="598" y="10"/>
                </a:lnTo>
                <a:lnTo>
                  <a:pt x="576" y="28"/>
                </a:lnTo>
                <a:lnTo>
                  <a:pt x="562" y="36"/>
                </a:lnTo>
                <a:lnTo>
                  <a:pt x="550" y="42"/>
                </a:lnTo>
                <a:lnTo>
                  <a:pt x="544" y="44"/>
                </a:lnTo>
                <a:lnTo>
                  <a:pt x="538" y="42"/>
                </a:lnTo>
                <a:lnTo>
                  <a:pt x="534" y="40"/>
                </a:lnTo>
                <a:lnTo>
                  <a:pt x="530" y="36"/>
                </a:lnTo>
                <a:lnTo>
                  <a:pt x="528" y="36"/>
                </a:lnTo>
                <a:lnTo>
                  <a:pt x="524" y="36"/>
                </a:lnTo>
                <a:lnTo>
                  <a:pt x="520" y="38"/>
                </a:lnTo>
                <a:lnTo>
                  <a:pt x="518" y="44"/>
                </a:lnTo>
                <a:lnTo>
                  <a:pt x="528" y="72"/>
                </a:lnTo>
                <a:lnTo>
                  <a:pt x="528" y="118"/>
                </a:lnTo>
                <a:lnTo>
                  <a:pt x="530" y="152"/>
                </a:lnTo>
                <a:lnTo>
                  <a:pt x="532" y="176"/>
                </a:lnTo>
                <a:lnTo>
                  <a:pt x="528" y="168"/>
                </a:lnTo>
                <a:lnTo>
                  <a:pt x="520" y="158"/>
                </a:lnTo>
                <a:lnTo>
                  <a:pt x="512" y="150"/>
                </a:lnTo>
                <a:lnTo>
                  <a:pt x="500" y="142"/>
                </a:lnTo>
                <a:lnTo>
                  <a:pt x="486" y="136"/>
                </a:lnTo>
                <a:lnTo>
                  <a:pt x="478" y="134"/>
                </a:lnTo>
                <a:lnTo>
                  <a:pt x="472" y="134"/>
                </a:lnTo>
                <a:lnTo>
                  <a:pt x="462" y="136"/>
                </a:lnTo>
                <a:lnTo>
                  <a:pt x="454" y="140"/>
                </a:lnTo>
                <a:lnTo>
                  <a:pt x="442" y="152"/>
                </a:lnTo>
                <a:lnTo>
                  <a:pt x="430" y="162"/>
                </a:lnTo>
                <a:lnTo>
                  <a:pt x="420" y="170"/>
                </a:lnTo>
                <a:lnTo>
                  <a:pt x="426" y="164"/>
                </a:lnTo>
                <a:lnTo>
                  <a:pt x="434" y="152"/>
                </a:lnTo>
                <a:lnTo>
                  <a:pt x="438" y="144"/>
                </a:lnTo>
                <a:lnTo>
                  <a:pt x="438" y="136"/>
                </a:lnTo>
                <a:lnTo>
                  <a:pt x="436" y="132"/>
                </a:lnTo>
                <a:lnTo>
                  <a:pt x="434" y="128"/>
                </a:lnTo>
                <a:lnTo>
                  <a:pt x="430" y="126"/>
                </a:lnTo>
                <a:lnTo>
                  <a:pt x="424" y="122"/>
                </a:lnTo>
                <a:lnTo>
                  <a:pt x="390" y="118"/>
                </a:lnTo>
                <a:lnTo>
                  <a:pt x="362" y="112"/>
                </a:lnTo>
                <a:lnTo>
                  <a:pt x="340" y="106"/>
                </a:lnTo>
                <a:close/>
              </a:path>
            </a:pathLst>
          </a:custGeom>
          <a:solidFill>
            <a:srgbClr val="B97A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2" name="Freeform 59"/>
          <p:cNvSpPr>
            <a:spLocks/>
          </p:cNvSpPr>
          <p:nvPr/>
        </p:nvSpPr>
        <p:spPr bwMode="auto">
          <a:xfrm>
            <a:off x="3708400" y="3702050"/>
            <a:ext cx="1770063" cy="2203450"/>
          </a:xfrm>
          <a:custGeom>
            <a:avLst/>
            <a:gdLst>
              <a:gd name="T0" fmla="*/ 441370012 w 1032"/>
              <a:gd name="T1" fmla="*/ 683011153 h 1284"/>
              <a:gd name="T2" fmla="*/ 1135790425 w 1032"/>
              <a:gd name="T3" fmla="*/ 924421067 h 1284"/>
              <a:gd name="T4" fmla="*/ 1824326065 w 1032"/>
              <a:gd name="T5" fmla="*/ 641795998 h 1284"/>
              <a:gd name="T6" fmla="*/ 2130342858 w 1032"/>
              <a:gd name="T7" fmla="*/ 1053957842 h 1284"/>
              <a:gd name="T8" fmla="*/ 2147483646 w 1032"/>
              <a:gd name="T9" fmla="*/ 1177605022 h 1284"/>
              <a:gd name="T10" fmla="*/ 2147483646 w 1032"/>
              <a:gd name="T11" fmla="*/ 547586498 h 1284"/>
              <a:gd name="T12" fmla="*/ 2147483646 w 1032"/>
              <a:gd name="T13" fmla="*/ 1048069963 h 1284"/>
              <a:gd name="T14" fmla="*/ 2147483646 w 1032"/>
              <a:gd name="T15" fmla="*/ 1477895444 h 1284"/>
              <a:gd name="T16" fmla="*/ 1936140190 w 1032"/>
              <a:gd name="T17" fmla="*/ 1501446961 h 1284"/>
              <a:gd name="T18" fmla="*/ 1953794510 w 1032"/>
              <a:gd name="T19" fmla="*/ 1925386279 h 1284"/>
              <a:gd name="T20" fmla="*/ 1441805503 w 1032"/>
              <a:gd name="T21" fmla="*/ 1878281529 h 1284"/>
              <a:gd name="T22" fmla="*/ 1253489323 w 1032"/>
              <a:gd name="T23" fmla="*/ 1960713555 h 1284"/>
              <a:gd name="T24" fmla="*/ 753269863 w 1032"/>
              <a:gd name="T25" fmla="*/ 1854728296 h 1284"/>
              <a:gd name="T26" fmla="*/ 582608004 w 1032"/>
              <a:gd name="T27" fmla="*/ 1925386279 h 1284"/>
              <a:gd name="T28" fmla="*/ 1159329519 w 1032"/>
              <a:gd name="T29" fmla="*/ 1996042546 h 1284"/>
              <a:gd name="T30" fmla="*/ 1000437206 w 1032"/>
              <a:gd name="T31" fmla="*/ 2147483646 h 1284"/>
              <a:gd name="T32" fmla="*/ 1918484155 w 1032"/>
              <a:gd name="T33" fmla="*/ 1931274159 h 1284"/>
              <a:gd name="T34" fmla="*/ 1889060288 w 1032"/>
              <a:gd name="T35" fmla="*/ 2147483646 h 1284"/>
              <a:gd name="T36" fmla="*/ 2147483646 w 1032"/>
              <a:gd name="T37" fmla="*/ 2037257701 h 1284"/>
              <a:gd name="T38" fmla="*/ 2147483646 w 1032"/>
              <a:gd name="T39" fmla="*/ 2096138210 h 1284"/>
              <a:gd name="T40" fmla="*/ 2147483646 w 1032"/>
              <a:gd name="T41" fmla="*/ 2037257701 h 1284"/>
              <a:gd name="T42" fmla="*/ 2147483646 w 1032"/>
              <a:gd name="T43" fmla="*/ 1330695031 h 1284"/>
              <a:gd name="T44" fmla="*/ 2147483646 w 1032"/>
              <a:gd name="T45" fmla="*/ 1860617892 h 1284"/>
              <a:gd name="T46" fmla="*/ 2147483646 w 1032"/>
              <a:gd name="T47" fmla="*/ 2147483646 h 1284"/>
              <a:gd name="T48" fmla="*/ 2147483646 w 1032"/>
              <a:gd name="T49" fmla="*/ 2147483646 h 1284"/>
              <a:gd name="T50" fmla="*/ 2147483646 w 1032"/>
              <a:gd name="T51" fmla="*/ 2147483646 h 1284"/>
              <a:gd name="T52" fmla="*/ 1435920729 w 1032"/>
              <a:gd name="T53" fmla="*/ 2147483646 h 1284"/>
              <a:gd name="T54" fmla="*/ 1165214292 w 1032"/>
              <a:gd name="T55" fmla="*/ 2147483646 h 1284"/>
              <a:gd name="T56" fmla="*/ 765039409 w 1032"/>
              <a:gd name="T57" fmla="*/ 2147483646 h 1284"/>
              <a:gd name="T58" fmla="*/ 706189960 w 1032"/>
              <a:gd name="T59" fmla="*/ 2147483646 h 1284"/>
              <a:gd name="T60" fmla="*/ 394290109 w 1032"/>
              <a:gd name="T61" fmla="*/ 2147483646 h 1284"/>
              <a:gd name="T62" fmla="*/ 117698898 w 1032"/>
              <a:gd name="T63" fmla="*/ 2147483646 h 1284"/>
              <a:gd name="T64" fmla="*/ 606147097 w 1032"/>
              <a:gd name="T65" fmla="*/ 2147483646 h 1284"/>
              <a:gd name="T66" fmla="*/ 600262324 w 1032"/>
              <a:gd name="T67" fmla="*/ 2147483646 h 1284"/>
              <a:gd name="T68" fmla="*/ 1053401882 w 1032"/>
              <a:gd name="T69" fmla="*/ 2147483646 h 1284"/>
              <a:gd name="T70" fmla="*/ 1006321980 w 1032"/>
              <a:gd name="T71" fmla="*/ 2147483646 h 1284"/>
              <a:gd name="T72" fmla="*/ 1318223546 w 1032"/>
              <a:gd name="T73" fmla="*/ 2147483646 h 1284"/>
              <a:gd name="T74" fmla="*/ 1636008171 w 1032"/>
              <a:gd name="T75" fmla="*/ 2147483646 h 1284"/>
              <a:gd name="T76" fmla="*/ 1641892944 w 1032"/>
              <a:gd name="T77" fmla="*/ 2147483646 h 1284"/>
              <a:gd name="T78" fmla="*/ 2147483646 w 1032"/>
              <a:gd name="T79" fmla="*/ 2147483646 h 1284"/>
              <a:gd name="T80" fmla="*/ 2147483646 w 1032"/>
              <a:gd name="T81" fmla="*/ 2147483646 h 1284"/>
              <a:gd name="T82" fmla="*/ 2147483646 w 1032"/>
              <a:gd name="T83" fmla="*/ 2147483646 h 1284"/>
              <a:gd name="T84" fmla="*/ 2147483646 w 1032"/>
              <a:gd name="T85" fmla="*/ 2147483646 h 1284"/>
              <a:gd name="T86" fmla="*/ 2147483646 w 1032"/>
              <a:gd name="T87" fmla="*/ 2147483646 h 1284"/>
              <a:gd name="T88" fmla="*/ 2147483646 w 1032"/>
              <a:gd name="T89" fmla="*/ 2147483646 h 1284"/>
              <a:gd name="T90" fmla="*/ 1706627167 w 1032"/>
              <a:gd name="T91" fmla="*/ 2147483646 h 1284"/>
              <a:gd name="T92" fmla="*/ 1771361389 w 1032"/>
              <a:gd name="T93" fmla="*/ 2147483646 h 1284"/>
              <a:gd name="T94" fmla="*/ 1118136105 w 1032"/>
              <a:gd name="T95" fmla="*/ 2147483646 h 1284"/>
              <a:gd name="T96" fmla="*/ 682650867 w 1032"/>
              <a:gd name="T97" fmla="*/ 2147483646 h 1284"/>
              <a:gd name="T98" fmla="*/ 929818210 w 1032"/>
              <a:gd name="T99" fmla="*/ 2078474572 h 1284"/>
              <a:gd name="T100" fmla="*/ 382520562 w 1032"/>
              <a:gd name="T101" fmla="*/ 2147483646 h 1284"/>
              <a:gd name="T102" fmla="*/ 264821664 w 1032"/>
              <a:gd name="T103" fmla="*/ 1483783323 h 1284"/>
              <a:gd name="T104" fmla="*/ 1071056202 w 1032"/>
              <a:gd name="T105" fmla="*/ 1630983737 h 1284"/>
              <a:gd name="T106" fmla="*/ 894507855 w 1032"/>
              <a:gd name="T107" fmla="*/ 1442566453 h 1284"/>
              <a:gd name="T108" fmla="*/ 1371186507 w 1032"/>
              <a:gd name="T109" fmla="*/ 1318919272 h 1284"/>
              <a:gd name="T110" fmla="*/ 1641892944 w 1032"/>
              <a:gd name="T111" fmla="*/ 1525000194 h 1284"/>
              <a:gd name="T112" fmla="*/ 1794902198 w 1032"/>
              <a:gd name="T113" fmla="*/ 1036292488 h 1284"/>
              <a:gd name="T114" fmla="*/ 1388842542 w 1032"/>
              <a:gd name="T115" fmla="*/ 1030404609 h 1284"/>
              <a:gd name="T116" fmla="*/ 788580218 w 1032"/>
              <a:gd name="T117" fmla="*/ 1383685944 h 1284"/>
              <a:gd name="T118" fmla="*/ 5884773 w 1032"/>
              <a:gd name="T119" fmla="*/ 942084704 h 1284"/>
              <a:gd name="T120" fmla="*/ 211856988 w 1032"/>
              <a:gd name="T121" fmla="*/ 123648896 h 128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032"/>
              <a:gd name="T184" fmla="*/ 0 h 1284"/>
              <a:gd name="T185" fmla="*/ 1032 w 1032"/>
              <a:gd name="T186" fmla="*/ 1284 h 1284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032" h="1284">
                <a:moveTo>
                  <a:pt x="52" y="0"/>
                </a:moveTo>
                <a:lnTo>
                  <a:pt x="52" y="0"/>
                </a:lnTo>
                <a:lnTo>
                  <a:pt x="58" y="8"/>
                </a:lnTo>
                <a:lnTo>
                  <a:pt x="66" y="18"/>
                </a:lnTo>
                <a:lnTo>
                  <a:pt x="78" y="28"/>
                </a:lnTo>
                <a:lnTo>
                  <a:pt x="92" y="38"/>
                </a:lnTo>
                <a:lnTo>
                  <a:pt x="110" y="48"/>
                </a:lnTo>
                <a:lnTo>
                  <a:pt x="132" y="56"/>
                </a:lnTo>
                <a:lnTo>
                  <a:pt x="156" y="60"/>
                </a:lnTo>
                <a:lnTo>
                  <a:pt x="168" y="60"/>
                </a:lnTo>
                <a:lnTo>
                  <a:pt x="146" y="144"/>
                </a:lnTo>
                <a:lnTo>
                  <a:pt x="144" y="166"/>
                </a:lnTo>
                <a:lnTo>
                  <a:pt x="144" y="190"/>
                </a:lnTo>
                <a:lnTo>
                  <a:pt x="148" y="218"/>
                </a:lnTo>
                <a:lnTo>
                  <a:pt x="150" y="232"/>
                </a:lnTo>
                <a:lnTo>
                  <a:pt x="154" y="248"/>
                </a:lnTo>
                <a:lnTo>
                  <a:pt x="160" y="262"/>
                </a:lnTo>
                <a:lnTo>
                  <a:pt x="166" y="276"/>
                </a:lnTo>
                <a:lnTo>
                  <a:pt x="176" y="288"/>
                </a:lnTo>
                <a:lnTo>
                  <a:pt x="186" y="298"/>
                </a:lnTo>
                <a:lnTo>
                  <a:pt x="198" y="308"/>
                </a:lnTo>
                <a:lnTo>
                  <a:pt x="214" y="314"/>
                </a:lnTo>
                <a:lnTo>
                  <a:pt x="226" y="320"/>
                </a:lnTo>
                <a:lnTo>
                  <a:pt x="240" y="324"/>
                </a:lnTo>
                <a:lnTo>
                  <a:pt x="260" y="328"/>
                </a:lnTo>
                <a:lnTo>
                  <a:pt x="284" y="330"/>
                </a:lnTo>
                <a:lnTo>
                  <a:pt x="314" y="330"/>
                </a:lnTo>
                <a:lnTo>
                  <a:pt x="348" y="324"/>
                </a:lnTo>
                <a:lnTo>
                  <a:pt x="366" y="320"/>
                </a:lnTo>
                <a:lnTo>
                  <a:pt x="386" y="314"/>
                </a:lnTo>
                <a:lnTo>
                  <a:pt x="390" y="306"/>
                </a:lnTo>
                <a:lnTo>
                  <a:pt x="400" y="290"/>
                </a:lnTo>
                <a:lnTo>
                  <a:pt x="418" y="268"/>
                </a:lnTo>
                <a:lnTo>
                  <a:pt x="430" y="254"/>
                </a:lnTo>
                <a:lnTo>
                  <a:pt x="444" y="242"/>
                </a:lnTo>
                <a:lnTo>
                  <a:pt x="458" y="232"/>
                </a:lnTo>
                <a:lnTo>
                  <a:pt x="476" y="220"/>
                </a:lnTo>
                <a:lnTo>
                  <a:pt x="494" y="212"/>
                </a:lnTo>
                <a:lnTo>
                  <a:pt x="512" y="206"/>
                </a:lnTo>
                <a:lnTo>
                  <a:pt x="534" y="202"/>
                </a:lnTo>
                <a:lnTo>
                  <a:pt x="556" y="204"/>
                </a:lnTo>
                <a:lnTo>
                  <a:pt x="580" y="208"/>
                </a:lnTo>
                <a:lnTo>
                  <a:pt x="606" y="216"/>
                </a:lnTo>
                <a:lnTo>
                  <a:pt x="620" y="218"/>
                </a:lnTo>
                <a:lnTo>
                  <a:pt x="634" y="220"/>
                </a:lnTo>
                <a:lnTo>
                  <a:pt x="650" y="224"/>
                </a:lnTo>
                <a:lnTo>
                  <a:pt x="668" y="230"/>
                </a:lnTo>
                <a:lnTo>
                  <a:pt x="684" y="238"/>
                </a:lnTo>
                <a:lnTo>
                  <a:pt x="692" y="244"/>
                </a:lnTo>
                <a:lnTo>
                  <a:pt x="698" y="250"/>
                </a:lnTo>
                <a:lnTo>
                  <a:pt x="704" y="258"/>
                </a:lnTo>
                <a:lnTo>
                  <a:pt x="708" y="266"/>
                </a:lnTo>
                <a:lnTo>
                  <a:pt x="712" y="276"/>
                </a:lnTo>
                <a:lnTo>
                  <a:pt x="720" y="298"/>
                </a:lnTo>
                <a:lnTo>
                  <a:pt x="728" y="328"/>
                </a:lnTo>
                <a:lnTo>
                  <a:pt x="730" y="340"/>
                </a:lnTo>
                <a:lnTo>
                  <a:pt x="730" y="352"/>
                </a:lnTo>
                <a:lnTo>
                  <a:pt x="724" y="358"/>
                </a:lnTo>
                <a:lnTo>
                  <a:pt x="714" y="376"/>
                </a:lnTo>
                <a:lnTo>
                  <a:pt x="702" y="400"/>
                </a:lnTo>
                <a:lnTo>
                  <a:pt x="698" y="412"/>
                </a:lnTo>
                <a:lnTo>
                  <a:pt x="696" y="428"/>
                </a:lnTo>
                <a:lnTo>
                  <a:pt x="696" y="422"/>
                </a:lnTo>
                <a:lnTo>
                  <a:pt x="702" y="408"/>
                </a:lnTo>
                <a:lnTo>
                  <a:pt x="714" y="390"/>
                </a:lnTo>
                <a:lnTo>
                  <a:pt x="720" y="382"/>
                </a:lnTo>
                <a:lnTo>
                  <a:pt x="730" y="372"/>
                </a:lnTo>
                <a:lnTo>
                  <a:pt x="738" y="362"/>
                </a:lnTo>
                <a:lnTo>
                  <a:pt x="746" y="356"/>
                </a:lnTo>
                <a:lnTo>
                  <a:pt x="750" y="356"/>
                </a:lnTo>
                <a:lnTo>
                  <a:pt x="754" y="356"/>
                </a:lnTo>
                <a:lnTo>
                  <a:pt x="770" y="400"/>
                </a:lnTo>
                <a:lnTo>
                  <a:pt x="770" y="394"/>
                </a:lnTo>
                <a:lnTo>
                  <a:pt x="768" y="380"/>
                </a:lnTo>
                <a:lnTo>
                  <a:pt x="760" y="358"/>
                </a:lnTo>
                <a:lnTo>
                  <a:pt x="754" y="346"/>
                </a:lnTo>
                <a:lnTo>
                  <a:pt x="746" y="332"/>
                </a:lnTo>
                <a:lnTo>
                  <a:pt x="744" y="306"/>
                </a:lnTo>
                <a:lnTo>
                  <a:pt x="744" y="282"/>
                </a:lnTo>
                <a:lnTo>
                  <a:pt x="746" y="252"/>
                </a:lnTo>
                <a:lnTo>
                  <a:pt x="750" y="238"/>
                </a:lnTo>
                <a:lnTo>
                  <a:pt x="756" y="224"/>
                </a:lnTo>
                <a:lnTo>
                  <a:pt x="762" y="212"/>
                </a:lnTo>
                <a:lnTo>
                  <a:pt x="772" y="200"/>
                </a:lnTo>
                <a:lnTo>
                  <a:pt x="782" y="192"/>
                </a:lnTo>
                <a:lnTo>
                  <a:pt x="796" y="186"/>
                </a:lnTo>
                <a:lnTo>
                  <a:pt x="812" y="182"/>
                </a:lnTo>
                <a:lnTo>
                  <a:pt x="832" y="182"/>
                </a:lnTo>
                <a:lnTo>
                  <a:pt x="838" y="180"/>
                </a:lnTo>
                <a:lnTo>
                  <a:pt x="852" y="180"/>
                </a:lnTo>
                <a:lnTo>
                  <a:pt x="860" y="182"/>
                </a:lnTo>
                <a:lnTo>
                  <a:pt x="872" y="184"/>
                </a:lnTo>
                <a:lnTo>
                  <a:pt x="882" y="190"/>
                </a:lnTo>
                <a:lnTo>
                  <a:pt x="894" y="198"/>
                </a:lnTo>
                <a:lnTo>
                  <a:pt x="906" y="208"/>
                </a:lnTo>
                <a:lnTo>
                  <a:pt x="916" y="222"/>
                </a:lnTo>
                <a:lnTo>
                  <a:pt x="926" y="238"/>
                </a:lnTo>
                <a:lnTo>
                  <a:pt x="934" y="260"/>
                </a:lnTo>
                <a:lnTo>
                  <a:pt x="940" y="288"/>
                </a:lnTo>
                <a:lnTo>
                  <a:pt x="946" y="318"/>
                </a:lnTo>
                <a:lnTo>
                  <a:pt x="948" y="356"/>
                </a:lnTo>
                <a:lnTo>
                  <a:pt x="948" y="400"/>
                </a:lnTo>
                <a:lnTo>
                  <a:pt x="948" y="406"/>
                </a:lnTo>
                <a:lnTo>
                  <a:pt x="946" y="418"/>
                </a:lnTo>
                <a:lnTo>
                  <a:pt x="942" y="426"/>
                </a:lnTo>
                <a:lnTo>
                  <a:pt x="938" y="434"/>
                </a:lnTo>
                <a:lnTo>
                  <a:pt x="932" y="440"/>
                </a:lnTo>
                <a:lnTo>
                  <a:pt x="924" y="446"/>
                </a:lnTo>
                <a:lnTo>
                  <a:pt x="916" y="448"/>
                </a:lnTo>
                <a:lnTo>
                  <a:pt x="906" y="450"/>
                </a:lnTo>
                <a:lnTo>
                  <a:pt x="894" y="456"/>
                </a:lnTo>
                <a:lnTo>
                  <a:pt x="880" y="462"/>
                </a:lnTo>
                <a:lnTo>
                  <a:pt x="868" y="472"/>
                </a:lnTo>
                <a:lnTo>
                  <a:pt x="856" y="486"/>
                </a:lnTo>
                <a:lnTo>
                  <a:pt x="848" y="502"/>
                </a:lnTo>
                <a:lnTo>
                  <a:pt x="830" y="542"/>
                </a:lnTo>
                <a:lnTo>
                  <a:pt x="826" y="548"/>
                </a:lnTo>
                <a:lnTo>
                  <a:pt x="820" y="552"/>
                </a:lnTo>
                <a:lnTo>
                  <a:pt x="804" y="560"/>
                </a:lnTo>
                <a:lnTo>
                  <a:pt x="788" y="566"/>
                </a:lnTo>
                <a:lnTo>
                  <a:pt x="768" y="570"/>
                </a:lnTo>
                <a:lnTo>
                  <a:pt x="736" y="572"/>
                </a:lnTo>
                <a:lnTo>
                  <a:pt x="722" y="574"/>
                </a:lnTo>
                <a:lnTo>
                  <a:pt x="714" y="572"/>
                </a:lnTo>
                <a:lnTo>
                  <a:pt x="706" y="568"/>
                </a:lnTo>
                <a:lnTo>
                  <a:pt x="698" y="562"/>
                </a:lnTo>
                <a:lnTo>
                  <a:pt x="690" y="554"/>
                </a:lnTo>
                <a:lnTo>
                  <a:pt x="674" y="534"/>
                </a:lnTo>
                <a:lnTo>
                  <a:pt x="658" y="510"/>
                </a:lnTo>
                <a:lnTo>
                  <a:pt x="632" y="468"/>
                </a:lnTo>
                <a:lnTo>
                  <a:pt x="620" y="448"/>
                </a:lnTo>
                <a:lnTo>
                  <a:pt x="642" y="480"/>
                </a:lnTo>
                <a:lnTo>
                  <a:pt x="658" y="510"/>
                </a:lnTo>
                <a:lnTo>
                  <a:pt x="672" y="536"/>
                </a:lnTo>
                <a:lnTo>
                  <a:pt x="680" y="558"/>
                </a:lnTo>
                <a:lnTo>
                  <a:pt x="686" y="578"/>
                </a:lnTo>
                <a:lnTo>
                  <a:pt x="688" y="594"/>
                </a:lnTo>
                <a:lnTo>
                  <a:pt x="690" y="610"/>
                </a:lnTo>
                <a:lnTo>
                  <a:pt x="688" y="622"/>
                </a:lnTo>
                <a:lnTo>
                  <a:pt x="686" y="630"/>
                </a:lnTo>
                <a:lnTo>
                  <a:pt x="682" y="638"/>
                </a:lnTo>
                <a:lnTo>
                  <a:pt x="678" y="644"/>
                </a:lnTo>
                <a:lnTo>
                  <a:pt x="672" y="650"/>
                </a:lnTo>
                <a:lnTo>
                  <a:pt x="664" y="654"/>
                </a:lnTo>
                <a:lnTo>
                  <a:pt x="662" y="656"/>
                </a:lnTo>
                <a:lnTo>
                  <a:pt x="642" y="650"/>
                </a:lnTo>
                <a:lnTo>
                  <a:pt x="622" y="648"/>
                </a:lnTo>
                <a:lnTo>
                  <a:pt x="602" y="648"/>
                </a:lnTo>
                <a:lnTo>
                  <a:pt x="582" y="650"/>
                </a:lnTo>
                <a:lnTo>
                  <a:pt x="548" y="654"/>
                </a:lnTo>
                <a:lnTo>
                  <a:pt x="536" y="656"/>
                </a:lnTo>
                <a:lnTo>
                  <a:pt x="526" y="656"/>
                </a:lnTo>
                <a:lnTo>
                  <a:pt x="516" y="654"/>
                </a:lnTo>
                <a:lnTo>
                  <a:pt x="508" y="652"/>
                </a:lnTo>
                <a:lnTo>
                  <a:pt x="502" y="648"/>
                </a:lnTo>
                <a:lnTo>
                  <a:pt x="492" y="642"/>
                </a:lnTo>
                <a:lnTo>
                  <a:pt x="490" y="638"/>
                </a:lnTo>
                <a:lnTo>
                  <a:pt x="486" y="622"/>
                </a:lnTo>
                <a:lnTo>
                  <a:pt x="476" y="602"/>
                </a:lnTo>
                <a:lnTo>
                  <a:pt x="456" y="554"/>
                </a:lnTo>
                <a:lnTo>
                  <a:pt x="426" y="498"/>
                </a:lnTo>
                <a:lnTo>
                  <a:pt x="446" y="530"/>
                </a:lnTo>
                <a:lnTo>
                  <a:pt x="458" y="558"/>
                </a:lnTo>
                <a:lnTo>
                  <a:pt x="466" y="582"/>
                </a:lnTo>
                <a:lnTo>
                  <a:pt x="470" y="602"/>
                </a:lnTo>
                <a:lnTo>
                  <a:pt x="470" y="618"/>
                </a:lnTo>
                <a:lnTo>
                  <a:pt x="468" y="632"/>
                </a:lnTo>
                <a:lnTo>
                  <a:pt x="462" y="644"/>
                </a:lnTo>
                <a:lnTo>
                  <a:pt x="454" y="652"/>
                </a:lnTo>
                <a:lnTo>
                  <a:pt x="446" y="658"/>
                </a:lnTo>
                <a:lnTo>
                  <a:pt x="436" y="662"/>
                </a:lnTo>
                <a:lnTo>
                  <a:pt x="426" y="666"/>
                </a:lnTo>
                <a:lnTo>
                  <a:pt x="416" y="668"/>
                </a:lnTo>
                <a:lnTo>
                  <a:pt x="400" y="668"/>
                </a:lnTo>
                <a:lnTo>
                  <a:pt x="394" y="668"/>
                </a:lnTo>
                <a:lnTo>
                  <a:pt x="390" y="658"/>
                </a:lnTo>
                <a:lnTo>
                  <a:pt x="384" y="648"/>
                </a:lnTo>
                <a:lnTo>
                  <a:pt x="376" y="642"/>
                </a:lnTo>
                <a:lnTo>
                  <a:pt x="368" y="636"/>
                </a:lnTo>
                <a:lnTo>
                  <a:pt x="360" y="632"/>
                </a:lnTo>
                <a:lnTo>
                  <a:pt x="350" y="628"/>
                </a:lnTo>
                <a:lnTo>
                  <a:pt x="330" y="624"/>
                </a:lnTo>
                <a:lnTo>
                  <a:pt x="312" y="624"/>
                </a:lnTo>
                <a:lnTo>
                  <a:pt x="296" y="624"/>
                </a:lnTo>
                <a:lnTo>
                  <a:pt x="280" y="626"/>
                </a:lnTo>
                <a:lnTo>
                  <a:pt x="256" y="630"/>
                </a:lnTo>
                <a:lnTo>
                  <a:pt x="246" y="630"/>
                </a:lnTo>
                <a:lnTo>
                  <a:pt x="238" y="628"/>
                </a:lnTo>
                <a:lnTo>
                  <a:pt x="218" y="622"/>
                </a:lnTo>
                <a:lnTo>
                  <a:pt x="198" y="612"/>
                </a:lnTo>
                <a:lnTo>
                  <a:pt x="182" y="602"/>
                </a:lnTo>
                <a:lnTo>
                  <a:pt x="154" y="580"/>
                </a:lnTo>
                <a:lnTo>
                  <a:pt x="144" y="570"/>
                </a:lnTo>
                <a:lnTo>
                  <a:pt x="166" y="590"/>
                </a:lnTo>
                <a:lnTo>
                  <a:pt x="178" y="604"/>
                </a:lnTo>
                <a:lnTo>
                  <a:pt x="186" y="616"/>
                </a:lnTo>
                <a:lnTo>
                  <a:pt x="192" y="626"/>
                </a:lnTo>
                <a:lnTo>
                  <a:pt x="196" y="636"/>
                </a:lnTo>
                <a:lnTo>
                  <a:pt x="198" y="646"/>
                </a:lnTo>
                <a:lnTo>
                  <a:pt x="198" y="654"/>
                </a:lnTo>
                <a:lnTo>
                  <a:pt x="196" y="662"/>
                </a:lnTo>
                <a:lnTo>
                  <a:pt x="194" y="670"/>
                </a:lnTo>
                <a:lnTo>
                  <a:pt x="188" y="680"/>
                </a:lnTo>
                <a:lnTo>
                  <a:pt x="180" y="688"/>
                </a:lnTo>
                <a:lnTo>
                  <a:pt x="170" y="696"/>
                </a:lnTo>
                <a:lnTo>
                  <a:pt x="282" y="630"/>
                </a:lnTo>
                <a:lnTo>
                  <a:pt x="306" y="628"/>
                </a:lnTo>
                <a:lnTo>
                  <a:pt x="328" y="628"/>
                </a:lnTo>
                <a:lnTo>
                  <a:pt x="346" y="630"/>
                </a:lnTo>
                <a:lnTo>
                  <a:pt x="360" y="636"/>
                </a:lnTo>
                <a:lnTo>
                  <a:pt x="372" y="642"/>
                </a:lnTo>
                <a:lnTo>
                  <a:pt x="380" y="650"/>
                </a:lnTo>
                <a:lnTo>
                  <a:pt x="386" y="658"/>
                </a:lnTo>
                <a:lnTo>
                  <a:pt x="390" y="668"/>
                </a:lnTo>
                <a:lnTo>
                  <a:pt x="394" y="678"/>
                </a:lnTo>
                <a:lnTo>
                  <a:pt x="394" y="688"/>
                </a:lnTo>
                <a:lnTo>
                  <a:pt x="394" y="706"/>
                </a:lnTo>
                <a:lnTo>
                  <a:pt x="392" y="718"/>
                </a:lnTo>
                <a:lnTo>
                  <a:pt x="390" y="722"/>
                </a:lnTo>
                <a:lnTo>
                  <a:pt x="366" y="750"/>
                </a:lnTo>
                <a:lnTo>
                  <a:pt x="348" y="774"/>
                </a:lnTo>
                <a:lnTo>
                  <a:pt x="336" y="796"/>
                </a:lnTo>
                <a:lnTo>
                  <a:pt x="328" y="812"/>
                </a:lnTo>
                <a:lnTo>
                  <a:pt x="324" y="826"/>
                </a:lnTo>
                <a:lnTo>
                  <a:pt x="322" y="836"/>
                </a:lnTo>
                <a:lnTo>
                  <a:pt x="322" y="846"/>
                </a:lnTo>
                <a:lnTo>
                  <a:pt x="326" y="828"/>
                </a:lnTo>
                <a:lnTo>
                  <a:pt x="332" y="812"/>
                </a:lnTo>
                <a:lnTo>
                  <a:pt x="340" y="798"/>
                </a:lnTo>
                <a:lnTo>
                  <a:pt x="350" y="782"/>
                </a:lnTo>
                <a:lnTo>
                  <a:pt x="362" y="768"/>
                </a:lnTo>
                <a:lnTo>
                  <a:pt x="374" y="756"/>
                </a:lnTo>
                <a:lnTo>
                  <a:pt x="402" y="732"/>
                </a:lnTo>
                <a:lnTo>
                  <a:pt x="438" y="706"/>
                </a:lnTo>
                <a:lnTo>
                  <a:pt x="470" y="688"/>
                </a:lnTo>
                <a:lnTo>
                  <a:pt x="500" y="672"/>
                </a:lnTo>
                <a:lnTo>
                  <a:pt x="528" y="662"/>
                </a:lnTo>
                <a:lnTo>
                  <a:pt x="554" y="656"/>
                </a:lnTo>
                <a:lnTo>
                  <a:pt x="576" y="652"/>
                </a:lnTo>
                <a:lnTo>
                  <a:pt x="598" y="650"/>
                </a:lnTo>
                <a:lnTo>
                  <a:pt x="618" y="650"/>
                </a:lnTo>
                <a:lnTo>
                  <a:pt x="636" y="652"/>
                </a:lnTo>
                <a:lnTo>
                  <a:pt x="652" y="656"/>
                </a:lnTo>
                <a:lnTo>
                  <a:pt x="666" y="662"/>
                </a:lnTo>
                <a:lnTo>
                  <a:pt x="678" y="666"/>
                </a:lnTo>
                <a:lnTo>
                  <a:pt x="688" y="672"/>
                </a:lnTo>
                <a:lnTo>
                  <a:pt x="704" y="684"/>
                </a:lnTo>
                <a:lnTo>
                  <a:pt x="712" y="694"/>
                </a:lnTo>
                <a:lnTo>
                  <a:pt x="716" y="698"/>
                </a:lnTo>
                <a:lnTo>
                  <a:pt x="720" y="710"/>
                </a:lnTo>
                <a:lnTo>
                  <a:pt x="720" y="722"/>
                </a:lnTo>
                <a:lnTo>
                  <a:pt x="718" y="732"/>
                </a:lnTo>
                <a:lnTo>
                  <a:pt x="714" y="744"/>
                </a:lnTo>
                <a:lnTo>
                  <a:pt x="708" y="754"/>
                </a:lnTo>
                <a:lnTo>
                  <a:pt x="700" y="764"/>
                </a:lnTo>
                <a:lnTo>
                  <a:pt x="682" y="782"/>
                </a:lnTo>
                <a:lnTo>
                  <a:pt x="660" y="798"/>
                </a:lnTo>
                <a:lnTo>
                  <a:pt x="642" y="810"/>
                </a:lnTo>
                <a:lnTo>
                  <a:pt x="622" y="820"/>
                </a:lnTo>
                <a:lnTo>
                  <a:pt x="628" y="814"/>
                </a:lnTo>
                <a:lnTo>
                  <a:pt x="638" y="806"/>
                </a:lnTo>
                <a:lnTo>
                  <a:pt x="660" y="796"/>
                </a:lnTo>
                <a:lnTo>
                  <a:pt x="688" y="784"/>
                </a:lnTo>
                <a:lnTo>
                  <a:pt x="700" y="776"/>
                </a:lnTo>
                <a:lnTo>
                  <a:pt x="708" y="768"/>
                </a:lnTo>
                <a:lnTo>
                  <a:pt x="714" y="760"/>
                </a:lnTo>
                <a:lnTo>
                  <a:pt x="720" y="750"/>
                </a:lnTo>
                <a:lnTo>
                  <a:pt x="724" y="736"/>
                </a:lnTo>
                <a:lnTo>
                  <a:pt x="724" y="730"/>
                </a:lnTo>
                <a:lnTo>
                  <a:pt x="736" y="708"/>
                </a:lnTo>
                <a:lnTo>
                  <a:pt x="746" y="692"/>
                </a:lnTo>
                <a:lnTo>
                  <a:pt x="756" y="678"/>
                </a:lnTo>
                <a:lnTo>
                  <a:pt x="766" y="666"/>
                </a:lnTo>
                <a:lnTo>
                  <a:pt x="776" y="658"/>
                </a:lnTo>
                <a:lnTo>
                  <a:pt x="786" y="650"/>
                </a:lnTo>
                <a:lnTo>
                  <a:pt x="796" y="646"/>
                </a:lnTo>
                <a:lnTo>
                  <a:pt x="806" y="642"/>
                </a:lnTo>
                <a:lnTo>
                  <a:pt x="822" y="640"/>
                </a:lnTo>
                <a:lnTo>
                  <a:pt x="834" y="640"/>
                </a:lnTo>
                <a:lnTo>
                  <a:pt x="842" y="642"/>
                </a:lnTo>
                <a:lnTo>
                  <a:pt x="846" y="644"/>
                </a:lnTo>
                <a:lnTo>
                  <a:pt x="856" y="660"/>
                </a:lnTo>
                <a:lnTo>
                  <a:pt x="864" y="674"/>
                </a:lnTo>
                <a:lnTo>
                  <a:pt x="870" y="688"/>
                </a:lnTo>
                <a:lnTo>
                  <a:pt x="872" y="700"/>
                </a:lnTo>
                <a:lnTo>
                  <a:pt x="874" y="712"/>
                </a:lnTo>
                <a:lnTo>
                  <a:pt x="874" y="722"/>
                </a:lnTo>
                <a:lnTo>
                  <a:pt x="874" y="730"/>
                </a:lnTo>
                <a:lnTo>
                  <a:pt x="872" y="738"/>
                </a:lnTo>
                <a:lnTo>
                  <a:pt x="866" y="750"/>
                </a:lnTo>
                <a:lnTo>
                  <a:pt x="858" y="758"/>
                </a:lnTo>
                <a:lnTo>
                  <a:pt x="850" y="764"/>
                </a:lnTo>
                <a:lnTo>
                  <a:pt x="854" y="762"/>
                </a:lnTo>
                <a:lnTo>
                  <a:pt x="860" y="762"/>
                </a:lnTo>
                <a:lnTo>
                  <a:pt x="866" y="756"/>
                </a:lnTo>
                <a:lnTo>
                  <a:pt x="870" y="748"/>
                </a:lnTo>
                <a:lnTo>
                  <a:pt x="874" y="738"/>
                </a:lnTo>
                <a:lnTo>
                  <a:pt x="874" y="722"/>
                </a:lnTo>
                <a:lnTo>
                  <a:pt x="874" y="714"/>
                </a:lnTo>
                <a:lnTo>
                  <a:pt x="872" y="692"/>
                </a:lnTo>
                <a:lnTo>
                  <a:pt x="868" y="672"/>
                </a:lnTo>
                <a:lnTo>
                  <a:pt x="856" y="632"/>
                </a:lnTo>
                <a:lnTo>
                  <a:pt x="850" y="612"/>
                </a:lnTo>
                <a:lnTo>
                  <a:pt x="846" y="590"/>
                </a:lnTo>
                <a:lnTo>
                  <a:pt x="842" y="568"/>
                </a:lnTo>
                <a:lnTo>
                  <a:pt x="840" y="542"/>
                </a:lnTo>
                <a:lnTo>
                  <a:pt x="842" y="526"/>
                </a:lnTo>
                <a:lnTo>
                  <a:pt x="848" y="512"/>
                </a:lnTo>
                <a:lnTo>
                  <a:pt x="856" y="494"/>
                </a:lnTo>
                <a:lnTo>
                  <a:pt x="862" y="486"/>
                </a:lnTo>
                <a:lnTo>
                  <a:pt x="868" y="476"/>
                </a:lnTo>
                <a:lnTo>
                  <a:pt x="878" y="468"/>
                </a:lnTo>
                <a:lnTo>
                  <a:pt x="888" y="462"/>
                </a:lnTo>
                <a:lnTo>
                  <a:pt x="902" y="456"/>
                </a:lnTo>
                <a:lnTo>
                  <a:pt x="916" y="452"/>
                </a:lnTo>
                <a:lnTo>
                  <a:pt x="932" y="450"/>
                </a:lnTo>
                <a:lnTo>
                  <a:pt x="952" y="450"/>
                </a:lnTo>
                <a:lnTo>
                  <a:pt x="956" y="450"/>
                </a:lnTo>
                <a:lnTo>
                  <a:pt x="966" y="454"/>
                </a:lnTo>
                <a:lnTo>
                  <a:pt x="982" y="462"/>
                </a:lnTo>
                <a:lnTo>
                  <a:pt x="990" y="468"/>
                </a:lnTo>
                <a:lnTo>
                  <a:pt x="998" y="476"/>
                </a:lnTo>
                <a:lnTo>
                  <a:pt x="1006" y="486"/>
                </a:lnTo>
                <a:lnTo>
                  <a:pt x="1014" y="498"/>
                </a:lnTo>
                <a:lnTo>
                  <a:pt x="1020" y="512"/>
                </a:lnTo>
                <a:lnTo>
                  <a:pt x="1026" y="530"/>
                </a:lnTo>
                <a:lnTo>
                  <a:pt x="1030" y="550"/>
                </a:lnTo>
                <a:lnTo>
                  <a:pt x="1030" y="574"/>
                </a:lnTo>
                <a:lnTo>
                  <a:pt x="1030" y="600"/>
                </a:lnTo>
                <a:lnTo>
                  <a:pt x="1028" y="632"/>
                </a:lnTo>
                <a:lnTo>
                  <a:pt x="1030" y="654"/>
                </a:lnTo>
                <a:lnTo>
                  <a:pt x="1032" y="678"/>
                </a:lnTo>
                <a:lnTo>
                  <a:pt x="1032" y="708"/>
                </a:lnTo>
                <a:lnTo>
                  <a:pt x="1032" y="740"/>
                </a:lnTo>
                <a:lnTo>
                  <a:pt x="1028" y="772"/>
                </a:lnTo>
                <a:lnTo>
                  <a:pt x="1024" y="788"/>
                </a:lnTo>
                <a:lnTo>
                  <a:pt x="1020" y="802"/>
                </a:lnTo>
                <a:lnTo>
                  <a:pt x="1014" y="816"/>
                </a:lnTo>
                <a:lnTo>
                  <a:pt x="1008" y="828"/>
                </a:lnTo>
                <a:lnTo>
                  <a:pt x="1006" y="834"/>
                </a:lnTo>
                <a:lnTo>
                  <a:pt x="1000" y="848"/>
                </a:lnTo>
                <a:lnTo>
                  <a:pt x="990" y="870"/>
                </a:lnTo>
                <a:lnTo>
                  <a:pt x="982" y="882"/>
                </a:lnTo>
                <a:lnTo>
                  <a:pt x="972" y="894"/>
                </a:lnTo>
                <a:lnTo>
                  <a:pt x="960" y="906"/>
                </a:lnTo>
                <a:lnTo>
                  <a:pt x="948" y="916"/>
                </a:lnTo>
                <a:lnTo>
                  <a:pt x="932" y="926"/>
                </a:lnTo>
                <a:lnTo>
                  <a:pt x="914" y="936"/>
                </a:lnTo>
                <a:lnTo>
                  <a:pt x="894" y="942"/>
                </a:lnTo>
                <a:lnTo>
                  <a:pt x="872" y="944"/>
                </a:lnTo>
                <a:lnTo>
                  <a:pt x="846" y="946"/>
                </a:lnTo>
                <a:lnTo>
                  <a:pt x="818" y="942"/>
                </a:lnTo>
                <a:lnTo>
                  <a:pt x="824" y="950"/>
                </a:lnTo>
                <a:lnTo>
                  <a:pt x="834" y="966"/>
                </a:lnTo>
                <a:lnTo>
                  <a:pt x="840" y="976"/>
                </a:lnTo>
                <a:lnTo>
                  <a:pt x="844" y="988"/>
                </a:lnTo>
                <a:lnTo>
                  <a:pt x="848" y="1000"/>
                </a:lnTo>
                <a:lnTo>
                  <a:pt x="850" y="1014"/>
                </a:lnTo>
                <a:lnTo>
                  <a:pt x="848" y="1026"/>
                </a:lnTo>
                <a:lnTo>
                  <a:pt x="844" y="1038"/>
                </a:lnTo>
                <a:lnTo>
                  <a:pt x="836" y="1050"/>
                </a:lnTo>
                <a:lnTo>
                  <a:pt x="822" y="1060"/>
                </a:lnTo>
                <a:lnTo>
                  <a:pt x="802" y="1068"/>
                </a:lnTo>
                <a:lnTo>
                  <a:pt x="778" y="1072"/>
                </a:lnTo>
                <a:lnTo>
                  <a:pt x="746" y="1076"/>
                </a:lnTo>
                <a:lnTo>
                  <a:pt x="706" y="1076"/>
                </a:lnTo>
                <a:lnTo>
                  <a:pt x="696" y="1076"/>
                </a:lnTo>
                <a:lnTo>
                  <a:pt x="702" y="1082"/>
                </a:lnTo>
                <a:lnTo>
                  <a:pt x="714" y="1098"/>
                </a:lnTo>
                <a:lnTo>
                  <a:pt x="728" y="1122"/>
                </a:lnTo>
                <a:lnTo>
                  <a:pt x="734" y="1136"/>
                </a:lnTo>
                <a:lnTo>
                  <a:pt x="738" y="1152"/>
                </a:lnTo>
                <a:lnTo>
                  <a:pt x="740" y="1166"/>
                </a:lnTo>
                <a:lnTo>
                  <a:pt x="738" y="1182"/>
                </a:lnTo>
                <a:lnTo>
                  <a:pt x="734" y="1196"/>
                </a:lnTo>
                <a:lnTo>
                  <a:pt x="724" y="1212"/>
                </a:lnTo>
                <a:lnTo>
                  <a:pt x="710" y="1224"/>
                </a:lnTo>
                <a:lnTo>
                  <a:pt x="690" y="1236"/>
                </a:lnTo>
                <a:lnTo>
                  <a:pt x="664" y="1248"/>
                </a:lnTo>
                <a:lnTo>
                  <a:pt x="630" y="1256"/>
                </a:lnTo>
                <a:lnTo>
                  <a:pt x="622" y="1254"/>
                </a:lnTo>
                <a:lnTo>
                  <a:pt x="602" y="1252"/>
                </a:lnTo>
                <a:lnTo>
                  <a:pt x="576" y="1244"/>
                </a:lnTo>
                <a:lnTo>
                  <a:pt x="560" y="1238"/>
                </a:lnTo>
                <a:lnTo>
                  <a:pt x="544" y="1230"/>
                </a:lnTo>
                <a:lnTo>
                  <a:pt x="528" y="1220"/>
                </a:lnTo>
                <a:lnTo>
                  <a:pt x="514" y="1208"/>
                </a:lnTo>
                <a:lnTo>
                  <a:pt x="500" y="1194"/>
                </a:lnTo>
                <a:lnTo>
                  <a:pt x="488" y="1176"/>
                </a:lnTo>
                <a:lnTo>
                  <a:pt x="478" y="1156"/>
                </a:lnTo>
                <a:lnTo>
                  <a:pt x="472" y="1134"/>
                </a:lnTo>
                <a:lnTo>
                  <a:pt x="470" y="1108"/>
                </a:lnTo>
                <a:lnTo>
                  <a:pt x="470" y="1078"/>
                </a:lnTo>
                <a:lnTo>
                  <a:pt x="472" y="1110"/>
                </a:lnTo>
                <a:lnTo>
                  <a:pt x="470" y="1144"/>
                </a:lnTo>
                <a:lnTo>
                  <a:pt x="466" y="1182"/>
                </a:lnTo>
                <a:lnTo>
                  <a:pt x="462" y="1202"/>
                </a:lnTo>
                <a:lnTo>
                  <a:pt x="456" y="1220"/>
                </a:lnTo>
                <a:lnTo>
                  <a:pt x="448" y="1238"/>
                </a:lnTo>
                <a:lnTo>
                  <a:pt x="438" y="1252"/>
                </a:lnTo>
                <a:lnTo>
                  <a:pt x="426" y="1264"/>
                </a:lnTo>
                <a:lnTo>
                  <a:pt x="412" y="1272"/>
                </a:lnTo>
                <a:lnTo>
                  <a:pt x="404" y="1276"/>
                </a:lnTo>
                <a:lnTo>
                  <a:pt x="396" y="1278"/>
                </a:lnTo>
                <a:lnTo>
                  <a:pt x="386" y="1278"/>
                </a:lnTo>
                <a:lnTo>
                  <a:pt x="374" y="1278"/>
                </a:lnTo>
                <a:lnTo>
                  <a:pt x="368" y="1278"/>
                </a:lnTo>
                <a:lnTo>
                  <a:pt x="350" y="1276"/>
                </a:lnTo>
                <a:lnTo>
                  <a:pt x="338" y="1274"/>
                </a:lnTo>
                <a:lnTo>
                  <a:pt x="326" y="1272"/>
                </a:lnTo>
                <a:lnTo>
                  <a:pt x="314" y="1266"/>
                </a:lnTo>
                <a:lnTo>
                  <a:pt x="300" y="1258"/>
                </a:lnTo>
                <a:lnTo>
                  <a:pt x="288" y="1248"/>
                </a:lnTo>
                <a:lnTo>
                  <a:pt x="278" y="1234"/>
                </a:lnTo>
                <a:lnTo>
                  <a:pt x="268" y="1216"/>
                </a:lnTo>
                <a:lnTo>
                  <a:pt x="262" y="1194"/>
                </a:lnTo>
                <a:lnTo>
                  <a:pt x="258" y="1168"/>
                </a:lnTo>
                <a:lnTo>
                  <a:pt x="256" y="1138"/>
                </a:lnTo>
                <a:lnTo>
                  <a:pt x="260" y="1102"/>
                </a:lnTo>
                <a:lnTo>
                  <a:pt x="268" y="1060"/>
                </a:lnTo>
                <a:lnTo>
                  <a:pt x="268" y="1058"/>
                </a:lnTo>
                <a:lnTo>
                  <a:pt x="264" y="1078"/>
                </a:lnTo>
                <a:lnTo>
                  <a:pt x="260" y="1098"/>
                </a:lnTo>
                <a:lnTo>
                  <a:pt x="256" y="1124"/>
                </a:lnTo>
                <a:lnTo>
                  <a:pt x="252" y="1156"/>
                </a:lnTo>
                <a:lnTo>
                  <a:pt x="254" y="1190"/>
                </a:lnTo>
                <a:lnTo>
                  <a:pt x="256" y="1206"/>
                </a:lnTo>
                <a:lnTo>
                  <a:pt x="258" y="1224"/>
                </a:lnTo>
                <a:lnTo>
                  <a:pt x="264" y="1242"/>
                </a:lnTo>
                <a:lnTo>
                  <a:pt x="270" y="1260"/>
                </a:lnTo>
                <a:lnTo>
                  <a:pt x="262" y="1264"/>
                </a:lnTo>
                <a:lnTo>
                  <a:pt x="240" y="1274"/>
                </a:lnTo>
                <a:lnTo>
                  <a:pt x="226" y="1278"/>
                </a:lnTo>
                <a:lnTo>
                  <a:pt x="212" y="1282"/>
                </a:lnTo>
                <a:lnTo>
                  <a:pt x="196" y="1284"/>
                </a:lnTo>
                <a:lnTo>
                  <a:pt x="180" y="1284"/>
                </a:lnTo>
                <a:lnTo>
                  <a:pt x="166" y="1282"/>
                </a:lnTo>
                <a:lnTo>
                  <a:pt x="152" y="1274"/>
                </a:lnTo>
                <a:lnTo>
                  <a:pt x="146" y="1270"/>
                </a:lnTo>
                <a:lnTo>
                  <a:pt x="140" y="1264"/>
                </a:lnTo>
                <a:lnTo>
                  <a:pt x="136" y="1256"/>
                </a:lnTo>
                <a:lnTo>
                  <a:pt x="132" y="1248"/>
                </a:lnTo>
                <a:lnTo>
                  <a:pt x="128" y="1238"/>
                </a:lnTo>
                <a:lnTo>
                  <a:pt x="126" y="1226"/>
                </a:lnTo>
                <a:lnTo>
                  <a:pt x="124" y="1198"/>
                </a:lnTo>
                <a:lnTo>
                  <a:pt x="126" y="1164"/>
                </a:lnTo>
                <a:lnTo>
                  <a:pt x="134" y="1120"/>
                </a:lnTo>
                <a:lnTo>
                  <a:pt x="138" y="1092"/>
                </a:lnTo>
                <a:lnTo>
                  <a:pt x="142" y="1060"/>
                </a:lnTo>
                <a:lnTo>
                  <a:pt x="142" y="1022"/>
                </a:lnTo>
                <a:lnTo>
                  <a:pt x="140" y="1002"/>
                </a:lnTo>
                <a:lnTo>
                  <a:pt x="136" y="980"/>
                </a:lnTo>
                <a:lnTo>
                  <a:pt x="130" y="960"/>
                </a:lnTo>
                <a:lnTo>
                  <a:pt x="124" y="940"/>
                </a:lnTo>
                <a:lnTo>
                  <a:pt x="114" y="920"/>
                </a:lnTo>
                <a:lnTo>
                  <a:pt x="100" y="902"/>
                </a:lnTo>
                <a:lnTo>
                  <a:pt x="84" y="886"/>
                </a:lnTo>
                <a:lnTo>
                  <a:pt x="66" y="872"/>
                </a:lnTo>
                <a:lnTo>
                  <a:pt x="58" y="826"/>
                </a:lnTo>
                <a:lnTo>
                  <a:pt x="48" y="788"/>
                </a:lnTo>
                <a:lnTo>
                  <a:pt x="44" y="772"/>
                </a:lnTo>
                <a:lnTo>
                  <a:pt x="40" y="760"/>
                </a:lnTo>
                <a:lnTo>
                  <a:pt x="46" y="762"/>
                </a:lnTo>
                <a:lnTo>
                  <a:pt x="64" y="766"/>
                </a:lnTo>
                <a:lnTo>
                  <a:pt x="88" y="776"/>
                </a:lnTo>
                <a:lnTo>
                  <a:pt x="118" y="790"/>
                </a:lnTo>
                <a:lnTo>
                  <a:pt x="134" y="800"/>
                </a:lnTo>
                <a:lnTo>
                  <a:pt x="150" y="814"/>
                </a:lnTo>
                <a:lnTo>
                  <a:pt x="166" y="828"/>
                </a:lnTo>
                <a:lnTo>
                  <a:pt x="180" y="844"/>
                </a:lnTo>
                <a:lnTo>
                  <a:pt x="194" y="864"/>
                </a:lnTo>
                <a:lnTo>
                  <a:pt x="206" y="884"/>
                </a:lnTo>
                <a:lnTo>
                  <a:pt x="216" y="910"/>
                </a:lnTo>
                <a:lnTo>
                  <a:pt x="224" y="936"/>
                </a:lnTo>
                <a:lnTo>
                  <a:pt x="216" y="966"/>
                </a:lnTo>
                <a:lnTo>
                  <a:pt x="206" y="998"/>
                </a:lnTo>
                <a:lnTo>
                  <a:pt x="196" y="1036"/>
                </a:lnTo>
                <a:lnTo>
                  <a:pt x="190" y="1078"/>
                </a:lnTo>
                <a:lnTo>
                  <a:pt x="186" y="1098"/>
                </a:lnTo>
                <a:lnTo>
                  <a:pt x="186" y="1118"/>
                </a:lnTo>
                <a:lnTo>
                  <a:pt x="186" y="1138"/>
                </a:lnTo>
                <a:lnTo>
                  <a:pt x="188" y="1154"/>
                </a:lnTo>
                <a:lnTo>
                  <a:pt x="192" y="1170"/>
                </a:lnTo>
                <a:lnTo>
                  <a:pt x="198" y="1182"/>
                </a:lnTo>
                <a:lnTo>
                  <a:pt x="194" y="1166"/>
                </a:lnTo>
                <a:lnTo>
                  <a:pt x="192" y="1146"/>
                </a:lnTo>
                <a:lnTo>
                  <a:pt x="190" y="1118"/>
                </a:lnTo>
                <a:lnTo>
                  <a:pt x="192" y="1084"/>
                </a:lnTo>
                <a:lnTo>
                  <a:pt x="194" y="1064"/>
                </a:lnTo>
                <a:lnTo>
                  <a:pt x="198" y="1042"/>
                </a:lnTo>
                <a:lnTo>
                  <a:pt x="204" y="1020"/>
                </a:lnTo>
                <a:lnTo>
                  <a:pt x="212" y="994"/>
                </a:lnTo>
                <a:lnTo>
                  <a:pt x="222" y="968"/>
                </a:lnTo>
                <a:lnTo>
                  <a:pt x="234" y="942"/>
                </a:lnTo>
                <a:lnTo>
                  <a:pt x="242" y="936"/>
                </a:lnTo>
                <a:lnTo>
                  <a:pt x="260" y="922"/>
                </a:lnTo>
                <a:lnTo>
                  <a:pt x="272" y="916"/>
                </a:lnTo>
                <a:lnTo>
                  <a:pt x="286" y="910"/>
                </a:lnTo>
                <a:lnTo>
                  <a:pt x="302" y="906"/>
                </a:lnTo>
                <a:lnTo>
                  <a:pt x="316" y="906"/>
                </a:lnTo>
                <a:lnTo>
                  <a:pt x="326" y="908"/>
                </a:lnTo>
                <a:lnTo>
                  <a:pt x="334" y="910"/>
                </a:lnTo>
                <a:lnTo>
                  <a:pt x="342" y="916"/>
                </a:lnTo>
                <a:lnTo>
                  <a:pt x="350" y="924"/>
                </a:lnTo>
                <a:lnTo>
                  <a:pt x="358" y="934"/>
                </a:lnTo>
                <a:lnTo>
                  <a:pt x="364" y="948"/>
                </a:lnTo>
                <a:lnTo>
                  <a:pt x="368" y="964"/>
                </a:lnTo>
                <a:lnTo>
                  <a:pt x="372" y="984"/>
                </a:lnTo>
                <a:lnTo>
                  <a:pt x="362" y="1002"/>
                </a:lnTo>
                <a:lnTo>
                  <a:pt x="352" y="1024"/>
                </a:lnTo>
                <a:lnTo>
                  <a:pt x="344" y="1050"/>
                </a:lnTo>
                <a:lnTo>
                  <a:pt x="336" y="1082"/>
                </a:lnTo>
                <a:lnTo>
                  <a:pt x="334" y="1098"/>
                </a:lnTo>
                <a:lnTo>
                  <a:pt x="332" y="1116"/>
                </a:lnTo>
                <a:lnTo>
                  <a:pt x="334" y="1134"/>
                </a:lnTo>
                <a:lnTo>
                  <a:pt x="336" y="1150"/>
                </a:lnTo>
                <a:lnTo>
                  <a:pt x="340" y="1168"/>
                </a:lnTo>
                <a:lnTo>
                  <a:pt x="348" y="1186"/>
                </a:lnTo>
                <a:lnTo>
                  <a:pt x="342" y="1166"/>
                </a:lnTo>
                <a:lnTo>
                  <a:pt x="338" y="1146"/>
                </a:lnTo>
                <a:lnTo>
                  <a:pt x="336" y="1118"/>
                </a:lnTo>
                <a:lnTo>
                  <a:pt x="336" y="1104"/>
                </a:lnTo>
                <a:lnTo>
                  <a:pt x="338" y="1088"/>
                </a:lnTo>
                <a:lnTo>
                  <a:pt x="340" y="1072"/>
                </a:lnTo>
                <a:lnTo>
                  <a:pt x="344" y="1056"/>
                </a:lnTo>
                <a:lnTo>
                  <a:pt x="350" y="1040"/>
                </a:lnTo>
                <a:lnTo>
                  <a:pt x="358" y="1024"/>
                </a:lnTo>
                <a:lnTo>
                  <a:pt x="370" y="1008"/>
                </a:lnTo>
                <a:lnTo>
                  <a:pt x="382" y="994"/>
                </a:lnTo>
                <a:lnTo>
                  <a:pt x="388" y="988"/>
                </a:lnTo>
                <a:lnTo>
                  <a:pt x="400" y="972"/>
                </a:lnTo>
                <a:lnTo>
                  <a:pt x="422" y="952"/>
                </a:lnTo>
                <a:lnTo>
                  <a:pt x="434" y="942"/>
                </a:lnTo>
                <a:lnTo>
                  <a:pt x="448" y="934"/>
                </a:lnTo>
                <a:lnTo>
                  <a:pt x="464" y="926"/>
                </a:lnTo>
                <a:lnTo>
                  <a:pt x="480" y="922"/>
                </a:lnTo>
                <a:lnTo>
                  <a:pt x="496" y="920"/>
                </a:lnTo>
                <a:lnTo>
                  <a:pt x="514" y="920"/>
                </a:lnTo>
                <a:lnTo>
                  <a:pt x="532" y="926"/>
                </a:lnTo>
                <a:lnTo>
                  <a:pt x="552" y="936"/>
                </a:lnTo>
                <a:lnTo>
                  <a:pt x="570" y="952"/>
                </a:lnTo>
                <a:lnTo>
                  <a:pt x="590" y="974"/>
                </a:lnTo>
                <a:lnTo>
                  <a:pt x="586" y="980"/>
                </a:lnTo>
                <a:lnTo>
                  <a:pt x="576" y="998"/>
                </a:lnTo>
                <a:lnTo>
                  <a:pt x="564" y="1024"/>
                </a:lnTo>
                <a:lnTo>
                  <a:pt x="560" y="1038"/>
                </a:lnTo>
                <a:lnTo>
                  <a:pt x="556" y="1054"/>
                </a:lnTo>
                <a:lnTo>
                  <a:pt x="556" y="1070"/>
                </a:lnTo>
                <a:lnTo>
                  <a:pt x="556" y="1084"/>
                </a:lnTo>
                <a:lnTo>
                  <a:pt x="560" y="1098"/>
                </a:lnTo>
                <a:lnTo>
                  <a:pt x="568" y="1112"/>
                </a:lnTo>
                <a:lnTo>
                  <a:pt x="580" y="1124"/>
                </a:lnTo>
                <a:lnTo>
                  <a:pt x="598" y="1132"/>
                </a:lnTo>
                <a:lnTo>
                  <a:pt x="620" y="1140"/>
                </a:lnTo>
                <a:lnTo>
                  <a:pt x="648" y="1142"/>
                </a:lnTo>
                <a:lnTo>
                  <a:pt x="640" y="1140"/>
                </a:lnTo>
                <a:lnTo>
                  <a:pt x="622" y="1136"/>
                </a:lnTo>
                <a:lnTo>
                  <a:pt x="600" y="1124"/>
                </a:lnTo>
                <a:lnTo>
                  <a:pt x="588" y="1118"/>
                </a:lnTo>
                <a:lnTo>
                  <a:pt x="578" y="1108"/>
                </a:lnTo>
                <a:lnTo>
                  <a:pt x="570" y="1098"/>
                </a:lnTo>
                <a:lnTo>
                  <a:pt x="562" y="1086"/>
                </a:lnTo>
                <a:lnTo>
                  <a:pt x="558" y="1072"/>
                </a:lnTo>
                <a:lnTo>
                  <a:pt x="558" y="1056"/>
                </a:lnTo>
                <a:lnTo>
                  <a:pt x="562" y="1038"/>
                </a:lnTo>
                <a:lnTo>
                  <a:pt x="572" y="1018"/>
                </a:lnTo>
                <a:lnTo>
                  <a:pt x="586" y="996"/>
                </a:lnTo>
                <a:lnTo>
                  <a:pt x="608" y="972"/>
                </a:lnTo>
                <a:lnTo>
                  <a:pt x="622" y="962"/>
                </a:lnTo>
                <a:lnTo>
                  <a:pt x="638" y="954"/>
                </a:lnTo>
                <a:lnTo>
                  <a:pt x="660" y="946"/>
                </a:lnTo>
                <a:lnTo>
                  <a:pt x="670" y="944"/>
                </a:lnTo>
                <a:lnTo>
                  <a:pt x="684" y="942"/>
                </a:lnTo>
                <a:lnTo>
                  <a:pt x="696" y="942"/>
                </a:lnTo>
                <a:lnTo>
                  <a:pt x="708" y="944"/>
                </a:lnTo>
                <a:lnTo>
                  <a:pt x="722" y="948"/>
                </a:lnTo>
                <a:lnTo>
                  <a:pt x="736" y="954"/>
                </a:lnTo>
                <a:lnTo>
                  <a:pt x="748" y="962"/>
                </a:lnTo>
                <a:lnTo>
                  <a:pt x="760" y="974"/>
                </a:lnTo>
                <a:lnTo>
                  <a:pt x="764" y="978"/>
                </a:lnTo>
                <a:lnTo>
                  <a:pt x="758" y="972"/>
                </a:lnTo>
                <a:lnTo>
                  <a:pt x="744" y="958"/>
                </a:lnTo>
                <a:lnTo>
                  <a:pt x="734" y="948"/>
                </a:lnTo>
                <a:lnTo>
                  <a:pt x="726" y="936"/>
                </a:lnTo>
                <a:lnTo>
                  <a:pt x="718" y="922"/>
                </a:lnTo>
                <a:lnTo>
                  <a:pt x="712" y="904"/>
                </a:lnTo>
                <a:lnTo>
                  <a:pt x="724" y="900"/>
                </a:lnTo>
                <a:lnTo>
                  <a:pt x="750" y="888"/>
                </a:lnTo>
                <a:lnTo>
                  <a:pt x="764" y="878"/>
                </a:lnTo>
                <a:lnTo>
                  <a:pt x="776" y="868"/>
                </a:lnTo>
                <a:lnTo>
                  <a:pt x="786" y="856"/>
                </a:lnTo>
                <a:lnTo>
                  <a:pt x="790" y="850"/>
                </a:lnTo>
                <a:lnTo>
                  <a:pt x="790" y="842"/>
                </a:lnTo>
                <a:lnTo>
                  <a:pt x="802" y="846"/>
                </a:lnTo>
                <a:lnTo>
                  <a:pt x="832" y="854"/>
                </a:lnTo>
                <a:lnTo>
                  <a:pt x="852" y="856"/>
                </a:lnTo>
                <a:lnTo>
                  <a:pt x="872" y="858"/>
                </a:lnTo>
                <a:lnTo>
                  <a:pt x="894" y="856"/>
                </a:lnTo>
                <a:lnTo>
                  <a:pt x="916" y="850"/>
                </a:lnTo>
                <a:lnTo>
                  <a:pt x="926" y="846"/>
                </a:lnTo>
                <a:lnTo>
                  <a:pt x="934" y="842"/>
                </a:lnTo>
                <a:lnTo>
                  <a:pt x="944" y="834"/>
                </a:lnTo>
                <a:lnTo>
                  <a:pt x="952" y="826"/>
                </a:lnTo>
                <a:lnTo>
                  <a:pt x="960" y="818"/>
                </a:lnTo>
                <a:lnTo>
                  <a:pt x="966" y="806"/>
                </a:lnTo>
                <a:lnTo>
                  <a:pt x="970" y="794"/>
                </a:lnTo>
                <a:lnTo>
                  <a:pt x="974" y="780"/>
                </a:lnTo>
                <a:lnTo>
                  <a:pt x="978" y="762"/>
                </a:lnTo>
                <a:lnTo>
                  <a:pt x="978" y="744"/>
                </a:lnTo>
                <a:lnTo>
                  <a:pt x="978" y="724"/>
                </a:lnTo>
                <a:lnTo>
                  <a:pt x="976" y="700"/>
                </a:lnTo>
                <a:lnTo>
                  <a:pt x="972" y="676"/>
                </a:lnTo>
                <a:lnTo>
                  <a:pt x="966" y="648"/>
                </a:lnTo>
                <a:lnTo>
                  <a:pt x="958" y="618"/>
                </a:lnTo>
                <a:lnTo>
                  <a:pt x="948" y="584"/>
                </a:lnTo>
                <a:lnTo>
                  <a:pt x="956" y="616"/>
                </a:lnTo>
                <a:lnTo>
                  <a:pt x="962" y="650"/>
                </a:lnTo>
                <a:lnTo>
                  <a:pt x="968" y="692"/>
                </a:lnTo>
                <a:lnTo>
                  <a:pt x="970" y="712"/>
                </a:lnTo>
                <a:lnTo>
                  <a:pt x="970" y="734"/>
                </a:lnTo>
                <a:lnTo>
                  <a:pt x="970" y="754"/>
                </a:lnTo>
                <a:lnTo>
                  <a:pt x="968" y="774"/>
                </a:lnTo>
                <a:lnTo>
                  <a:pt x="962" y="792"/>
                </a:lnTo>
                <a:lnTo>
                  <a:pt x="954" y="808"/>
                </a:lnTo>
                <a:lnTo>
                  <a:pt x="944" y="822"/>
                </a:lnTo>
                <a:lnTo>
                  <a:pt x="932" y="832"/>
                </a:lnTo>
                <a:lnTo>
                  <a:pt x="924" y="836"/>
                </a:lnTo>
                <a:lnTo>
                  <a:pt x="916" y="840"/>
                </a:lnTo>
                <a:lnTo>
                  <a:pt x="900" y="844"/>
                </a:lnTo>
                <a:lnTo>
                  <a:pt x="882" y="846"/>
                </a:lnTo>
                <a:lnTo>
                  <a:pt x="858" y="846"/>
                </a:lnTo>
                <a:lnTo>
                  <a:pt x="828" y="840"/>
                </a:lnTo>
                <a:lnTo>
                  <a:pt x="790" y="830"/>
                </a:lnTo>
                <a:lnTo>
                  <a:pt x="782" y="820"/>
                </a:lnTo>
                <a:lnTo>
                  <a:pt x="776" y="808"/>
                </a:lnTo>
                <a:lnTo>
                  <a:pt x="770" y="794"/>
                </a:lnTo>
                <a:lnTo>
                  <a:pt x="768" y="776"/>
                </a:lnTo>
                <a:lnTo>
                  <a:pt x="768" y="766"/>
                </a:lnTo>
                <a:lnTo>
                  <a:pt x="770" y="758"/>
                </a:lnTo>
                <a:lnTo>
                  <a:pt x="774" y="748"/>
                </a:lnTo>
                <a:lnTo>
                  <a:pt x="780" y="738"/>
                </a:lnTo>
                <a:lnTo>
                  <a:pt x="788" y="726"/>
                </a:lnTo>
                <a:lnTo>
                  <a:pt x="800" y="716"/>
                </a:lnTo>
                <a:lnTo>
                  <a:pt x="790" y="722"/>
                </a:lnTo>
                <a:lnTo>
                  <a:pt x="782" y="730"/>
                </a:lnTo>
                <a:lnTo>
                  <a:pt x="774" y="740"/>
                </a:lnTo>
                <a:lnTo>
                  <a:pt x="768" y="756"/>
                </a:lnTo>
                <a:lnTo>
                  <a:pt x="766" y="766"/>
                </a:lnTo>
                <a:lnTo>
                  <a:pt x="766" y="776"/>
                </a:lnTo>
                <a:lnTo>
                  <a:pt x="768" y="788"/>
                </a:lnTo>
                <a:lnTo>
                  <a:pt x="770" y="802"/>
                </a:lnTo>
                <a:lnTo>
                  <a:pt x="774" y="816"/>
                </a:lnTo>
                <a:lnTo>
                  <a:pt x="780" y="834"/>
                </a:lnTo>
                <a:lnTo>
                  <a:pt x="778" y="840"/>
                </a:lnTo>
                <a:lnTo>
                  <a:pt x="772" y="852"/>
                </a:lnTo>
                <a:lnTo>
                  <a:pt x="760" y="870"/>
                </a:lnTo>
                <a:lnTo>
                  <a:pt x="752" y="878"/>
                </a:lnTo>
                <a:lnTo>
                  <a:pt x="742" y="888"/>
                </a:lnTo>
                <a:lnTo>
                  <a:pt x="730" y="894"/>
                </a:lnTo>
                <a:lnTo>
                  <a:pt x="716" y="900"/>
                </a:lnTo>
                <a:lnTo>
                  <a:pt x="698" y="902"/>
                </a:lnTo>
                <a:lnTo>
                  <a:pt x="680" y="902"/>
                </a:lnTo>
                <a:lnTo>
                  <a:pt x="660" y="900"/>
                </a:lnTo>
                <a:lnTo>
                  <a:pt x="636" y="892"/>
                </a:lnTo>
                <a:lnTo>
                  <a:pt x="608" y="882"/>
                </a:lnTo>
                <a:lnTo>
                  <a:pt x="580" y="866"/>
                </a:lnTo>
                <a:lnTo>
                  <a:pt x="572" y="854"/>
                </a:lnTo>
                <a:lnTo>
                  <a:pt x="568" y="844"/>
                </a:lnTo>
                <a:lnTo>
                  <a:pt x="564" y="828"/>
                </a:lnTo>
                <a:lnTo>
                  <a:pt x="564" y="820"/>
                </a:lnTo>
                <a:lnTo>
                  <a:pt x="564" y="812"/>
                </a:lnTo>
                <a:lnTo>
                  <a:pt x="568" y="804"/>
                </a:lnTo>
                <a:lnTo>
                  <a:pt x="572" y="796"/>
                </a:lnTo>
                <a:lnTo>
                  <a:pt x="578" y="788"/>
                </a:lnTo>
                <a:lnTo>
                  <a:pt x="586" y="778"/>
                </a:lnTo>
                <a:lnTo>
                  <a:pt x="596" y="772"/>
                </a:lnTo>
                <a:lnTo>
                  <a:pt x="610" y="764"/>
                </a:lnTo>
                <a:lnTo>
                  <a:pt x="610" y="762"/>
                </a:lnTo>
                <a:lnTo>
                  <a:pt x="608" y="758"/>
                </a:lnTo>
                <a:lnTo>
                  <a:pt x="602" y="752"/>
                </a:lnTo>
                <a:lnTo>
                  <a:pt x="598" y="752"/>
                </a:lnTo>
                <a:lnTo>
                  <a:pt x="592" y="752"/>
                </a:lnTo>
                <a:lnTo>
                  <a:pt x="584" y="752"/>
                </a:lnTo>
                <a:lnTo>
                  <a:pt x="574" y="754"/>
                </a:lnTo>
                <a:lnTo>
                  <a:pt x="546" y="766"/>
                </a:lnTo>
                <a:lnTo>
                  <a:pt x="508" y="788"/>
                </a:lnTo>
                <a:lnTo>
                  <a:pt x="456" y="820"/>
                </a:lnTo>
                <a:lnTo>
                  <a:pt x="450" y="834"/>
                </a:lnTo>
                <a:lnTo>
                  <a:pt x="442" y="848"/>
                </a:lnTo>
                <a:lnTo>
                  <a:pt x="432" y="866"/>
                </a:lnTo>
                <a:lnTo>
                  <a:pt x="420" y="882"/>
                </a:lnTo>
                <a:lnTo>
                  <a:pt x="404" y="898"/>
                </a:lnTo>
                <a:lnTo>
                  <a:pt x="396" y="904"/>
                </a:lnTo>
                <a:lnTo>
                  <a:pt x="388" y="908"/>
                </a:lnTo>
                <a:lnTo>
                  <a:pt x="380" y="912"/>
                </a:lnTo>
                <a:lnTo>
                  <a:pt x="372" y="914"/>
                </a:lnTo>
                <a:lnTo>
                  <a:pt x="346" y="910"/>
                </a:lnTo>
                <a:lnTo>
                  <a:pt x="340" y="908"/>
                </a:lnTo>
                <a:lnTo>
                  <a:pt x="322" y="904"/>
                </a:lnTo>
                <a:lnTo>
                  <a:pt x="308" y="902"/>
                </a:lnTo>
                <a:lnTo>
                  <a:pt x="294" y="902"/>
                </a:lnTo>
                <a:lnTo>
                  <a:pt x="280" y="904"/>
                </a:lnTo>
                <a:lnTo>
                  <a:pt x="264" y="906"/>
                </a:lnTo>
                <a:lnTo>
                  <a:pt x="254" y="898"/>
                </a:lnTo>
                <a:lnTo>
                  <a:pt x="246" y="886"/>
                </a:lnTo>
                <a:lnTo>
                  <a:pt x="238" y="872"/>
                </a:lnTo>
                <a:lnTo>
                  <a:pt x="236" y="862"/>
                </a:lnTo>
                <a:lnTo>
                  <a:pt x="234" y="850"/>
                </a:lnTo>
                <a:lnTo>
                  <a:pt x="232" y="838"/>
                </a:lnTo>
                <a:lnTo>
                  <a:pt x="232" y="824"/>
                </a:lnTo>
                <a:lnTo>
                  <a:pt x="234" y="808"/>
                </a:lnTo>
                <a:lnTo>
                  <a:pt x="238" y="792"/>
                </a:lnTo>
                <a:lnTo>
                  <a:pt x="244" y="774"/>
                </a:lnTo>
                <a:lnTo>
                  <a:pt x="252" y="754"/>
                </a:lnTo>
                <a:lnTo>
                  <a:pt x="258" y="746"/>
                </a:lnTo>
                <a:lnTo>
                  <a:pt x="264" y="738"/>
                </a:lnTo>
                <a:lnTo>
                  <a:pt x="272" y="728"/>
                </a:lnTo>
                <a:lnTo>
                  <a:pt x="282" y="720"/>
                </a:lnTo>
                <a:lnTo>
                  <a:pt x="294" y="712"/>
                </a:lnTo>
                <a:lnTo>
                  <a:pt x="306" y="708"/>
                </a:lnTo>
                <a:lnTo>
                  <a:pt x="314" y="708"/>
                </a:lnTo>
                <a:lnTo>
                  <a:pt x="322" y="708"/>
                </a:lnTo>
                <a:lnTo>
                  <a:pt x="316" y="706"/>
                </a:lnTo>
                <a:lnTo>
                  <a:pt x="310" y="704"/>
                </a:lnTo>
                <a:lnTo>
                  <a:pt x="302" y="704"/>
                </a:lnTo>
                <a:lnTo>
                  <a:pt x="290" y="710"/>
                </a:lnTo>
                <a:lnTo>
                  <a:pt x="274" y="718"/>
                </a:lnTo>
                <a:lnTo>
                  <a:pt x="256" y="734"/>
                </a:lnTo>
                <a:lnTo>
                  <a:pt x="236" y="758"/>
                </a:lnTo>
                <a:lnTo>
                  <a:pt x="230" y="762"/>
                </a:lnTo>
                <a:lnTo>
                  <a:pt x="220" y="770"/>
                </a:lnTo>
                <a:lnTo>
                  <a:pt x="202" y="780"/>
                </a:lnTo>
                <a:lnTo>
                  <a:pt x="192" y="784"/>
                </a:lnTo>
                <a:lnTo>
                  <a:pt x="180" y="786"/>
                </a:lnTo>
                <a:lnTo>
                  <a:pt x="168" y="786"/>
                </a:lnTo>
                <a:lnTo>
                  <a:pt x="156" y="782"/>
                </a:lnTo>
                <a:lnTo>
                  <a:pt x="144" y="776"/>
                </a:lnTo>
                <a:lnTo>
                  <a:pt x="130" y="768"/>
                </a:lnTo>
                <a:lnTo>
                  <a:pt x="118" y="754"/>
                </a:lnTo>
                <a:lnTo>
                  <a:pt x="106" y="736"/>
                </a:lnTo>
                <a:lnTo>
                  <a:pt x="94" y="712"/>
                </a:lnTo>
                <a:lnTo>
                  <a:pt x="84" y="682"/>
                </a:lnTo>
                <a:lnTo>
                  <a:pt x="80" y="674"/>
                </a:lnTo>
                <a:lnTo>
                  <a:pt x="72" y="652"/>
                </a:lnTo>
                <a:lnTo>
                  <a:pt x="62" y="622"/>
                </a:lnTo>
                <a:lnTo>
                  <a:pt x="58" y="606"/>
                </a:lnTo>
                <a:lnTo>
                  <a:pt x="56" y="588"/>
                </a:lnTo>
                <a:lnTo>
                  <a:pt x="56" y="570"/>
                </a:lnTo>
                <a:lnTo>
                  <a:pt x="58" y="552"/>
                </a:lnTo>
                <a:lnTo>
                  <a:pt x="62" y="536"/>
                </a:lnTo>
                <a:lnTo>
                  <a:pt x="70" y="522"/>
                </a:lnTo>
                <a:lnTo>
                  <a:pt x="82" y="510"/>
                </a:lnTo>
                <a:lnTo>
                  <a:pt x="90" y="504"/>
                </a:lnTo>
                <a:lnTo>
                  <a:pt x="98" y="500"/>
                </a:lnTo>
                <a:lnTo>
                  <a:pt x="108" y="496"/>
                </a:lnTo>
                <a:lnTo>
                  <a:pt x="120" y="494"/>
                </a:lnTo>
                <a:lnTo>
                  <a:pt x="146" y="492"/>
                </a:lnTo>
                <a:lnTo>
                  <a:pt x="160" y="494"/>
                </a:lnTo>
                <a:lnTo>
                  <a:pt x="192" y="502"/>
                </a:lnTo>
                <a:lnTo>
                  <a:pt x="226" y="514"/>
                </a:lnTo>
                <a:lnTo>
                  <a:pt x="240" y="520"/>
                </a:lnTo>
                <a:lnTo>
                  <a:pt x="248" y="526"/>
                </a:lnTo>
                <a:lnTo>
                  <a:pt x="268" y="528"/>
                </a:lnTo>
                <a:lnTo>
                  <a:pt x="312" y="536"/>
                </a:lnTo>
                <a:lnTo>
                  <a:pt x="336" y="542"/>
                </a:lnTo>
                <a:lnTo>
                  <a:pt x="356" y="548"/>
                </a:lnTo>
                <a:lnTo>
                  <a:pt x="364" y="554"/>
                </a:lnTo>
                <a:lnTo>
                  <a:pt x="372" y="558"/>
                </a:lnTo>
                <a:lnTo>
                  <a:pt x="376" y="564"/>
                </a:lnTo>
                <a:lnTo>
                  <a:pt x="378" y="570"/>
                </a:lnTo>
                <a:lnTo>
                  <a:pt x="378" y="568"/>
                </a:lnTo>
                <a:lnTo>
                  <a:pt x="378" y="564"/>
                </a:lnTo>
                <a:lnTo>
                  <a:pt x="374" y="560"/>
                </a:lnTo>
                <a:lnTo>
                  <a:pt x="368" y="554"/>
                </a:lnTo>
                <a:lnTo>
                  <a:pt x="358" y="546"/>
                </a:lnTo>
                <a:lnTo>
                  <a:pt x="342" y="536"/>
                </a:lnTo>
                <a:lnTo>
                  <a:pt x="318" y="524"/>
                </a:lnTo>
                <a:lnTo>
                  <a:pt x="314" y="518"/>
                </a:lnTo>
                <a:lnTo>
                  <a:pt x="310" y="510"/>
                </a:lnTo>
                <a:lnTo>
                  <a:pt x="306" y="502"/>
                </a:lnTo>
                <a:lnTo>
                  <a:pt x="304" y="490"/>
                </a:lnTo>
                <a:lnTo>
                  <a:pt x="306" y="478"/>
                </a:lnTo>
                <a:lnTo>
                  <a:pt x="310" y="462"/>
                </a:lnTo>
                <a:lnTo>
                  <a:pt x="322" y="448"/>
                </a:lnTo>
                <a:lnTo>
                  <a:pt x="330" y="440"/>
                </a:lnTo>
                <a:lnTo>
                  <a:pt x="338" y="432"/>
                </a:lnTo>
                <a:lnTo>
                  <a:pt x="352" y="426"/>
                </a:lnTo>
                <a:lnTo>
                  <a:pt x="364" y="420"/>
                </a:lnTo>
                <a:lnTo>
                  <a:pt x="378" y="416"/>
                </a:lnTo>
                <a:lnTo>
                  <a:pt x="394" y="414"/>
                </a:lnTo>
                <a:lnTo>
                  <a:pt x="412" y="414"/>
                </a:lnTo>
                <a:lnTo>
                  <a:pt x="430" y="420"/>
                </a:lnTo>
                <a:lnTo>
                  <a:pt x="448" y="430"/>
                </a:lnTo>
                <a:lnTo>
                  <a:pt x="456" y="438"/>
                </a:lnTo>
                <a:lnTo>
                  <a:pt x="466" y="448"/>
                </a:lnTo>
                <a:lnTo>
                  <a:pt x="476" y="458"/>
                </a:lnTo>
                <a:lnTo>
                  <a:pt x="484" y="472"/>
                </a:lnTo>
                <a:lnTo>
                  <a:pt x="492" y="486"/>
                </a:lnTo>
                <a:lnTo>
                  <a:pt x="500" y="502"/>
                </a:lnTo>
                <a:lnTo>
                  <a:pt x="512" y="520"/>
                </a:lnTo>
                <a:lnTo>
                  <a:pt x="528" y="538"/>
                </a:lnTo>
                <a:lnTo>
                  <a:pt x="536" y="546"/>
                </a:lnTo>
                <a:lnTo>
                  <a:pt x="546" y="554"/>
                </a:lnTo>
                <a:lnTo>
                  <a:pt x="558" y="560"/>
                </a:lnTo>
                <a:lnTo>
                  <a:pt x="568" y="566"/>
                </a:lnTo>
                <a:lnTo>
                  <a:pt x="582" y="570"/>
                </a:lnTo>
                <a:lnTo>
                  <a:pt x="596" y="570"/>
                </a:lnTo>
                <a:lnTo>
                  <a:pt x="576" y="544"/>
                </a:lnTo>
                <a:lnTo>
                  <a:pt x="558" y="518"/>
                </a:lnTo>
                <a:lnTo>
                  <a:pt x="542" y="484"/>
                </a:lnTo>
                <a:lnTo>
                  <a:pt x="536" y="468"/>
                </a:lnTo>
                <a:lnTo>
                  <a:pt x="530" y="450"/>
                </a:lnTo>
                <a:lnTo>
                  <a:pt x="528" y="432"/>
                </a:lnTo>
                <a:lnTo>
                  <a:pt x="528" y="414"/>
                </a:lnTo>
                <a:lnTo>
                  <a:pt x="532" y="398"/>
                </a:lnTo>
                <a:lnTo>
                  <a:pt x="540" y="384"/>
                </a:lnTo>
                <a:lnTo>
                  <a:pt x="546" y="376"/>
                </a:lnTo>
                <a:lnTo>
                  <a:pt x="552" y="370"/>
                </a:lnTo>
                <a:lnTo>
                  <a:pt x="560" y="364"/>
                </a:lnTo>
                <a:lnTo>
                  <a:pt x="570" y="360"/>
                </a:lnTo>
                <a:lnTo>
                  <a:pt x="576" y="356"/>
                </a:lnTo>
                <a:lnTo>
                  <a:pt x="590" y="354"/>
                </a:lnTo>
                <a:lnTo>
                  <a:pt x="600" y="352"/>
                </a:lnTo>
                <a:lnTo>
                  <a:pt x="610" y="352"/>
                </a:lnTo>
                <a:lnTo>
                  <a:pt x="622" y="356"/>
                </a:lnTo>
                <a:lnTo>
                  <a:pt x="632" y="360"/>
                </a:lnTo>
                <a:lnTo>
                  <a:pt x="634" y="344"/>
                </a:lnTo>
                <a:lnTo>
                  <a:pt x="626" y="342"/>
                </a:lnTo>
                <a:lnTo>
                  <a:pt x="608" y="338"/>
                </a:lnTo>
                <a:lnTo>
                  <a:pt x="588" y="330"/>
                </a:lnTo>
                <a:lnTo>
                  <a:pt x="580" y="324"/>
                </a:lnTo>
                <a:lnTo>
                  <a:pt x="576" y="318"/>
                </a:lnTo>
                <a:lnTo>
                  <a:pt x="564" y="324"/>
                </a:lnTo>
                <a:lnTo>
                  <a:pt x="538" y="336"/>
                </a:lnTo>
                <a:lnTo>
                  <a:pt x="522" y="342"/>
                </a:lnTo>
                <a:lnTo>
                  <a:pt x="504" y="346"/>
                </a:lnTo>
                <a:lnTo>
                  <a:pt x="488" y="350"/>
                </a:lnTo>
                <a:lnTo>
                  <a:pt x="472" y="350"/>
                </a:lnTo>
                <a:lnTo>
                  <a:pt x="464" y="360"/>
                </a:lnTo>
                <a:lnTo>
                  <a:pt x="454" y="370"/>
                </a:lnTo>
                <a:lnTo>
                  <a:pt x="440" y="382"/>
                </a:lnTo>
                <a:lnTo>
                  <a:pt x="422" y="394"/>
                </a:lnTo>
                <a:lnTo>
                  <a:pt x="402" y="404"/>
                </a:lnTo>
                <a:lnTo>
                  <a:pt x="376" y="412"/>
                </a:lnTo>
                <a:lnTo>
                  <a:pt x="362" y="414"/>
                </a:lnTo>
                <a:lnTo>
                  <a:pt x="348" y="414"/>
                </a:lnTo>
                <a:lnTo>
                  <a:pt x="344" y="420"/>
                </a:lnTo>
                <a:lnTo>
                  <a:pt x="332" y="432"/>
                </a:lnTo>
                <a:lnTo>
                  <a:pt x="312" y="448"/>
                </a:lnTo>
                <a:lnTo>
                  <a:pt x="298" y="456"/>
                </a:lnTo>
                <a:lnTo>
                  <a:pt x="284" y="464"/>
                </a:lnTo>
                <a:lnTo>
                  <a:pt x="268" y="470"/>
                </a:lnTo>
                <a:lnTo>
                  <a:pt x="250" y="474"/>
                </a:lnTo>
                <a:lnTo>
                  <a:pt x="230" y="476"/>
                </a:lnTo>
                <a:lnTo>
                  <a:pt x="210" y="474"/>
                </a:lnTo>
                <a:lnTo>
                  <a:pt x="188" y="470"/>
                </a:lnTo>
                <a:lnTo>
                  <a:pt x="164" y="460"/>
                </a:lnTo>
                <a:lnTo>
                  <a:pt x="140" y="446"/>
                </a:lnTo>
                <a:lnTo>
                  <a:pt x="114" y="428"/>
                </a:lnTo>
                <a:lnTo>
                  <a:pt x="92" y="418"/>
                </a:lnTo>
                <a:lnTo>
                  <a:pt x="70" y="408"/>
                </a:lnTo>
                <a:lnTo>
                  <a:pt x="48" y="390"/>
                </a:lnTo>
                <a:lnTo>
                  <a:pt x="36" y="380"/>
                </a:lnTo>
                <a:lnTo>
                  <a:pt x="24" y="366"/>
                </a:lnTo>
                <a:lnTo>
                  <a:pt x="16" y="354"/>
                </a:lnTo>
                <a:lnTo>
                  <a:pt x="8" y="338"/>
                </a:lnTo>
                <a:lnTo>
                  <a:pt x="2" y="320"/>
                </a:lnTo>
                <a:lnTo>
                  <a:pt x="0" y="302"/>
                </a:lnTo>
                <a:lnTo>
                  <a:pt x="0" y="282"/>
                </a:lnTo>
                <a:lnTo>
                  <a:pt x="4" y="260"/>
                </a:lnTo>
                <a:lnTo>
                  <a:pt x="10" y="186"/>
                </a:lnTo>
                <a:lnTo>
                  <a:pt x="14" y="184"/>
                </a:lnTo>
                <a:lnTo>
                  <a:pt x="28" y="174"/>
                </a:lnTo>
                <a:lnTo>
                  <a:pt x="44" y="158"/>
                </a:lnTo>
                <a:lnTo>
                  <a:pt x="52" y="148"/>
                </a:lnTo>
                <a:lnTo>
                  <a:pt x="60" y="138"/>
                </a:lnTo>
                <a:lnTo>
                  <a:pt x="66" y="124"/>
                </a:lnTo>
                <a:lnTo>
                  <a:pt x="72" y="110"/>
                </a:lnTo>
                <a:lnTo>
                  <a:pt x="76" y="96"/>
                </a:lnTo>
                <a:lnTo>
                  <a:pt x="78" y="78"/>
                </a:lnTo>
                <a:lnTo>
                  <a:pt x="76" y="60"/>
                </a:lnTo>
                <a:lnTo>
                  <a:pt x="72" y="42"/>
                </a:lnTo>
                <a:lnTo>
                  <a:pt x="64" y="22"/>
                </a:lnTo>
                <a:lnTo>
                  <a:pt x="52" y="0"/>
                </a:lnTo>
                <a:close/>
              </a:path>
            </a:pathLst>
          </a:custGeom>
          <a:solidFill>
            <a:srgbClr val="F0B3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3" name="Freeform 60"/>
          <p:cNvSpPr>
            <a:spLocks/>
          </p:cNvSpPr>
          <p:nvPr/>
        </p:nvSpPr>
        <p:spPr bwMode="auto">
          <a:xfrm>
            <a:off x="754063" y="3859213"/>
            <a:ext cx="1011237" cy="1908175"/>
          </a:xfrm>
          <a:custGeom>
            <a:avLst/>
            <a:gdLst>
              <a:gd name="T0" fmla="*/ 1576042002 w 590"/>
              <a:gd name="T1" fmla="*/ 724186732 h 1112"/>
              <a:gd name="T2" fmla="*/ 1587803202 w 590"/>
              <a:gd name="T3" fmla="*/ 677084668 h 1112"/>
              <a:gd name="T4" fmla="*/ 1623086804 w 590"/>
              <a:gd name="T5" fmla="*/ 441577778 h 1112"/>
              <a:gd name="T6" fmla="*/ 1623086804 w 590"/>
              <a:gd name="T7" fmla="*/ 341486106 h 1112"/>
              <a:gd name="T8" fmla="*/ 1611325603 w 590"/>
              <a:gd name="T9" fmla="*/ 288496498 h 1112"/>
              <a:gd name="T10" fmla="*/ 1570161402 w 590"/>
              <a:gd name="T11" fmla="*/ 170743911 h 1112"/>
              <a:gd name="T12" fmla="*/ 1517234285 w 590"/>
              <a:gd name="T13" fmla="*/ 76539782 h 1112"/>
              <a:gd name="T14" fmla="*/ 1470187769 w 590"/>
              <a:gd name="T15" fmla="*/ 29437718 h 1112"/>
              <a:gd name="T16" fmla="*/ 1417260653 w 590"/>
              <a:gd name="T17" fmla="*/ 5887544 h 1112"/>
              <a:gd name="T18" fmla="*/ 1381977052 w 590"/>
              <a:gd name="T19" fmla="*/ 0 h 1112"/>
              <a:gd name="T20" fmla="*/ 1246719818 w 590"/>
              <a:gd name="T21" fmla="*/ 47102064 h 1112"/>
              <a:gd name="T22" fmla="*/ 1064416068 w 590"/>
              <a:gd name="T23" fmla="*/ 147192021 h 1112"/>
              <a:gd name="T24" fmla="*/ 964442436 w 590"/>
              <a:gd name="T25" fmla="*/ 217844259 h 1112"/>
              <a:gd name="T26" fmla="*/ 876231719 w 590"/>
              <a:gd name="T27" fmla="*/ 300271585 h 1112"/>
              <a:gd name="T28" fmla="*/ 799782201 w 590"/>
              <a:gd name="T29" fmla="*/ 400363257 h 1112"/>
              <a:gd name="T30" fmla="*/ 776259800 w 590"/>
              <a:gd name="T31" fmla="*/ 418025888 h 1112"/>
              <a:gd name="T32" fmla="*/ 629239652 w 590"/>
              <a:gd name="T33" fmla="*/ 547555278 h 1112"/>
              <a:gd name="T34" fmla="*/ 529267734 w 590"/>
              <a:gd name="T35" fmla="*/ 659422037 h 1112"/>
              <a:gd name="T36" fmla="*/ 423413502 w 590"/>
              <a:gd name="T37" fmla="*/ 806614058 h 1112"/>
              <a:gd name="T38" fmla="*/ 317560983 w 590"/>
              <a:gd name="T39" fmla="*/ 989133056 h 1112"/>
              <a:gd name="T40" fmla="*/ 223467951 w 590"/>
              <a:gd name="T41" fmla="*/ 1201089771 h 1112"/>
              <a:gd name="T42" fmla="*/ 158779635 w 590"/>
              <a:gd name="T43" fmla="*/ 1448373464 h 1112"/>
              <a:gd name="T44" fmla="*/ 135257234 w 590"/>
              <a:gd name="T45" fmla="*/ 1560238508 h 1112"/>
              <a:gd name="T46" fmla="*/ 58807716 w 590"/>
              <a:gd name="T47" fmla="*/ 1960601765 h 1112"/>
              <a:gd name="T48" fmla="*/ 11761200 w 590"/>
              <a:gd name="T49" fmla="*/ 2147483646 h 1112"/>
              <a:gd name="T50" fmla="*/ 0 w 590"/>
              <a:gd name="T51" fmla="*/ 2147483646 h 1112"/>
              <a:gd name="T52" fmla="*/ 5880600 w 590"/>
              <a:gd name="T53" fmla="*/ 2147483646 h 1112"/>
              <a:gd name="T54" fmla="*/ 41165916 w 590"/>
              <a:gd name="T55" fmla="*/ 2147483646 h 1112"/>
              <a:gd name="T56" fmla="*/ 76449517 w 590"/>
              <a:gd name="T57" fmla="*/ 2147483646 h 1112"/>
              <a:gd name="T58" fmla="*/ 94091318 w 590"/>
              <a:gd name="T59" fmla="*/ 2147483646 h 1112"/>
              <a:gd name="T60" fmla="*/ 152899034 w 590"/>
              <a:gd name="T61" fmla="*/ 2147483646 h 1112"/>
              <a:gd name="T62" fmla="*/ 229348552 w 590"/>
              <a:gd name="T63" fmla="*/ 2147483646 h 1112"/>
              <a:gd name="T64" fmla="*/ 305799783 w 590"/>
              <a:gd name="T65" fmla="*/ 2147483646 h 1112"/>
              <a:gd name="T66" fmla="*/ 399891101 w 590"/>
              <a:gd name="T67" fmla="*/ 2147483646 h 1112"/>
              <a:gd name="T68" fmla="*/ 452818217 w 590"/>
              <a:gd name="T69" fmla="*/ 2147483646 h 1112"/>
              <a:gd name="T70" fmla="*/ 652763767 w 590"/>
              <a:gd name="T71" fmla="*/ 2147483646 h 1112"/>
              <a:gd name="T72" fmla="*/ 923278235 w 590"/>
              <a:gd name="T73" fmla="*/ 2147483646 h 1112"/>
              <a:gd name="T74" fmla="*/ 1064416068 w 590"/>
              <a:gd name="T75" fmla="*/ 2147483646 h 1112"/>
              <a:gd name="T76" fmla="*/ 1193792702 w 590"/>
              <a:gd name="T77" fmla="*/ 2147483646 h 1112"/>
              <a:gd name="T78" fmla="*/ 1299645220 w 590"/>
              <a:gd name="T79" fmla="*/ 2147483646 h 1112"/>
              <a:gd name="T80" fmla="*/ 1334930536 w 590"/>
              <a:gd name="T81" fmla="*/ 2147483646 h 1112"/>
              <a:gd name="T82" fmla="*/ 1411380053 w 590"/>
              <a:gd name="T83" fmla="*/ 2147483646 h 1112"/>
              <a:gd name="T84" fmla="*/ 1481948970 w 590"/>
              <a:gd name="T85" fmla="*/ 2147483646 h 1112"/>
              <a:gd name="T86" fmla="*/ 1499590771 w 590"/>
              <a:gd name="T87" fmla="*/ 2147483646 h 1112"/>
              <a:gd name="T88" fmla="*/ 1499590771 w 590"/>
              <a:gd name="T89" fmla="*/ 2147483646 h 1112"/>
              <a:gd name="T90" fmla="*/ 1511353685 w 590"/>
              <a:gd name="T91" fmla="*/ 2147483646 h 1112"/>
              <a:gd name="T92" fmla="*/ 1587803202 w 590"/>
              <a:gd name="T93" fmla="*/ 2147483646 h 1112"/>
              <a:gd name="T94" fmla="*/ 1634849718 w 590"/>
              <a:gd name="T95" fmla="*/ 2147483646 h 1112"/>
              <a:gd name="T96" fmla="*/ 1670133320 w 590"/>
              <a:gd name="T97" fmla="*/ 2147483646 h 1112"/>
              <a:gd name="T98" fmla="*/ 1699536321 w 590"/>
              <a:gd name="T99" fmla="*/ 2147483646 h 1112"/>
              <a:gd name="T100" fmla="*/ 1699536321 w 590"/>
              <a:gd name="T101" fmla="*/ 2147483646 h 1112"/>
              <a:gd name="T102" fmla="*/ 1670133320 w 590"/>
              <a:gd name="T103" fmla="*/ 1978266112 h 1112"/>
              <a:gd name="T104" fmla="*/ 1681894520 w 590"/>
              <a:gd name="T105" fmla="*/ 1901724613 h 1112"/>
              <a:gd name="T106" fmla="*/ 1723060436 w 590"/>
              <a:gd name="T107" fmla="*/ 1613228116 h 1112"/>
              <a:gd name="T108" fmla="*/ 1734821636 w 590"/>
              <a:gd name="T109" fmla="*/ 1418934031 h 1112"/>
              <a:gd name="T110" fmla="*/ 1658372119 w 590"/>
              <a:gd name="T111" fmla="*/ 989133056 h 1112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590"/>
              <a:gd name="T169" fmla="*/ 0 h 1112"/>
              <a:gd name="T170" fmla="*/ 590 w 590"/>
              <a:gd name="T171" fmla="*/ 1112 h 1112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590" h="1112">
                <a:moveTo>
                  <a:pt x="564" y="336"/>
                </a:moveTo>
                <a:lnTo>
                  <a:pt x="536" y="246"/>
                </a:lnTo>
                <a:lnTo>
                  <a:pt x="540" y="230"/>
                </a:lnTo>
                <a:lnTo>
                  <a:pt x="546" y="194"/>
                </a:lnTo>
                <a:lnTo>
                  <a:pt x="552" y="150"/>
                </a:lnTo>
                <a:lnTo>
                  <a:pt x="554" y="130"/>
                </a:lnTo>
                <a:lnTo>
                  <a:pt x="552" y="116"/>
                </a:lnTo>
                <a:lnTo>
                  <a:pt x="548" y="98"/>
                </a:lnTo>
                <a:lnTo>
                  <a:pt x="542" y="78"/>
                </a:lnTo>
                <a:lnTo>
                  <a:pt x="534" y="58"/>
                </a:lnTo>
                <a:lnTo>
                  <a:pt x="522" y="36"/>
                </a:lnTo>
                <a:lnTo>
                  <a:pt x="516" y="26"/>
                </a:lnTo>
                <a:lnTo>
                  <a:pt x="508" y="18"/>
                </a:lnTo>
                <a:lnTo>
                  <a:pt x="500" y="10"/>
                </a:lnTo>
                <a:lnTo>
                  <a:pt x="492" y="6"/>
                </a:lnTo>
                <a:lnTo>
                  <a:pt x="482" y="2"/>
                </a:lnTo>
                <a:lnTo>
                  <a:pt x="470" y="0"/>
                </a:lnTo>
                <a:lnTo>
                  <a:pt x="448" y="8"/>
                </a:lnTo>
                <a:lnTo>
                  <a:pt x="424" y="16"/>
                </a:lnTo>
                <a:lnTo>
                  <a:pt x="394" y="30"/>
                </a:lnTo>
                <a:lnTo>
                  <a:pt x="362" y="50"/>
                </a:lnTo>
                <a:lnTo>
                  <a:pt x="344" y="60"/>
                </a:lnTo>
                <a:lnTo>
                  <a:pt x="328" y="74"/>
                </a:lnTo>
                <a:lnTo>
                  <a:pt x="312" y="86"/>
                </a:lnTo>
                <a:lnTo>
                  <a:pt x="298" y="102"/>
                </a:lnTo>
                <a:lnTo>
                  <a:pt x="284" y="118"/>
                </a:lnTo>
                <a:lnTo>
                  <a:pt x="272" y="136"/>
                </a:lnTo>
                <a:lnTo>
                  <a:pt x="264" y="142"/>
                </a:lnTo>
                <a:lnTo>
                  <a:pt x="244" y="158"/>
                </a:lnTo>
                <a:lnTo>
                  <a:pt x="214" y="186"/>
                </a:lnTo>
                <a:lnTo>
                  <a:pt x="198" y="204"/>
                </a:lnTo>
                <a:lnTo>
                  <a:pt x="180" y="224"/>
                </a:lnTo>
                <a:lnTo>
                  <a:pt x="162" y="248"/>
                </a:lnTo>
                <a:lnTo>
                  <a:pt x="144" y="274"/>
                </a:lnTo>
                <a:lnTo>
                  <a:pt x="124" y="304"/>
                </a:lnTo>
                <a:lnTo>
                  <a:pt x="108" y="336"/>
                </a:lnTo>
                <a:lnTo>
                  <a:pt x="92" y="370"/>
                </a:lnTo>
                <a:lnTo>
                  <a:pt x="76" y="408"/>
                </a:lnTo>
                <a:lnTo>
                  <a:pt x="64" y="448"/>
                </a:lnTo>
                <a:lnTo>
                  <a:pt x="54" y="492"/>
                </a:lnTo>
                <a:lnTo>
                  <a:pt x="46" y="530"/>
                </a:lnTo>
                <a:lnTo>
                  <a:pt x="32" y="596"/>
                </a:lnTo>
                <a:lnTo>
                  <a:pt x="20" y="666"/>
                </a:lnTo>
                <a:lnTo>
                  <a:pt x="10" y="750"/>
                </a:lnTo>
                <a:lnTo>
                  <a:pt x="4" y="796"/>
                </a:lnTo>
                <a:lnTo>
                  <a:pt x="0" y="842"/>
                </a:lnTo>
                <a:lnTo>
                  <a:pt x="0" y="888"/>
                </a:lnTo>
                <a:lnTo>
                  <a:pt x="0" y="934"/>
                </a:lnTo>
                <a:lnTo>
                  <a:pt x="2" y="976"/>
                </a:lnTo>
                <a:lnTo>
                  <a:pt x="6" y="1016"/>
                </a:lnTo>
                <a:lnTo>
                  <a:pt x="14" y="1050"/>
                </a:lnTo>
                <a:lnTo>
                  <a:pt x="20" y="1066"/>
                </a:lnTo>
                <a:lnTo>
                  <a:pt x="26" y="1080"/>
                </a:lnTo>
                <a:lnTo>
                  <a:pt x="32" y="1088"/>
                </a:lnTo>
                <a:lnTo>
                  <a:pt x="40" y="1096"/>
                </a:lnTo>
                <a:lnTo>
                  <a:pt x="52" y="1104"/>
                </a:lnTo>
                <a:lnTo>
                  <a:pt x="68" y="1110"/>
                </a:lnTo>
                <a:lnTo>
                  <a:pt x="78" y="1110"/>
                </a:lnTo>
                <a:lnTo>
                  <a:pt x="90" y="1112"/>
                </a:lnTo>
                <a:lnTo>
                  <a:pt x="104" y="1110"/>
                </a:lnTo>
                <a:lnTo>
                  <a:pt x="120" y="1108"/>
                </a:lnTo>
                <a:lnTo>
                  <a:pt x="136" y="1104"/>
                </a:lnTo>
                <a:lnTo>
                  <a:pt x="154" y="1098"/>
                </a:lnTo>
                <a:lnTo>
                  <a:pt x="188" y="1100"/>
                </a:lnTo>
                <a:lnTo>
                  <a:pt x="222" y="1100"/>
                </a:lnTo>
                <a:lnTo>
                  <a:pt x="266" y="1098"/>
                </a:lnTo>
                <a:lnTo>
                  <a:pt x="314" y="1094"/>
                </a:lnTo>
                <a:lnTo>
                  <a:pt x="338" y="1090"/>
                </a:lnTo>
                <a:lnTo>
                  <a:pt x="362" y="1086"/>
                </a:lnTo>
                <a:lnTo>
                  <a:pt x="384" y="1080"/>
                </a:lnTo>
                <a:lnTo>
                  <a:pt x="406" y="1072"/>
                </a:lnTo>
                <a:lnTo>
                  <a:pt x="424" y="1064"/>
                </a:lnTo>
                <a:lnTo>
                  <a:pt x="442" y="1054"/>
                </a:lnTo>
                <a:lnTo>
                  <a:pt x="454" y="1042"/>
                </a:lnTo>
                <a:lnTo>
                  <a:pt x="466" y="1030"/>
                </a:lnTo>
                <a:lnTo>
                  <a:pt x="480" y="1012"/>
                </a:lnTo>
                <a:lnTo>
                  <a:pt x="494" y="994"/>
                </a:lnTo>
                <a:lnTo>
                  <a:pt x="504" y="972"/>
                </a:lnTo>
                <a:lnTo>
                  <a:pt x="508" y="960"/>
                </a:lnTo>
                <a:lnTo>
                  <a:pt x="510" y="948"/>
                </a:lnTo>
                <a:lnTo>
                  <a:pt x="512" y="936"/>
                </a:lnTo>
                <a:lnTo>
                  <a:pt x="510" y="922"/>
                </a:lnTo>
                <a:lnTo>
                  <a:pt x="514" y="920"/>
                </a:lnTo>
                <a:lnTo>
                  <a:pt x="526" y="912"/>
                </a:lnTo>
                <a:lnTo>
                  <a:pt x="540" y="896"/>
                </a:lnTo>
                <a:lnTo>
                  <a:pt x="548" y="886"/>
                </a:lnTo>
                <a:lnTo>
                  <a:pt x="556" y="872"/>
                </a:lnTo>
                <a:lnTo>
                  <a:pt x="562" y="858"/>
                </a:lnTo>
                <a:lnTo>
                  <a:pt x="568" y="840"/>
                </a:lnTo>
                <a:lnTo>
                  <a:pt x="574" y="818"/>
                </a:lnTo>
                <a:lnTo>
                  <a:pt x="578" y="796"/>
                </a:lnTo>
                <a:lnTo>
                  <a:pt x="578" y="770"/>
                </a:lnTo>
                <a:lnTo>
                  <a:pt x="578" y="740"/>
                </a:lnTo>
                <a:lnTo>
                  <a:pt x="574" y="708"/>
                </a:lnTo>
                <a:lnTo>
                  <a:pt x="568" y="672"/>
                </a:lnTo>
                <a:lnTo>
                  <a:pt x="572" y="646"/>
                </a:lnTo>
                <a:lnTo>
                  <a:pt x="582" y="584"/>
                </a:lnTo>
                <a:lnTo>
                  <a:pt x="586" y="548"/>
                </a:lnTo>
                <a:lnTo>
                  <a:pt x="590" y="514"/>
                </a:lnTo>
                <a:lnTo>
                  <a:pt x="590" y="482"/>
                </a:lnTo>
                <a:lnTo>
                  <a:pt x="588" y="460"/>
                </a:lnTo>
                <a:lnTo>
                  <a:pt x="564" y="336"/>
                </a:lnTo>
                <a:close/>
              </a:path>
            </a:pathLst>
          </a:custGeom>
          <a:solidFill>
            <a:srgbClr val="E85F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4" name="Freeform 61"/>
          <p:cNvSpPr>
            <a:spLocks/>
          </p:cNvSpPr>
          <p:nvPr/>
        </p:nvSpPr>
        <p:spPr bwMode="auto">
          <a:xfrm>
            <a:off x="1936750" y="3876675"/>
            <a:ext cx="965200" cy="1863725"/>
          </a:xfrm>
          <a:custGeom>
            <a:avLst/>
            <a:gdLst>
              <a:gd name="T0" fmla="*/ 288740782 w 562"/>
              <a:gd name="T1" fmla="*/ 47106250 h 1086"/>
              <a:gd name="T2" fmla="*/ 218028719 w 562"/>
              <a:gd name="T3" fmla="*/ 176647150 h 1086"/>
              <a:gd name="T4" fmla="*/ 141424127 w 562"/>
              <a:gd name="T5" fmla="*/ 365068718 h 1086"/>
              <a:gd name="T6" fmla="*/ 123746540 w 562"/>
              <a:gd name="T7" fmla="*/ 423951102 h 1086"/>
              <a:gd name="T8" fmla="*/ 76604592 w 562"/>
              <a:gd name="T9" fmla="*/ 877344253 h 1086"/>
              <a:gd name="T10" fmla="*/ 76604592 w 562"/>
              <a:gd name="T11" fmla="*/ 1065767537 h 1086"/>
              <a:gd name="T12" fmla="*/ 64819535 w 562"/>
              <a:gd name="T13" fmla="*/ 1089319804 h 1086"/>
              <a:gd name="T14" fmla="*/ 17677586 w 562"/>
              <a:gd name="T15" fmla="*/ 1236524905 h 1086"/>
              <a:gd name="T16" fmla="*/ 0 w 562"/>
              <a:gd name="T17" fmla="*/ 1348401605 h 1086"/>
              <a:gd name="T18" fmla="*/ 0 w 562"/>
              <a:gd name="T19" fmla="*/ 1472054439 h 1086"/>
              <a:gd name="T20" fmla="*/ 23570115 w 562"/>
              <a:gd name="T21" fmla="*/ 1607483406 h 1086"/>
              <a:gd name="T22" fmla="*/ 82497121 w 562"/>
              <a:gd name="T23" fmla="*/ 1737024307 h 1086"/>
              <a:gd name="T24" fmla="*/ 182673546 w 562"/>
              <a:gd name="T25" fmla="*/ 1860675424 h 1086"/>
              <a:gd name="T26" fmla="*/ 170888488 w 562"/>
              <a:gd name="T27" fmla="*/ 1984328258 h 1086"/>
              <a:gd name="T28" fmla="*/ 135531598 w 562"/>
              <a:gd name="T29" fmla="*/ 2147483646 h 1086"/>
              <a:gd name="T30" fmla="*/ 129639069 w 562"/>
              <a:gd name="T31" fmla="*/ 2147483646 h 1086"/>
              <a:gd name="T32" fmla="*/ 141424127 w 562"/>
              <a:gd name="T33" fmla="*/ 2147483646 h 1086"/>
              <a:gd name="T34" fmla="*/ 153209184 w 562"/>
              <a:gd name="T35" fmla="*/ 2147483646 h 1086"/>
              <a:gd name="T36" fmla="*/ 200351132 w 562"/>
              <a:gd name="T37" fmla="*/ 2147483646 h 1086"/>
              <a:gd name="T38" fmla="*/ 271063196 w 562"/>
              <a:gd name="T39" fmla="*/ 2147483646 h 1086"/>
              <a:gd name="T40" fmla="*/ 377132149 w 562"/>
              <a:gd name="T41" fmla="*/ 2147483646 h 1086"/>
              <a:gd name="T42" fmla="*/ 530341334 w 562"/>
              <a:gd name="T43" fmla="*/ 2147483646 h 1086"/>
              <a:gd name="T44" fmla="*/ 736584995 w 562"/>
              <a:gd name="T45" fmla="*/ 2147483646 h 1086"/>
              <a:gd name="T46" fmla="*/ 1007648191 w 562"/>
              <a:gd name="T47" fmla="*/ 2147483646 h 1086"/>
              <a:gd name="T48" fmla="*/ 1166751621 w 562"/>
              <a:gd name="T49" fmla="*/ 2147483646 h 1086"/>
              <a:gd name="T50" fmla="*/ 1308175748 w 562"/>
              <a:gd name="T51" fmla="*/ 2147483646 h 1086"/>
              <a:gd name="T52" fmla="*/ 1426029759 w 562"/>
              <a:gd name="T53" fmla="*/ 2147483646 h 1086"/>
              <a:gd name="T54" fmla="*/ 1496741823 w 562"/>
              <a:gd name="T55" fmla="*/ 2147483646 h 1086"/>
              <a:gd name="T56" fmla="*/ 1514419409 w 562"/>
              <a:gd name="T57" fmla="*/ 2147483646 h 1086"/>
              <a:gd name="T58" fmla="*/ 1555667111 w 562"/>
              <a:gd name="T59" fmla="*/ 2147483646 h 1086"/>
              <a:gd name="T60" fmla="*/ 1602809059 w 562"/>
              <a:gd name="T61" fmla="*/ 2147483646 h 1086"/>
              <a:gd name="T62" fmla="*/ 1632273421 w 562"/>
              <a:gd name="T63" fmla="*/ 2147483646 h 1086"/>
              <a:gd name="T64" fmla="*/ 1655843536 w 562"/>
              <a:gd name="T65" fmla="*/ 2147483646 h 1086"/>
              <a:gd name="T66" fmla="*/ 1655843536 w 562"/>
              <a:gd name="T67" fmla="*/ 2147483646 h 1086"/>
              <a:gd name="T68" fmla="*/ 1632273421 w 562"/>
              <a:gd name="T69" fmla="*/ 1966664058 h 1086"/>
              <a:gd name="T70" fmla="*/ 1602809059 w 562"/>
              <a:gd name="T71" fmla="*/ 1790016907 h 1086"/>
              <a:gd name="T72" fmla="*/ 1561561357 w 562"/>
              <a:gd name="T73" fmla="*/ 1519158973 h 1086"/>
              <a:gd name="T74" fmla="*/ 1496741823 w 562"/>
              <a:gd name="T75" fmla="*/ 1254189105 h 1086"/>
              <a:gd name="T76" fmla="*/ 1431922288 w 562"/>
              <a:gd name="T77" fmla="*/ 1059879471 h 1086"/>
              <a:gd name="T78" fmla="*/ 1349423450 w 562"/>
              <a:gd name="T79" fmla="*/ 877344253 h 1086"/>
              <a:gd name="T80" fmla="*/ 1243356214 w 562"/>
              <a:gd name="T81" fmla="*/ 712473236 h 1086"/>
              <a:gd name="T82" fmla="*/ 1184429208 w 562"/>
              <a:gd name="T83" fmla="*/ 641814719 h 1086"/>
              <a:gd name="T84" fmla="*/ 1043005081 w 562"/>
              <a:gd name="T85" fmla="*/ 494609619 h 1086"/>
              <a:gd name="T86" fmla="*/ 842653949 w 562"/>
              <a:gd name="T87" fmla="*/ 300298268 h 1086"/>
              <a:gd name="T88" fmla="*/ 612838455 w 562"/>
              <a:gd name="T89" fmla="*/ 111876700 h 1086"/>
              <a:gd name="T90" fmla="*/ 494984443 w 562"/>
              <a:gd name="T91" fmla="*/ 47106250 h 1086"/>
              <a:gd name="T92" fmla="*/ 471414328 w 562"/>
              <a:gd name="T93" fmla="*/ 29440334 h 1086"/>
              <a:gd name="T94" fmla="*/ 412487322 w 562"/>
              <a:gd name="T95" fmla="*/ 5888067 h 1086"/>
              <a:gd name="T96" fmla="*/ 347667788 w 562"/>
              <a:gd name="T97" fmla="*/ 0 h 1086"/>
              <a:gd name="T98" fmla="*/ 318205144 w 562"/>
              <a:gd name="T99" fmla="*/ 17664200 h 1086"/>
              <a:gd name="T100" fmla="*/ 288740782 w 562"/>
              <a:gd name="T101" fmla="*/ 47106250 h 108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562"/>
              <a:gd name="T154" fmla="*/ 0 h 1086"/>
              <a:gd name="T155" fmla="*/ 562 w 562"/>
              <a:gd name="T156" fmla="*/ 1086 h 108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562" h="1086">
                <a:moveTo>
                  <a:pt x="98" y="16"/>
                </a:moveTo>
                <a:lnTo>
                  <a:pt x="98" y="16"/>
                </a:lnTo>
                <a:lnTo>
                  <a:pt x="90" y="28"/>
                </a:lnTo>
                <a:lnTo>
                  <a:pt x="74" y="60"/>
                </a:lnTo>
                <a:lnTo>
                  <a:pt x="56" y="102"/>
                </a:lnTo>
                <a:lnTo>
                  <a:pt x="48" y="124"/>
                </a:lnTo>
                <a:lnTo>
                  <a:pt x="42" y="144"/>
                </a:lnTo>
                <a:lnTo>
                  <a:pt x="32" y="228"/>
                </a:lnTo>
                <a:lnTo>
                  <a:pt x="26" y="298"/>
                </a:lnTo>
                <a:lnTo>
                  <a:pt x="26" y="332"/>
                </a:lnTo>
                <a:lnTo>
                  <a:pt x="26" y="362"/>
                </a:lnTo>
                <a:lnTo>
                  <a:pt x="22" y="370"/>
                </a:lnTo>
                <a:lnTo>
                  <a:pt x="16" y="390"/>
                </a:lnTo>
                <a:lnTo>
                  <a:pt x="6" y="420"/>
                </a:lnTo>
                <a:lnTo>
                  <a:pt x="4" y="438"/>
                </a:lnTo>
                <a:lnTo>
                  <a:pt x="0" y="458"/>
                </a:lnTo>
                <a:lnTo>
                  <a:pt x="0" y="478"/>
                </a:lnTo>
                <a:lnTo>
                  <a:pt x="0" y="500"/>
                </a:lnTo>
                <a:lnTo>
                  <a:pt x="2" y="522"/>
                </a:lnTo>
                <a:lnTo>
                  <a:pt x="8" y="546"/>
                </a:lnTo>
                <a:lnTo>
                  <a:pt x="16" y="568"/>
                </a:lnTo>
                <a:lnTo>
                  <a:pt x="28" y="590"/>
                </a:lnTo>
                <a:lnTo>
                  <a:pt x="42" y="612"/>
                </a:lnTo>
                <a:lnTo>
                  <a:pt x="62" y="632"/>
                </a:lnTo>
                <a:lnTo>
                  <a:pt x="58" y="674"/>
                </a:lnTo>
                <a:lnTo>
                  <a:pt x="50" y="772"/>
                </a:lnTo>
                <a:lnTo>
                  <a:pt x="46" y="828"/>
                </a:lnTo>
                <a:lnTo>
                  <a:pt x="44" y="880"/>
                </a:lnTo>
                <a:lnTo>
                  <a:pt x="44" y="924"/>
                </a:lnTo>
                <a:lnTo>
                  <a:pt x="46" y="942"/>
                </a:lnTo>
                <a:lnTo>
                  <a:pt x="48" y="956"/>
                </a:lnTo>
                <a:lnTo>
                  <a:pt x="52" y="962"/>
                </a:lnTo>
                <a:lnTo>
                  <a:pt x="60" y="978"/>
                </a:lnTo>
                <a:lnTo>
                  <a:pt x="68" y="988"/>
                </a:lnTo>
                <a:lnTo>
                  <a:pt x="78" y="998"/>
                </a:lnTo>
                <a:lnTo>
                  <a:pt x="92" y="1012"/>
                </a:lnTo>
                <a:lnTo>
                  <a:pt x="108" y="1024"/>
                </a:lnTo>
                <a:lnTo>
                  <a:pt x="128" y="1036"/>
                </a:lnTo>
                <a:lnTo>
                  <a:pt x="152" y="1048"/>
                </a:lnTo>
                <a:lnTo>
                  <a:pt x="180" y="1060"/>
                </a:lnTo>
                <a:lnTo>
                  <a:pt x="212" y="1070"/>
                </a:lnTo>
                <a:lnTo>
                  <a:pt x="250" y="1076"/>
                </a:lnTo>
                <a:lnTo>
                  <a:pt x="292" y="1082"/>
                </a:lnTo>
                <a:lnTo>
                  <a:pt x="342" y="1086"/>
                </a:lnTo>
                <a:lnTo>
                  <a:pt x="396" y="1086"/>
                </a:lnTo>
                <a:lnTo>
                  <a:pt x="410" y="1082"/>
                </a:lnTo>
                <a:lnTo>
                  <a:pt x="444" y="1074"/>
                </a:lnTo>
                <a:lnTo>
                  <a:pt x="464" y="1066"/>
                </a:lnTo>
                <a:lnTo>
                  <a:pt x="484" y="1056"/>
                </a:lnTo>
                <a:lnTo>
                  <a:pt x="502" y="1046"/>
                </a:lnTo>
                <a:lnTo>
                  <a:pt x="508" y="1040"/>
                </a:lnTo>
                <a:lnTo>
                  <a:pt x="514" y="1032"/>
                </a:lnTo>
                <a:lnTo>
                  <a:pt x="518" y="1028"/>
                </a:lnTo>
                <a:lnTo>
                  <a:pt x="528" y="1014"/>
                </a:lnTo>
                <a:lnTo>
                  <a:pt x="538" y="988"/>
                </a:lnTo>
                <a:lnTo>
                  <a:pt x="544" y="970"/>
                </a:lnTo>
                <a:lnTo>
                  <a:pt x="550" y="948"/>
                </a:lnTo>
                <a:lnTo>
                  <a:pt x="554" y="922"/>
                </a:lnTo>
                <a:lnTo>
                  <a:pt x="558" y="892"/>
                </a:lnTo>
                <a:lnTo>
                  <a:pt x="562" y="858"/>
                </a:lnTo>
                <a:lnTo>
                  <a:pt x="562" y="818"/>
                </a:lnTo>
                <a:lnTo>
                  <a:pt x="562" y="774"/>
                </a:lnTo>
                <a:lnTo>
                  <a:pt x="558" y="724"/>
                </a:lnTo>
                <a:lnTo>
                  <a:pt x="554" y="668"/>
                </a:lnTo>
                <a:lnTo>
                  <a:pt x="544" y="608"/>
                </a:lnTo>
                <a:lnTo>
                  <a:pt x="538" y="564"/>
                </a:lnTo>
                <a:lnTo>
                  <a:pt x="530" y="516"/>
                </a:lnTo>
                <a:lnTo>
                  <a:pt x="518" y="458"/>
                </a:lnTo>
                <a:lnTo>
                  <a:pt x="508" y="426"/>
                </a:lnTo>
                <a:lnTo>
                  <a:pt x="498" y="394"/>
                </a:lnTo>
                <a:lnTo>
                  <a:pt x="486" y="360"/>
                </a:lnTo>
                <a:lnTo>
                  <a:pt x="474" y="328"/>
                </a:lnTo>
                <a:lnTo>
                  <a:pt x="458" y="298"/>
                </a:lnTo>
                <a:lnTo>
                  <a:pt x="442" y="270"/>
                </a:lnTo>
                <a:lnTo>
                  <a:pt x="422" y="242"/>
                </a:lnTo>
                <a:lnTo>
                  <a:pt x="402" y="218"/>
                </a:lnTo>
                <a:lnTo>
                  <a:pt x="380" y="194"/>
                </a:lnTo>
                <a:lnTo>
                  <a:pt x="354" y="168"/>
                </a:lnTo>
                <a:lnTo>
                  <a:pt x="322" y="136"/>
                </a:lnTo>
                <a:lnTo>
                  <a:pt x="286" y="102"/>
                </a:lnTo>
                <a:lnTo>
                  <a:pt x="246" y="68"/>
                </a:lnTo>
                <a:lnTo>
                  <a:pt x="208" y="38"/>
                </a:lnTo>
                <a:lnTo>
                  <a:pt x="188" y="26"/>
                </a:lnTo>
                <a:lnTo>
                  <a:pt x="168" y="16"/>
                </a:lnTo>
                <a:lnTo>
                  <a:pt x="160" y="10"/>
                </a:lnTo>
                <a:lnTo>
                  <a:pt x="152" y="6"/>
                </a:lnTo>
                <a:lnTo>
                  <a:pt x="140" y="2"/>
                </a:lnTo>
                <a:lnTo>
                  <a:pt x="130" y="0"/>
                </a:lnTo>
                <a:lnTo>
                  <a:pt x="118" y="0"/>
                </a:lnTo>
                <a:lnTo>
                  <a:pt x="112" y="2"/>
                </a:lnTo>
                <a:lnTo>
                  <a:pt x="108" y="6"/>
                </a:lnTo>
                <a:lnTo>
                  <a:pt x="102" y="10"/>
                </a:lnTo>
                <a:lnTo>
                  <a:pt x="98" y="16"/>
                </a:lnTo>
                <a:close/>
              </a:path>
            </a:pathLst>
          </a:custGeom>
          <a:solidFill>
            <a:srgbClr val="E85F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5" name="Freeform 62"/>
          <p:cNvSpPr>
            <a:spLocks/>
          </p:cNvSpPr>
          <p:nvPr/>
        </p:nvSpPr>
        <p:spPr bwMode="auto">
          <a:xfrm>
            <a:off x="1731963" y="3636963"/>
            <a:ext cx="250825" cy="984250"/>
          </a:xfrm>
          <a:custGeom>
            <a:avLst/>
            <a:gdLst>
              <a:gd name="T0" fmla="*/ 100206305 w 146"/>
              <a:gd name="T1" fmla="*/ 0 h 574"/>
              <a:gd name="T2" fmla="*/ 100206305 w 146"/>
              <a:gd name="T3" fmla="*/ 0 h 574"/>
              <a:gd name="T4" fmla="*/ 123785573 w 146"/>
              <a:gd name="T5" fmla="*/ 11766417 h 574"/>
              <a:gd name="T6" fmla="*/ 153257511 w 146"/>
              <a:gd name="T7" fmla="*/ 23532834 h 574"/>
              <a:gd name="T8" fmla="*/ 188625554 w 146"/>
              <a:gd name="T9" fmla="*/ 29416043 h 574"/>
              <a:gd name="T10" fmla="*/ 235780654 w 146"/>
              <a:gd name="T11" fmla="*/ 35300966 h 574"/>
              <a:gd name="T12" fmla="*/ 282937472 w 146"/>
              <a:gd name="T13" fmla="*/ 35300966 h 574"/>
              <a:gd name="T14" fmla="*/ 341883065 w 146"/>
              <a:gd name="T15" fmla="*/ 23532834 h 574"/>
              <a:gd name="T16" fmla="*/ 406723045 w 146"/>
              <a:gd name="T17" fmla="*/ 0 h 574"/>
              <a:gd name="T18" fmla="*/ 377249390 w 146"/>
              <a:gd name="T19" fmla="*/ 135317228 h 574"/>
              <a:gd name="T20" fmla="*/ 377249390 w 146"/>
              <a:gd name="T21" fmla="*/ 135317228 h 574"/>
              <a:gd name="T22" fmla="*/ 353671840 w 146"/>
              <a:gd name="T23" fmla="*/ 670702930 h 574"/>
              <a:gd name="T24" fmla="*/ 341883065 w 146"/>
              <a:gd name="T25" fmla="*/ 1064888196 h 574"/>
              <a:gd name="T26" fmla="*/ 341883065 w 146"/>
              <a:gd name="T27" fmla="*/ 1211971841 h 574"/>
              <a:gd name="T28" fmla="*/ 353671840 w 146"/>
              <a:gd name="T29" fmla="*/ 1306104894 h 574"/>
              <a:gd name="T30" fmla="*/ 430300595 w 146"/>
              <a:gd name="T31" fmla="*/ 1453190254 h 574"/>
              <a:gd name="T32" fmla="*/ 430300595 w 146"/>
              <a:gd name="T33" fmla="*/ 1453190254 h 574"/>
              <a:gd name="T34" fmla="*/ 400828658 w 146"/>
              <a:gd name="T35" fmla="*/ 1535556889 h 574"/>
              <a:gd name="T36" fmla="*/ 371355002 w 146"/>
              <a:gd name="T37" fmla="*/ 1653222777 h 574"/>
              <a:gd name="T38" fmla="*/ 265254309 w 146"/>
              <a:gd name="T39" fmla="*/ 1564972932 h 574"/>
              <a:gd name="T40" fmla="*/ 200414329 w 146"/>
              <a:gd name="T41" fmla="*/ 1564972932 h 574"/>
              <a:gd name="T42" fmla="*/ 41262430 w 146"/>
              <a:gd name="T43" fmla="*/ 1688523743 h 574"/>
              <a:gd name="T44" fmla="*/ 41262430 w 146"/>
              <a:gd name="T45" fmla="*/ 1688523743 h 574"/>
              <a:gd name="T46" fmla="*/ 0 w 146"/>
              <a:gd name="T47" fmla="*/ 1394356453 h 574"/>
              <a:gd name="T48" fmla="*/ 0 w 146"/>
              <a:gd name="T49" fmla="*/ 1394356453 h 574"/>
              <a:gd name="T50" fmla="*/ 11788775 w 146"/>
              <a:gd name="T51" fmla="*/ 1394356453 h 574"/>
              <a:gd name="T52" fmla="*/ 47156818 w 146"/>
              <a:gd name="T53" fmla="*/ 1376705112 h 574"/>
              <a:gd name="T54" fmla="*/ 76628755 w 146"/>
              <a:gd name="T55" fmla="*/ 1347289069 h 574"/>
              <a:gd name="T56" fmla="*/ 94311918 w 146"/>
              <a:gd name="T57" fmla="*/ 1329639443 h 574"/>
              <a:gd name="T58" fmla="*/ 100206305 w 146"/>
              <a:gd name="T59" fmla="*/ 1311988103 h 574"/>
              <a:gd name="T60" fmla="*/ 100206305 w 146"/>
              <a:gd name="T61" fmla="*/ 1311988103 h 574"/>
              <a:gd name="T62" fmla="*/ 111996798 w 146"/>
              <a:gd name="T63" fmla="*/ 723653523 h 574"/>
              <a:gd name="T64" fmla="*/ 111996798 w 146"/>
              <a:gd name="T65" fmla="*/ 276517664 h 574"/>
              <a:gd name="T66" fmla="*/ 111996798 w 146"/>
              <a:gd name="T67" fmla="*/ 105901185 h 574"/>
              <a:gd name="T68" fmla="*/ 100206305 w 146"/>
              <a:gd name="T69" fmla="*/ 0 h 574"/>
              <a:gd name="T70" fmla="*/ 100206305 w 146"/>
              <a:gd name="T71" fmla="*/ 0 h 57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46"/>
              <a:gd name="T109" fmla="*/ 0 h 574"/>
              <a:gd name="T110" fmla="*/ 146 w 146"/>
              <a:gd name="T111" fmla="*/ 574 h 57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46" h="574">
                <a:moveTo>
                  <a:pt x="34" y="0"/>
                </a:moveTo>
                <a:lnTo>
                  <a:pt x="34" y="0"/>
                </a:lnTo>
                <a:lnTo>
                  <a:pt x="42" y="4"/>
                </a:lnTo>
                <a:lnTo>
                  <a:pt x="52" y="8"/>
                </a:lnTo>
                <a:lnTo>
                  <a:pt x="64" y="10"/>
                </a:lnTo>
                <a:lnTo>
                  <a:pt x="80" y="12"/>
                </a:lnTo>
                <a:lnTo>
                  <a:pt x="96" y="12"/>
                </a:lnTo>
                <a:lnTo>
                  <a:pt x="116" y="8"/>
                </a:lnTo>
                <a:lnTo>
                  <a:pt x="138" y="0"/>
                </a:lnTo>
                <a:lnTo>
                  <a:pt x="128" y="46"/>
                </a:lnTo>
                <a:lnTo>
                  <a:pt x="120" y="228"/>
                </a:lnTo>
                <a:lnTo>
                  <a:pt x="116" y="362"/>
                </a:lnTo>
                <a:lnTo>
                  <a:pt x="116" y="412"/>
                </a:lnTo>
                <a:lnTo>
                  <a:pt x="120" y="444"/>
                </a:lnTo>
                <a:lnTo>
                  <a:pt x="146" y="494"/>
                </a:lnTo>
                <a:lnTo>
                  <a:pt x="136" y="522"/>
                </a:lnTo>
                <a:lnTo>
                  <a:pt x="126" y="562"/>
                </a:lnTo>
                <a:lnTo>
                  <a:pt x="90" y="532"/>
                </a:lnTo>
                <a:lnTo>
                  <a:pt x="68" y="532"/>
                </a:lnTo>
                <a:lnTo>
                  <a:pt x="14" y="574"/>
                </a:lnTo>
                <a:lnTo>
                  <a:pt x="0" y="474"/>
                </a:lnTo>
                <a:lnTo>
                  <a:pt x="4" y="474"/>
                </a:lnTo>
                <a:lnTo>
                  <a:pt x="16" y="468"/>
                </a:lnTo>
                <a:lnTo>
                  <a:pt x="26" y="458"/>
                </a:lnTo>
                <a:lnTo>
                  <a:pt x="32" y="452"/>
                </a:lnTo>
                <a:lnTo>
                  <a:pt x="34" y="446"/>
                </a:lnTo>
                <a:lnTo>
                  <a:pt x="38" y="246"/>
                </a:lnTo>
                <a:lnTo>
                  <a:pt x="38" y="94"/>
                </a:lnTo>
                <a:lnTo>
                  <a:pt x="38" y="36"/>
                </a:lnTo>
                <a:lnTo>
                  <a:pt x="34" y="0"/>
                </a:lnTo>
                <a:close/>
              </a:path>
            </a:pathLst>
          </a:custGeom>
          <a:solidFill>
            <a:srgbClr val="F7CB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6" name="Freeform 63"/>
          <p:cNvSpPr>
            <a:spLocks/>
          </p:cNvSpPr>
          <p:nvPr/>
        </p:nvSpPr>
        <p:spPr bwMode="auto">
          <a:xfrm>
            <a:off x="1017588" y="5441950"/>
            <a:ext cx="614362" cy="307975"/>
          </a:xfrm>
          <a:custGeom>
            <a:avLst/>
            <a:gdLst>
              <a:gd name="T0" fmla="*/ 0 w 358"/>
              <a:gd name="T1" fmla="*/ 516604109 h 180"/>
              <a:gd name="T2" fmla="*/ 0 w 358"/>
              <a:gd name="T3" fmla="*/ 516604109 h 180"/>
              <a:gd name="T4" fmla="*/ 135425635 w 358"/>
              <a:gd name="T5" fmla="*/ 457898941 h 180"/>
              <a:gd name="T6" fmla="*/ 453381995 w 358"/>
              <a:gd name="T7" fmla="*/ 322877568 h 180"/>
              <a:gd name="T8" fmla="*/ 630024799 w 358"/>
              <a:gd name="T9" fmla="*/ 234820672 h 180"/>
              <a:gd name="T10" fmla="*/ 800777965 w 358"/>
              <a:gd name="T11" fmla="*/ 152632410 h 180"/>
              <a:gd name="T12" fmla="*/ 947979443 w 358"/>
              <a:gd name="T13" fmla="*/ 70445859 h 180"/>
              <a:gd name="T14" fmla="*/ 1006860378 w 358"/>
              <a:gd name="T15" fmla="*/ 35223785 h 180"/>
              <a:gd name="T16" fmla="*/ 1048077547 w 358"/>
              <a:gd name="T17" fmla="*/ 0 h 180"/>
              <a:gd name="T18" fmla="*/ 1048077547 w 358"/>
              <a:gd name="T19" fmla="*/ 0 h 180"/>
              <a:gd name="T20" fmla="*/ 1053965469 w 358"/>
              <a:gd name="T21" fmla="*/ 29351728 h 180"/>
              <a:gd name="T22" fmla="*/ 1048077547 w 358"/>
              <a:gd name="T23" fmla="*/ 58705168 h 180"/>
              <a:gd name="T24" fmla="*/ 1048077547 w 358"/>
              <a:gd name="T25" fmla="*/ 99799299 h 180"/>
              <a:gd name="T26" fmla="*/ 1036301703 w 358"/>
              <a:gd name="T27" fmla="*/ 140891719 h 180"/>
              <a:gd name="T28" fmla="*/ 1018636221 w 358"/>
              <a:gd name="T29" fmla="*/ 193726541 h 180"/>
              <a:gd name="T30" fmla="*/ 989196612 w 358"/>
              <a:gd name="T31" fmla="*/ 246561363 h 180"/>
              <a:gd name="T32" fmla="*/ 953867365 w 358"/>
              <a:gd name="T33" fmla="*/ 299396185 h 180"/>
              <a:gd name="T34" fmla="*/ 900876068 w 358"/>
              <a:gd name="T35" fmla="*/ 352229297 h 180"/>
              <a:gd name="T36" fmla="*/ 836107212 w 358"/>
              <a:gd name="T37" fmla="*/ 399193773 h 180"/>
              <a:gd name="T38" fmla="*/ 794890043 w 358"/>
              <a:gd name="T39" fmla="*/ 422675156 h 180"/>
              <a:gd name="T40" fmla="*/ 747784952 w 358"/>
              <a:gd name="T41" fmla="*/ 446158250 h 180"/>
              <a:gd name="T42" fmla="*/ 700681577 w 358"/>
              <a:gd name="T43" fmla="*/ 463769287 h 180"/>
              <a:gd name="T44" fmla="*/ 647688564 w 358"/>
              <a:gd name="T45" fmla="*/ 481380324 h 180"/>
              <a:gd name="T46" fmla="*/ 588807630 w 358"/>
              <a:gd name="T47" fmla="*/ 493121015 h 180"/>
              <a:gd name="T48" fmla="*/ 518150851 w 358"/>
              <a:gd name="T49" fmla="*/ 504863418 h 180"/>
              <a:gd name="T50" fmla="*/ 447494073 w 358"/>
              <a:gd name="T51" fmla="*/ 516604109 h 180"/>
              <a:gd name="T52" fmla="*/ 370949373 w 358"/>
              <a:gd name="T53" fmla="*/ 522474455 h 180"/>
              <a:gd name="T54" fmla="*/ 288515035 w 358"/>
              <a:gd name="T55" fmla="*/ 528344800 h 180"/>
              <a:gd name="T56" fmla="*/ 200194491 w 358"/>
              <a:gd name="T57" fmla="*/ 528344800 h 180"/>
              <a:gd name="T58" fmla="*/ 105986025 w 358"/>
              <a:gd name="T59" fmla="*/ 522474455 h 180"/>
              <a:gd name="T60" fmla="*/ 0 w 358"/>
              <a:gd name="T61" fmla="*/ 516604109 h 180"/>
              <a:gd name="T62" fmla="*/ 0 w 358"/>
              <a:gd name="T63" fmla="*/ 516604109 h 18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358"/>
              <a:gd name="T97" fmla="*/ 0 h 180"/>
              <a:gd name="T98" fmla="*/ 358 w 358"/>
              <a:gd name="T99" fmla="*/ 180 h 180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358" h="180">
                <a:moveTo>
                  <a:pt x="0" y="176"/>
                </a:moveTo>
                <a:lnTo>
                  <a:pt x="0" y="176"/>
                </a:lnTo>
                <a:lnTo>
                  <a:pt x="46" y="156"/>
                </a:lnTo>
                <a:lnTo>
                  <a:pt x="154" y="110"/>
                </a:lnTo>
                <a:lnTo>
                  <a:pt x="214" y="80"/>
                </a:lnTo>
                <a:lnTo>
                  <a:pt x="272" y="52"/>
                </a:lnTo>
                <a:lnTo>
                  <a:pt x="322" y="24"/>
                </a:lnTo>
                <a:lnTo>
                  <a:pt x="342" y="12"/>
                </a:lnTo>
                <a:lnTo>
                  <a:pt x="356" y="0"/>
                </a:lnTo>
                <a:lnTo>
                  <a:pt x="358" y="10"/>
                </a:lnTo>
                <a:lnTo>
                  <a:pt x="356" y="20"/>
                </a:lnTo>
                <a:lnTo>
                  <a:pt x="356" y="34"/>
                </a:lnTo>
                <a:lnTo>
                  <a:pt x="352" y="48"/>
                </a:lnTo>
                <a:lnTo>
                  <a:pt x="346" y="66"/>
                </a:lnTo>
                <a:lnTo>
                  <a:pt x="336" y="84"/>
                </a:lnTo>
                <a:lnTo>
                  <a:pt x="324" y="102"/>
                </a:lnTo>
                <a:lnTo>
                  <a:pt x="306" y="120"/>
                </a:lnTo>
                <a:lnTo>
                  <a:pt x="284" y="136"/>
                </a:lnTo>
                <a:lnTo>
                  <a:pt x="270" y="144"/>
                </a:lnTo>
                <a:lnTo>
                  <a:pt x="254" y="152"/>
                </a:lnTo>
                <a:lnTo>
                  <a:pt x="238" y="158"/>
                </a:lnTo>
                <a:lnTo>
                  <a:pt x="220" y="164"/>
                </a:lnTo>
                <a:lnTo>
                  <a:pt x="200" y="168"/>
                </a:lnTo>
                <a:lnTo>
                  <a:pt x="176" y="172"/>
                </a:lnTo>
                <a:lnTo>
                  <a:pt x="152" y="176"/>
                </a:lnTo>
                <a:lnTo>
                  <a:pt x="126" y="178"/>
                </a:lnTo>
                <a:lnTo>
                  <a:pt x="98" y="180"/>
                </a:lnTo>
                <a:lnTo>
                  <a:pt x="68" y="180"/>
                </a:lnTo>
                <a:lnTo>
                  <a:pt x="36" y="178"/>
                </a:lnTo>
                <a:lnTo>
                  <a:pt x="0" y="176"/>
                </a:lnTo>
                <a:close/>
              </a:path>
            </a:pathLst>
          </a:custGeom>
          <a:solidFill>
            <a:srgbClr val="6109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7" name="Freeform 64"/>
          <p:cNvSpPr>
            <a:spLocks/>
          </p:cNvSpPr>
          <p:nvPr/>
        </p:nvSpPr>
        <p:spPr bwMode="auto">
          <a:xfrm>
            <a:off x="2012950" y="4940300"/>
            <a:ext cx="809625" cy="800100"/>
          </a:xfrm>
          <a:custGeom>
            <a:avLst/>
            <a:gdLst>
              <a:gd name="T0" fmla="*/ 264841717 w 472"/>
              <a:gd name="T1" fmla="*/ 147275059 h 466"/>
              <a:gd name="T2" fmla="*/ 306039965 w 472"/>
              <a:gd name="T3" fmla="*/ 206185427 h 466"/>
              <a:gd name="T4" fmla="*/ 447288652 w 472"/>
              <a:gd name="T5" fmla="*/ 430043448 h 466"/>
              <a:gd name="T6" fmla="*/ 529683434 w 472"/>
              <a:gd name="T7" fmla="*/ 589101955 h 466"/>
              <a:gd name="T8" fmla="*/ 547339091 w 472"/>
              <a:gd name="T9" fmla="*/ 648010605 h 466"/>
              <a:gd name="T10" fmla="*/ 529683434 w 472"/>
              <a:gd name="T11" fmla="*/ 742267879 h 466"/>
              <a:gd name="T12" fmla="*/ 529683434 w 472"/>
              <a:gd name="T13" fmla="*/ 830632571 h 466"/>
              <a:gd name="T14" fmla="*/ 547339091 w 472"/>
              <a:gd name="T15" fmla="*/ 883652074 h 466"/>
              <a:gd name="T16" fmla="*/ 588537339 w 472"/>
              <a:gd name="T17" fmla="*/ 930780711 h 466"/>
              <a:gd name="T18" fmla="*/ 653276464 w 472"/>
              <a:gd name="T19" fmla="*/ 960235036 h 466"/>
              <a:gd name="T20" fmla="*/ 694474712 w 472"/>
              <a:gd name="T21" fmla="*/ 972016766 h 466"/>
              <a:gd name="T22" fmla="*/ 806295589 w 472"/>
              <a:gd name="T23" fmla="*/ 977907631 h 466"/>
              <a:gd name="T24" fmla="*/ 935773838 w 472"/>
              <a:gd name="T25" fmla="*/ 1001472808 h 466"/>
              <a:gd name="T26" fmla="*/ 1029940773 w 472"/>
              <a:gd name="T27" fmla="*/ 1042708863 h 466"/>
              <a:gd name="T28" fmla="*/ 1071137306 w 472"/>
              <a:gd name="T29" fmla="*/ 1083946635 h 466"/>
              <a:gd name="T30" fmla="*/ 1082907744 w 472"/>
              <a:gd name="T31" fmla="*/ 1107510095 h 466"/>
              <a:gd name="T32" fmla="*/ 1088792963 w 472"/>
              <a:gd name="T33" fmla="*/ 1119291825 h 466"/>
              <a:gd name="T34" fmla="*/ 1118220773 w 472"/>
              <a:gd name="T35" fmla="*/ 1119291825 h 466"/>
              <a:gd name="T36" fmla="*/ 1259469460 w 472"/>
              <a:gd name="T37" fmla="*/ 1125182690 h 466"/>
              <a:gd name="T38" fmla="*/ 1371292052 w 472"/>
              <a:gd name="T39" fmla="*/ 1142857002 h 466"/>
              <a:gd name="T40" fmla="*/ 1377177271 w 472"/>
              <a:gd name="T41" fmla="*/ 1154638732 h 466"/>
              <a:gd name="T42" fmla="*/ 1383062490 w 472"/>
              <a:gd name="T43" fmla="*/ 1154638732 h 466"/>
              <a:gd name="T44" fmla="*/ 1388947709 w 472"/>
              <a:gd name="T45" fmla="*/ 1195874788 h 466"/>
              <a:gd name="T46" fmla="*/ 1377177271 w 472"/>
              <a:gd name="T47" fmla="*/ 1225330830 h 466"/>
              <a:gd name="T48" fmla="*/ 1341864242 w 472"/>
              <a:gd name="T49" fmla="*/ 1254785155 h 466"/>
              <a:gd name="T50" fmla="*/ 1283010336 w 472"/>
              <a:gd name="T51" fmla="*/ 1296022927 h 466"/>
              <a:gd name="T52" fmla="*/ 1182959898 w 472"/>
              <a:gd name="T53" fmla="*/ 1337258982 h 466"/>
              <a:gd name="T54" fmla="*/ 1041711211 w 472"/>
              <a:gd name="T55" fmla="*/ 1372605889 h 466"/>
              <a:gd name="T56" fmla="*/ 900462524 w 472"/>
              <a:gd name="T57" fmla="*/ 1372605889 h 466"/>
              <a:gd name="T58" fmla="*/ 665046902 w 472"/>
              <a:gd name="T59" fmla="*/ 1354933294 h 466"/>
              <a:gd name="T60" fmla="*/ 488485185 w 472"/>
              <a:gd name="T61" fmla="*/ 1325477252 h 466"/>
              <a:gd name="T62" fmla="*/ 311925184 w 472"/>
              <a:gd name="T63" fmla="*/ 1266566885 h 466"/>
              <a:gd name="T64" fmla="*/ 158904344 w 472"/>
              <a:gd name="T65" fmla="*/ 1184093058 h 466"/>
              <a:gd name="T66" fmla="*/ 94165220 w 472"/>
              <a:gd name="T67" fmla="*/ 1131073555 h 466"/>
              <a:gd name="T68" fmla="*/ 47083467 w 472"/>
              <a:gd name="T69" fmla="*/ 1066274040 h 466"/>
              <a:gd name="T70" fmla="*/ 11770438 w 472"/>
              <a:gd name="T71" fmla="*/ 989689361 h 466"/>
              <a:gd name="T72" fmla="*/ 17655657 w 472"/>
              <a:gd name="T73" fmla="*/ 394698258 h 466"/>
              <a:gd name="T74" fmla="*/ 52968686 w 472"/>
              <a:gd name="T75" fmla="*/ 35346907 h 466"/>
              <a:gd name="T76" fmla="*/ 58853905 w 472"/>
              <a:gd name="T77" fmla="*/ 11781730 h 466"/>
              <a:gd name="T78" fmla="*/ 70624343 w 472"/>
              <a:gd name="T79" fmla="*/ 0 h 466"/>
              <a:gd name="T80" fmla="*/ 100052154 w 472"/>
              <a:gd name="T81" fmla="*/ 11781730 h 46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472"/>
              <a:gd name="T124" fmla="*/ 0 h 466"/>
              <a:gd name="T125" fmla="*/ 472 w 472"/>
              <a:gd name="T126" fmla="*/ 466 h 46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472" h="466">
                <a:moveTo>
                  <a:pt x="34" y="4"/>
                </a:moveTo>
                <a:lnTo>
                  <a:pt x="90" y="50"/>
                </a:lnTo>
                <a:lnTo>
                  <a:pt x="104" y="70"/>
                </a:lnTo>
                <a:lnTo>
                  <a:pt x="136" y="118"/>
                </a:lnTo>
                <a:lnTo>
                  <a:pt x="152" y="146"/>
                </a:lnTo>
                <a:lnTo>
                  <a:pt x="168" y="174"/>
                </a:lnTo>
                <a:lnTo>
                  <a:pt x="180" y="200"/>
                </a:lnTo>
                <a:lnTo>
                  <a:pt x="186" y="220"/>
                </a:lnTo>
                <a:lnTo>
                  <a:pt x="182" y="236"/>
                </a:lnTo>
                <a:lnTo>
                  <a:pt x="180" y="252"/>
                </a:lnTo>
                <a:lnTo>
                  <a:pt x="178" y="272"/>
                </a:lnTo>
                <a:lnTo>
                  <a:pt x="180" y="282"/>
                </a:lnTo>
                <a:lnTo>
                  <a:pt x="182" y="290"/>
                </a:lnTo>
                <a:lnTo>
                  <a:pt x="186" y="300"/>
                </a:lnTo>
                <a:lnTo>
                  <a:pt x="192" y="308"/>
                </a:lnTo>
                <a:lnTo>
                  <a:pt x="200" y="316"/>
                </a:lnTo>
                <a:lnTo>
                  <a:pt x="210" y="322"/>
                </a:lnTo>
                <a:lnTo>
                  <a:pt x="222" y="326"/>
                </a:lnTo>
                <a:lnTo>
                  <a:pt x="236" y="330"/>
                </a:lnTo>
                <a:lnTo>
                  <a:pt x="254" y="330"/>
                </a:lnTo>
                <a:lnTo>
                  <a:pt x="274" y="332"/>
                </a:lnTo>
                <a:lnTo>
                  <a:pt x="296" y="334"/>
                </a:lnTo>
                <a:lnTo>
                  <a:pt x="318" y="340"/>
                </a:lnTo>
                <a:lnTo>
                  <a:pt x="340" y="348"/>
                </a:lnTo>
                <a:lnTo>
                  <a:pt x="350" y="354"/>
                </a:lnTo>
                <a:lnTo>
                  <a:pt x="358" y="360"/>
                </a:lnTo>
                <a:lnTo>
                  <a:pt x="364" y="368"/>
                </a:lnTo>
                <a:lnTo>
                  <a:pt x="368" y="376"/>
                </a:lnTo>
                <a:lnTo>
                  <a:pt x="370" y="380"/>
                </a:lnTo>
                <a:lnTo>
                  <a:pt x="380" y="380"/>
                </a:lnTo>
                <a:lnTo>
                  <a:pt x="400" y="380"/>
                </a:lnTo>
                <a:lnTo>
                  <a:pt x="428" y="382"/>
                </a:lnTo>
                <a:lnTo>
                  <a:pt x="456" y="384"/>
                </a:lnTo>
                <a:lnTo>
                  <a:pt x="466" y="388"/>
                </a:lnTo>
                <a:lnTo>
                  <a:pt x="468" y="390"/>
                </a:lnTo>
                <a:lnTo>
                  <a:pt x="468" y="392"/>
                </a:lnTo>
                <a:lnTo>
                  <a:pt x="470" y="392"/>
                </a:lnTo>
                <a:lnTo>
                  <a:pt x="472" y="398"/>
                </a:lnTo>
                <a:lnTo>
                  <a:pt x="472" y="406"/>
                </a:lnTo>
                <a:lnTo>
                  <a:pt x="470" y="410"/>
                </a:lnTo>
                <a:lnTo>
                  <a:pt x="468" y="416"/>
                </a:lnTo>
                <a:lnTo>
                  <a:pt x="464" y="422"/>
                </a:lnTo>
                <a:lnTo>
                  <a:pt x="456" y="426"/>
                </a:lnTo>
                <a:lnTo>
                  <a:pt x="448" y="434"/>
                </a:lnTo>
                <a:lnTo>
                  <a:pt x="436" y="440"/>
                </a:lnTo>
                <a:lnTo>
                  <a:pt x="420" y="446"/>
                </a:lnTo>
                <a:lnTo>
                  <a:pt x="402" y="454"/>
                </a:lnTo>
                <a:lnTo>
                  <a:pt x="354" y="466"/>
                </a:lnTo>
                <a:lnTo>
                  <a:pt x="340" y="466"/>
                </a:lnTo>
                <a:lnTo>
                  <a:pt x="306" y="466"/>
                </a:lnTo>
                <a:lnTo>
                  <a:pt x="256" y="464"/>
                </a:lnTo>
                <a:lnTo>
                  <a:pt x="226" y="460"/>
                </a:lnTo>
                <a:lnTo>
                  <a:pt x="196" y="456"/>
                </a:lnTo>
                <a:lnTo>
                  <a:pt x="166" y="450"/>
                </a:lnTo>
                <a:lnTo>
                  <a:pt x="136" y="442"/>
                </a:lnTo>
                <a:lnTo>
                  <a:pt x="106" y="430"/>
                </a:lnTo>
                <a:lnTo>
                  <a:pt x="78" y="418"/>
                </a:lnTo>
                <a:lnTo>
                  <a:pt x="54" y="402"/>
                </a:lnTo>
                <a:lnTo>
                  <a:pt x="42" y="392"/>
                </a:lnTo>
                <a:lnTo>
                  <a:pt x="32" y="384"/>
                </a:lnTo>
                <a:lnTo>
                  <a:pt x="24" y="372"/>
                </a:lnTo>
                <a:lnTo>
                  <a:pt x="16" y="362"/>
                </a:lnTo>
                <a:lnTo>
                  <a:pt x="10" y="348"/>
                </a:lnTo>
                <a:lnTo>
                  <a:pt x="4" y="336"/>
                </a:lnTo>
                <a:lnTo>
                  <a:pt x="0" y="278"/>
                </a:lnTo>
                <a:lnTo>
                  <a:pt x="6" y="134"/>
                </a:lnTo>
                <a:lnTo>
                  <a:pt x="18" y="12"/>
                </a:lnTo>
                <a:lnTo>
                  <a:pt x="18" y="10"/>
                </a:lnTo>
                <a:lnTo>
                  <a:pt x="20" y="4"/>
                </a:lnTo>
                <a:lnTo>
                  <a:pt x="22" y="2"/>
                </a:lnTo>
                <a:lnTo>
                  <a:pt x="24" y="0"/>
                </a:lnTo>
                <a:lnTo>
                  <a:pt x="28" y="2"/>
                </a:lnTo>
                <a:lnTo>
                  <a:pt x="34" y="4"/>
                </a:lnTo>
                <a:close/>
              </a:path>
            </a:pathLst>
          </a:custGeom>
          <a:solidFill>
            <a:srgbClr val="962B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8" name="Freeform 65"/>
          <p:cNvSpPr>
            <a:spLocks/>
          </p:cNvSpPr>
          <p:nvPr/>
        </p:nvSpPr>
        <p:spPr bwMode="auto">
          <a:xfrm>
            <a:off x="2012950" y="5222875"/>
            <a:ext cx="806450" cy="517525"/>
          </a:xfrm>
          <a:custGeom>
            <a:avLst/>
            <a:gdLst>
              <a:gd name="T0" fmla="*/ 11774170 w 470"/>
              <a:gd name="T1" fmla="*/ 499774921 h 302"/>
              <a:gd name="T2" fmla="*/ 41211311 w 470"/>
              <a:gd name="T3" fmla="*/ 570331400 h 302"/>
              <a:gd name="T4" fmla="*/ 82420906 w 470"/>
              <a:gd name="T5" fmla="*/ 640887880 h 302"/>
              <a:gd name="T6" fmla="*/ 141293472 w 470"/>
              <a:gd name="T7" fmla="*/ 693805668 h 302"/>
              <a:gd name="T8" fmla="*/ 294361113 w 470"/>
              <a:gd name="T9" fmla="*/ 782000839 h 302"/>
              <a:gd name="T10" fmla="*/ 470978811 w 470"/>
              <a:gd name="T11" fmla="*/ 834918627 h 302"/>
              <a:gd name="T12" fmla="*/ 653483594 w 470"/>
              <a:gd name="T13" fmla="*/ 870197724 h 302"/>
              <a:gd name="T14" fmla="*/ 894860942 w 470"/>
              <a:gd name="T15" fmla="*/ 887836415 h 302"/>
              <a:gd name="T16" fmla="*/ 1042041499 w 470"/>
              <a:gd name="T17" fmla="*/ 887836415 h 302"/>
              <a:gd name="T18" fmla="*/ 1118575319 w 470"/>
              <a:gd name="T19" fmla="*/ 876077287 h 302"/>
              <a:gd name="T20" fmla="*/ 1230433366 w 470"/>
              <a:gd name="T21" fmla="*/ 840798191 h 302"/>
              <a:gd name="T22" fmla="*/ 1306967187 w 470"/>
              <a:gd name="T23" fmla="*/ 805520808 h 302"/>
              <a:gd name="T24" fmla="*/ 1354065583 w 470"/>
              <a:gd name="T25" fmla="*/ 764362147 h 302"/>
              <a:gd name="T26" fmla="*/ 1377613923 w 470"/>
              <a:gd name="T27" fmla="*/ 729084764 h 302"/>
              <a:gd name="T28" fmla="*/ 1383501008 w 470"/>
              <a:gd name="T29" fmla="*/ 687926104 h 302"/>
              <a:gd name="T30" fmla="*/ 1377613923 w 470"/>
              <a:gd name="T31" fmla="*/ 658528285 h 302"/>
              <a:gd name="T32" fmla="*/ 1359952668 w 470"/>
              <a:gd name="T33" fmla="*/ 652648721 h 302"/>
              <a:gd name="T34" fmla="*/ 1236320451 w 470"/>
              <a:gd name="T35" fmla="*/ 635008316 h 302"/>
              <a:gd name="T36" fmla="*/ 1095026979 w 470"/>
              <a:gd name="T37" fmla="*/ 635008316 h 302"/>
              <a:gd name="T38" fmla="*/ 1089139894 w 470"/>
              <a:gd name="T39" fmla="*/ 635008316 h 302"/>
              <a:gd name="T40" fmla="*/ 1089139894 w 470"/>
              <a:gd name="T41" fmla="*/ 629128752 h 302"/>
              <a:gd name="T42" fmla="*/ 1053815669 w 470"/>
              <a:gd name="T43" fmla="*/ 582092242 h 302"/>
              <a:gd name="T44" fmla="*/ 1006717273 w 470"/>
              <a:gd name="T45" fmla="*/ 546813145 h 302"/>
              <a:gd name="T46" fmla="*/ 871310886 w 470"/>
              <a:gd name="T47" fmla="*/ 499774921 h 302"/>
              <a:gd name="T48" fmla="*/ 747678669 w 470"/>
              <a:gd name="T49" fmla="*/ 482136229 h 302"/>
              <a:gd name="T50" fmla="*/ 694694904 w 470"/>
              <a:gd name="T51" fmla="*/ 476256665 h 302"/>
              <a:gd name="T52" fmla="*/ 612272283 w 470"/>
              <a:gd name="T53" fmla="*/ 458617974 h 302"/>
              <a:gd name="T54" fmla="*/ 565175603 w 470"/>
              <a:gd name="T55" fmla="*/ 417459313 h 302"/>
              <a:gd name="T56" fmla="*/ 535738462 w 470"/>
              <a:gd name="T57" fmla="*/ 364541525 h 302"/>
              <a:gd name="T58" fmla="*/ 523964292 w 470"/>
              <a:gd name="T59" fmla="*/ 305744174 h 302"/>
              <a:gd name="T60" fmla="*/ 535738462 w 470"/>
              <a:gd name="T61" fmla="*/ 205789875 h 302"/>
              <a:gd name="T62" fmla="*/ 547512632 w 470"/>
              <a:gd name="T63" fmla="*/ 158751651 h 302"/>
              <a:gd name="T64" fmla="*/ 500415952 w 470"/>
              <a:gd name="T65" fmla="*/ 76436043 h 302"/>
              <a:gd name="T66" fmla="*/ 435656301 w 470"/>
              <a:gd name="T67" fmla="*/ 23518255 h 302"/>
              <a:gd name="T68" fmla="*/ 376783735 w 470"/>
              <a:gd name="T69" fmla="*/ 5879564 h 302"/>
              <a:gd name="T70" fmla="*/ 300249914 w 470"/>
              <a:gd name="T71" fmla="*/ 5879564 h 302"/>
              <a:gd name="T72" fmla="*/ 206053123 w 470"/>
              <a:gd name="T73" fmla="*/ 41158660 h 302"/>
              <a:gd name="T74" fmla="*/ 153067642 w 470"/>
              <a:gd name="T75" fmla="*/ 70556480 h 302"/>
              <a:gd name="T76" fmla="*/ 94195076 w 470"/>
              <a:gd name="T77" fmla="*/ 129353831 h 302"/>
              <a:gd name="T78" fmla="*/ 29435425 w 470"/>
              <a:gd name="T79" fmla="*/ 235187694 h 302"/>
              <a:gd name="T80" fmla="*/ 5887085 w 470"/>
              <a:gd name="T81" fmla="*/ 311625451 h 302"/>
              <a:gd name="T82" fmla="*/ 0 w 470"/>
              <a:gd name="T83" fmla="*/ 393941058 h 302"/>
              <a:gd name="T84" fmla="*/ 11774170 w 470"/>
              <a:gd name="T85" fmla="*/ 499774921 h 302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470"/>
              <a:gd name="T130" fmla="*/ 0 h 302"/>
              <a:gd name="T131" fmla="*/ 470 w 470"/>
              <a:gd name="T132" fmla="*/ 302 h 302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470" h="302">
                <a:moveTo>
                  <a:pt x="4" y="170"/>
                </a:moveTo>
                <a:lnTo>
                  <a:pt x="4" y="170"/>
                </a:lnTo>
                <a:lnTo>
                  <a:pt x="8" y="182"/>
                </a:lnTo>
                <a:lnTo>
                  <a:pt x="14" y="194"/>
                </a:lnTo>
                <a:lnTo>
                  <a:pt x="20" y="206"/>
                </a:lnTo>
                <a:lnTo>
                  <a:pt x="28" y="218"/>
                </a:lnTo>
                <a:lnTo>
                  <a:pt x="38" y="228"/>
                </a:lnTo>
                <a:lnTo>
                  <a:pt x="48" y="236"/>
                </a:lnTo>
                <a:lnTo>
                  <a:pt x="72" y="252"/>
                </a:lnTo>
                <a:lnTo>
                  <a:pt x="100" y="266"/>
                </a:lnTo>
                <a:lnTo>
                  <a:pt x="130" y="276"/>
                </a:lnTo>
                <a:lnTo>
                  <a:pt x="160" y="284"/>
                </a:lnTo>
                <a:lnTo>
                  <a:pt x="192" y="292"/>
                </a:lnTo>
                <a:lnTo>
                  <a:pt x="222" y="296"/>
                </a:lnTo>
                <a:lnTo>
                  <a:pt x="252" y="300"/>
                </a:lnTo>
                <a:lnTo>
                  <a:pt x="304" y="302"/>
                </a:lnTo>
                <a:lnTo>
                  <a:pt x="340" y="302"/>
                </a:lnTo>
                <a:lnTo>
                  <a:pt x="354" y="302"/>
                </a:lnTo>
                <a:lnTo>
                  <a:pt x="380" y="298"/>
                </a:lnTo>
                <a:lnTo>
                  <a:pt x="400" y="292"/>
                </a:lnTo>
                <a:lnTo>
                  <a:pt x="418" y="286"/>
                </a:lnTo>
                <a:lnTo>
                  <a:pt x="432" y="280"/>
                </a:lnTo>
                <a:lnTo>
                  <a:pt x="444" y="274"/>
                </a:lnTo>
                <a:lnTo>
                  <a:pt x="454" y="268"/>
                </a:lnTo>
                <a:lnTo>
                  <a:pt x="460" y="260"/>
                </a:lnTo>
                <a:lnTo>
                  <a:pt x="466" y="254"/>
                </a:lnTo>
                <a:lnTo>
                  <a:pt x="468" y="248"/>
                </a:lnTo>
                <a:lnTo>
                  <a:pt x="470" y="242"/>
                </a:lnTo>
                <a:lnTo>
                  <a:pt x="470" y="234"/>
                </a:lnTo>
                <a:lnTo>
                  <a:pt x="470" y="226"/>
                </a:lnTo>
                <a:lnTo>
                  <a:pt x="468" y="224"/>
                </a:lnTo>
                <a:lnTo>
                  <a:pt x="462" y="222"/>
                </a:lnTo>
                <a:lnTo>
                  <a:pt x="450" y="220"/>
                </a:lnTo>
                <a:lnTo>
                  <a:pt x="420" y="216"/>
                </a:lnTo>
                <a:lnTo>
                  <a:pt x="372" y="216"/>
                </a:lnTo>
                <a:lnTo>
                  <a:pt x="370" y="216"/>
                </a:lnTo>
                <a:lnTo>
                  <a:pt x="370" y="214"/>
                </a:lnTo>
                <a:lnTo>
                  <a:pt x="364" y="206"/>
                </a:lnTo>
                <a:lnTo>
                  <a:pt x="358" y="198"/>
                </a:lnTo>
                <a:lnTo>
                  <a:pt x="350" y="192"/>
                </a:lnTo>
                <a:lnTo>
                  <a:pt x="342" y="186"/>
                </a:lnTo>
                <a:lnTo>
                  <a:pt x="320" y="176"/>
                </a:lnTo>
                <a:lnTo>
                  <a:pt x="296" y="170"/>
                </a:lnTo>
                <a:lnTo>
                  <a:pt x="274" y="166"/>
                </a:lnTo>
                <a:lnTo>
                  <a:pt x="254" y="164"/>
                </a:lnTo>
                <a:lnTo>
                  <a:pt x="236" y="162"/>
                </a:lnTo>
                <a:lnTo>
                  <a:pt x="222" y="160"/>
                </a:lnTo>
                <a:lnTo>
                  <a:pt x="208" y="156"/>
                </a:lnTo>
                <a:lnTo>
                  <a:pt x="198" y="150"/>
                </a:lnTo>
                <a:lnTo>
                  <a:pt x="192" y="142"/>
                </a:lnTo>
                <a:lnTo>
                  <a:pt x="186" y="134"/>
                </a:lnTo>
                <a:lnTo>
                  <a:pt x="182" y="124"/>
                </a:lnTo>
                <a:lnTo>
                  <a:pt x="180" y="114"/>
                </a:lnTo>
                <a:lnTo>
                  <a:pt x="178" y="104"/>
                </a:lnTo>
                <a:lnTo>
                  <a:pt x="178" y="86"/>
                </a:lnTo>
                <a:lnTo>
                  <a:pt x="182" y="70"/>
                </a:lnTo>
                <a:lnTo>
                  <a:pt x="186" y="54"/>
                </a:lnTo>
                <a:lnTo>
                  <a:pt x="180" y="40"/>
                </a:lnTo>
                <a:lnTo>
                  <a:pt x="170" y="26"/>
                </a:lnTo>
                <a:lnTo>
                  <a:pt x="156" y="14"/>
                </a:lnTo>
                <a:lnTo>
                  <a:pt x="148" y="8"/>
                </a:lnTo>
                <a:lnTo>
                  <a:pt x="138" y="4"/>
                </a:lnTo>
                <a:lnTo>
                  <a:pt x="128" y="2"/>
                </a:lnTo>
                <a:lnTo>
                  <a:pt x="116" y="0"/>
                </a:lnTo>
                <a:lnTo>
                  <a:pt x="102" y="2"/>
                </a:lnTo>
                <a:lnTo>
                  <a:pt x="86" y="6"/>
                </a:lnTo>
                <a:lnTo>
                  <a:pt x="70" y="14"/>
                </a:lnTo>
                <a:lnTo>
                  <a:pt x="52" y="24"/>
                </a:lnTo>
                <a:lnTo>
                  <a:pt x="42" y="34"/>
                </a:lnTo>
                <a:lnTo>
                  <a:pt x="32" y="44"/>
                </a:lnTo>
                <a:lnTo>
                  <a:pt x="20" y="60"/>
                </a:lnTo>
                <a:lnTo>
                  <a:pt x="10" y="80"/>
                </a:lnTo>
                <a:lnTo>
                  <a:pt x="6" y="92"/>
                </a:lnTo>
                <a:lnTo>
                  <a:pt x="2" y="106"/>
                </a:lnTo>
                <a:lnTo>
                  <a:pt x="0" y="120"/>
                </a:lnTo>
                <a:lnTo>
                  <a:pt x="0" y="134"/>
                </a:lnTo>
                <a:lnTo>
                  <a:pt x="2" y="152"/>
                </a:lnTo>
                <a:lnTo>
                  <a:pt x="4" y="170"/>
                </a:lnTo>
                <a:close/>
              </a:path>
            </a:pathLst>
          </a:custGeom>
          <a:solidFill>
            <a:srgbClr val="6109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9" name="Freeform 66"/>
          <p:cNvSpPr>
            <a:spLocks/>
          </p:cNvSpPr>
          <p:nvPr/>
        </p:nvSpPr>
        <p:spPr bwMode="auto">
          <a:xfrm>
            <a:off x="6338888" y="3879850"/>
            <a:ext cx="1955800" cy="1960563"/>
          </a:xfrm>
          <a:custGeom>
            <a:avLst/>
            <a:gdLst>
              <a:gd name="T0" fmla="*/ 694597223 w 1140"/>
              <a:gd name="T1" fmla="*/ 2147483646 h 1142"/>
              <a:gd name="T2" fmla="*/ 353184883 w 1140"/>
              <a:gd name="T3" fmla="*/ 2147483646 h 1142"/>
              <a:gd name="T4" fmla="*/ 70636977 w 1140"/>
              <a:gd name="T5" fmla="*/ 2091100100 h 1142"/>
              <a:gd name="T6" fmla="*/ 41205618 w 1140"/>
              <a:gd name="T7" fmla="*/ 1849592044 h 1142"/>
              <a:gd name="T8" fmla="*/ 52978161 w 1140"/>
              <a:gd name="T9" fmla="*/ 1519729894 h 1142"/>
              <a:gd name="T10" fmla="*/ 88295792 w 1140"/>
              <a:gd name="T11" fmla="*/ 1266441293 h 1142"/>
              <a:gd name="T12" fmla="*/ 117728866 w 1140"/>
              <a:gd name="T13" fmla="*/ 1060276591 h 1142"/>
              <a:gd name="T14" fmla="*/ 153046497 w 1140"/>
              <a:gd name="T15" fmla="*/ 842331343 h 1142"/>
              <a:gd name="T16" fmla="*/ 158932769 w 1140"/>
              <a:gd name="T17" fmla="*/ 677398551 h 1142"/>
              <a:gd name="T18" fmla="*/ 176593299 w 1140"/>
              <a:gd name="T19" fmla="*/ 494794941 h 1142"/>
              <a:gd name="T20" fmla="*/ 211910930 w 1140"/>
              <a:gd name="T21" fmla="*/ 359315231 h 1142"/>
              <a:gd name="T22" fmla="*/ 370845414 w 1140"/>
              <a:gd name="T23" fmla="*/ 111918619 h 1142"/>
              <a:gd name="T24" fmla="*/ 659279593 w 1140"/>
              <a:gd name="T25" fmla="*/ 0 h 1142"/>
              <a:gd name="T26" fmla="*/ 1083101453 w 1140"/>
              <a:gd name="T27" fmla="*/ 241508056 h 1142"/>
              <a:gd name="T28" fmla="*/ 1336218001 w 1140"/>
              <a:gd name="T29" fmla="*/ 424109950 h 1142"/>
              <a:gd name="T30" fmla="*/ 1606993364 w 1140"/>
              <a:gd name="T31" fmla="*/ 500685214 h 1142"/>
              <a:gd name="T32" fmla="*/ 1854223640 w 1140"/>
              <a:gd name="T33" fmla="*/ 530138295 h 1142"/>
              <a:gd name="T34" fmla="*/ 2130885275 w 1140"/>
              <a:gd name="T35" fmla="*/ 488904668 h 1142"/>
              <a:gd name="T36" fmla="*/ 2147483646 w 1140"/>
              <a:gd name="T37" fmla="*/ 306302775 h 1142"/>
              <a:gd name="T38" fmla="*/ 2147483646 w 1140"/>
              <a:gd name="T39" fmla="*/ 135479710 h 1142"/>
              <a:gd name="T40" fmla="*/ 2147483646 w 1140"/>
              <a:gd name="T41" fmla="*/ 159040802 h 1142"/>
              <a:gd name="T42" fmla="*/ 2147483646 w 1140"/>
              <a:gd name="T43" fmla="*/ 424109950 h 1142"/>
              <a:gd name="T44" fmla="*/ 2147483646 w 1140"/>
              <a:gd name="T45" fmla="*/ 712741906 h 1142"/>
              <a:gd name="T46" fmla="*/ 2147483646 w 1140"/>
              <a:gd name="T47" fmla="*/ 877672980 h 1142"/>
              <a:gd name="T48" fmla="*/ 2147483646 w 1140"/>
              <a:gd name="T49" fmla="*/ 1054386318 h 1142"/>
              <a:gd name="T50" fmla="*/ 2147483646 w 1140"/>
              <a:gd name="T51" fmla="*/ 1225207665 h 1142"/>
              <a:gd name="T52" fmla="*/ 2147483646 w 1140"/>
              <a:gd name="T53" fmla="*/ 1472605994 h 1142"/>
              <a:gd name="T54" fmla="*/ 2147483646 w 1140"/>
              <a:gd name="T55" fmla="*/ 1855484034 h 1142"/>
              <a:gd name="T56" fmla="*/ 2147483646 w 1140"/>
              <a:gd name="T57" fmla="*/ 2147483646 h 1142"/>
              <a:gd name="T58" fmla="*/ 2147483646 w 1140"/>
              <a:gd name="T59" fmla="*/ 2147483646 h 1142"/>
              <a:gd name="T60" fmla="*/ 2147483646 w 1140"/>
              <a:gd name="T61" fmla="*/ 2147483646 h 1142"/>
              <a:gd name="T62" fmla="*/ 2130885275 w 1140"/>
              <a:gd name="T63" fmla="*/ 2147483646 h 1142"/>
              <a:gd name="T64" fmla="*/ 1924860616 w 1140"/>
              <a:gd name="T65" fmla="*/ 2147483646 h 1142"/>
              <a:gd name="T66" fmla="*/ 1901313814 w 1140"/>
              <a:gd name="T67" fmla="*/ 2147483646 h 1142"/>
              <a:gd name="T68" fmla="*/ 2007270137 w 1140"/>
              <a:gd name="T69" fmla="*/ 2147483646 h 1142"/>
              <a:gd name="T70" fmla="*/ 1930746888 w 1140"/>
              <a:gd name="T71" fmla="*/ 2147483646 h 1142"/>
              <a:gd name="T72" fmla="*/ 1677630340 w 1140"/>
              <a:gd name="T73" fmla="*/ 2147483646 h 1142"/>
              <a:gd name="T74" fmla="*/ 1506923313 w 1140"/>
              <a:gd name="T75" fmla="*/ 2147483646 h 1142"/>
              <a:gd name="T76" fmla="*/ 1489264497 w 1140"/>
              <a:gd name="T77" fmla="*/ 2147483646 h 1142"/>
              <a:gd name="T78" fmla="*/ 1665857797 w 1140"/>
              <a:gd name="T79" fmla="*/ 1920278752 h 1142"/>
              <a:gd name="T80" fmla="*/ 1942519432 w 1140"/>
              <a:gd name="T81" fmla="*/ 1873154852 h 1142"/>
              <a:gd name="T82" fmla="*/ 2147483646 w 1140"/>
              <a:gd name="T83" fmla="*/ 1867264579 h 1142"/>
              <a:gd name="T84" fmla="*/ 2147483646 w 1140"/>
              <a:gd name="T85" fmla="*/ 1967400936 h 1142"/>
              <a:gd name="T86" fmla="*/ 2147483646 w 1140"/>
              <a:gd name="T87" fmla="*/ 1961510663 h 1142"/>
              <a:gd name="T88" fmla="*/ 2147483646 w 1140"/>
              <a:gd name="T89" fmla="*/ 1937949571 h 1142"/>
              <a:gd name="T90" fmla="*/ 2147483646 w 1140"/>
              <a:gd name="T91" fmla="*/ 1725894596 h 1142"/>
              <a:gd name="T92" fmla="*/ 2147483646 w 1140"/>
              <a:gd name="T93" fmla="*/ 1502057359 h 1142"/>
              <a:gd name="T94" fmla="*/ 2147483646 w 1140"/>
              <a:gd name="T95" fmla="*/ 1325345738 h 1142"/>
              <a:gd name="T96" fmla="*/ 2147483646 w 1140"/>
              <a:gd name="T97" fmla="*/ 1066166864 h 1142"/>
              <a:gd name="T98" fmla="*/ 2147483646 w 1140"/>
              <a:gd name="T99" fmla="*/ 865892435 h 1142"/>
              <a:gd name="T100" fmla="*/ 2147483646 w 1140"/>
              <a:gd name="T101" fmla="*/ 971919064 h 1142"/>
              <a:gd name="T102" fmla="*/ 2147483646 w 1140"/>
              <a:gd name="T103" fmla="*/ 1113290764 h 1142"/>
              <a:gd name="T104" fmla="*/ 1930746888 w 1140"/>
              <a:gd name="T105" fmla="*/ 1178085482 h 1142"/>
              <a:gd name="T106" fmla="*/ 1712949686 w 1140"/>
              <a:gd name="T107" fmla="*/ 1178085482 h 1142"/>
              <a:gd name="T108" fmla="*/ 1395082434 w 1140"/>
              <a:gd name="T109" fmla="*/ 1136851855 h 1142"/>
              <a:gd name="T110" fmla="*/ 1106646540 w 1140"/>
              <a:gd name="T111" fmla="*/ 1036713782 h 1142"/>
              <a:gd name="T112" fmla="*/ 865304251 w 1140"/>
              <a:gd name="T113" fmla="*/ 830549080 h 1142"/>
              <a:gd name="T114" fmla="*/ 753461656 w 1140"/>
              <a:gd name="T115" fmla="*/ 1024933236 h 1142"/>
              <a:gd name="T116" fmla="*/ 765234200 w 1140"/>
              <a:gd name="T117" fmla="*/ 1325345738 h 1142"/>
              <a:gd name="T118" fmla="*/ 824098633 w 1140"/>
              <a:gd name="T119" fmla="*/ 1666990151 h 1142"/>
              <a:gd name="T120" fmla="*/ 924168684 w 1140"/>
              <a:gd name="T121" fmla="*/ 2043976200 h 1142"/>
              <a:gd name="T122" fmla="*/ 806439818 w 1140"/>
              <a:gd name="T123" fmla="*/ 2147483646 h 114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1140"/>
              <a:gd name="T187" fmla="*/ 0 h 1142"/>
              <a:gd name="T188" fmla="*/ 1140 w 1140"/>
              <a:gd name="T189" fmla="*/ 1142 h 1142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1140" h="1142">
                <a:moveTo>
                  <a:pt x="274" y="758"/>
                </a:moveTo>
                <a:lnTo>
                  <a:pt x="274" y="758"/>
                </a:lnTo>
                <a:lnTo>
                  <a:pt x="270" y="774"/>
                </a:lnTo>
                <a:lnTo>
                  <a:pt x="262" y="796"/>
                </a:lnTo>
                <a:lnTo>
                  <a:pt x="250" y="822"/>
                </a:lnTo>
                <a:lnTo>
                  <a:pt x="244" y="834"/>
                </a:lnTo>
                <a:lnTo>
                  <a:pt x="236" y="846"/>
                </a:lnTo>
                <a:lnTo>
                  <a:pt x="226" y="856"/>
                </a:lnTo>
                <a:lnTo>
                  <a:pt x="214" y="866"/>
                </a:lnTo>
                <a:lnTo>
                  <a:pt x="202" y="872"/>
                </a:lnTo>
                <a:lnTo>
                  <a:pt x="188" y="874"/>
                </a:lnTo>
                <a:lnTo>
                  <a:pt x="174" y="874"/>
                </a:lnTo>
                <a:lnTo>
                  <a:pt x="158" y="870"/>
                </a:lnTo>
                <a:lnTo>
                  <a:pt x="140" y="860"/>
                </a:lnTo>
                <a:lnTo>
                  <a:pt x="120" y="846"/>
                </a:lnTo>
                <a:lnTo>
                  <a:pt x="98" y="826"/>
                </a:lnTo>
                <a:lnTo>
                  <a:pt x="76" y="798"/>
                </a:lnTo>
                <a:lnTo>
                  <a:pt x="64" y="782"/>
                </a:lnTo>
                <a:lnTo>
                  <a:pt x="50" y="766"/>
                </a:lnTo>
                <a:lnTo>
                  <a:pt x="38" y="744"/>
                </a:lnTo>
                <a:lnTo>
                  <a:pt x="28" y="722"/>
                </a:lnTo>
                <a:lnTo>
                  <a:pt x="24" y="710"/>
                </a:lnTo>
                <a:lnTo>
                  <a:pt x="22" y="700"/>
                </a:lnTo>
                <a:lnTo>
                  <a:pt x="20" y="688"/>
                </a:lnTo>
                <a:lnTo>
                  <a:pt x="22" y="678"/>
                </a:lnTo>
                <a:lnTo>
                  <a:pt x="26" y="670"/>
                </a:lnTo>
                <a:lnTo>
                  <a:pt x="34" y="662"/>
                </a:lnTo>
                <a:lnTo>
                  <a:pt x="22" y="646"/>
                </a:lnTo>
                <a:lnTo>
                  <a:pt x="14" y="628"/>
                </a:lnTo>
                <a:lnTo>
                  <a:pt x="6" y="604"/>
                </a:lnTo>
                <a:lnTo>
                  <a:pt x="2" y="592"/>
                </a:lnTo>
                <a:lnTo>
                  <a:pt x="0" y="580"/>
                </a:lnTo>
                <a:lnTo>
                  <a:pt x="0" y="566"/>
                </a:lnTo>
                <a:lnTo>
                  <a:pt x="0" y="554"/>
                </a:lnTo>
                <a:lnTo>
                  <a:pt x="4" y="540"/>
                </a:lnTo>
                <a:lnTo>
                  <a:pt x="10" y="528"/>
                </a:lnTo>
                <a:lnTo>
                  <a:pt x="18" y="516"/>
                </a:lnTo>
                <a:lnTo>
                  <a:pt x="30" y="504"/>
                </a:lnTo>
                <a:lnTo>
                  <a:pt x="26" y="492"/>
                </a:lnTo>
                <a:lnTo>
                  <a:pt x="24" y="480"/>
                </a:lnTo>
                <a:lnTo>
                  <a:pt x="22" y="466"/>
                </a:lnTo>
                <a:lnTo>
                  <a:pt x="24" y="452"/>
                </a:lnTo>
                <a:lnTo>
                  <a:pt x="26" y="438"/>
                </a:lnTo>
                <a:lnTo>
                  <a:pt x="30" y="430"/>
                </a:lnTo>
                <a:lnTo>
                  <a:pt x="36" y="426"/>
                </a:lnTo>
                <a:lnTo>
                  <a:pt x="42" y="420"/>
                </a:lnTo>
                <a:lnTo>
                  <a:pt x="48" y="416"/>
                </a:lnTo>
                <a:lnTo>
                  <a:pt x="46" y="406"/>
                </a:lnTo>
                <a:lnTo>
                  <a:pt x="42" y="384"/>
                </a:lnTo>
                <a:lnTo>
                  <a:pt x="40" y="372"/>
                </a:lnTo>
                <a:lnTo>
                  <a:pt x="40" y="360"/>
                </a:lnTo>
                <a:lnTo>
                  <a:pt x="44" y="352"/>
                </a:lnTo>
                <a:lnTo>
                  <a:pt x="46" y="350"/>
                </a:lnTo>
                <a:lnTo>
                  <a:pt x="50" y="348"/>
                </a:lnTo>
                <a:lnTo>
                  <a:pt x="50" y="336"/>
                </a:lnTo>
                <a:lnTo>
                  <a:pt x="48" y="312"/>
                </a:lnTo>
                <a:lnTo>
                  <a:pt x="50" y="298"/>
                </a:lnTo>
                <a:lnTo>
                  <a:pt x="52" y="286"/>
                </a:lnTo>
                <a:lnTo>
                  <a:pt x="58" y="276"/>
                </a:lnTo>
                <a:lnTo>
                  <a:pt x="62" y="274"/>
                </a:lnTo>
                <a:lnTo>
                  <a:pt x="66" y="272"/>
                </a:lnTo>
                <a:lnTo>
                  <a:pt x="62" y="266"/>
                </a:lnTo>
                <a:lnTo>
                  <a:pt x="56" y="248"/>
                </a:lnTo>
                <a:lnTo>
                  <a:pt x="54" y="238"/>
                </a:lnTo>
                <a:lnTo>
                  <a:pt x="54" y="230"/>
                </a:lnTo>
                <a:lnTo>
                  <a:pt x="58" y="222"/>
                </a:lnTo>
                <a:lnTo>
                  <a:pt x="60" y="220"/>
                </a:lnTo>
                <a:lnTo>
                  <a:pt x="64" y="218"/>
                </a:lnTo>
                <a:lnTo>
                  <a:pt x="62" y="210"/>
                </a:lnTo>
                <a:lnTo>
                  <a:pt x="58" y="190"/>
                </a:lnTo>
                <a:lnTo>
                  <a:pt x="58" y="178"/>
                </a:lnTo>
                <a:lnTo>
                  <a:pt x="60" y="168"/>
                </a:lnTo>
                <a:lnTo>
                  <a:pt x="64" y="162"/>
                </a:lnTo>
                <a:lnTo>
                  <a:pt x="66" y="160"/>
                </a:lnTo>
                <a:lnTo>
                  <a:pt x="70" y="160"/>
                </a:lnTo>
                <a:lnTo>
                  <a:pt x="78" y="160"/>
                </a:lnTo>
                <a:lnTo>
                  <a:pt x="74" y="142"/>
                </a:lnTo>
                <a:lnTo>
                  <a:pt x="72" y="122"/>
                </a:lnTo>
                <a:lnTo>
                  <a:pt x="72" y="100"/>
                </a:lnTo>
                <a:lnTo>
                  <a:pt x="74" y="90"/>
                </a:lnTo>
                <a:lnTo>
                  <a:pt x="78" y="78"/>
                </a:lnTo>
                <a:lnTo>
                  <a:pt x="82" y="68"/>
                </a:lnTo>
                <a:lnTo>
                  <a:pt x="90" y="58"/>
                </a:lnTo>
                <a:lnTo>
                  <a:pt x="100" y="50"/>
                </a:lnTo>
                <a:lnTo>
                  <a:pt x="112" y="42"/>
                </a:lnTo>
                <a:lnTo>
                  <a:pt x="126" y="38"/>
                </a:lnTo>
                <a:lnTo>
                  <a:pt x="144" y="34"/>
                </a:lnTo>
                <a:lnTo>
                  <a:pt x="154" y="26"/>
                </a:lnTo>
                <a:lnTo>
                  <a:pt x="166" y="18"/>
                </a:lnTo>
                <a:lnTo>
                  <a:pt x="182" y="10"/>
                </a:lnTo>
                <a:lnTo>
                  <a:pt x="202" y="2"/>
                </a:lnTo>
                <a:lnTo>
                  <a:pt x="212" y="0"/>
                </a:lnTo>
                <a:lnTo>
                  <a:pt x="224" y="0"/>
                </a:lnTo>
                <a:lnTo>
                  <a:pt x="236" y="0"/>
                </a:lnTo>
                <a:lnTo>
                  <a:pt x="248" y="2"/>
                </a:lnTo>
                <a:lnTo>
                  <a:pt x="260" y="6"/>
                </a:lnTo>
                <a:lnTo>
                  <a:pt x="274" y="12"/>
                </a:lnTo>
                <a:lnTo>
                  <a:pt x="338" y="66"/>
                </a:lnTo>
                <a:lnTo>
                  <a:pt x="346" y="70"/>
                </a:lnTo>
                <a:lnTo>
                  <a:pt x="368" y="82"/>
                </a:lnTo>
                <a:lnTo>
                  <a:pt x="378" y="92"/>
                </a:lnTo>
                <a:lnTo>
                  <a:pt x="388" y="102"/>
                </a:lnTo>
                <a:lnTo>
                  <a:pt x="396" y="112"/>
                </a:lnTo>
                <a:lnTo>
                  <a:pt x="400" y="126"/>
                </a:lnTo>
                <a:lnTo>
                  <a:pt x="412" y="128"/>
                </a:lnTo>
                <a:lnTo>
                  <a:pt x="438" y="138"/>
                </a:lnTo>
                <a:lnTo>
                  <a:pt x="454" y="144"/>
                </a:lnTo>
                <a:lnTo>
                  <a:pt x="468" y="150"/>
                </a:lnTo>
                <a:lnTo>
                  <a:pt x="478" y="158"/>
                </a:lnTo>
                <a:lnTo>
                  <a:pt x="482" y="162"/>
                </a:lnTo>
                <a:lnTo>
                  <a:pt x="484" y="168"/>
                </a:lnTo>
                <a:lnTo>
                  <a:pt x="498" y="166"/>
                </a:lnTo>
                <a:lnTo>
                  <a:pt x="528" y="168"/>
                </a:lnTo>
                <a:lnTo>
                  <a:pt x="546" y="170"/>
                </a:lnTo>
                <a:lnTo>
                  <a:pt x="562" y="174"/>
                </a:lnTo>
                <a:lnTo>
                  <a:pt x="576" y="180"/>
                </a:lnTo>
                <a:lnTo>
                  <a:pt x="582" y="184"/>
                </a:lnTo>
                <a:lnTo>
                  <a:pt x="584" y="190"/>
                </a:lnTo>
                <a:lnTo>
                  <a:pt x="594" y="186"/>
                </a:lnTo>
                <a:lnTo>
                  <a:pt x="616" y="182"/>
                </a:lnTo>
                <a:lnTo>
                  <a:pt x="630" y="180"/>
                </a:lnTo>
                <a:lnTo>
                  <a:pt x="646" y="182"/>
                </a:lnTo>
                <a:lnTo>
                  <a:pt x="660" y="184"/>
                </a:lnTo>
                <a:lnTo>
                  <a:pt x="676" y="192"/>
                </a:lnTo>
                <a:lnTo>
                  <a:pt x="682" y="186"/>
                </a:lnTo>
                <a:lnTo>
                  <a:pt x="700" y="176"/>
                </a:lnTo>
                <a:lnTo>
                  <a:pt x="710" y="170"/>
                </a:lnTo>
                <a:lnTo>
                  <a:pt x="724" y="166"/>
                </a:lnTo>
                <a:lnTo>
                  <a:pt x="738" y="164"/>
                </a:lnTo>
                <a:lnTo>
                  <a:pt x="750" y="166"/>
                </a:lnTo>
                <a:lnTo>
                  <a:pt x="758" y="154"/>
                </a:lnTo>
                <a:lnTo>
                  <a:pt x="774" y="132"/>
                </a:lnTo>
                <a:lnTo>
                  <a:pt x="784" y="120"/>
                </a:lnTo>
                <a:lnTo>
                  <a:pt x="798" y="110"/>
                </a:lnTo>
                <a:lnTo>
                  <a:pt x="812" y="104"/>
                </a:lnTo>
                <a:lnTo>
                  <a:pt x="820" y="102"/>
                </a:lnTo>
                <a:lnTo>
                  <a:pt x="828" y="102"/>
                </a:lnTo>
                <a:lnTo>
                  <a:pt x="842" y="86"/>
                </a:lnTo>
                <a:lnTo>
                  <a:pt x="858" y="72"/>
                </a:lnTo>
                <a:lnTo>
                  <a:pt x="880" y="58"/>
                </a:lnTo>
                <a:lnTo>
                  <a:pt x="892" y="52"/>
                </a:lnTo>
                <a:lnTo>
                  <a:pt x="906" y="46"/>
                </a:lnTo>
                <a:lnTo>
                  <a:pt x="920" y="42"/>
                </a:lnTo>
                <a:lnTo>
                  <a:pt x="936" y="38"/>
                </a:lnTo>
                <a:lnTo>
                  <a:pt x="952" y="38"/>
                </a:lnTo>
                <a:lnTo>
                  <a:pt x="968" y="38"/>
                </a:lnTo>
                <a:lnTo>
                  <a:pt x="986" y="42"/>
                </a:lnTo>
                <a:lnTo>
                  <a:pt x="1002" y="50"/>
                </a:lnTo>
                <a:lnTo>
                  <a:pt x="1014" y="54"/>
                </a:lnTo>
                <a:lnTo>
                  <a:pt x="1024" y="60"/>
                </a:lnTo>
                <a:lnTo>
                  <a:pt x="1036" y="70"/>
                </a:lnTo>
                <a:lnTo>
                  <a:pt x="1048" y="86"/>
                </a:lnTo>
                <a:lnTo>
                  <a:pt x="1052" y="94"/>
                </a:lnTo>
                <a:lnTo>
                  <a:pt x="1056" y="104"/>
                </a:lnTo>
                <a:lnTo>
                  <a:pt x="1060" y="116"/>
                </a:lnTo>
                <a:lnTo>
                  <a:pt x="1062" y="128"/>
                </a:lnTo>
                <a:lnTo>
                  <a:pt x="1064" y="144"/>
                </a:lnTo>
                <a:lnTo>
                  <a:pt x="1062" y="160"/>
                </a:lnTo>
                <a:lnTo>
                  <a:pt x="1068" y="168"/>
                </a:lnTo>
                <a:lnTo>
                  <a:pt x="1078" y="190"/>
                </a:lnTo>
                <a:lnTo>
                  <a:pt x="1082" y="202"/>
                </a:lnTo>
                <a:lnTo>
                  <a:pt x="1086" y="216"/>
                </a:lnTo>
                <a:lnTo>
                  <a:pt x="1086" y="230"/>
                </a:lnTo>
                <a:lnTo>
                  <a:pt x="1084" y="242"/>
                </a:lnTo>
                <a:lnTo>
                  <a:pt x="1088" y="248"/>
                </a:lnTo>
                <a:lnTo>
                  <a:pt x="1096" y="264"/>
                </a:lnTo>
                <a:lnTo>
                  <a:pt x="1100" y="272"/>
                </a:lnTo>
                <a:lnTo>
                  <a:pt x="1102" y="282"/>
                </a:lnTo>
                <a:lnTo>
                  <a:pt x="1102" y="290"/>
                </a:lnTo>
                <a:lnTo>
                  <a:pt x="1100" y="298"/>
                </a:lnTo>
                <a:lnTo>
                  <a:pt x="1102" y="302"/>
                </a:lnTo>
                <a:lnTo>
                  <a:pt x="1108" y="314"/>
                </a:lnTo>
                <a:lnTo>
                  <a:pt x="1112" y="320"/>
                </a:lnTo>
                <a:lnTo>
                  <a:pt x="1114" y="330"/>
                </a:lnTo>
                <a:lnTo>
                  <a:pt x="1114" y="342"/>
                </a:lnTo>
                <a:lnTo>
                  <a:pt x="1112" y="354"/>
                </a:lnTo>
                <a:lnTo>
                  <a:pt x="1114" y="358"/>
                </a:lnTo>
                <a:lnTo>
                  <a:pt x="1116" y="368"/>
                </a:lnTo>
                <a:lnTo>
                  <a:pt x="1118" y="374"/>
                </a:lnTo>
                <a:lnTo>
                  <a:pt x="1118" y="382"/>
                </a:lnTo>
                <a:lnTo>
                  <a:pt x="1116" y="390"/>
                </a:lnTo>
                <a:lnTo>
                  <a:pt x="1114" y="398"/>
                </a:lnTo>
                <a:lnTo>
                  <a:pt x="1116" y="404"/>
                </a:lnTo>
                <a:lnTo>
                  <a:pt x="1120" y="416"/>
                </a:lnTo>
                <a:lnTo>
                  <a:pt x="1122" y="426"/>
                </a:lnTo>
                <a:lnTo>
                  <a:pt x="1122" y="436"/>
                </a:lnTo>
                <a:lnTo>
                  <a:pt x="1122" y="446"/>
                </a:lnTo>
                <a:lnTo>
                  <a:pt x="1118" y="456"/>
                </a:lnTo>
                <a:lnTo>
                  <a:pt x="1122" y="464"/>
                </a:lnTo>
                <a:lnTo>
                  <a:pt x="1126" y="486"/>
                </a:lnTo>
                <a:lnTo>
                  <a:pt x="1128" y="500"/>
                </a:lnTo>
                <a:lnTo>
                  <a:pt x="1128" y="512"/>
                </a:lnTo>
                <a:lnTo>
                  <a:pt x="1126" y="524"/>
                </a:lnTo>
                <a:lnTo>
                  <a:pt x="1122" y="536"/>
                </a:lnTo>
                <a:lnTo>
                  <a:pt x="1132" y="570"/>
                </a:lnTo>
                <a:lnTo>
                  <a:pt x="1138" y="602"/>
                </a:lnTo>
                <a:lnTo>
                  <a:pt x="1138" y="616"/>
                </a:lnTo>
                <a:lnTo>
                  <a:pt x="1140" y="630"/>
                </a:lnTo>
                <a:lnTo>
                  <a:pt x="1136" y="644"/>
                </a:lnTo>
                <a:lnTo>
                  <a:pt x="1130" y="676"/>
                </a:lnTo>
                <a:lnTo>
                  <a:pt x="1126" y="694"/>
                </a:lnTo>
                <a:lnTo>
                  <a:pt x="1120" y="710"/>
                </a:lnTo>
                <a:lnTo>
                  <a:pt x="1114" y="724"/>
                </a:lnTo>
                <a:lnTo>
                  <a:pt x="1110" y="730"/>
                </a:lnTo>
                <a:lnTo>
                  <a:pt x="1106" y="732"/>
                </a:lnTo>
                <a:lnTo>
                  <a:pt x="1102" y="746"/>
                </a:lnTo>
                <a:lnTo>
                  <a:pt x="1096" y="762"/>
                </a:lnTo>
                <a:lnTo>
                  <a:pt x="1084" y="780"/>
                </a:lnTo>
                <a:lnTo>
                  <a:pt x="1068" y="802"/>
                </a:lnTo>
                <a:lnTo>
                  <a:pt x="1056" y="812"/>
                </a:lnTo>
                <a:lnTo>
                  <a:pt x="1044" y="822"/>
                </a:lnTo>
                <a:lnTo>
                  <a:pt x="1028" y="834"/>
                </a:lnTo>
                <a:lnTo>
                  <a:pt x="1010" y="842"/>
                </a:lnTo>
                <a:lnTo>
                  <a:pt x="990" y="852"/>
                </a:lnTo>
                <a:lnTo>
                  <a:pt x="968" y="860"/>
                </a:lnTo>
                <a:lnTo>
                  <a:pt x="942" y="866"/>
                </a:lnTo>
                <a:lnTo>
                  <a:pt x="914" y="870"/>
                </a:lnTo>
                <a:lnTo>
                  <a:pt x="878" y="870"/>
                </a:lnTo>
                <a:lnTo>
                  <a:pt x="860" y="870"/>
                </a:lnTo>
                <a:lnTo>
                  <a:pt x="840" y="866"/>
                </a:lnTo>
                <a:lnTo>
                  <a:pt x="820" y="862"/>
                </a:lnTo>
                <a:lnTo>
                  <a:pt x="798" y="856"/>
                </a:lnTo>
                <a:lnTo>
                  <a:pt x="778" y="848"/>
                </a:lnTo>
                <a:lnTo>
                  <a:pt x="760" y="836"/>
                </a:lnTo>
                <a:lnTo>
                  <a:pt x="740" y="824"/>
                </a:lnTo>
                <a:lnTo>
                  <a:pt x="724" y="806"/>
                </a:lnTo>
                <a:lnTo>
                  <a:pt x="706" y="816"/>
                </a:lnTo>
                <a:lnTo>
                  <a:pt x="692" y="824"/>
                </a:lnTo>
                <a:lnTo>
                  <a:pt x="684" y="826"/>
                </a:lnTo>
                <a:lnTo>
                  <a:pt x="676" y="826"/>
                </a:lnTo>
                <a:lnTo>
                  <a:pt x="668" y="826"/>
                </a:lnTo>
                <a:lnTo>
                  <a:pt x="662" y="822"/>
                </a:lnTo>
                <a:lnTo>
                  <a:pt x="654" y="816"/>
                </a:lnTo>
                <a:lnTo>
                  <a:pt x="648" y="810"/>
                </a:lnTo>
                <a:lnTo>
                  <a:pt x="638" y="794"/>
                </a:lnTo>
                <a:lnTo>
                  <a:pt x="632" y="784"/>
                </a:lnTo>
                <a:lnTo>
                  <a:pt x="630" y="774"/>
                </a:lnTo>
                <a:lnTo>
                  <a:pt x="632" y="784"/>
                </a:lnTo>
                <a:lnTo>
                  <a:pt x="640" y="802"/>
                </a:lnTo>
                <a:lnTo>
                  <a:pt x="646" y="814"/>
                </a:lnTo>
                <a:lnTo>
                  <a:pt x="654" y="824"/>
                </a:lnTo>
                <a:lnTo>
                  <a:pt x="664" y="832"/>
                </a:lnTo>
                <a:lnTo>
                  <a:pt x="676" y="838"/>
                </a:lnTo>
                <a:lnTo>
                  <a:pt x="678" y="858"/>
                </a:lnTo>
                <a:lnTo>
                  <a:pt x="680" y="878"/>
                </a:lnTo>
                <a:lnTo>
                  <a:pt x="682" y="904"/>
                </a:lnTo>
                <a:lnTo>
                  <a:pt x="682" y="930"/>
                </a:lnTo>
                <a:lnTo>
                  <a:pt x="678" y="956"/>
                </a:lnTo>
                <a:lnTo>
                  <a:pt x="674" y="968"/>
                </a:lnTo>
                <a:lnTo>
                  <a:pt x="670" y="980"/>
                </a:lnTo>
                <a:lnTo>
                  <a:pt x="664" y="990"/>
                </a:lnTo>
                <a:lnTo>
                  <a:pt x="658" y="998"/>
                </a:lnTo>
                <a:lnTo>
                  <a:pt x="658" y="1034"/>
                </a:lnTo>
                <a:lnTo>
                  <a:pt x="656" y="1062"/>
                </a:lnTo>
                <a:lnTo>
                  <a:pt x="654" y="1076"/>
                </a:lnTo>
                <a:lnTo>
                  <a:pt x="650" y="1086"/>
                </a:lnTo>
                <a:lnTo>
                  <a:pt x="630" y="1106"/>
                </a:lnTo>
                <a:lnTo>
                  <a:pt x="616" y="1126"/>
                </a:lnTo>
                <a:lnTo>
                  <a:pt x="610" y="1134"/>
                </a:lnTo>
                <a:lnTo>
                  <a:pt x="608" y="1142"/>
                </a:lnTo>
                <a:lnTo>
                  <a:pt x="570" y="1142"/>
                </a:lnTo>
                <a:lnTo>
                  <a:pt x="558" y="1118"/>
                </a:lnTo>
                <a:lnTo>
                  <a:pt x="536" y="1064"/>
                </a:lnTo>
                <a:lnTo>
                  <a:pt x="526" y="1032"/>
                </a:lnTo>
                <a:lnTo>
                  <a:pt x="516" y="1000"/>
                </a:lnTo>
                <a:lnTo>
                  <a:pt x="510" y="972"/>
                </a:lnTo>
                <a:lnTo>
                  <a:pt x="510" y="962"/>
                </a:lnTo>
                <a:lnTo>
                  <a:pt x="512" y="952"/>
                </a:lnTo>
                <a:lnTo>
                  <a:pt x="520" y="922"/>
                </a:lnTo>
                <a:lnTo>
                  <a:pt x="514" y="910"/>
                </a:lnTo>
                <a:lnTo>
                  <a:pt x="510" y="896"/>
                </a:lnTo>
                <a:lnTo>
                  <a:pt x="504" y="874"/>
                </a:lnTo>
                <a:lnTo>
                  <a:pt x="502" y="846"/>
                </a:lnTo>
                <a:lnTo>
                  <a:pt x="502" y="810"/>
                </a:lnTo>
                <a:lnTo>
                  <a:pt x="506" y="790"/>
                </a:lnTo>
                <a:lnTo>
                  <a:pt x="510" y="768"/>
                </a:lnTo>
                <a:lnTo>
                  <a:pt x="516" y="744"/>
                </a:lnTo>
                <a:lnTo>
                  <a:pt x="522" y="716"/>
                </a:lnTo>
                <a:lnTo>
                  <a:pt x="532" y="698"/>
                </a:lnTo>
                <a:lnTo>
                  <a:pt x="542" y="680"/>
                </a:lnTo>
                <a:lnTo>
                  <a:pt x="558" y="662"/>
                </a:lnTo>
                <a:lnTo>
                  <a:pt x="566" y="652"/>
                </a:lnTo>
                <a:lnTo>
                  <a:pt x="576" y="644"/>
                </a:lnTo>
                <a:lnTo>
                  <a:pt x="588" y="636"/>
                </a:lnTo>
                <a:lnTo>
                  <a:pt x="600" y="632"/>
                </a:lnTo>
                <a:lnTo>
                  <a:pt x="614" y="628"/>
                </a:lnTo>
                <a:lnTo>
                  <a:pt x="628" y="628"/>
                </a:lnTo>
                <a:lnTo>
                  <a:pt x="642" y="630"/>
                </a:lnTo>
                <a:lnTo>
                  <a:pt x="660" y="636"/>
                </a:lnTo>
                <a:lnTo>
                  <a:pt x="670" y="630"/>
                </a:lnTo>
                <a:lnTo>
                  <a:pt x="684" y="626"/>
                </a:lnTo>
                <a:lnTo>
                  <a:pt x="700" y="622"/>
                </a:lnTo>
                <a:lnTo>
                  <a:pt x="718" y="620"/>
                </a:lnTo>
                <a:lnTo>
                  <a:pt x="728" y="622"/>
                </a:lnTo>
                <a:lnTo>
                  <a:pt x="738" y="624"/>
                </a:lnTo>
                <a:lnTo>
                  <a:pt x="748" y="628"/>
                </a:lnTo>
                <a:lnTo>
                  <a:pt x="756" y="634"/>
                </a:lnTo>
                <a:lnTo>
                  <a:pt x="766" y="642"/>
                </a:lnTo>
                <a:lnTo>
                  <a:pt x="774" y="652"/>
                </a:lnTo>
                <a:lnTo>
                  <a:pt x="778" y="652"/>
                </a:lnTo>
                <a:lnTo>
                  <a:pt x="788" y="654"/>
                </a:lnTo>
                <a:lnTo>
                  <a:pt x="798" y="658"/>
                </a:lnTo>
                <a:lnTo>
                  <a:pt x="802" y="662"/>
                </a:lnTo>
                <a:lnTo>
                  <a:pt x="804" y="668"/>
                </a:lnTo>
                <a:lnTo>
                  <a:pt x="812" y="664"/>
                </a:lnTo>
                <a:lnTo>
                  <a:pt x="830" y="660"/>
                </a:lnTo>
                <a:lnTo>
                  <a:pt x="842" y="658"/>
                </a:lnTo>
                <a:lnTo>
                  <a:pt x="850" y="658"/>
                </a:lnTo>
                <a:lnTo>
                  <a:pt x="858" y="660"/>
                </a:lnTo>
                <a:lnTo>
                  <a:pt x="860" y="662"/>
                </a:lnTo>
                <a:lnTo>
                  <a:pt x="862" y="666"/>
                </a:lnTo>
                <a:lnTo>
                  <a:pt x="868" y="662"/>
                </a:lnTo>
                <a:lnTo>
                  <a:pt x="882" y="656"/>
                </a:lnTo>
                <a:lnTo>
                  <a:pt x="890" y="654"/>
                </a:lnTo>
                <a:lnTo>
                  <a:pt x="900" y="652"/>
                </a:lnTo>
                <a:lnTo>
                  <a:pt x="908" y="654"/>
                </a:lnTo>
                <a:lnTo>
                  <a:pt x="914" y="658"/>
                </a:lnTo>
                <a:lnTo>
                  <a:pt x="914" y="650"/>
                </a:lnTo>
                <a:lnTo>
                  <a:pt x="914" y="636"/>
                </a:lnTo>
                <a:lnTo>
                  <a:pt x="916" y="626"/>
                </a:lnTo>
                <a:lnTo>
                  <a:pt x="918" y="616"/>
                </a:lnTo>
                <a:lnTo>
                  <a:pt x="926" y="608"/>
                </a:lnTo>
                <a:lnTo>
                  <a:pt x="934" y="600"/>
                </a:lnTo>
                <a:lnTo>
                  <a:pt x="936" y="586"/>
                </a:lnTo>
                <a:lnTo>
                  <a:pt x="940" y="578"/>
                </a:lnTo>
                <a:lnTo>
                  <a:pt x="942" y="574"/>
                </a:lnTo>
                <a:lnTo>
                  <a:pt x="946" y="570"/>
                </a:lnTo>
                <a:lnTo>
                  <a:pt x="944" y="560"/>
                </a:lnTo>
                <a:lnTo>
                  <a:pt x="944" y="536"/>
                </a:lnTo>
                <a:lnTo>
                  <a:pt x="944" y="522"/>
                </a:lnTo>
                <a:lnTo>
                  <a:pt x="946" y="510"/>
                </a:lnTo>
                <a:lnTo>
                  <a:pt x="950" y="500"/>
                </a:lnTo>
                <a:lnTo>
                  <a:pt x="954" y="496"/>
                </a:lnTo>
                <a:lnTo>
                  <a:pt x="958" y="492"/>
                </a:lnTo>
                <a:lnTo>
                  <a:pt x="956" y="486"/>
                </a:lnTo>
                <a:lnTo>
                  <a:pt x="952" y="470"/>
                </a:lnTo>
                <a:lnTo>
                  <a:pt x="950" y="460"/>
                </a:lnTo>
                <a:lnTo>
                  <a:pt x="952" y="450"/>
                </a:lnTo>
                <a:lnTo>
                  <a:pt x="954" y="440"/>
                </a:lnTo>
                <a:lnTo>
                  <a:pt x="958" y="430"/>
                </a:lnTo>
                <a:lnTo>
                  <a:pt x="954" y="420"/>
                </a:lnTo>
                <a:lnTo>
                  <a:pt x="950" y="400"/>
                </a:lnTo>
                <a:lnTo>
                  <a:pt x="946" y="378"/>
                </a:lnTo>
                <a:lnTo>
                  <a:pt x="946" y="368"/>
                </a:lnTo>
                <a:lnTo>
                  <a:pt x="950" y="362"/>
                </a:lnTo>
                <a:lnTo>
                  <a:pt x="942" y="342"/>
                </a:lnTo>
                <a:lnTo>
                  <a:pt x="938" y="324"/>
                </a:lnTo>
                <a:lnTo>
                  <a:pt x="936" y="318"/>
                </a:lnTo>
                <a:lnTo>
                  <a:pt x="938" y="312"/>
                </a:lnTo>
                <a:lnTo>
                  <a:pt x="930" y="304"/>
                </a:lnTo>
                <a:lnTo>
                  <a:pt x="924" y="294"/>
                </a:lnTo>
                <a:lnTo>
                  <a:pt x="922" y="288"/>
                </a:lnTo>
                <a:lnTo>
                  <a:pt x="920" y="282"/>
                </a:lnTo>
                <a:lnTo>
                  <a:pt x="914" y="290"/>
                </a:lnTo>
                <a:lnTo>
                  <a:pt x="898" y="308"/>
                </a:lnTo>
                <a:lnTo>
                  <a:pt x="886" y="316"/>
                </a:lnTo>
                <a:lnTo>
                  <a:pt x="874" y="324"/>
                </a:lnTo>
                <a:lnTo>
                  <a:pt x="858" y="330"/>
                </a:lnTo>
                <a:lnTo>
                  <a:pt x="842" y="332"/>
                </a:lnTo>
                <a:lnTo>
                  <a:pt x="836" y="340"/>
                </a:lnTo>
                <a:lnTo>
                  <a:pt x="826" y="350"/>
                </a:lnTo>
                <a:lnTo>
                  <a:pt x="812" y="358"/>
                </a:lnTo>
                <a:lnTo>
                  <a:pt x="796" y="368"/>
                </a:lnTo>
                <a:lnTo>
                  <a:pt x="776" y="374"/>
                </a:lnTo>
                <a:lnTo>
                  <a:pt x="750" y="378"/>
                </a:lnTo>
                <a:lnTo>
                  <a:pt x="736" y="380"/>
                </a:lnTo>
                <a:lnTo>
                  <a:pt x="722" y="378"/>
                </a:lnTo>
                <a:lnTo>
                  <a:pt x="714" y="384"/>
                </a:lnTo>
                <a:lnTo>
                  <a:pt x="704" y="390"/>
                </a:lnTo>
                <a:lnTo>
                  <a:pt x="690" y="396"/>
                </a:lnTo>
                <a:lnTo>
                  <a:pt x="674" y="400"/>
                </a:lnTo>
                <a:lnTo>
                  <a:pt x="656" y="400"/>
                </a:lnTo>
                <a:lnTo>
                  <a:pt x="646" y="400"/>
                </a:lnTo>
                <a:lnTo>
                  <a:pt x="636" y="396"/>
                </a:lnTo>
                <a:lnTo>
                  <a:pt x="626" y="394"/>
                </a:lnTo>
                <a:lnTo>
                  <a:pt x="614" y="388"/>
                </a:lnTo>
                <a:lnTo>
                  <a:pt x="606" y="392"/>
                </a:lnTo>
                <a:lnTo>
                  <a:pt x="594" y="396"/>
                </a:lnTo>
                <a:lnTo>
                  <a:pt x="582" y="400"/>
                </a:lnTo>
                <a:lnTo>
                  <a:pt x="566" y="402"/>
                </a:lnTo>
                <a:lnTo>
                  <a:pt x="550" y="400"/>
                </a:lnTo>
                <a:lnTo>
                  <a:pt x="534" y="396"/>
                </a:lnTo>
                <a:lnTo>
                  <a:pt x="526" y="394"/>
                </a:lnTo>
                <a:lnTo>
                  <a:pt x="516" y="388"/>
                </a:lnTo>
                <a:lnTo>
                  <a:pt x="504" y="388"/>
                </a:lnTo>
                <a:lnTo>
                  <a:pt x="474" y="386"/>
                </a:lnTo>
                <a:lnTo>
                  <a:pt x="456" y="382"/>
                </a:lnTo>
                <a:lnTo>
                  <a:pt x="438" y="378"/>
                </a:lnTo>
                <a:lnTo>
                  <a:pt x="424" y="372"/>
                </a:lnTo>
                <a:lnTo>
                  <a:pt x="416" y="368"/>
                </a:lnTo>
                <a:lnTo>
                  <a:pt x="412" y="362"/>
                </a:lnTo>
                <a:lnTo>
                  <a:pt x="394" y="358"/>
                </a:lnTo>
                <a:lnTo>
                  <a:pt x="376" y="352"/>
                </a:lnTo>
                <a:lnTo>
                  <a:pt x="356" y="344"/>
                </a:lnTo>
                <a:lnTo>
                  <a:pt x="336" y="332"/>
                </a:lnTo>
                <a:lnTo>
                  <a:pt x="316" y="318"/>
                </a:lnTo>
                <a:lnTo>
                  <a:pt x="308" y="310"/>
                </a:lnTo>
                <a:lnTo>
                  <a:pt x="302" y="302"/>
                </a:lnTo>
                <a:lnTo>
                  <a:pt x="298" y="292"/>
                </a:lnTo>
                <a:lnTo>
                  <a:pt x="294" y="282"/>
                </a:lnTo>
                <a:lnTo>
                  <a:pt x="274" y="286"/>
                </a:lnTo>
                <a:lnTo>
                  <a:pt x="260" y="286"/>
                </a:lnTo>
                <a:lnTo>
                  <a:pt x="252" y="284"/>
                </a:lnTo>
                <a:lnTo>
                  <a:pt x="248" y="280"/>
                </a:lnTo>
                <a:lnTo>
                  <a:pt x="254" y="310"/>
                </a:lnTo>
                <a:lnTo>
                  <a:pt x="256" y="336"/>
                </a:lnTo>
                <a:lnTo>
                  <a:pt x="256" y="348"/>
                </a:lnTo>
                <a:lnTo>
                  <a:pt x="254" y="358"/>
                </a:lnTo>
                <a:lnTo>
                  <a:pt x="256" y="392"/>
                </a:lnTo>
                <a:lnTo>
                  <a:pt x="258" y="418"/>
                </a:lnTo>
                <a:lnTo>
                  <a:pt x="258" y="430"/>
                </a:lnTo>
                <a:lnTo>
                  <a:pt x="256" y="438"/>
                </a:lnTo>
                <a:lnTo>
                  <a:pt x="260" y="450"/>
                </a:lnTo>
                <a:lnTo>
                  <a:pt x="270" y="476"/>
                </a:lnTo>
                <a:lnTo>
                  <a:pt x="274" y="492"/>
                </a:lnTo>
                <a:lnTo>
                  <a:pt x="276" y="506"/>
                </a:lnTo>
                <a:lnTo>
                  <a:pt x="278" y="520"/>
                </a:lnTo>
                <a:lnTo>
                  <a:pt x="276" y="530"/>
                </a:lnTo>
                <a:lnTo>
                  <a:pt x="280" y="562"/>
                </a:lnTo>
                <a:lnTo>
                  <a:pt x="280" y="566"/>
                </a:lnTo>
                <a:lnTo>
                  <a:pt x="280" y="578"/>
                </a:lnTo>
                <a:lnTo>
                  <a:pt x="280" y="596"/>
                </a:lnTo>
                <a:lnTo>
                  <a:pt x="284" y="620"/>
                </a:lnTo>
                <a:lnTo>
                  <a:pt x="296" y="640"/>
                </a:lnTo>
                <a:lnTo>
                  <a:pt x="304" y="658"/>
                </a:lnTo>
                <a:lnTo>
                  <a:pt x="312" y="682"/>
                </a:lnTo>
                <a:lnTo>
                  <a:pt x="314" y="694"/>
                </a:lnTo>
                <a:lnTo>
                  <a:pt x="314" y="706"/>
                </a:lnTo>
                <a:lnTo>
                  <a:pt x="314" y="718"/>
                </a:lnTo>
                <a:lnTo>
                  <a:pt x="312" y="728"/>
                </a:lnTo>
                <a:lnTo>
                  <a:pt x="306" y="738"/>
                </a:lnTo>
                <a:lnTo>
                  <a:pt x="298" y="746"/>
                </a:lnTo>
                <a:lnTo>
                  <a:pt x="288" y="754"/>
                </a:lnTo>
                <a:lnTo>
                  <a:pt x="274" y="758"/>
                </a:lnTo>
                <a:close/>
              </a:path>
            </a:pathLst>
          </a:custGeom>
          <a:solidFill>
            <a:srgbClr val="D8797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100" name="Group 33"/>
          <p:cNvGrpSpPr>
            <a:grpSpLocks/>
          </p:cNvGrpSpPr>
          <p:nvPr/>
        </p:nvGrpSpPr>
        <p:grpSpPr bwMode="auto">
          <a:xfrm>
            <a:off x="6559550" y="3941763"/>
            <a:ext cx="1592263" cy="1266825"/>
            <a:chOff x="6411913" y="3926957"/>
            <a:chExt cx="1473200" cy="1171575"/>
          </a:xfrm>
        </p:grpSpPr>
        <p:sp>
          <p:nvSpPr>
            <p:cNvPr id="3110" name="Freeform 67"/>
            <p:cNvSpPr>
              <a:spLocks/>
            </p:cNvSpPr>
            <p:nvPr/>
          </p:nvSpPr>
          <p:spPr bwMode="auto">
            <a:xfrm>
              <a:off x="6411913" y="4161907"/>
              <a:ext cx="231775" cy="936625"/>
            </a:xfrm>
            <a:custGeom>
              <a:avLst/>
              <a:gdLst>
                <a:gd name="T0" fmla="*/ 30241875 w 146"/>
                <a:gd name="T1" fmla="*/ 1174392813 h 590"/>
                <a:gd name="T2" fmla="*/ 30241875 w 146"/>
                <a:gd name="T3" fmla="*/ 1018143125 h 590"/>
                <a:gd name="T4" fmla="*/ 15120938 w 146"/>
                <a:gd name="T5" fmla="*/ 846772500 h 590"/>
                <a:gd name="T6" fmla="*/ 0 w 146"/>
                <a:gd name="T7" fmla="*/ 811490313 h 590"/>
                <a:gd name="T8" fmla="*/ 15120938 w 146"/>
                <a:gd name="T9" fmla="*/ 720764688 h 590"/>
                <a:gd name="T10" fmla="*/ 10080625 w 146"/>
                <a:gd name="T11" fmla="*/ 614918125 h 590"/>
                <a:gd name="T12" fmla="*/ 0 w 146"/>
                <a:gd name="T13" fmla="*/ 589716563 h 590"/>
                <a:gd name="T14" fmla="*/ 15120938 w 146"/>
                <a:gd name="T15" fmla="*/ 539313438 h 590"/>
                <a:gd name="T16" fmla="*/ 10080625 w 146"/>
                <a:gd name="T17" fmla="*/ 463708750 h 590"/>
                <a:gd name="T18" fmla="*/ 0 w 146"/>
                <a:gd name="T19" fmla="*/ 438507188 h 590"/>
                <a:gd name="T20" fmla="*/ 10080625 w 146"/>
                <a:gd name="T21" fmla="*/ 383063750 h 590"/>
                <a:gd name="T22" fmla="*/ 10080625 w 146"/>
                <a:gd name="T23" fmla="*/ 282257500 h 590"/>
                <a:gd name="T24" fmla="*/ 0 w 146"/>
                <a:gd name="T25" fmla="*/ 236894688 h 590"/>
                <a:gd name="T26" fmla="*/ 15120938 w 146"/>
                <a:gd name="T27" fmla="*/ 216733438 h 590"/>
                <a:gd name="T28" fmla="*/ 25201563 w 146"/>
                <a:gd name="T29" fmla="*/ 151209375 h 590"/>
                <a:gd name="T30" fmla="*/ 30241875 w 146"/>
                <a:gd name="T31" fmla="*/ 0 h 590"/>
                <a:gd name="T32" fmla="*/ 85685313 w 146"/>
                <a:gd name="T33" fmla="*/ 45362813 h 590"/>
                <a:gd name="T34" fmla="*/ 75604688 w 146"/>
                <a:gd name="T35" fmla="*/ 146169063 h 590"/>
                <a:gd name="T36" fmla="*/ 75604688 w 146"/>
                <a:gd name="T37" fmla="*/ 196572188 h 590"/>
                <a:gd name="T38" fmla="*/ 75604688 w 146"/>
                <a:gd name="T39" fmla="*/ 216733438 h 590"/>
                <a:gd name="T40" fmla="*/ 70564375 w 146"/>
                <a:gd name="T41" fmla="*/ 312499375 h 590"/>
                <a:gd name="T42" fmla="*/ 60483750 w 146"/>
                <a:gd name="T43" fmla="*/ 403225000 h 590"/>
                <a:gd name="T44" fmla="*/ 75604688 w 146"/>
                <a:gd name="T45" fmla="*/ 554434375 h 590"/>
                <a:gd name="T46" fmla="*/ 75604688 w 146"/>
                <a:gd name="T47" fmla="*/ 584676250 h 590"/>
                <a:gd name="T48" fmla="*/ 80645000 w 146"/>
                <a:gd name="T49" fmla="*/ 730845313 h 590"/>
                <a:gd name="T50" fmla="*/ 100806250 w 146"/>
                <a:gd name="T51" fmla="*/ 796369375 h 590"/>
                <a:gd name="T52" fmla="*/ 95765938 w 146"/>
                <a:gd name="T53" fmla="*/ 841732188 h 590"/>
                <a:gd name="T54" fmla="*/ 100806250 w 146"/>
                <a:gd name="T55" fmla="*/ 1068546250 h 590"/>
                <a:gd name="T56" fmla="*/ 115927188 w 146"/>
                <a:gd name="T57" fmla="*/ 1164312188 h 590"/>
                <a:gd name="T58" fmla="*/ 136088438 w 146"/>
                <a:gd name="T59" fmla="*/ 1199594375 h 590"/>
                <a:gd name="T60" fmla="*/ 226814063 w 146"/>
                <a:gd name="T61" fmla="*/ 1325602188 h 590"/>
                <a:gd name="T62" fmla="*/ 317539688 w 146"/>
                <a:gd name="T63" fmla="*/ 1416327813 h 590"/>
                <a:gd name="T64" fmla="*/ 357862188 w 146"/>
                <a:gd name="T65" fmla="*/ 1486892188 h 590"/>
                <a:gd name="T66" fmla="*/ 307459063 w 146"/>
                <a:gd name="T67" fmla="*/ 1456650313 h 590"/>
                <a:gd name="T68" fmla="*/ 206652813 w 146"/>
                <a:gd name="T69" fmla="*/ 1381045625 h 590"/>
                <a:gd name="T70" fmla="*/ 95765938 w 146"/>
                <a:gd name="T71" fmla="*/ 1280239375 h 590"/>
                <a:gd name="T72" fmla="*/ 55443438 w 146"/>
                <a:gd name="T73" fmla="*/ 1224795938 h 590"/>
                <a:gd name="T74" fmla="*/ 30241875 w 146"/>
                <a:gd name="T75" fmla="*/ 1174392813 h 59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46"/>
                <a:gd name="T115" fmla="*/ 0 h 590"/>
                <a:gd name="T116" fmla="*/ 146 w 146"/>
                <a:gd name="T117" fmla="*/ 590 h 59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46" h="590">
                  <a:moveTo>
                    <a:pt x="12" y="466"/>
                  </a:moveTo>
                  <a:lnTo>
                    <a:pt x="12" y="466"/>
                  </a:lnTo>
                  <a:lnTo>
                    <a:pt x="12" y="446"/>
                  </a:lnTo>
                  <a:lnTo>
                    <a:pt x="12" y="404"/>
                  </a:lnTo>
                  <a:lnTo>
                    <a:pt x="8" y="356"/>
                  </a:lnTo>
                  <a:lnTo>
                    <a:pt x="6" y="336"/>
                  </a:lnTo>
                  <a:lnTo>
                    <a:pt x="0" y="322"/>
                  </a:lnTo>
                  <a:lnTo>
                    <a:pt x="2" y="312"/>
                  </a:lnTo>
                  <a:lnTo>
                    <a:pt x="6" y="286"/>
                  </a:lnTo>
                  <a:lnTo>
                    <a:pt x="6" y="258"/>
                  </a:lnTo>
                  <a:lnTo>
                    <a:pt x="4" y="244"/>
                  </a:lnTo>
                  <a:lnTo>
                    <a:pt x="0" y="234"/>
                  </a:lnTo>
                  <a:lnTo>
                    <a:pt x="2" y="228"/>
                  </a:lnTo>
                  <a:lnTo>
                    <a:pt x="6" y="214"/>
                  </a:lnTo>
                  <a:lnTo>
                    <a:pt x="6" y="196"/>
                  </a:lnTo>
                  <a:lnTo>
                    <a:pt x="4" y="184"/>
                  </a:lnTo>
                  <a:lnTo>
                    <a:pt x="0" y="174"/>
                  </a:lnTo>
                  <a:lnTo>
                    <a:pt x="2" y="168"/>
                  </a:lnTo>
                  <a:lnTo>
                    <a:pt x="4" y="152"/>
                  </a:lnTo>
                  <a:lnTo>
                    <a:pt x="4" y="126"/>
                  </a:lnTo>
                  <a:lnTo>
                    <a:pt x="4" y="112"/>
                  </a:lnTo>
                  <a:lnTo>
                    <a:pt x="0" y="94"/>
                  </a:lnTo>
                  <a:lnTo>
                    <a:pt x="2" y="92"/>
                  </a:lnTo>
                  <a:lnTo>
                    <a:pt x="6" y="86"/>
                  </a:lnTo>
                  <a:lnTo>
                    <a:pt x="10" y="72"/>
                  </a:lnTo>
                  <a:lnTo>
                    <a:pt x="10" y="60"/>
                  </a:lnTo>
                  <a:lnTo>
                    <a:pt x="8" y="46"/>
                  </a:lnTo>
                  <a:lnTo>
                    <a:pt x="12" y="0"/>
                  </a:lnTo>
                  <a:lnTo>
                    <a:pt x="34" y="18"/>
                  </a:lnTo>
                  <a:lnTo>
                    <a:pt x="32" y="40"/>
                  </a:lnTo>
                  <a:lnTo>
                    <a:pt x="30" y="58"/>
                  </a:lnTo>
                  <a:lnTo>
                    <a:pt x="30" y="78"/>
                  </a:lnTo>
                  <a:lnTo>
                    <a:pt x="30" y="86"/>
                  </a:lnTo>
                  <a:lnTo>
                    <a:pt x="30" y="106"/>
                  </a:lnTo>
                  <a:lnTo>
                    <a:pt x="28" y="124"/>
                  </a:lnTo>
                  <a:lnTo>
                    <a:pt x="24" y="160"/>
                  </a:lnTo>
                  <a:lnTo>
                    <a:pt x="26" y="182"/>
                  </a:lnTo>
                  <a:lnTo>
                    <a:pt x="30" y="220"/>
                  </a:lnTo>
                  <a:lnTo>
                    <a:pt x="30" y="232"/>
                  </a:lnTo>
                  <a:lnTo>
                    <a:pt x="30" y="258"/>
                  </a:lnTo>
                  <a:lnTo>
                    <a:pt x="32" y="290"/>
                  </a:lnTo>
                  <a:lnTo>
                    <a:pt x="34" y="304"/>
                  </a:lnTo>
                  <a:lnTo>
                    <a:pt x="40" y="316"/>
                  </a:lnTo>
                  <a:lnTo>
                    <a:pt x="38" y="334"/>
                  </a:lnTo>
                  <a:lnTo>
                    <a:pt x="38" y="376"/>
                  </a:lnTo>
                  <a:lnTo>
                    <a:pt x="40" y="424"/>
                  </a:lnTo>
                  <a:lnTo>
                    <a:pt x="42" y="444"/>
                  </a:lnTo>
                  <a:lnTo>
                    <a:pt x="46" y="462"/>
                  </a:lnTo>
                  <a:lnTo>
                    <a:pt x="54" y="476"/>
                  </a:lnTo>
                  <a:lnTo>
                    <a:pt x="76" y="508"/>
                  </a:lnTo>
                  <a:lnTo>
                    <a:pt x="90" y="526"/>
                  </a:lnTo>
                  <a:lnTo>
                    <a:pt x="108" y="546"/>
                  </a:lnTo>
                  <a:lnTo>
                    <a:pt x="126" y="562"/>
                  </a:lnTo>
                  <a:lnTo>
                    <a:pt x="146" y="574"/>
                  </a:lnTo>
                  <a:lnTo>
                    <a:pt x="142" y="590"/>
                  </a:lnTo>
                  <a:lnTo>
                    <a:pt x="122" y="578"/>
                  </a:lnTo>
                  <a:lnTo>
                    <a:pt x="104" y="566"/>
                  </a:lnTo>
                  <a:lnTo>
                    <a:pt x="82" y="548"/>
                  </a:lnTo>
                  <a:lnTo>
                    <a:pt x="58" y="530"/>
                  </a:lnTo>
                  <a:lnTo>
                    <a:pt x="38" y="508"/>
                  </a:lnTo>
                  <a:lnTo>
                    <a:pt x="28" y="498"/>
                  </a:lnTo>
                  <a:lnTo>
                    <a:pt x="22" y="486"/>
                  </a:lnTo>
                  <a:lnTo>
                    <a:pt x="16" y="476"/>
                  </a:lnTo>
                  <a:lnTo>
                    <a:pt x="12" y="466"/>
                  </a:lnTo>
                  <a:close/>
                </a:path>
              </a:pathLst>
            </a:custGeom>
            <a:solidFill>
              <a:srgbClr val="E0C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1" name="Freeform 68"/>
            <p:cNvSpPr>
              <a:spLocks/>
            </p:cNvSpPr>
            <p:nvPr/>
          </p:nvSpPr>
          <p:spPr bwMode="auto">
            <a:xfrm>
              <a:off x="6469063" y="3926957"/>
              <a:ext cx="1368425" cy="365125"/>
            </a:xfrm>
            <a:custGeom>
              <a:avLst/>
              <a:gdLst>
                <a:gd name="T0" fmla="*/ 25201563 w 862"/>
                <a:gd name="T1" fmla="*/ 20161250 h 230"/>
                <a:gd name="T2" fmla="*/ 141128750 w 862"/>
                <a:gd name="T3" fmla="*/ 100806250 h 230"/>
                <a:gd name="T4" fmla="*/ 161290000 w 862"/>
                <a:gd name="T5" fmla="*/ 166330313 h 230"/>
                <a:gd name="T6" fmla="*/ 246975313 w 862"/>
                <a:gd name="T7" fmla="*/ 206652813 h 230"/>
                <a:gd name="T8" fmla="*/ 388104063 w 862"/>
                <a:gd name="T9" fmla="*/ 307459063 h 230"/>
                <a:gd name="T10" fmla="*/ 428426563 w 862"/>
                <a:gd name="T11" fmla="*/ 372983125 h 230"/>
                <a:gd name="T12" fmla="*/ 453628125 w 862"/>
                <a:gd name="T13" fmla="*/ 398184688 h 230"/>
                <a:gd name="T14" fmla="*/ 574595625 w 862"/>
                <a:gd name="T15" fmla="*/ 428426563 h 230"/>
                <a:gd name="T16" fmla="*/ 624998750 w 862"/>
                <a:gd name="T17" fmla="*/ 468749063 h 230"/>
                <a:gd name="T18" fmla="*/ 751006563 w 862"/>
                <a:gd name="T19" fmla="*/ 478829688 h 230"/>
                <a:gd name="T20" fmla="*/ 846772500 w 862"/>
                <a:gd name="T21" fmla="*/ 524192500 h 230"/>
                <a:gd name="T22" fmla="*/ 866933750 w 862"/>
                <a:gd name="T23" fmla="*/ 524192500 h 230"/>
                <a:gd name="T24" fmla="*/ 992941563 w 862"/>
                <a:gd name="T25" fmla="*/ 534273125 h 230"/>
                <a:gd name="T26" fmla="*/ 1118949375 w 862"/>
                <a:gd name="T27" fmla="*/ 564515000 h 230"/>
                <a:gd name="T28" fmla="*/ 1134070313 w 862"/>
                <a:gd name="T29" fmla="*/ 579635938 h 230"/>
                <a:gd name="T30" fmla="*/ 1370965000 w 862"/>
                <a:gd name="T31" fmla="*/ 554434375 h 230"/>
                <a:gd name="T32" fmla="*/ 1416327813 w 862"/>
                <a:gd name="T33" fmla="*/ 544353750 h 230"/>
                <a:gd name="T34" fmla="*/ 1552416250 w 862"/>
                <a:gd name="T35" fmla="*/ 478829688 h 230"/>
                <a:gd name="T36" fmla="*/ 1612900000 w 862"/>
                <a:gd name="T37" fmla="*/ 473789375 h 230"/>
                <a:gd name="T38" fmla="*/ 1769149688 w 862"/>
                <a:gd name="T39" fmla="*/ 307459063 h 230"/>
                <a:gd name="T40" fmla="*/ 1895157500 w 862"/>
                <a:gd name="T41" fmla="*/ 231854375 h 230"/>
                <a:gd name="T42" fmla="*/ 1945560625 w 862"/>
                <a:gd name="T43" fmla="*/ 201612500 h 230"/>
                <a:gd name="T44" fmla="*/ 2051407188 w 862"/>
                <a:gd name="T45" fmla="*/ 110886875 h 230"/>
                <a:gd name="T46" fmla="*/ 2116931250 w 862"/>
                <a:gd name="T47" fmla="*/ 90725625 h 230"/>
                <a:gd name="T48" fmla="*/ 2147483646 w 862"/>
                <a:gd name="T49" fmla="*/ 115927188 h 230"/>
                <a:gd name="T50" fmla="*/ 2121971563 w 862"/>
                <a:gd name="T51" fmla="*/ 90725625 h 230"/>
                <a:gd name="T52" fmla="*/ 2021165313 w 862"/>
                <a:gd name="T53" fmla="*/ 85685313 h 230"/>
                <a:gd name="T54" fmla="*/ 1950600938 w 862"/>
                <a:gd name="T55" fmla="*/ 115927188 h 230"/>
                <a:gd name="T56" fmla="*/ 1814512500 w 862"/>
                <a:gd name="T57" fmla="*/ 206652813 h 230"/>
                <a:gd name="T58" fmla="*/ 1743948125 w 862"/>
                <a:gd name="T59" fmla="*/ 231854375 h 230"/>
                <a:gd name="T60" fmla="*/ 1698585313 w 862"/>
                <a:gd name="T61" fmla="*/ 322580000 h 230"/>
                <a:gd name="T62" fmla="*/ 1633061250 w 862"/>
                <a:gd name="T63" fmla="*/ 378023438 h 230"/>
                <a:gd name="T64" fmla="*/ 1557456563 w 862"/>
                <a:gd name="T65" fmla="*/ 403225000 h 230"/>
                <a:gd name="T66" fmla="*/ 1507053438 w 862"/>
                <a:gd name="T67" fmla="*/ 423386250 h 230"/>
                <a:gd name="T68" fmla="*/ 1421368125 w 862"/>
                <a:gd name="T69" fmla="*/ 488910313 h 230"/>
                <a:gd name="T70" fmla="*/ 1335682813 w 862"/>
                <a:gd name="T71" fmla="*/ 504031250 h 230"/>
                <a:gd name="T72" fmla="*/ 1290320000 w 862"/>
                <a:gd name="T73" fmla="*/ 488910313 h 230"/>
                <a:gd name="T74" fmla="*/ 1214715313 w 862"/>
                <a:gd name="T75" fmla="*/ 529232813 h 230"/>
                <a:gd name="T76" fmla="*/ 1118949375 w 862"/>
                <a:gd name="T77" fmla="*/ 529232813 h 230"/>
                <a:gd name="T78" fmla="*/ 1058465625 w 862"/>
                <a:gd name="T79" fmla="*/ 488910313 h 230"/>
                <a:gd name="T80" fmla="*/ 1008062500 w 862"/>
                <a:gd name="T81" fmla="*/ 498990938 h 230"/>
                <a:gd name="T82" fmla="*/ 892135313 w 862"/>
                <a:gd name="T83" fmla="*/ 483870000 h 230"/>
                <a:gd name="T84" fmla="*/ 806450000 w 862"/>
                <a:gd name="T85" fmla="*/ 433466875 h 230"/>
                <a:gd name="T86" fmla="*/ 690522813 w 862"/>
                <a:gd name="T87" fmla="*/ 423386250 h 230"/>
                <a:gd name="T88" fmla="*/ 584676250 w 862"/>
                <a:gd name="T89" fmla="*/ 383063750 h 230"/>
                <a:gd name="T90" fmla="*/ 544353750 w 862"/>
                <a:gd name="T91" fmla="*/ 332660625 h 230"/>
                <a:gd name="T92" fmla="*/ 493950625 w 862"/>
                <a:gd name="T93" fmla="*/ 317539688 h 230"/>
                <a:gd name="T94" fmla="*/ 403225000 w 862"/>
                <a:gd name="T95" fmla="*/ 262096250 h 230"/>
                <a:gd name="T96" fmla="*/ 357862188 w 862"/>
                <a:gd name="T97" fmla="*/ 191531875 h 230"/>
                <a:gd name="T98" fmla="*/ 287297813 w 862"/>
                <a:gd name="T99" fmla="*/ 156249688 h 230"/>
                <a:gd name="T100" fmla="*/ 191531875 w 862"/>
                <a:gd name="T101" fmla="*/ 75604688 h 230"/>
                <a:gd name="T102" fmla="*/ 146169063 w 862"/>
                <a:gd name="T103" fmla="*/ 25201563 h 230"/>
                <a:gd name="T104" fmla="*/ 55443438 w 862"/>
                <a:gd name="T105" fmla="*/ 0 h 230"/>
                <a:gd name="T106" fmla="*/ 0 w 862"/>
                <a:gd name="T107" fmla="*/ 10080625 h 23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862"/>
                <a:gd name="T163" fmla="*/ 0 h 230"/>
                <a:gd name="T164" fmla="*/ 862 w 862"/>
                <a:gd name="T165" fmla="*/ 230 h 23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862" h="230">
                  <a:moveTo>
                    <a:pt x="0" y="4"/>
                  </a:moveTo>
                  <a:lnTo>
                    <a:pt x="0" y="4"/>
                  </a:lnTo>
                  <a:lnTo>
                    <a:pt x="10" y="8"/>
                  </a:lnTo>
                  <a:lnTo>
                    <a:pt x="34" y="20"/>
                  </a:lnTo>
                  <a:lnTo>
                    <a:pt x="46" y="30"/>
                  </a:lnTo>
                  <a:lnTo>
                    <a:pt x="56" y="40"/>
                  </a:lnTo>
                  <a:lnTo>
                    <a:pt x="62" y="52"/>
                  </a:lnTo>
                  <a:lnTo>
                    <a:pt x="64" y="58"/>
                  </a:lnTo>
                  <a:lnTo>
                    <a:pt x="64" y="66"/>
                  </a:lnTo>
                  <a:lnTo>
                    <a:pt x="80" y="72"/>
                  </a:lnTo>
                  <a:lnTo>
                    <a:pt x="98" y="82"/>
                  </a:lnTo>
                  <a:lnTo>
                    <a:pt x="118" y="94"/>
                  </a:lnTo>
                  <a:lnTo>
                    <a:pt x="136" y="108"/>
                  </a:lnTo>
                  <a:lnTo>
                    <a:pt x="154" y="122"/>
                  </a:lnTo>
                  <a:lnTo>
                    <a:pt x="160" y="130"/>
                  </a:lnTo>
                  <a:lnTo>
                    <a:pt x="166" y="140"/>
                  </a:lnTo>
                  <a:lnTo>
                    <a:pt x="170" y="148"/>
                  </a:lnTo>
                  <a:lnTo>
                    <a:pt x="172" y="158"/>
                  </a:lnTo>
                  <a:lnTo>
                    <a:pt x="180" y="158"/>
                  </a:lnTo>
                  <a:lnTo>
                    <a:pt x="204" y="162"/>
                  </a:lnTo>
                  <a:lnTo>
                    <a:pt x="216" y="166"/>
                  </a:lnTo>
                  <a:lnTo>
                    <a:pt x="228" y="170"/>
                  </a:lnTo>
                  <a:lnTo>
                    <a:pt x="240" y="178"/>
                  </a:lnTo>
                  <a:lnTo>
                    <a:pt x="248" y="186"/>
                  </a:lnTo>
                  <a:lnTo>
                    <a:pt x="258" y="186"/>
                  </a:lnTo>
                  <a:lnTo>
                    <a:pt x="282" y="188"/>
                  </a:lnTo>
                  <a:lnTo>
                    <a:pt x="298" y="190"/>
                  </a:lnTo>
                  <a:lnTo>
                    <a:pt x="312" y="194"/>
                  </a:lnTo>
                  <a:lnTo>
                    <a:pt x="326" y="200"/>
                  </a:lnTo>
                  <a:lnTo>
                    <a:pt x="336" y="208"/>
                  </a:lnTo>
                  <a:lnTo>
                    <a:pt x="340" y="210"/>
                  </a:lnTo>
                  <a:lnTo>
                    <a:pt x="344" y="208"/>
                  </a:lnTo>
                  <a:lnTo>
                    <a:pt x="360" y="210"/>
                  </a:lnTo>
                  <a:lnTo>
                    <a:pt x="394" y="212"/>
                  </a:lnTo>
                  <a:lnTo>
                    <a:pt x="414" y="216"/>
                  </a:lnTo>
                  <a:lnTo>
                    <a:pt x="432" y="220"/>
                  </a:lnTo>
                  <a:lnTo>
                    <a:pt x="444" y="224"/>
                  </a:lnTo>
                  <a:lnTo>
                    <a:pt x="448" y="228"/>
                  </a:lnTo>
                  <a:lnTo>
                    <a:pt x="450" y="230"/>
                  </a:lnTo>
                  <a:lnTo>
                    <a:pt x="496" y="224"/>
                  </a:lnTo>
                  <a:lnTo>
                    <a:pt x="530" y="220"/>
                  </a:lnTo>
                  <a:lnTo>
                    <a:pt x="544" y="220"/>
                  </a:lnTo>
                  <a:lnTo>
                    <a:pt x="552" y="222"/>
                  </a:lnTo>
                  <a:lnTo>
                    <a:pt x="562" y="216"/>
                  </a:lnTo>
                  <a:lnTo>
                    <a:pt x="588" y="202"/>
                  </a:lnTo>
                  <a:lnTo>
                    <a:pt x="602" y="196"/>
                  </a:lnTo>
                  <a:lnTo>
                    <a:pt x="616" y="190"/>
                  </a:lnTo>
                  <a:lnTo>
                    <a:pt x="630" y="188"/>
                  </a:lnTo>
                  <a:lnTo>
                    <a:pt x="640" y="188"/>
                  </a:lnTo>
                  <a:lnTo>
                    <a:pt x="652" y="174"/>
                  </a:lnTo>
                  <a:lnTo>
                    <a:pt x="684" y="140"/>
                  </a:lnTo>
                  <a:lnTo>
                    <a:pt x="702" y="122"/>
                  </a:lnTo>
                  <a:lnTo>
                    <a:pt x="722" y="106"/>
                  </a:lnTo>
                  <a:lnTo>
                    <a:pt x="742" y="96"/>
                  </a:lnTo>
                  <a:lnTo>
                    <a:pt x="752" y="92"/>
                  </a:lnTo>
                  <a:lnTo>
                    <a:pt x="760" y="92"/>
                  </a:lnTo>
                  <a:lnTo>
                    <a:pt x="772" y="80"/>
                  </a:lnTo>
                  <a:lnTo>
                    <a:pt x="784" y="68"/>
                  </a:lnTo>
                  <a:lnTo>
                    <a:pt x="798" y="56"/>
                  </a:lnTo>
                  <a:lnTo>
                    <a:pt x="814" y="44"/>
                  </a:lnTo>
                  <a:lnTo>
                    <a:pt x="824" y="40"/>
                  </a:lnTo>
                  <a:lnTo>
                    <a:pt x="832" y="38"/>
                  </a:lnTo>
                  <a:lnTo>
                    <a:pt x="840" y="36"/>
                  </a:lnTo>
                  <a:lnTo>
                    <a:pt x="848" y="38"/>
                  </a:lnTo>
                  <a:lnTo>
                    <a:pt x="856" y="40"/>
                  </a:lnTo>
                  <a:lnTo>
                    <a:pt x="862" y="46"/>
                  </a:lnTo>
                  <a:lnTo>
                    <a:pt x="858" y="42"/>
                  </a:lnTo>
                  <a:lnTo>
                    <a:pt x="842" y="36"/>
                  </a:lnTo>
                  <a:lnTo>
                    <a:pt x="832" y="34"/>
                  </a:lnTo>
                  <a:lnTo>
                    <a:pt x="818" y="32"/>
                  </a:lnTo>
                  <a:lnTo>
                    <a:pt x="802" y="34"/>
                  </a:lnTo>
                  <a:lnTo>
                    <a:pt x="784" y="38"/>
                  </a:lnTo>
                  <a:lnTo>
                    <a:pt x="774" y="46"/>
                  </a:lnTo>
                  <a:lnTo>
                    <a:pt x="750" y="64"/>
                  </a:lnTo>
                  <a:lnTo>
                    <a:pt x="736" y="74"/>
                  </a:lnTo>
                  <a:lnTo>
                    <a:pt x="720" y="82"/>
                  </a:lnTo>
                  <a:lnTo>
                    <a:pt x="706" y="88"/>
                  </a:lnTo>
                  <a:lnTo>
                    <a:pt x="692" y="92"/>
                  </a:lnTo>
                  <a:lnTo>
                    <a:pt x="688" y="102"/>
                  </a:lnTo>
                  <a:lnTo>
                    <a:pt x="684" y="114"/>
                  </a:lnTo>
                  <a:lnTo>
                    <a:pt x="674" y="128"/>
                  </a:lnTo>
                  <a:lnTo>
                    <a:pt x="664" y="140"/>
                  </a:lnTo>
                  <a:lnTo>
                    <a:pt x="656" y="146"/>
                  </a:lnTo>
                  <a:lnTo>
                    <a:pt x="648" y="150"/>
                  </a:lnTo>
                  <a:lnTo>
                    <a:pt x="640" y="154"/>
                  </a:lnTo>
                  <a:lnTo>
                    <a:pt x="630" y="158"/>
                  </a:lnTo>
                  <a:lnTo>
                    <a:pt x="618" y="160"/>
                  </a:lnTo>
                  <a:lnTo>
                    <a:pt x="606" y="160"/>
                  </a:lnTo>
                  <a:lnTo>
                    <a:pt x="598" y="168"/>
                  </a:lnTo>
                  <a:lnTo>
                    <a:pt x="590" y="176"/>
                  </a:lnTo>
                  <a:lnTo>
                    <a:pt x="578" y="186"/>
                  </a:lnTo>
                  <a:lnTo>
                    <a:pt x="564" y="194"/>
                  </a:lnTo>
                  <a:lnTo>
                    <a:pt x="548" y="198"/>
                  </a:lnTo>
                  <a:lnTo>
                    <a:pt x="540" y="200"/>
                  </a:lnTo>
                  <a:lnTo>
                    <a:pt x="530" y="200"/>
                  </a:lnTo>
                  <a:lnTo>
                    <a:pt x="522" y="198"/>
                  </a:lnTo>
                  <a:lnTo>
                    <a:pt x="512" y="194"/>
                  </a:lnTo>
                  <a:lnTo>
                    <a:pt x="504" y="200"/>
                  </a:lnTo>
                  <a:lnTo>
                    <a:pt x="494" y="206"/>
                  </a:lnTo>
                  <a:lnTo>
                    <a:pt x="482" y="210"/>
                  </a:lnTo>
                  <a:lnTo>
                    <a:pt x="468" y="212"/>
                  </a:lnTo>
                  <a:lnTo>
                    <a:pt x="452" y="212"/>
                  </a:lnTo>
                  <a:lnTo>
                    <a:pt x="444" y="210"/>
                  </a:lnTo>
                  <a:lnTo>
                    <a:pt x="436" y="206"/>
                  </a:lnTo>
                  <a:lnTo>
                    <a:pt x="428" y="202"/>
                  </a:lnTo>
                  <a:lnTo>
                    <a:pt x="420" y="194"/>
                  </a:lnTo>
                  <a:lnTo>
                    <a:pt x="412" y="196"/>
                  </a:lnTo>
                  <a:lnTo>
                    <a:pt x="400" y="198"/>
                  </a:lnTo>
                  <a:lnTo>
                    <a:pt x="386" y="198"/>
                  </a:lnTo>
                  <a:lnTo>
                    <a:pt x="370" y="196"/>
                  </a:lnTo>
                  <a:lnTo>
                    <a:pt x="354" y="192"/>
                  </a:lnTo>
                  <a:lnTo>
                    <a:pt x="336" y="184"/>
                  </a:lnTo>
                  <a:lnTo>
                    <a:pt x="320" y="172"/>
                  </a:lnTo>
                  <a:lnTo>
                    <a:pt x="306" y="172"/>
                  </a:lnTo>
                  <a:lnTo>
                    <a:pt x="290" y="172"/>
                  </a:lnTo>
                  <a:lnTo>
                    <a:pt x="274" y="168"/>
                  </a:lnTo>
                  <a:lnTo>
                    <a:pt x="256" y="164"/>
                  </a:lnTo>
                  <a:lnTo>
                    <a:pt x="238" y="156"/>
                  </a:lnTo>
                  <a:lnTo>
                    <a:pt x="232" y="152"/>
                  </a:lnTo>
                  <a:lnTo>
                    <a:pt x="224" y="146"/>
                  </a:lnTo>
                  <a:lnTo>
                    <a:pt x="220" y="138"/>
                  </a:lnTo>
                  <a:lnTo>
                    <a:pt x="216" y="132"/>
                  </a:lnTo>
                  <a:lnTo>
                    <a:pt x="206" y="130"/>
                  </a:lnTo>
                  <a:lnTo>
                    <a:pt x="196" y="126"/>
                  </a:lnTo>
                  <a:lnTo>
                    <a:pt x="184" y="122"/>
                  </a:lnTo>
                  <a:lnTo>
                    <a:pt x="172" y="114"/>
                  </a:lnTo>
                  <a:lnTo>
                    <a:pt x="160" y="104"/>
                  </a:lnTo>
                  <a:lnTo>
                    <a:pt x="150" y="92"/>
                  </a:lnTo>
                  <a:lnTo>
                    <a:pt x="146" y="84"/>
                  </a:lnTo>
                  <a:lnTo>
                    <a:pt x="142" y="76"/>
                  </a:lnTo>
                  <a:lnTo>
                    <a:pt x="134" y="72"/>
                  </a:lnTo>
                  <a:lnTo>
                    <a:pt x="114" y="62"/>
                  </a:lnTo>
                  <a:lnTo>
                    <a:pt x="102" y="54"/>
                  </a:lnTo>
                  <a:lnTo>
                    <a:pt x="88" y="42"/>
                  </a:lnTo>
                  <a:lnTo>
                    <a:pt x="76" y="30"/>
                  </a:lnTo>
                  <a:lnTo>
                    <a:pt x="64" y="14"/>
                  </a:lnTo>
                  <a:lnTo>
                    <a:pt x="58" y="10"/>
                  </a:lnTo>
                  <a:lnTo>
                    <a:pt x="42" y="4"/>
                  </a:lnTo>
                  <a:lnTo>
                    <a:pt x="32" y="0"/>
                  </a:lnTo>
                  <a:lnTo>
                    <a:pt x="22" y="0"/>
                  </a:lnTo>
                  <a:lnTo>
                    <a:pt x="10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E0C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2" name="Freeform 69"/>
            <p:cNvSpPr>
              <a:spLocks/>
            </p:cNvSpPr>
            <p:nvPr/>
          </p:nvSpPr>
          <p:spPr bwMode="auto">
            <a:xfrm>
              <a:off x="7434263" y="4203182"/>
              <a:ext cx="450850" cy="838200"/>
            </a:xfrm>
            <a:custGeom>
              <a:avLst/>
              <a:gdLst>
                <a:gd name="T0" fmla="*/ 640119688 w 284"/>
                <a:gd name="T1" fmla="*/ 0 h 528"/>
                <a:gd name="T2" fmla="*/ 599797188 w 284"/>
                <a:gd name="T3" fmla="*/ 5040313 h 528"/>
                <a:gd name="T4" fmla="*/ 574595625 w 284"/>
                <a:gd name="T5" fmla="*/ 15120938 h 528"/>
                <a:gd name="T6" fmla="*/ 554434375 w 284"/>
                <a:gd name="T7" fmla="*/ 35282188 h 528"/>
                <a:gd name="T8" fmla="*/ 599797188 w 284"/>
                <a:gd name="T9" fmla="*/ 226814063 h 528"/>
                <a:gd name="T10" fmla="*/ 635079375 w 284"/>
                <a:gd name="T11" fmla="*/ 322580000 h 528"/>
                <a:gd name="T12" fmla="*/ 640119688 w 284"/>
                <a:gd name="T13" fmla="*/ 378023438 h 528"/>
                <a:gd name="T14" fmla="*/ 645160000 w 284"/>
                <a:gd name="T15" fmla="*/ 438507188 h 528"/>
                <a:gd name="T16" fmla="*/ 645160000 w 284"/>
                <a:gd name="T17" fmla="*/ 509071563 h 528"/>
                <a:gd name="T18" fmla="*/ 640119688 w 284"/>
                <a:gd name="T19" fmla="*/ 524192500 h 528"/>
                <a:gd name="T20" fmla="*/ 655240625 w 284"/>
                <a:gd name="T21" fmla="*/ 589716563 h 528"/>
                <a:gd name="T22" fmla="*/ 655240625 w 284"/>
                <a:gd name="T23" fmla="*/ 660280938 h 528"/>
                <a:gd name="T24" fmla="*/ 645160000 w 284"/>
                <a:gd name="T25" fmla="*/ 675401875 h 528"/>
                <a:gd name="T26" fmla="*/ 655240625 w 284"/>
                <a:gd name="T27" fmla="*/ 745966250 h 528"/>
                <a:gd name="T28" fmla="*/ 655240625 w 284"/>
                <a:gd name="T29" fmla="*/ 801409688 h 528"/>
                <a:gd name="T30" fmla="*/ 640119688 w 284"/>
                <a:gd name="T31" fmla="*/ 836691875 h 528"/>
                <a:gd name="T32" fmla="*/ 640119688 w 284"/>
                <a:gd name="T33" fmla="*/ 856853125 h 528"/>
                <a:gd name="T34" fmla="*/ 640119688 w 284"/>
                <a:gd name="T35" fmla="*/ 917336875 h 528"/>
                <a:gd name="T36" fmla="*/ 614918125 w 284"/>
                <a:gd name="T37" fmla="*/ 997981875 h 528"/>
                <a:gd name="T38" fmla="*/ 554434375 w 284"/>
                <a:gd name="T39" fmla="*/ 1083667188 h 528"/>
                <a:gd name="T40" fmla="*/ 554434375 w 284"/>
                <a:gd name="T41" fmla="*/ 1088707500 h 528"/>
                <a:gd name="T42" fmla="*/ 524192500 w 284"/>
                <a:gd name="T43" fmla="*/ 1144150938 h 528"/>
                <a:gd name="T44" fmla="*/ 463708750 w 284"/>
                <a:gd name="T45" fmla="*/ 1189513750 h 528"/>
                <a:gd name="T46" fmla="*/ 398184688 w 284"/>
                <a:gd name="T47" fmla="*/ 1219755625 h 528"/>
                <a:gd name="T48" fmla="*/ 312499375 w 284"/>
                <a:gd name="T49" fmla="*/ 1239916875 h 528"/>
                <a:gd name="T50" fmla="*/ 196572188 w 284"/>
                <a:gd name="T51" fmla="*/ 1244957188 h 528"/>
                <a:gd name="T52" fmla="*/ 45362813 w 284"/>
                <a:gd name="T53" fmla="*/ 1154231563 h 528"/>
                <a:gd name="T54" fmla="*/ 25201563 w 284"/>
                <a:gd name="T55" fmla="*/ 1123989688 h 528"/>
                <a:gd name="T56" fmla="*/ 10080625 w 284"/>
                <a:gd name="T57" fmla="*/ 1108868750 h 528"/>
                <a:gd name="T58" fmla="*/ 5040313 w 284"/>
                <a:gd name="T59" fmla="*/ 1113909063 h 528"/>
                <a:gd name="T60" fmla="*/ 105846563 w 284"/>
                <a:gd name="T61" fmla="*/ 1285279688 h 528"/>
                <a:gd name="T62" fmla="*/ 126007813 w 284"/>
                <a:gd name="T63" fmla="*/ 1290320000 h 528"/>
                <a:gd name="T64" fmla="*/ 211693125 w 284"/>
                <a:gd name="T65" fmla="*/ 1300400625 h 528"/>
                <a:gd name="T66" fmla="*/ 257055938 w 284"/>
                <a:gd name="T67" fmla="*/ 1320561875 h 528"/>
                <a:gd name="T68" fmla="*/ 267136563 w 284"/>
                <a:gd name="T69" fmla="*/ 1330642500 h 528"/>
                <a:gd name="T70" fmla="*/ 327620313 w 284"/>
                <a:gd name="T71" fmla="*/ 1295360313 h 528"/>
                <a:gd name="T72" fmla="*/ 378023438 w 284"/>
                <a:gd name="T73" fmla="*/ 1280239375 h 528"/>
                <a:gd name="T74" fmla="*/ 428426563 w 284"/>
                <a:gd name="T75" fmla="*/ 1280239375 h 528"/>
                <a:gd name="T76" fmla="*/ 483870000 w 284"/>
                <a:gd name="T77" fmla="*/ 1234876563 h 528"/>
                <a:gd name="T78" fmla="*/ 544353750 w 284"/>
                <a:gd name="T79" fmla="*/ 1199594375 h 528"/>
                <a:gd name="T80" fmla="*/ 559474688 w 284"/>
                <a:gd name="T81" fmla="*/ 1199594375 h 528"/>
                <a:gd name="T82" fmla="*/ 609877813 w 284"/>
                <a:gd name="T83" fmla="*/ 1083667188 h 528"/>
                <a:gd name="T84" fmla="*/ 660280938 w 284"/>
                <a:gd name="T85" fmla="*/ 1003022188 h 528"/>
                <a:gd name="T86" fmla="*/ 700603438 w 284"/>
                <a:gd name="T87" fmla="*/ 957659375 h 528"/>
                <a:gd name="T88" fmla="*/ 715724375 w 284"/>
                <a:gd name="T89" fmla="*/ 952619063 h 528"/>
                <a:gd name="T90" fmla="*/ 705643750 w 284"/>
                <a:gd name="T91" fmla="*/ 846772500 h 528"/>
                <a:gd name="T92" fmla="*/ 715724375 w 284"/>
                <a:gd name="T93" fmla="*/ 821570938 h 528"/>
                <a:gd name="T94" fmla="*/ 710684063 w 284"/>
                <a:gd name="T95" fmla="*/ 791329063 h 528"/>
                <a:gd name="T96" fmla="*/ 700603438 w 284"/>
                <a:gd name="T97" fmla="*/ 695563125 h 528"/>
                <a:gd name="T98" fmla="*/ 705643750 w 284"/>
                <a:gd name="T99" fmla="*/ 635079375 h 528"/>
                <a:gd name="T100" fmla="*/ 715724375 w 284"/>
                <a:gd name="T101" fmla="*/ 619958438 h 528"/>
                <a:gd name="T102" fmla="*/ 705643750 w 284"/>
                <a:gd name="T103" fmla="*/ 504031250 h 528"/>
                <a:gd name="T104" fmla="*/ 715724375 w 284"/>
                <a:gd name="T105" fmla="*/ 473789375 h 528"/>
                <a:gd name="T106" fmla="*/ 695563125 w 284"/>
                <a:gd name="T107" fmla="*/ 433466875 h 528"/>
                <a:gd name="T108" fmla="*/ 685482500 w 284"/>
                <a:gd name="T109" fmla="*/ 383063750 h 528"/>
                <a:gd name="T110" fmla="*/ 690522813 w 284"/>
                <a:gd name="T111" fmla="*/ 367942813 h 528"/>
                <a:gd name="T112" fmla="*/ 665321250 w 284"/>
                <a:gd name="T113" fmla="*/ 246975313 h 528"/>
                <a:gd name="T114" fmla="*/ 670361563 w 284"/>
                <a:gd name="T115" fmla="*/ 201612500 h 528"/>
                <a:gd name="T116" fmla="*/ 660280938 w 284"/>
                <a:gd name="T117" fmla="*/ 181451250 h 528"/>
                <a:gd name="T118" fmla="*/ 635079375 w 284"/>
                <a:gd name="T119" fmla="*/ 90725625 h 528"/>
                <a:gd name="T120" fmla="*/ 630039063 w 284"/>
                <a:gd name="T121" fmla="*/ 30241875 h 528"/>
                <a:gd name="T122" fmla="*/ 640119688 w 284"/>
                <a:gd name="T123" fmla="*/ 0 h 5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84"/>
                <a:gd name="T187" fmla="*/ 0 h 528"/>
                <a:gd name="T188" fmla="*/ 284 w 284"/>
                <a:gd name="T189" fmla="*/ 528 h 5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84" h="528">
                  <a:moveTo>
                    <a:pt x="254" y="0"/>
                  </a:moveTo>
                  <a:lnTo>
                    <a:pt x="254" y="0"/>
                  </a:lnTo>
                  <a:lnTo>
                    <a:pt x="250" y="0"/>
                  </a:lnTo>
                  <a:lnTo>
                    <a:pt x="238" y="2"/>
                  </a:lnTo>
                  <a:lnTo>
                    <a:pt x="232" y="2"/>
                  </a:lnTo>
                  <a:lnTo>
                    <a:pt x="228" y="6"/>
                  </a:lnTo>
                  <a:lnTo>
                    <a:pt x="224" y="10"/>
                  </a:lnTo>
                  <a:lnTo>
                    <a:pt x="220" y="14"/>
                  </a:lnTo>
                  <a:lnTo>
                    <a:pt x="238" y="90"/>
                  </a:lnTo>
                  <a:lnTo>
                    <a:pt x="246" y="110"/>
                  </a:lnTo>
                  <a:lnTo>
                    <a:pt x="252" y="128"/>
                  </a:lnTo>
                  <a:lnTo>
                    <a:pt x="254" y="140"/>
                  </a:lnTo>
                  <a:lnTo>
                    <a:pt x="254" y="150"/>
                  </a:lnTo>
                  <a:lnTo>
                    <a:pt x="256" y="174"/>
                  </a:lnTo>
                  <a:lnTo>
                    <a:pt x="256" y="194"/>
                  </a:lnTo>
                  <a:lnTo>
                    <a:pt x="256" y="202"/>
                  </a:lnTo>
                  <a:lnTo>
                    <a:pt x="254" y="208"/>
                  </a:lnTo>
                  <a:lnTo>
                    <a:pt x="256" y="216"/>
                  </a:lnTo>
                  <a:lnTo>
                    <a:pt x="260" y="234"/>
                  </a:lnTo>
                  <a:lnTo>
                    <a:pt x="260" y="254"/>
                  </a:lnTo>
                  <a:lnTo>
                    <a:pt x="260" y="262"/>
                  </a:lnTo>
                  <a:lnTo>
                    <a:pt x="256" y="268"/>
                  </a:lnTo>
                  <a:lnTo>
                    <a:pt x="258" y="278"/>
                  </a:lnTo>
                  <a:lnTo>
                    <a:pt x="260" y="296"/>
                  </a:lnTo>
                  <a:lnTo>
                    <a:pt x="260" y="308"/>
                  </a:lnTo>
                  <a:lnTo>
                    <a:pt x="260" y="318"/>
                  </a:lnTo>
                  <a:lnTo>
                    <a:pt x="258" y="326"/>
                  </a:lnTo>
                  <a:lnTo>
                    <a:pt x="254" y="332"/>
                  </a:lnTo>
                  <a:lnTo>
                    <a:pt x="254" y="340"/>
                  </a:lnTo>
                  <a:lnTo>
                    <a:pt x="254" y="352"/>
                  </a:lnTo>
                  <a:lnTo>
                    <a:pt x="254" y="364"/>
                  </a:lnTo>
                  <a:lnTo>
                    <a:pt x="250" y="380"/>
                  </a:lnTo>
                  <a:lnTo>
                    <a:pt x="244" y="396"/>
                  </a:lnTo>
                  <a:lnTo>
                    <a:pt x="234" y="412"/>
                  </a:lnTo>
                  <a:lnTo>
                    <a:pt x="220" y="430"/>
                  </a:lnTo>
                  <a:lnTo>
                    <a:pt x="220" y="432"/>
                  </a:lnTo>
                  <a:lnTo>
                    <a:pt x="216" y="442"/>
                  </a:lnTo>
                  <a:lnTo>
                    <a:pt x="208" y="454"/>
                  </a:lnTo>
                  <a:lnTo>
                    <a:pt x="192" y="466"/>
                  </a:lnTo>
                  <a:lnTo>
                    <a:pt x="184" y="472"/>
                  </a:lnTo>
                  <a:lnTo>
                    <a:pt x="172" y="480"/>
                  </a:lnTo>
                  <a:lnTo>
                    <a:pt x="158" y="484"/>
                  </a:lnTo>
                  <a:lnTo>
                    <a:pt x="142" y="488"/>
                  </a:lnTo>
                  <a:lnTo>
                    <a:pt x="124" y="492"/>
                  </a:lnTo>
                  <a:lnTo>
                    <a:pt x="102" y="494"/>
                  </a:lnTo>
                  <a:lnTo>
                    <a:pt x="78" y="494"/>
                  </a:lnTo>
                  <a:lnTo>
                    <a:pt x="52" y="494"/>
                  </a:lnTo>
                  <a:lnTo>
                    <a:pt x="18" y="458"/>
                  </a:lnTo>
                  <a:lnTo>
                    <a:pt x="10" y="446"/>
                  </a:lnTo>
                  <a:lnTo>
                    <a:pt x="6" y="440"/>
                  </a:lnTo>
                  <a:lnTo>
                    <a:pt x="4" y="440"/>
                  </a:lnTo>
                  <a:lnTo>
                    <a:pt x="2" y="442"/>
                  </a:lnTo>
                  <a:lnTo>
                    <a:pt x="0" y="452"/>
                  </a:lnTo>
                  <a:lnTo>
                    <a:pt x="42" y="510"/>
                  </a:lnTo>
                  <a:lnTo>
                    <a:pt x="50" y="512"/>
                  </a:lnTo>
                  <a:lnTo>
                    <a:pt x="72" y="514"/>
                  </a:lnTo>
                  <a:lnTo>
                    <a:pt x="84" y="516"/>
                  </a:lnTo>
                  <a:lnTo>
                    <a:pt x="94" y="520"/>
                  </a:lnTo>
                  <a:lnTo>
                    <a:pt x="102" y="524"/>
                  </a:lnTo>
                  <a:lnTo>
                    <a:pt x="106" y="528"/>
                  </a:lnTo>
                  <a:lnTo>
                    <a:pt x="112" y="524"/>
                  </a:lnTo>
                  <a:lnTo>
                    <a:pt x="130" y="514"/>
                  </a:lnTo>
                  <a:lnTo>
                    <a:pt x="140" y="510"/>
                  </a:lnTo>
                  <a:lnTo>
                    <a:pt x="150" y="508"/>
                  </a:lnTo>
                  <a:lnTo>
                    <a:pt x="160" y="506"/>
                  </a:lnTo>
                  <a:lnTo>
                    <a:pt x="170" y="508"/>
                  </a:lnTo>
                  <a:lnTo>
                    <a:pt x="192" y="490"/>
                  </a:lnTo>
                  <a:lnTo>
                    <a:pt x="208" y="478"/>
                  </a:lnTo>
                  <a:lnTo>
                    <a:pt x="216" y="476"/>
                  </a:lnTo>
                  <a:lnTo>
                    <a:pt x="222" y="476"/>
                  </a:lnTo>
                  <a:lnTo>
                    <a:pt x="228" y="462"/>
                  </a:lnTo>
                  <a:lnTo>
                    <a:pt x="242" y="430"/>
                  </a:lnTo>
                  <a:lnTo>
                    <a:pt x="252" y="414"/>
                  </a:lnTo>
                  <a:lnTo>
                    <a:pt x="262" y="398"/>
                  </a:lnTo>
                  <a:lnTo>
                    <a:pt x="272" y="386"/>
                  </a:lnTo>
                  <a:lnTo>
                    <a:pt x="278" y="380"/>
                  </a:lnTo>
                  <a:lnTo>
                    <a:pt x="284" y="378"/>
                  </a:lnTo>
                  <a:lnTo>
                    <a:pt x="280" y="354"/>
                  </a:lnTo>
                  <a:lnTo>
                    <a:pt x="280" y="336"/>
                  </a:lnTo>
                  <a:lnTo>
                    <a:pt x="282" y="330"/>
                  </a:lnTo>
                  <a:lnTo>
                    <a:pt x="284" y="326"/>
                  </a:lnTo>
                  <a:lnTo>
                    <a:pt x="282" y="314"/>
                  </a:lnTo>
                  <a:lnTo>
                    <a:pt x="278" y="290"/>
                  </a:lnTo>
                  <a:lnTo>
                    <a:pt x="278" y="276"/>
                  </a:lnTo>
                  <a:lnTo>
                    <a:pt x="278" y="262"/>
                  </a:lnTo>
                  <a:lnTo>
                    <a:pt x="280" y="252"/>
                  </a:lnTo>
                  <a:lnTo>
                    <a:pt x="284" y="246"/>
                  </a:lnTo>
                  <a:lnTo>
                    <a:pt x="280" y="220"/>
                  </a:lnTo>
                  <a:lnTo>
                    <a:pt x="280" y="200"/>
                  </a:lnTo>
                  <a:lnTo>
                    <a:pt x="280" y="192"/>
                  </a:lnTo>
                  <a:lnTo>
                    <a:pt x="284" y="188"/>
                  </a:lnTo>
                  <a:lnTo>
                    <a:pt x="276" y="172"/>
                  </a:lnTo>
                  <a:lnTo>
                    <a:pt x="274" y="158"/>
                  </a:lnTo>
                  <a:lnTo>
                    <a:pt x="272" y="152"/>
                  </a:lnTo>
                  <a:lnTo>
                    <a:pt x="274" y="146"/>
                  </a:lnTo>
                  <a:lnTo>
                    <a:pt x="266" y="120"/>
                  </a:lnTo>
                  <a:lnTo>
                    <a:pt x="264" y="98"/>
                  </a:lnTo>
                  <a:lnTo>
                    <a:pt x="264" y="88"/>
                  </a:lnTo>
                  <a:lnTo>
                    <a:pt x="266" y="80"/>
                  </a:lnTo>
                  <a:lnTo>
                    <a:pt x="262" y="72"/>
                  </a:lnTo>
                  <a:lnTo>
                    <a:pt x="254" y="50"/>
                  </a:lnTo>
                  <a:lnTo>
                    <a:pt x="252" y="36"/>
                  </a:lnTo>
                  <a:lnTo>
                    <a:pt x="250" y="24"/>
                  </a:lnTo>
                  <a:lnTo>
                    <a:pt x="250" y="12"/>
                  </a:lnTo>
                  <a:lnTo>
                    <a:pt x="254" y="0"/>
                  </a:lnTo>
                  <a:close/>
                </a:path>
              </a:pathLst>
            </a:custGeom>
            <a:solidFill>
              <a:srgbClr val="E0C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01" name="Freeform 70"/>
          <p:cNvSpPr>
            <a:spLocks/>
          </p:cNvSpPr>
          <p:nvPr/>
        </p:nvSpPr>
        <p:spPr bwMode="auto">
          <a:xfrm>
            <a:off x="4878388" y="1392238"/>
            <a:ext cx="1454150" cy="1344612"/>
          </a:xfrm>
          <a:custGeom>
            <a:avLst/>
            <a:gdLst>
              <a:gd name="T0" fmla="*/ 923729925 w 848"/>
              <a:gd name="T1" fmla="*/ 64730033 h 784"/>
              <a:gd name="T2" fmla="*/ 935496879 w 848"/>
              <a:gd name="T3" fmla="*/ 282457703 h 784"/>
              <a:gd name="T4" fmla="*/ 988449889 w 848"/>
              <a:gd name="T5" fmla="*/ 453110233 h 784"/>
              <a:gd name="T6" fmla="*/ 1106121147 w 848"/>
              <a:gd name="T7" fmla="*/ 647300333 h 784"/>
              <a:gd name="T8" fmla="*/ 1229677597 w 848"/>
              <a:gd name="T9" fmla="*/ 782644792 h 784"/>
              <a:gd name="T10" fmla="*/ 1306164516 w 848"/>
              <a:gd name="T11" fmla="*/ 1088640066 h 784"/>
              <a:gd name="T12" fmla="*/ 1270863652 w 848"/>
              <a:gd name="T13" fmla="*/ 1318136521 h 784"/>
              <a:gd name="T14" fmla="*/ 1194376734 w 848"/>
              <a:gd name="T15" fmla="*/ 1529981514 h 784"/>
              <a:gd name="T16" fmla="*/ 1041401183 w 848"/>
              <a:gd name="T17" fmla="*/ 1624133510 h 784"/>
              <a:gd name="T18" fmla="*/ 864893438 w 848"/>
              <a:gd name="T19" fmla="*/ 1759477969 h 784"/>
              <a:gd name="T20" fmla="*/ 859009961 w 848"/>
              <a:gd name="T21" fmla="*/ 1777131147 h 784"/>
              <a:gd name="T22" fmla="*/ 817823906 w 848"/>
              <a:gd name="T23" fmla="*/ 1759477969 h 784"/>
              <a:gd name="T24" fmla="*/ 747220465 w 848"/>
              <a:gd name="T25" fmla="*/ 1688863543 h 784"/>
              <a:gd name="T26" fmla="*/ 458923224 w 848"/>
              <a:gd name="T27" fmla="*/ 1512326621 h 784"/>
              <a:gd name="T28" fmla="*/ 423620646 w 848"/>
              <a:gd name="T29" fmla="*/ 1441712195 h 784"/>
              <a:gd name="T30" fmla="*/ 311832865 w 848"/>
              <a:gd name="T31" fmla="*/ 1306367736 h 784"/>
              <a:gd name="T32" fmla="*/ 229460754 w 848"/>
              <a:gd name="T33" fmla="*/ 1265176988 h 784"/>
              <a:gd name="T34" fmla="*/ 170625983 w 848"/>
              <a:gd name="T35" fmla="*/ 1271061381 h 784"/>
              <a:gd name="T36" fmla="*/ 41186055 w 848"/>
              <a:gd name="T37" fmla="*/ 1376982162 h 784"/>
              <a:gd name="T38" fmla="*/ 88253873 w 848"/>
              <a:gd name="T39" fmla="*/ 1547634691 h 784"/>
              <a:gd name="T40" fmla="*/ 105906019 w 848"/>
              <a:gd name="T41" fmla="*/ 1653555473 h 784"/>
              <a:gd name="T42" fmla="*/ 152973836 w 848"/>
              <a:gd name="T43" fmla="*/ 1783015539 h 784"/>
              <a:gd name="T44" fmla="*/ 194159891 w 848"/>
              <a:gd name="T45" fmla="*/ 1835976787 h 784"/>
              <a:gd name="T46" fmla="*/ 358900682 w 848"/>
              <a:gd name="T47" fmla="*/ 1965436854 h 784"/>
              <a:gd name="T48" fmla="*/ 411853692 w 848"/>
              <a:gd name="T49" fmla="*/ 2000743209 h 784"/>
              <a:gd name="T50" fmla="*/ 488340610 w 848"/>
              <a:gd name="T51" fmla="*/ 2112550098 h 784"/>
              <a:gd name="T52" fmla="*/ 617780537 w 848"/>
              <a:gd name="T53" fmla="*/ 2147483646 h 784"/>
              <a:gd name="T54" fmla="*/ 823707383 w 848"/>
              <a:gd name="T55" fmla="*/ 2147483646 h 784"/>
              <a:gd name="T56" fmla="*/ 1123773293 w 848"/>
              <a:gd name="T57" fmla="*/ 2147483646 h 784"/>
              <a:gd name="T58" fmla="*/ 1317933185 w 848"/>
              <a:gd name="T59" fmla="*/ 2147483646 h 784"/>
              <a:gd name="T60" fmla="*/ 1659183435 w 848"/>
              <a:gd name="T61" fmla="*/ 2112550098 h 784"/>
              <a:gd name="T62" fmla="*/ 1765087739 w 848"/>
              <a:gd name="T63" fmla="*/ 2047820065 h 784"/>
              <a:gd name="T64" fmla="*/ 1865110281 w 848"/>
              <a:gd name="T65" fmla="*/ 1994858817 h 784"/>
              <a:gd name="T66" fmla="*/ 2100454513 w 848"/>
              <a:gd name="T67" fmla="*/ 1835976787 h 784"/>
              <a:gd name="T68" fmla="*/ 2147483646 w 848"/>
              <a:gd name="T69" fmla="*/ 1606480332 h 784"/>
              <a:gd name="T70" fmla="*/ 2147483646 w 848"/>
              <a:gd name="T71" fmla="*/ 1429943410 h 784"/>
              <a:gd name="T72" fmla="*/ 2147483646 w 848"/>
              <a:gd name="T73" fmla="*/ 1218100132 h 784"/>
              <a:gd name="T74" fmla="*/ 2147483646 w 848"/>
              <a:gd name="T75" fmla="*/ 976833177 h 784"/>
              <a:gd name="T76" fmla="*/ 2147483646 w 848"/>
              <a:gd name="T77" fmla="*/ 694375473 h 784"/>
              <a:gd name="T78" fmla="*/ 2147483646 w 848"/>
              <a:gd name="T79" fmla="*/ 376611415 h 784"/>
              <a:gd name="T80" fmla="*/ 2147483646 w 848"/>
              <a:gd name="T81" fmla="*/ 300110881 h 784"/>
              <a:gd name="T82" fmla="*/ 2118104944 w 848"/>
              <a:gd name="T83" fmla="*/ 205958885 h 784"/>
              <a:gd name="T84" fmla="*/ 1912178098 w 848"/>
              <a:gd name="T85" fmla="*/ 135344459 h 784"/>
              <a:gd name="T86" fmla="*/ 1653299958 w 848"/>
              <a:gd name="T87" fmla="*/ 147113244 h 784"/>
              <a:gd name="T88" fmla="*/ 1512091361 w 848"/>
              <a:gd name="T89" fmla="*/ 205958885 h 784"/>
              <a:gd name="T90" fmla="*/ 1353234048 w 848"/>
              <a:gd name="T91" fmla="*/ 311881381 h 784"/>
              <a:gd name="T92" fmla="*/ 1306164516 w 848"/>
              <a:gd name="T93" fmla="*/ 305996989 h 784"/>
              <a:gd name="T94" fmla="*/ 1253213221 w 848"/>
              <a:gd name="T95" fmla="*/ 258920133 h 784"/>
              <a:gd name="T96" fmla="*/ 1229677597 w 848"/>
              <a:gd name="T97" fmla="*/ 176536922 h 784"/>
              <a:gd name="T98" fmla="*/ 1229677597 w 848"/>
              <a:gd name="T99" fmla="*/ 47076856 h 784"/>
              <a:gd name="T100" fmla="*/ 1182609780 w 848"/>
              <a:gd name="T101" fmla="*/ 17653178 h 784"/>
              <a:gd name="T102" fmla="*/ 1047286375 w 848"/>
              <a:gd name="T103" fmla="*/ 0 h 784"/>
              <a:gd name="T104" fmla="*/ 959030788 w 848"/>
              <a:gd name="T105" fmla="*/ 29421963 h 784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848"/>
              <a:gd name="T160" fmla="*/ 0 h 784"/>
              <a:gd name="T161" fmla="*/ 848 w 848"/>
              <a:gd name="T162" fmla="*/ 784 h 784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848" h="784">
                <a:moveTo>
                  <a:pt x="316" y="18"/>
                </a:moveTo>
                <a:lnTo>
                  <a:pt x="316" y="18"/>
                </a:lnTo>
                <a:lnTo>
                  <a:pt x="314" y="22"/>
                </a:lnTo>
                <a:lnTo>
                  <a:pt x="314" y="40"/>
                </a:lnTo>
                <a:lnTo>
                  <a:pt x="314" y="64"/>
                </a:lnTo>
                <a:lnTo>
                  <a:pt x="318" y="96"/>
                </a:lnTo>
                <a:lnTo>
                  <a:pt x="322" y="114"/>
                </a:lnTo>
                <a:lnTo>
                  <a:pt x="328" y="134"/>
                </a:lnTo>
                <a:lnTo>
                  <a:pt x="336" y="154"/>
                </a:lnTo>
                <a:lnTo>
                  <a:pt x="348" y="176"/>
                </a:lnTo>
                <a:lnTo>
                  <a:pt x="360" y="198"/>
                </a:lnTo>
                <a:lnTo>
                  <a:pt x="376" y="220"/>
                </a:lnTo>
                <a:lnTo>
                  <a:pt x="396" y="244"/>
                </a:lnTo>
                <a:lnTo>
                  <a:pt x="418" y="266"/>
                </a:lnTo>
                <a:lnTo>
                  <a:pt x="428" y="314"/>
                </a:lnTo>
                <a:lnTo>
                  <a:pt x="438" y="352"/>
                </a:lnTo>
                <a:lnTo>
                  <a:pt x="444" y="370"/>
                </a:lnTo>
                <a:lnTo>
                  <a:pt x="450" y="384"/>
                </a:lnTo>
                <a:lnTo>
                  <a:pt x="432" y="448"/>
                </a:lnTo>
                <a:lnTo>
                  <a:pt x="418" y="494"/>
                </a:lnTo>
                <a:lnTo>
                  <a:pt x="412" y="510"/>
                </a:lnTo>
                <a:lnTo>
                  <a:pt x="406" y="520"/>
                </a:lnTo>
                <a:lnTo>
                  <a:pt x="390" y="530"/>
                </a:lnTo>
                <a:lnTo>
                  <a:pt x="354" y="552"/>
                </a:lnTo>
                <a:lnTo>
                  <a:pt x="316" y="576"/>
                </a:lnTo>
                <a:lnTo>
                  <a:pt x="302" y="588"/>
                </a:lnTo>
                <a:lnTo>
                  <a:pt x="294" y="598"/>
                </a:lnTo>
                <a:lnTo>
                  <a:pt x="294" y="602"/>
                </a:lnTo>
                <a:lnTo>
                  <a:pt x="292" y="604"/>
                </a:lnTo>
                <a:lnTo>
                  <a:pt x="290" y="604"/>
                </a:lnTo>
                <a:lnTo>
                  <a:pt x="286" y="604"/>
                </a:lnTo>
                <a:lnTo>
                  <a:pt x="278" y="598"/>
                </a:lnTo>
                <a:lnTo>
                  <a:pt x="268" y="590"/>
                </a:lnTo>
                <a:lnTo>
                  <a:pt x="254" y="574"/>
                </a:lnTo>
                <a:lnTo>
                  <a:pt x="222" y="554"/>
                </a:lnTo>
                <a:lnTo>
                  <a:pt x="192" y="534"/>
                </a:lnTo>
                <a:lnTo>
                  <a:pt x="156" y="514"/>
                </a:lnTo>
                <a:lnTo>
                  <a:pt x="150" y="502"/>
                </a:lnTo>
                <a:lnTo>
                  <a:pt x="144" y="490"/>
                </a:lnTo>
                <a:lnTo>
                  <a:pt x="134" y="474"/>
                </a:lnTo>
                <a:lnTo>
                  <a:pt x="122" y="458"/>
                </a:lnTo>
                <a:lnTo>
                  <a:pt x="106" y="444"/>
                </a:lnTo>
                <a:lnTo>
                  <a:pt x="98" y="438"/>
                </a:lnTo>
                <a:lnTo>
                  <a:pt x="88" y="434"/>
                </a:lnTo>
                <a:lnTo>
                  <a:pt x="78" y="430"/>
                </a:lnTo>
                <a:lnTo>
                  <a:pt x="68" y="428"/>
                </a:lnTo>
                <a:lnTo>
                  <a:pt x="58" y="432"/>
                </a:lnTo>
                <a:lnTo>
                  <a:pt x="36" y="446"/>
                </a:lnTo>
                <a:lnTo>
                  <a:pt x="24" y="456"/>
                </a:lnTo>
                <a:lnTo>
                  <a:pt x="14" y="468"/>
                </a:lnTo>
                <a:lnTo>
                  <a:pt x="6" y="484"/>
                </a:lnTo>
                <a:lnTo>
                  <a:pt x="0" y="500"/>
                </a:lnTo>
                <a:lnTo>
                  <a:pt x="30" y="526"/>
                </a:lnTo>
                <a:lnTo>
                  <a:pt x="32" y="536"/>
                </a:lnTo>
                <a:lnTo>
                  <a:pt x="36" y="562"/>
                </a:lnTo>
                <a:lnTo>
                  <a:pt x="40" y="578"/>
                </a:lnTo>
                <a:lnTo>
                  <a:pt x="46" y="592"/>
                </a:lnTo>
                <a:lnTo>
                  <a:pt x="52" y="606"/>
                </a:lnTo>
                <a:lnTo>
                  <a:pt x="58" y="616"/>
                </a:lnTo>
                <a:lnTo>
                  <a:pt x="66" y="624"/>
                </a:lnTo>
                <a:lnTo>
                  <a:pt x="84" y="640"/>
                </a:lnTo>
                <a:lnTo>
                  <a:pt x="108" y="660"/>
                </a:lnTo>
                <a:lnTo>
                  <a:pt x="122" y="668"/>
                </a:lnTo>
                <a:lnTo>
                  <a:pt x="136" y="674"/>
                </a:lnTo>
                <a:lnTo>
                  <a:pt x="140" y="680"/>
                </a:lnTo>
                <a:lnTo>
                  <a:pt x="148" y="696"/>
                </a:lnTo>
                <a:lnTo>
                  <a:pt x="156" y="706"/>
                </a:lnTo>
                <a:lnTo>
                  <a:pt x="166" y="718"/>
                </a:lnTo>
                <a:lnTo>
                  <a:pt x="178" y="730"/>
                </a:lnTo>
                <a:lnTo>
                  <a:pt x="192" y="742"/>
                </a:lnTo>
                <a:lnTo>
                  <a:pt x="210" y="754"/>
                </a:lnTo>
                <a:lnTo>
                  <a:pt x="230" y="764"/>
                </a:lnTo>
                <a:lnTo>
                  <a:pt x="252" y="772"/>
                </a:lnTo>
                <a:lnTo>
                  <a:pt x="280" y="780"/>
                </a:lnTo>
                <a:lnTo>
                  <a:pt x="310" y="784"/>
                </a:lnTo>
                <a:lnTo>
                  <a:pt x="344" y="784"/>
                </a:lnTo>
                <a:lnTo>
                  <a:pt x="382" y="782"/>
                </a:lnTo>
                <a:lnTo>
                  <a:pt x="422" y="774"/>
                </a:lnTo>
                <a:lnTo>
                  <a:pt x="448" y="764"/>
                </a:lnTo>
                <a:lnTo>
                  <a:pt x="506" y="744"/>
                </a:lnTo>
                <a:lnTo>
                  <a:pt x="536" y="730"/>
                </a:lnTo>
                <a:lnTo>
                  <a:pt x="564" y="718"/>
                </a:lnTo>
                <a:lnTo>
                  <a:pt x="586" y="706"/>
                </a:lnTo>
                <a:lnTo>
                  <a:pt x="594" y="700"/>
                </a:lnTo>
                <a:lnTo>
                  <a:pt x="600" y="696"/>
                </a:lnTo>
                <a:lnTo>
                  <a:pt x="616" y="688"/>
                </a:lnTo>
                <a:lnTo>
                  <a:pt x="634" y="678"/>
                </a:lnTo>
                <a:lnTo>
                  <a:pt x="658" y="664"/>
                </a:lnTo>
                <a:lnTo>
                  <a:pt x="684" y="646"/>
                </a:lnTo>
                <a:lnTo>
                  <a:pt x="714" y="624"/>
                </a:lnTo>
                <a:lnTo>
                  <a:pt x="742" y="596"/>
                </a:lnTo>
                <a:lnTo>
                  <a:pt x="770" y="564"/>
                </a:lnTo>
                <a:lnTo>
                  <a:pt x="784" y="546"/>
                </a:lnTo>
                <a:lnTo>
                  <a:pt x="796" y="528"/>
                </a:lnTo>
                <a:lnTo>
                  <a:pt x="808" y="508"/>
                </a:lnTo>
                <a:lnTo>
                  <a:pt x="820" y="486"/>
                </a:lnTo>
                <a:lnTo>
                  <a:pt x="828" y="464"/>
                </a:lnTo>
                <a:lnTo>
                  <a:pt x="836" y="440"/>
                </a:lnTo>
                <a:lnTo>
                  <a:pt x="842" y="414"/>
                </a:lnTo>
                <a:lnTo>
                  <a:pt x="846" y="388"/>
                </a:lnTo>
                <a:lnTo>
                  <a:pt x="848" y="360"/>
                </a:lnTo>
                <a:lnTo>
                  <a:pt x="848" y="332"/>
                </a:lnTo>
                <a:lnTo>
                  <a:pt x="846" y="300"/>
                </a:lnTo>
                <a:lnTo>
                  <a:pt x="842" y="270"/>
                </a:lnTo>
                <a:lnTo>
                  <a:pt x="834" y="236"/>
                </a:lnTo>
                <a:lnTo>
                  <a:pt x="822" y="202"/>
                </a:lnTo>
                <a:lnTo>
                  <a:pt x="810" y="166"/>
                </a:lnTo>
                <a:lnTo>
                  <a:pt x="792" y="128"/>
                </a:lnTo>
                <a:lnTo>
                  <a:pt x="786" y="120"/>
                </a:lnTo>
                <a:lnTo>
                  <a:pt x="768" y="102"/>
                </a:lnTo>
                <a:lnTo>
                  <a:pt x="754" y="92"/>
                </a:lnTo>
                <a:lnTo>
                  <a:pt x="738" y="80"/>
                </a:lnTo>
                <a:lnTo>
                  <a:pt x="720" y="70"/>
                </a:lnTo>
                <a:lnTo>
                  <a:pt x="698" y="60"/>
                </a:lnTo>
                <a:lnTo>
                  <a:pt x="676" y="52"/>
                </a:lnTo>
                <a:lnTo>
                  <a:pt x="650" y="46"/>
                </a:lnTo>
                <a:lnTo>
                  <a:pt x="622" y="42"/>
                </a:lnTo>
                <a:lnTo>
                  <a:pt x="594" y="44"/>
                </a:lnTo>
                <a:lnTo>
                  <a:pt x="562" y="50"/>
                </a:lnTo>
                <a:lnTo>
                  <a:pt x="546" y="56"/>
                </a:lnTo>
                <a:lnTo>
                  <a:pt x="530" y="62"/>
                </a:lnTo>
                <a:lnTo>
                  <a:pt x="514" y="70"/>
                </a:lnTo>
                <a:lnTo>
                  <a:pt x="496" y="80"/>
                </a:lnTo>
                <a:lnTo>
                  <a:pt x="478" y="92"/>
                </a:lnTo>
                <a:lnTo>
                  <a:pt x="460" y="106"/>
                </a:lnTo>
                <a:lnTo>
                  <a:pt x="452" y="106"/>
                </a:lnTo>
                <a:lnTo>
                  <a:pt x="444" y="104"/>
                </a:lnTo>
                <a:lnTo>
                  <a:pt x="434" y="98"/>
                </a:lnTo>
                <a:lnTo>
                  <a:pt x="430" y="94"/>
                </a:lnTo>
                <a:lnTo>
                  <a:pt x="426" y="88"/>
                </a:lnTo>
                <a:lnTo>
                  <a:pt x="422" y="80"/>
                </a:lnTo>
                <a:lnTo>
                  <a:pt x="418" y="72"/>
                </a:lnTo>
                <a:lnTo>
                  <a:pt x="418" y="60"/>
                </a:lnTo>
                <a:lnTo>
                  <a:pt x="416" y="48"/>
                </a:lnTo>
                <a:lnTo>
                  <a:pt x="416" y="34"/>
                </a:lnTo>
                <a:lnTo>
                  <a:pt x="418" y="16"/>
                </a:lnTo>
                <a:lnTo>
                  <a:pt x="412" y="10"/>
                </a:lnTo>
                <a:lnTo>
                  <a:pt x="402" y="6"/>
                </a:lnTo>
                <a:lnTo>
                  <a:pt x="390" y="2"/>
                </a:lnTo>
                <a:lnTo>
                  <a:pt x="374" y="0"/>
                </a:lnTo>
                <a:lnTo>
                  <a:pt x="356" y="0"/>
                </a:lnTo>
                <a:lnTo>
                  <a:pt x="348" y="2"/>
                </a:lnTo>
                <a:lnTo>
                  <a:pt x="338" y="6"/>
                </a:lnTo>
                <a:lnTo>
                  <a:pt x="326" y="10"/>
                </a:lnTo>
                <a:lnTo>
                  <a:pt x="316" y="18"/>
                </a:lnTo>
                <a:close/>
              </a:path>
            </a:pathLst>
          </a:custGeom>
          <a:solidFill>
            <a:srgbClr val="E8BEB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2" name="TextBox 32"/>
          <p:cNvSpPr txBox="1">
            <a:spLocks noChangeArrowheads="1"/>
          </p:cNvSpPr>
          <p:nvPr/>
        </p:nvSpPr>
        <p:spPr bwMode="auto">
          <a:xfrm>
            <a:off x="2730500" y="254000"/>
            <a:ext cx="3683000" cy="584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Body Part Outlines</a:t>
            </a:r>
          </a:p>
        </p:txBody>
      </p:sp>
      <p:sp>
        <p:nvSpPr>
          <p:cNvPr id="3103" name="TextBox 35"/>
          <p:cNvSpPr txBox="1">
            <a:spLocks noChangeArrowheads="1"/>
          </p:cNvSpPr>
          <p:nvPr/>
        </p:nvSpPr>
        <p:spPr bwMode="auto">
          <a:xfrm>
            <a:off x="1130300" y="3022600"/>
            <a:ext cx="736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Heart</a:t>
            </a:r>
          </a:p>
        </p:txBody>
      </p:sp>
      <p:sp>
        <p:nvSpPr>
          <p:cNvPr id="3104" name="TextBox 36"/>
          <p:cNvSpPr txBox="1">
            <a:spLocks noChangeArrowheads="1"/>
          </p:cNvSpPr>
          <p:nvPr/>
        </p:nvSpPr>
        <p:spPr bwMode="auto">
          <a:xfrm>
            <a:off x="3086100" y="3022600"/>
            <a:ext cx="876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Kidneys</a:t>
            </a:r>
          </a:p>
        </p:txBody>
      </p:sp>
      <p:sp>
        <p:nvSpPr>
          <p:cNvPr id="3105" name="TextBox 37"/>
          <p:cNvSpPr txBox="1">
            <a:spLocks noChangeArrowheads="1"/>
          </p:cNvSpPr>
          <p:nvPr/>
        </p:nvSpPr>
        <p:spPr bwMode="auto">
          <a:xfrm>
            <a:off x="5143500" y="3022600"/>
            <a:ext cx="977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Stomach</a:t>
            </a:r>
          </a:p>
        </p:txBody>
      </p:sp>
      <p:sp>
        <p:nvSpPr>
          <p:cNvPr id="3106" name="TextBox 38"/>
          <p:cNvSpPr txBox="1">
            <a:spLocks noChangeArrowheads="1"/>
          </p:cNvSpPr>
          <p:nvPr/>
        </p:nvSpPr>
        <p:spPr bwMode="auto">
          <a:xfrm>
            <a:off x="6794500" y="3035300"/>
            <a:ext cx="176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Liver &amp; Gallbladder</a:t>
            </a:r>
          </a:p>
        </p:txBody>
      </p:sp>
      <p:sp>
        <p:nvSpPr>
          <p:cNvPr id="3107" name="TextBox 39"/>
          <p:cNvSpPr txBox="1">
            <a:spLocks noChangeArrowheads="1"/>
          </p:cNvSpPr>
          <p:nvPr/>
        </p:nvSpPr>
        <p:spPr bwMode="auto">
          <a:xfrm>
            <a:off x="1397000" y="6248400"/>
            <a:ext cx="749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Lungs</a:t>
            </a:r>
          </a:p>
        </p:txBody>
      </p:sp>
      <p:sp>
        <p:nvSpPr>
          <p:cNvPr id="3108" name="TextBox 40"/>
          <p:cNvSpPr txBox="1">
            <a:spLocks noChangeArrowheads="1"/>
          </p:cNvSpPr>
          <p:nvPr/>
        </p:nvSpPr>
        <p:spPr bwMode="auto">
          <a:xfrm>
            <a:off x="3860800" y="6248400"/>
            <a:ext cx="13589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Small Intestine</a:t>
            </a:r>
          </a:p>
        </p:txBody>
      </p:sp>
      <p:sp>
        <p:nvSpPr>
          <p:cNvPr id="3109" name="TextBox 41"/>
          <p:cNvSpPr txBox="1">
            <a:spLocks noChangeArrowheads="1"/>
          </p:cNvSpPr>
          <p:nvPr/>
        </p:nvSpPr>
        <p:spPr bwMode="auto">
          <a:xfrm>
            <a:off x="6921500" y="6253163"/>
            <a:ext cx="6477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Colon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6"/>
          <p:cNvSpPr>
            <a:spLocks noChangeAspect="1" noChangeArrowheads="1" noTextEdit="1"/>
          </p:cNvSpPr>
          <p:nvPr/>
        </p:nvSpPr>
        <p:spPr bwMode="auto">
          <a:xfrm>
            <a:off x="1958975" y="868363"/>
            <a:ext cx="5226050" cy="512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3" name="Freeform 8"/>
          <p:cNvSpPr>
            <a:spLocks/>
          </p:cNvSpPr>
          <p:nvPr/>
        </p:nvSpPr>
        <p:spPr bwMode="auto">
          <a:xfrm>
            <a:off x="1957388" y="1420813"/>
            <a:ext cx="2457450" cy="4457700"/>
          </a:xfrm>
          <a:custGeom>
            <a:avLst/>
            <a:gdLst>
              <a:gd name="T0" fmla="*/ 2147483646 w 1548"/>
              <a:gd name="T1" fmla="*/ 1567537188 h 2808"/>
              <a:gd name="T2" fmla="*/ 2147483646 w 1548"/>
              <a:gd name="T3" fmla="*/ 1234876563 h 2808"/>
              <a:gd name="T4" fmla="*/ 2147483646 w 1548"/>
              <a:gd name="T5" fmla="*/ 892135313 h 2808"/>
              <a:gd name="T6" fmla="*/ 2147483646 w 1548"/>
              <a:gd name="T7" fmla="*/ 735885625 h 2808"/>
              <a:gd name="T8" fmla="*/ 2147483646 w 1548"/>
              <a:gd name="T9" fmla="*/ 619958438 h 2808"/>
              <a:gd name="T10" fmla="*/ 2147483646 w 1548"/>
              <a:gd name="T11" fmla="*/ 367942813 h 2808"/>
              <a:gd name="T12" fmla="*/ 2147483646 w 1548"/>
              <a:gd name="T13" fmla="*/ 171370625 h 2808"/>
              <a:gd name="T14" fmla="*/ 2147483646 w 1548"/>
              <a:gd name="T15" fmla="*/ 50403125 h 2808"/>
              <a:gd name="T16" fmla="*/ 2147483646 w 1548"/>
              <a:gd name="T17" fmla="*/ 10080625 h 2808"/>
              <a:gd name="T18" fmla="*/ 2147483646 w 1548"/>
              <a:gd name="T19" fmla="*/ 0 h 2808"/>
              <a:gd name="T20" fmla="*/ 2147483646 w 1548"/>
              <a:gd name="T21" fmla="*/ 110886875 h 2808"/>
              <a:gd name="T22" fmla="*/ 2147483646 w 1548"/>
              <a:gd name="T23" fmla="*/ 252015625 h 2808"/>
              <a:gd name="T24" fmla="*/ 2147483646 w 1548"/>
              <a:gd name="T25" fmla="*/ 468749063 h 2808"/>
              <a:gd name="T26" fmla="*/ 1925399375 w 1548"/>
              <a:gd name="T27" fmla="*/ 705643750 h 2808"/>
              <a:gd name="T28" fmla="*/ 1799391563 w 1548"/>
              <a:gd name="T29" fmla="*/ 871974063 h 2808"/>
              <a:gd name="T30" fmla="*/ 1693545000 w 1548"/>
              <a:gd name="T31" fmla="*/ 952619063 h 2808"/>
              <a:gd name="T32" fmla="*/ 1426408438 w 1548"/>
              <a:gd name="T33" fmla="*/ 1184473438 h 2808"/>
              <a:gd name="T34" fmla="*/ 1073586563 w 1548"/>
              <a:gd name="T35" fmla="*/ 1577617813 h 2808"/>
              <a:gd name="T36" fmla="*/ 831651563 w 1548"/>
              <a:gd name="T37" fmla="*/ 1930439688 h 2808"/>
              <a:gd name="T38" fmla="*/ 660280938 w 1548"/>
              <a:gd name="T39" fmla="*/ 2147483646 h 2808"/>
              <a:gd name="T40" fmla="*/ 509071563 w 1548"/>
              <a:gd name="T41" fmla="*/ 2147483646 h 2808"/>
              <a:gd name="T42" fmla="*/ 393144375 w 1548"/>
              <a:gd name="T43" fmla="*/ 2147483646 h 2808"/>
              <a:gd name="T44" fmla="*/ 302418750 w 1548"/>
              <a:gd name="T45" fmla="*/ 2147483646 h 2808"/>
              <a:gd name="T46" fmla="*/ 181451250 w 1548"/>
              <a:gd name="T47" fmla="*/ 2147483646 h 2808"/>
              <a:gd name="T48" fmla="*/ 65524063 w 1548"/>
              <a:gd name="T49" fmla="*/ 2147483646 h 2808"/>
              <a:gd name="T50" fmla="*/ 0 w 1548"/>
              <a:gd name="T51" fmla="*/ 2147483646 h 2808"/>
              <a:gd name="T52" fmla="*/ 5040313 w 1548"/>
              <a:gd name="T53" fmla="*/ 2147483646 h 2808"/>
              <a:gd name="T54" fmla="*/ 50403125 w 1548"/>
              <a:gd name="T55" fmla="*/ 2147483646 h 2808"/>
              <a:gd name="T56" fmla="*/ 136088438 w 1548"/>
              <a:gd name="T57" fmla="*/ 2147483646 h 2808"/>
              <a:gd name="T58" fmla="*/ 186491563 w 1548"/>
              <a:gd name="T59" fmla="*/ 2147483646 h 2808"/>
              <a:gd name="T60" fmla="*/ 267136563 w 1548"/>
              <a:gd name="T61" fmla="*/ 2147483646 h 2808"/>
              <a:gd name="T62" fmla="*/ 398184688 w 1548"/>
              <a:gd name="T63" fmla="*/ 2147483646 h 2808"/>
              <a:gd name="T64" fmla="*/ 604837500 w 1548"/>
              <a:gd name="T65" fmla="*/ 2147483646 h 2808"/>
              <a:gd name="T66" fmla="*/ 902215938 w 1548"/>
              <a:gd name="T67" fmla="*/ 2147483646 h 2808"/>
              <a:gd name="T68" fmla="*/ 1083667188 w 1548"/>
              <a:gd name="T69" fmla="*/ 2147483646 h 2808"/>
              <a:gd name="T70" fmla="*/ 1612900000 w 1548"/>
              <a:gd name="T71" fmla="*/ 2147483646 h 2808"/>
              <a:gd name="T72" fmla="*/ 2076608750 w 1548"/>
              <a:gd name="T73" fmla="*/ 2147483646 h 2808"/>
              <a:gd name="T74" fmla="*/ 2147483646 w 1548"/>
              <a:gd name="T75" fmla="*/ 2147483646 h 2808"/>
              <a:gd name="T76" fmla="*/ 2147483646 w 1548"/>
              <a:gd name="T77" fmla="*/ 2147483646 h 2808"/>
              <a:gd name="T78" fmla="*/ 2147483646 w 1548"/>
              <a:gd name="T79" fmla="*/ 2147483646 h 2808"/>
              <a:gd name="T80" fmla="*/ 2147483646 w 1548"/>
              <a:gd name="T81" fmla="*/ 2147483646 h 2808"/>
              <a:gd name="T82" fmla="*/ 2147483646 w 1548"/>
              <a:gd name="T83" fmla="*/ 2147483646 h 2808"/>
              <a:gd name="T84" fmla="*/ 2147483646 w 1548"/>
              <a:gd name="T85" fmla="*/ 2147483646 h 2808"/>
              <a:gd name="T86" fmla="*/ 2147483646 w 1548"/>
              <a:gd name="T87" fmla="*/ 2147483646 h 2808"/>
              <a:gd name="T88" fmla="*/ 2147483646 w 1548"/>
              <a:gd name="T89" fmla="*/ 2147483646 h 2808"/>
              <a:gd name="T90" fmla="*/ 2147483646 w 1548"/>
              <a:gd name="T91" fmla="*/ 2147483646 h 2808"/>
              <a:gd name="T92" fmla="*/ 2147483646 w 1548"/>
              <a:gd name="T93" fmla="*/ 2147483646 h 2808"/>
              <a:gd name="T94" fmla="*/ 2147483646 w 1548"/>
              <a:gd name="T95" fmla="*/ 2147483646 h 2808"/>
              <a:gd name="T96" fmla="*/ 2147483646 w 1548"/>
              <a:gd name="T97" fmla="*/ 2147483646 h 2808"/>
              <a:gd name="T98" fmla="*/ 2147483646 w 1548"/>
              <a:gd name="T99" fmla="*/ 2147483646 h 2808"/>
              <a:gd name="T100" fmla="*/ 2147483646 w 1548"/>
              <a:gd name="T101" fmla="*/ 2147483646 h 2808"/>
              <a:gd name="T102" fmla="*/ 2147483646 w 1548"/>
              <a:gd name="T103" fmla="*/ 2147483646 h 2808"/>
              <a:gd name="T104" fmla="*/ 2147483646 w 1548"/>
              <a:gd name="T105" fmla="*/ 2147483646 h 2808"/>
              <a:gd name="T106" fmla="*/ 2147483646 w 1548"/>
              <a:gd name="T107" fmla="*/ 2147483646 h 2808"/>
              <a:gd name="T108" fmla="*/ 2147483646 w 1548"/>
              <a:gd name="T109" fmla="*/ 2147483646 h 2808"/>
              <a:gd name="T110" fmla="*/ 2147483646 w 1548"/>
              <a:gd name="T111" fmla="*/ 2147483646 h 2808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548"/>
              <a:gd name="T169" fmla="*/ 0 h 2808"/>
              <a:gd name="T170" fmla="*/ 1548 w 1548"/>
              <a:gd name="T171" fmla="*/ 2808 h 2808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548" h="2808">
                <a:moveTo>
                  <a:pt x="1482" y="848"/>
                </a:moveTo>
                <a:lnTo>
                  <a:pt x="1408" y="622"/>
                </a:lnTo>
                <a:lnTo>
                  <a:pt x="1416" y="582"/>
                </a:lnTo>
                <a:lnTo>
                  <a:pt x="1426" y="540"/>
                </a:lnTo>
                <a:lnTo>
                  <a:pt x="1436" y="490"/>
                </a:lnTo>
                <a:lnTo>
                  <a:pt x="1444" y="434"/>
                </a:lnTo>
                <a:lnTo>
                  <a:pt x="1450" y="380"/>
                </a:lnTo>
                <a:lnTo>
                  <a:pt x="1452" y="354"/>
                </a:lnTo>
                <a:lnTo>
                  <a:pt x="1452" y="332"/>
                </a:lnTo>
                <a:lnTo>
                  <a:pt x="1450" y="310"/>
                </a:lnTo>
                <a:lnTo>
                  <a:pt x="1446" y="292"/>
                </a:lnTo>
                <a:lnTo>
                  <a:pt x="1444" y="280"/>
                </a:lnTo>
                <a:lnTo>
                  <a:pt x="1436" y="246"/>
                </a:lnTo>
                <a:lnTo>
                  <a:pt x="1422" y="200"/>
                </a:lnTo>
                <a:lnTo>
                  <a:pt x="1412" y="174"/>
                </a:lnTo>
                <a:lnTo>
                  <a:pt x="1402" y="146"/>
                </a:lnTo>
                <a:lnTo>
                  <a:pt x="1388" y="120"/>
                </a:lnTo>
                <a:lnTo>
                  <a:pt x="1372" y="94"/>
                </a:lnTo>
                <a:lnTo>
                  <a:pt x="1356" y="68"/>
                </a:lnTo>
                <a:lnTo>
                  <a:pt x="1336" y="46"/>
                </a:lnTo>
                <a:lnTo>
                  <a:pt x="1314" y="28"/>
                </a:lnTo>
                <a:lnTo>
                  <a:pt x="1302" y="20"/>
                </a:lnTo>
                <a:lnTo>
                  <a:pt x="1290" y="14"/>
                </a:lnTo>
                <a:lnTo>
                  <a:pt x="1276" y="8"/>
                </a:lnTo>
                <a:lnTo>
                  <a:pt x="1264" y="4"/>
                </a:lnTo>
                <a:lnTo>
                  <a:pt x="1250" y="2"/>
                </a:lnTo>
                <a:lnTo>
                  <a:pt x="1234" y="0"/>
                </a:lnTo>
                <a:lnTo>
                  <a:pt x="1218" y="6"/>
                </a:lnTo>
                <a:lnTo>
                  <a:pt x="1176" y="20"/>
                </a:lnTo>
                <a:lnTo>
                  <a:pt x="1112" y="44"/>
                </a:lnTo>
                <a:lnTo>
                  <a:pt x="1074" y="60"/>
                </a:lnTo>
                <a:lnTo>
                  <a:pt x="1034" y="78"/>
                </a:lnTo>
                <a:lnTo>
                  <a:pt x="992" y="100"/>
                </a:lnTo>
                <a:lnTo>
                  <a:pt x="950" y="126"/>
                </a:lnTo>
                <a:lnTo>
                  <a:pt x="906" y="154"/>
                </a:lnTo>
                <a:lnTo>
                  <a:pt x="864" y="186"/>
                </a:lnTo>
                <a:lnTo>
                  <a:pt x="822" y="220"/>
                </a:lnTo>
                <a:lnTo>
                  <a:pt x="782" y="258"/>
                </a:lnTo>
                <a:lnTo>
                  <a:pt x="764" y="280"/>
                </a:lnTo>
                <a:lnTo>
                  <a:pt x="746" y="300"/>
                </a:lnTo>
                <a:lnTo>
                  <a:pt x="730" y="322"/>
                </a:lnTo>
                <a:lnTo>
                  <a:pt x="714" y="346"/>
                </a:lnTo>
                <a:lnTo>
                  <a:pt x="694" y="360"/>
                </a:lnTo>
                <a:lnTo>
                  <a:pt x="672" y="378"/>
                </a:lnTo>
                <a:lnTo>
                  <a:pt x="642" y="402"/>
                </a:lnTo>
                <a:lnTo>
                  <a:pt x="606" y="432"/>
                </a:lnTo>
                <a:lnTo>
                  <a:pt x="566" y="470"/>
                </a:lnTo>
                <a:lnTo>
                  <a:pt x="522" y="516"/>
                </a:lnTo>
                <a:lnTo>
                  <a:pt x="474" y="568"/>
                </a:lnTo>
                <a:lnTo>
                  <a:pt x="426" y="626"/>
                </a:lnTo>
                <a:lnTo>
                  <a:pt x="378" y="692"/>
                </a:lnTo>
                <a:lnTo>
                  <a:pt x="354" y="728"/>
                </a:lnTo>
                <a:lnTo>
                  <a:pt x="330" y="766"/>
                </a:lnTo>
                <a:lnTo>
                  <a:pt x="306" y="806"/>
                </a:lnTo>
                <a:lnTo>
                  <a:pt x="284" y="846"/>
                </a:lnTo>
                <a:lnTo>
                  <a:pt x="262" y="890"/>
                </a:lnTo>
                <a:lnTo>
                  <a:pt x="242" y="934"/>
                </a:lnTo>
                <a:lnTo>
                  <a:pt x="222" y="982"/>
                </a:lnTo>
                <a:lnTo>
                  <a:pt x="202" y="1030"/>
                </a:lnTo>
                <a:lnTo>
                  <a:pt x="186" y="1080"/>
                </a:lnTo>
                <a:lnTo>
                  <a:pt x="170" y="1132"/>
                </a:lnTo>
                <a:lnTo>
                  <a:pt x="156" y="1186"/>
                </a:lnTo>
                <a:lnTo>
                  <a:pt x="144" y="1242"/>
                </a:lnTo>
                <a:lnTo>
                  <a:pt x="120" y="1338"/>
                </a:lnTo>
                <a:lnTo>
                  <a:pt x="110" y="1384"/>
                </a:lnTo>
                <a:lnTo>
                  <a:pt x="86" y="1504"/>
                </a:lnTo>
                <a:lnTo>
                  <a:pt x="72" y="1588"/>
                </a:lnTo>
                <a:lnTo>
                  <a:pt x="56" y="1682"/>
                </a:lnTo>
                <a:lnTo>
                  <a:pt x="40" y="1786"/>
                </a:lnTo>
                <a:lnTo>
                  <a:pt x="26" y="1898"/>
                </a:lnTo>
                <a:lnTo>
                  <a:pt x="14" y="2012"/>
                </a:lnTo>
                <a:lnTo>
                  <a:pt x="6" y="2130"/>
                </a:lnTo>
                <a:lnTo>
                  <a:pt x="0" y="2246"/>
                </a:lnTo>
                <a:lnTo>
                  <a:pt x="0" y="2302"/>
                </a:lnTo>
                <a:lnTo>
                  <a:pt x="0" y="2358"/>
                </a:lnTo>
                <a:lnTo>
                  <a:pt x="2" y="2414"/>
                </a:lnTo>
                <a:lnTo>
                  <a:pt x="6" y="2466"/>
                </a:lnTo>
                <a:lnTo>
                  <a:pt x="12" y="2516"/>
                </a:lnTo>
                <a:lnTo>
                  <a:pt x="20" y="2566"/>
                </a:lnTo>
                <a:lnTo>
                  <a:pt x="28" y="2612"/>
                </a:lnTo>
                <a:lnTo>
                  <a:pt x="40" y="2654"/>
                </a:lnTo>
                <a:lnTo>
                  <a:pt x="54" y="2694"/>
                </a:lnTo>
                <a:lnTo>
                  <a:pt x="70" y="2730"/>
                </a:lnTo>
                <a:lnTo>
                  <a:pt x="74" y="2736"/>
                </a:lnTo>
                <a:lnTo>
                  <a:pt x="84" y="2752"/>
                </a:lnTo>
                <a:lnTo>
                  <a:pt x="94" y="2760"/>
                </a:lnTo>
                <a:lnTo>
                  <a:pt x="106" y="2770"/>
                </a:lnTo>
                <a:lnTo>
                  <a:pt x="120" y="2780"/>
                </a:lnTo>
                <a:lnTo>
                  <a:pt x="138" y="2788"/>
                </a:lnTo>
                <a:lnTo>
                  <a:pt x="158" y="2796"/>
                </a:lnTo>
                <a:lnTo>
                  <a:pt x="182" y="2802"/>
                </a:lnTo>
                <a:lnTo>
                  <a:pt x="210" y="2806"/>
                </a:lnTo>
                <a:lnTo>
                  <a:pt x="240" y="2808"/>
                </a:lnTo>
                <a:lnTo>
                  <a:pt x="276" y="2806"/>
                </a:lnTo>
                <a:lnTo>
                  <a:pt x="314" y="2800"/>
                </a:lnTo>
                <a:lnTo>
                  <a:pt x="358" y="2790"/>
                </a:lnTo>
                <a:lnTo>
                  <a:pt x="406" y="2774"/>
                </a:lnTo>
                <a:lnTo>
                  <a:pt x="430" y="2776"/>
                </a:lnTo>
                <a:lnTo>
                  <a:pt x="492" y="2778"/>
                </a:lnTo>
                <a:lnTo>
                  <a:pt x="586" y="2780"/>
                </a:lnTo>
                <a:lnTo>
                  <a:pt x="640" y="2778"/>
                </a:lnTo>
                <a:lnTo>
                  <a:pt x="700" y="2776"/>
                </a:lnTo>
                <a:lnTo>
                  <a:pt x="762" y="2772"/>
                </a:lnTo>
                <a:lnTo>
                  <a:pt x="824" y="2766"/>
                </a:lnTo>
                <a:lnTo>
                  <a:pt x="888" y="2756"/>
                </a:lnTo>
                <a:lnTo>
                  <a:pt x="948" y="2744"/>
                </a:lnTo>
                <a:lnTo>
                  <a:pt x="1008" y="2730"/>
                </a:lnTo>
                <a:lnTo>
                  <a:pt x="1038" y="2720"/>
                </a:lnTo>
                <a:lnTo>
                  <a:pt x="1064" y="2710"/>
                </a:lnTo>
                <a:lnTo>
                  <a:pt x="1092" y="2700"/>
                </a:lnTo>
                <a:lnTo>
                  <a:pt x="1116" y="2688"/>
                </a:lnTo>
                <a:lnTo>
                  <a:pt x="1140" y="2674"/>
                </a:lnTo>
                <a:lnTo>
                  <a:pt x="1162" y="2660"/>
                </a:lnTo>
                <a:lnTo>
                  <a:pt x="1170" y="2654"/>
                </a:lnTo>
                <a:lnTo>
                  <a:pt x="1194" y="2632"/>
                </a:lnTo>
                <a:lnTo>
                  <a:pt x="1226" y="2600"/>
                </a:lnTo>
                <a:lnTo>
                  <a:pt x="1244" y="2580"/>
                </a:lnTo>
                <a:lnTo>
                  <a:pt x="1262" y="2558"/>
                </a:lnTo>
                <a:lnTo>
                  <a:pt x="1280" y="2534"/>
                </a:lnTo>
                <a:lnTo>
                  <a:pt x="1296" y="2510"/>
                </a:lnTo>
                <a:lnTo>
                  <a:pt x="1312" y="2482"/>
                </a:lnTo>
                <a:lnTo>
                  <a:pt x="1324" y="2454"/>
                </a:lnTo>
                <a:lnTo>
                  <a:pt x="1334" y="2424"/>
                </a:lnTo>
                <a:lnTo>
                  <a:pt x="1340" y="2394"/>
                </a:lnTo>
                <a:lnTo>
                  <a:pt x="1344" y="2362"/>
                </a:lnTo>
                <a:lnTo>
                  <a:pt x="1342" y="2348"/>
                </a:lnTo>
                <a:lnTo>
                  <a:pt x="1340" y="2332"/>
                </a:lnTo>
                <a:lnTo>
                  <a:pt x="1352" y="2324"/>
                </a:lnTo>
                <a:lnTo>
                  <a:pt x="1364" y="2316"/>
                </a:lnTo>
                <a:lnTo>
                  <a:pt x="1380" y="2304"/>
                </a:lnTo>
                <a:lnTo>
                  <a:pt x="1398" y="2286"/>
                </a:lnTo>
                <a:lnTo>
                  <a:pt x="1418" y="2264"/>
                </a:lnTo>
                <a:lnTo>
                  <a:pt x="1438" y="2236"/>
                </a:lnTo>
                <a:lnTo>
                  <a:pt x="1458" y="2204"/>
                </a:lnTo>
                <a:lnTo>
                  <a:pt x="1476" y="2166"/>
                </a:lnTo>
                <a:lnTo>
                  <a:pt x="1486" y="2144"/>
                </a:lnTo>
                <a:lnTo>
                  <a:pt x="1492" y="2120"/>
                </a:lnTo>
                <a:lnTo>
                  <a:pt x="1500" y="2096"/>
                </a:lnTo>
                <a:lnTo>
                  <a:pt x="1506" y="2068"/>
                </a:lnTo>
                <a:lnTo>
                  <a:pt x="1512" y="2040"/>
                </a:lnTo>
                <a:lnTo>
                  <a:pt x="1516" y="2010"/>
                </a:lnTo>
                <a:lnTo>
                  <a:pt x="1518" y="1978"/>
                </a:lnTo>
                <a:lnTo>
                  <a:pt x="1520" y="1944"/>
                </a:lnTo>
                <a:lnTo>
                  <a:pt x="1520" y="1910"/>
                </a:lnTo>
                <a:lnTo>
                  <a:pt x="1518" y="1872"/>
                </a:lnTo>
                <a:lnTo>
                  <a:pt x="1514" y="1832"/>
                </a:lnTo>
                <a:lnTo>
                  <a:pt x="1508" y="1790"/>
                </a:lnTo>
                <a:lnTo>
                  <a:pt x="1500" y="1746"/>
                </a:lnTo>
                <a:lnTo>
                  <a:pt x="1492" y="1700"/>
                </a:lnTo>
                <a:lnTo>
                  <a:pt x="1504" y="1634"/>
                </a:lnTo>
                <a:lnTo>
                  <a:pt x="1514" y="1562"/>
                </a:lnTo>
                <a:lnTo>
                  <a:pt x="1528" y="1478"/>
                </a:lnTo>
                <a:lnTo>
                  <a:pt x="1538" y="1386"/>
                </a:lnTo>
                <a:lnTo>
                  <a:pt x="1546" y="1298"/>
                </a:lnTo>
                <a:lnTo>
                  <a:pt x="1548" y="1256"/>
                </a:lnTo>
                <a:lnTo>
                  <a:pt x="1548" y="1220"/>
                </a:lnTo>
                <a:lnTo>
                  <a:pt x="1546" y="1188"/>
                </a:lnTo>
                <a:lnTo>
                  <a:pt x="1542" y="1160"/>
                </a:lnTo>
                <a:lnTo>
                  <a:pt x="1482" y="848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4" name="Freeform 9"/>
          <p:cNvSpPr>
            <a:spLocks/>
          </p:cNvSpPr>
          <p:nvPr/>
        </p:nvSpPr>
        <p:spPr bwMode="auto">
          <a:xfrm>
            <a:off x="4835525" y="1465263"/>
            <a:ext cx="2343150" cy="4514850"/>
          </a:xfrm>
          <a:custGeom>
            <a:avLst/>
            <a:gdLst>
              <a:gd name="T0" fmla="*/ 604837500 w 1476"/>
              <a:gd name="T1" fmla="*/ 186491563 h 2844"/>
              <a:gd name="T2" fmla="*/ 428426563 w 1476"/>
              <a:gd name="T3" fmla="*/ 529232813 h 2844"/>
              <a:gd name="T4" fmla="*/ 322580000 w 1476"/>
              <a:gd name="T5" fmla="*/ 811490313 h 2844"/>
              <a:gd name="T6" fmla="*/ 287297813 w 1476"/>
              <a:gd name="T7" fmla="*/ 947578750 h 2844"/>
              <a:gd name="T8" fmla="*/ 201612500 w 1476"/>
              <a:gd name="T9" fmla="*/ 1733867500 h 2844"/>
              <a:gd name="T10" fmla="*/ 171370625 w 1476"/>
              <a:gd name="T11" fmla="*/ 2147483646 h 2844"/>
              <a:gd name="T12" fmla="*/ 156249688 w 1476"/>
              <a:gd name="T13" fmla="*/ 2147483646 h 2844"/>
              <a:gd name="T14" fmla="*/ 75604688 w 1476"/>
              <a:gd name="T15" fmla="*/ 2147483646 h 2844"/>
              <a:gd name="T16" fmla="*/ 10080625 w 1476"/>
              <a:gd name="T17" fmla="*/ 2147483646 h 2844"/>
              <a:gd name="T18" fmla="*/ 5040313 w 1476"/>
              <a:gd name="T19" fmla="*/ 2147483646 h 2844"/>
              <a:gd name="T20" fmla="*/ 35282188 w 1476"/>
              <a:gd name="T21" fmla="*/ 2147483646 h 2844"/>
              <a:gd name="T22" fmla="*/ 110886875 w 1476"/>
              <a:gd name="T23" fmla="*/ 2147483646 h 2844"/>
              <a:gd name="T24" fmla="*/ 231854375 w 1476"/>
              <a:gd name="T25" fmla="*/ 2147483646 h 2844"/>
              <a:gd name="T26" fmla="*/ 413305625 w 1476"/>
              <a:gd name="T27" fmla="*/ 2147483646 h 2844"/>
              <a:gd name="T28" fmla="*/ 357862188 w 1476"/>
              <a:gd name="T29" fmla="*/ 2147483646 h 2844"/>
              <a:gd name="T30" fmla="*/ 302418750 w 1476"/>
              <a:gd name="T31" fmla="*/ 2147483646 h 2844"/>
              <a:gd name="T32" fmla="*/ 302418750 w 1476"/>
              <a:gd name="T33" fmla="*/ 2147483646 h 2844"/>
              <a:gd name="T34" fmla="*/ 327620313 w 1476"/>
              <a:gd name="T35" fmla="*/ 2147483646 h 2844"/>
              <a:gd name="T36" fmla="*/ 403225000 w 1476"/>
              <a:gd name="T37" fmla="*/ 2147483646 h 2844"/>
              <a:gd name="T38" fmla="*/ 604837500 w 1476"/>
              <a:gd name="T39" fmla="*/ 2147483646 h 2844"/>
              <a:gd name="T40" fmla="*/ 776208125 w 1476"/>
              <a:gd name="T41" fmla="*/ 2147483646 h 2844"/>
              <a:gd name="T42" fmla="*/ 1008062500 w 1476"/>
              <a:gd name="T43" fmla="*/ 2147483646 h 2844"/>
              <a:gd name="T44" fmla="*/ 1295360313 w 1476"/>
              <a:gd name="T45" fmla="*/ 2147483646 h 2844"/>
              <a:gd name="T46" fmla="*/ 1658262813 w 1476"/>
              <a:gd name="T47" fmla="*/ 2147483646 h 2844"/>
              <a:gd name="T48" fmla="*/ 2091729688 w 1476"/>
              <a:gd name="T49" fmla="*/ 2147483646 h 2844"/>
              <a:gd name="T50" fmla="*/ 2147483646 w 1476"/>
              <a:gd name="T51" fmla="*/ 2147483646 h 2844"/>
              <a:gd name="T52" fmla="*/ 2147483646 w 1476"/>
              <a:gd name="T53" fmla="*/ 2147483646 h 2844"/>
              <a:gd name="T54" fmla="*/ 2147483646 w 1476"/>
              <a:gd name="T55" fmla="*/ 2147483646 h 2844"/>
              <a:gd name="T56" fmla="*/ 2147483646 w 1476"/>
              <a:gd name="T57" fmla="*/ 2147483646 h 2844"/>
              <a:gd name="T58" fmla="*/ 2147483646 w 1476"/>
              <a:gd name="T59" fmla="*/ 2147483646 h 2844"/>
              <a:gd name="T60" fmla="*/ 2147483646 w 1476"/>
              <a:gd name="T61" fmla="*/ 2147483646 h 2844"/>
              <a:gd name="T62" fmla="*/ 2147483646 w 1476"/>
              <a:gd name="T63" fmla="*/ 2147483646 h 2844"/>
              <a:gd name="T64" fmla="*/ 2147483646 w 1476"/>
              <a:gd name="T65" fmla="*/ 2147483646 h 2844"/>
              <a:gd name="T66" fmla="*/ 2147483646 w 1476"/>
              <a:gd name="T67" fmla="*/ 2147483646 h 2844"/>
              <a:gd name="T68" fmla="*/ 2147483646 w 1476"/>
              <a:gd name="T69" fmla="*/ 2147483646 h 2844"/>
              <a:gd name="T70" fmla="*/ 2147483646 w 1476"/>
              <a:gd name="T71" fmla="*/ 2147483646 h 2844"/>
              <a:gd name="T72" fmla="*/ 2147483646 w 1476"/>
              <a:gd name="T73" fmla="*/ 2147483646 h 2844"/>
              <a:gd name="T74" fmla="*/ 2147483646 w 1476"/>
              <a:gd name="T75" fmla="*/ 2147483646 h 2844"/>
              <a:gd name="T76" fmla="*/ 2147483646 w 1476"/>
              <a:gd name="T77" fmla="*/ 2147483646 h 2844"/>
              <a:gd name="T78" fmla="*/ 2147483646 w 1476"/>
              <a:gd name="T79" fmla="*/ 2147483646 h 2844"/>
              <a:gd name="T80" fmla="*/ 2147483646 w 1476"/>
              <a:gd name="T81" fmla="*/ 2147483646 h 2844"/>
              <a:gd name="T82" fmla="*/ 2147483646 w 1476"/>
              <a:gd name="T83" fmla="*/ 1869955938 h 2844"/>
              <a:gd name="T84" fmla="*/ 2147483646 w 1476"/>
              <a:gd name="T85" fmla="*/ 1597779063 h 2844"/>
              <a:gd name="T86" fmla="*/ 2147483646 w 1476"/>
              <a:gd name="T87" fmla="*/ 1441529375 h 2844"/>
              <a:gd name="T88" fmla="*/ 2132052188 w 1476"/>
              <a:gd name="T89" fmla="*/ 892135313 h 2844"/>
              <a:gd name="T90" fmla="*/ 1764109375 w 1476"/>
              <a:gd name="T91" fmla="*/ 554434375 h 2844"/>
              <a:gd name="T92" fmla="*/ 1370965000 w 1476"/>
              <a:gd name="T93" fmla="*/ 252015625 h 2844"/>
              <a:gd name="T94" fmla="*/ 1118949375 w 1476"/>
              <a:gd name="T95" fmla="*/ 100806250 h 2844"/>
              <a:gd name="T96" fmla="*/ 937498125 w 1476"/>
              <a:gd name="T97" fmla="*/ 15120938 h 2844"/>
              <a:gd name="T98" fmla="*/ 821570938 w 1476"/>
              <a:gd name="T99" fmla="*/ 0 h 2844"/>
              <a:gd name="T100" fmla="*/ 710684063 w 1476"/>
              <a:gd name="T101" fmla="*/ 35282188 h 2844"/>
              <a:gd name="T102" fmla="*/ 655240625 w 1476"/>
              <a:gd name="T103" fmla="*/ 100806250 h 2844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476"/>
              <a:gd name="T157" fmla="*/ 0 h 2844"/>
              <a:gd name="T158" fmla="*/ 1476 w 1476"/>
              <a:gd name="T159" fmla="*/ 2844 h 2844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476" h="2844">
                <a:moveTo>
                  <a:pt x="260" y="40"/>
                </a:moveTo>
                <a:lnTo>
                  <a:pt x="260" y="40"/>
                </a:lnTo>
                <a:lnTo>
                  <a:pt x="240" y="74"/>
                </a:lnTo>
                <a:lnTo>
                  <a:pt x="220" y="110"/>
                </a:lnTo>
                <a:lnTo>
                  <a:pt x="196" y="158"/>
                </a:lnTo>
                <a:lnTo>
                  <a:pt x="170" y="210"/>
                </a:lnTo>
                <a:lnTo>
                  <a:pt x="146" y="266"/>
                </a:lnTo>
                <a:lnTo>
                  <a:pt x="136" y="294"/>
                </a:lnTo>
                <a:lnTo>
                  <a:pt x="128" y="322"/>
                </a:lnTo>
                <a:lnTo>
                  <a:pt x="120" y="350"/>
                </a:lnTo>
                <a:lnTo>
                  <a:pt x="114" y="376"/>
                </a:lnTo>
                <a:lnTo>
                  <a:pt x="106" y="440"/>
                </a:lnTo>
                <a:lnTo>
                  <a:pt x="88" y="594"/>
                </a:lnTo>
                <a:lnTo>
                  <a:pt x="80" y="688"/>
                </a:lnTo>
                <a:lnTo>
                  <a:pt x="72" y="782"/>
                </a:lnTo>
                <a:lnTo>
                  <a:pt x="68" y="870"/>
                </a:lnTo>
                <a:lnTo>
                  <a:pt x="68" y="910"/>
                </a:lnTo>
                <a:lnTo>
                  <a:pt x="70" y="946"/>
                </a:lnTo>
                <a:lnTo>
                  <a:pt x="62" y="966"/>
                </a:lnTo>
                <a:lnTo>
                  <a:pt x="52" y="988"/>
                </a:lnTo>
                <a:lnTo>
                  <a:pt x="42" y="1018"/>
                </a:lnTo>
                <a:lnTo>
                  <a:pt x="30" y="1054"/>
                </a:lnTo>
                <a:lnTo>
                  <a:pt x="20" y="1098"/>
                </a:lnTo>
                <a:lnTo>
                  <a:pt x="10" y="1146"/>
                </a:lnTo>
                <a:lnTo>
                  <a:pt x="4" y="1196"/>
                </a:lnTo>
                <a:lnTo>
                  <a:pt x="0" y="1252"/>
                </a:lnTo>
                <a:lnTo>
                  <a:pt x="0" y="1280"/>
                </a:lnTo>
                <a:lnTo>
                  <a:pt x="2" y="1310"/>
                </a:lnTo>
                <a:lnTo>
                  <a:pt x="4" y="1338"/>
                </a:lnTo>
                <a:lnTo>
                  <a:pt x="8" y="1368"/>
                </a:lnTo>
                <a:lnTo>
                  <a:pt x="14" y="1398"/>
                </a:lnTo>
                <a:lnTo>
                  <a:pt x="22" y="1428"/>
                </a:lnTo>
                <a:lnTo>
                  <a:pt x="32" y="1458"/>
                </a:lnTo>
                <a:lnTo>
                  <a:pt x="44" y="1488"/>
                </a:lnTo>
                <a:lnTo>
                  <a:pt x="58" y="1518"/>
                </a:lnTo>
                <a:lnTo>
                  <a:pt x="74" y="1546"/>
                </a:lnTo>
                <a:lnTo>
                  <a:pt x="92" y="1574"/>
                </a:lnTo>
                <a:lnTo>
                  <a:pt x="114" y="1604"/>
                </a:lnTo>
                <a:lnTo>
                  <a:pt x="138" y="1630"/>
                </a:lnTo>
                <a:lnTo>
                  <a:pt x="164" y="1658"/>
                </a:lnTo>
                <a:lnTo>
                  <a:pt x="154" y="1768"/>
                </a:lnTo>
                <a:lnTo>
                  <a:pt x="142" y="1884"/>
                </a:lnTo>
                <a:lnTo>
                  <a:pt x="132" y="2020"/>
                </a:lnTo>
                <a:lnTo>
                  <a:pt x="124" y="2166"/>
                </a:lnTo>
                <a:lnTo>
                  <a:pt x="120" y="2236"/>
                </a:lnTo>
                <a:lnTo>
                  <a:pt x="118" y="2304"/>
                </a:lnTo>
                <a:lnTo>
                  <a:pt x="118" y="2366"/>
                </a:lnTo>
                <a:lnTo>
                  <a:pt x="120" y="2420"/>
                </a:lnTo>
                <a:lnTo>
                  <a:pt x="124" y="2466"/>
                </a:lnTo>
                <a:lnTo>
                  <a:pt x="130" y="2502"/>
                </a:lnTo>
                <a:lnTo>
                  <a:pt x="136" y="2518"/>
                </a:lnTo>
                <a:lnTo>
                  <a:pt x="146" y="2536"/>
                </a:lnTo>
                <a:lnTo>
                  <a:pt x="160" y="2558"/>
                </a:lnTo>
                <a:lnTo>
                  <a:pt x="180" y="2586"/>
                </a:lnTo>
                <a:lnTo>
                  <a:pt x="206" y="2616"/>
                </a:lnTo>
                <a:lnTo>
                  <a:pt x="240" y="2648"/>
                </a:lnTo>
                <a:lnTo>
                  <a:pt x="262" y="2664"/>
                </a:lnTo>
                <a:lnTo>
                  <a:pt x="284" y="2682"/>
                </a:lnTo>
                <a:lnTo>
                  <a:pt x="308" y="2698"/>
                </a:lnTo>
                <a:lnTo>
                  <a:pt x="336" y="2714"/>
                </a:lnTo>
                <a:lnTo>
                  <a:pt x="366" y="2730"/>
                </a:lnTo>
                <a:lnTo>
                  <a:pt x="400" y="2746"/>
                </a:lnTo>
                <a:lnTo>
                  <a:pt x="434" y="2760"/>
                </a:lnTo>
                <a:lnTo>
                  <a:pt x="472" y="2774"/>
                </a:lnTo>
                <a:lnTo>
                  <a:pt x="514" y="2788"/>
                </a:lnTo>
                <a:lnTo>
                  <a:pt x="558" y="2800"/>
                </a:lnTo>
                <a:lnTo>
                  <a:pt x="606" y="2810"/>
                </a:lnTo>
                <a:lnTo>
                  <a:pt x="658" y="2820"/>
                </a:lnTo>
                <a:lnTo>
                  <a:pt x="712" y="2828"/>
                </a:lnTo>
                <a:lnTo>
                  <a:pt x="770" y="2836"/>
                </a:lnTo>
                <a:lnTo>
                  <a:pt x="830" y="2840"/>
                </a:lnTo>
                <a:lnTo>
                  <a:pt x="896" y="2844"/>
                </a:lnTo>
                <a:lnTo>
                  <a:pt x="964" y="2844"/>
                </a:lnTo>
                <a:lnTo>
                  <a:pt x="1038" y="2844"/>
                </a:lnTo>
                <a:lnTo>
                  <a:pt x="1076" y="2836"/>
                </a:lnTo>
                <a:lnTo>
                  <a:pt x="1118" y="2826"/>
                </a:lnTo>
                <a:lnTo>
                  <a:pt x="1168" y="2812"/>
                </a:lnTo>
                <a:lnTo>
                  <a:pt x="1220" y="2792"/>
                </a:lnTo>
                <a:lnTo>
                  <a:pt x="1246" y="2780"/>
                </a:lnTo>
                <a:lnTo>
                  <a:pt x="1272" y="2768"/>
                </a:lnTo>
                <a:lnTo>
                  <a:pt x="1296" y="2754"/>
                </a:lnTo>
                <a:lnTo>
                  <a:pt x="1316" y="2738"/>
                </a:lnTo>
                <a:lnTo>
                  <a:pt x="1336" y="2722"/>
                </a:lnTo>
                <a:lnTo>
                  <a:pt x="1352" y="2704"/>
                </a:lnTo>
                <a:lnTo>
                  <a:pt x="1360" y="2692"/>
                </a:lnTo>
                <a:lnTo>
                  <a:pt x="1370" y="2678"/>
                </a:lnTo>
                <a:lnTo>
                  <a:pt x="1384" y="2656"/>
                </a:lnTo>
                <a:lnTo>
                  <a:pt x="1398" y="2626"/>
                </a:lnTo>
                <a:lnTo>
                  <a:pt x="1414" y="2588"/>
                </a:lnTo>
                <a:lnTo>
                  <a:pt x="1428" y="2540"/>
                </a:lnTo>
                <a:lnTo>
                  <a:pt x="1442" y="2482"/>
                </a:lnTo>
                <a:lnTo>
                  <a:pt x="1456" y="2414"/>
                </a:lnTo>
                <a:lnTo>
                  <a:pt x="1466" y="2336"/>
                </a:lnTo>
                <a:lnTo>
                  <a:pt x="1470" y="2292"/>
                </a:lnTo>
                <a:lnTo>
                  <a:pt x="1474" y="2246"/>
                </a:lnTo>
                <a:lnTo>
                  <a:pt x="1476" y="2194"/>
                </a:lnTo>
                <a:lnTo>
                  <a:pt x="1476" y="2142"/>
                </a:lnTo>
                <a:lnTo>
                  <a:pt x="1476" y="2086"/>
                </a:lnTo>
                <a:lnTo>
                  <a:pt x="1474" y="2026"/>
                </a:lnTo>
                <a:lnTo>
                  <a:pt x="1472" y="1962"/>
                </a:lnTo>
                <a:lnTo>
                  <a:pt x="1466" y="1894"/>
                </a:lnTo>
                <a:lnTo>
                  <a:pt x="1460" y="1824"/>
                </a:lnTo>
                <a:lnTo>
                  <a:pt x="1452" y="1750"/>
                </a:lnTo>
                <a:lnTo>
                  <a:pt x="1442" y="1672"/>
                </a:lnTo>
                <a:lnTo>
                  <a:pt x="1430" y="1590"/>
                </a:lnTo>
                <a:lnTo>
                  <a:pt x="1426" y="1558"/>
                </a:lnTo>
                <a:lnTo>
                  <a:pt x="1414" y="1474"/>
                </a:lnTo>
                <a:lnTo>
                  <a:pt x="1404" y="1416"/>
                </a:lnTo>
                <a:lnTo>
                  <a:pt x="1392" y="1348"/>
                </a:lnTo>
                <a:lnTo>
                  <a:pt x="1376" y="1276"/>
                </a:lnTo>
                <a:lnTo>
                  <a:pt x="1358" y="1196"/>
                </a:lnTo>
                <a:lnTo>
                  <a:pt x="1336" y="1114"/>
                </a:lnTo>
                <a:lnTo>
                  <a:pt x="1308" y="1030"/>
                </a:lnTo>
                <a:lnTo>
                  <a:pt x="1278" y="944"/>
                </a:lnTo>
                <a:lnTo>
                  <a:pt x="1262" y="902"/>
                </a:lnTo>
                <a:lnTo>
                  <a:pt x="1244" y="860"/>
                </a:lnTo>
                <a:lnTo>
                  <a:pt x="1224" y="820"/>
                </a:lnTo>
                <a:lnTo>
                  <a:pt x="1204" y="780"/>
                </a:lnTo>
                <a:lnTo>
                  <a:pt x="1182" y="742"/>
                </a:lnTo>
                <a:lnTo>
                  <a:pt x="1160" y="704"/>
                </a:lnTo>
                <a:lnTo>
                  <a:pt x="1136" y="668"/>
                </a:lnTo>
                <a:lnTo>
                  <a:pt x="1110" y="634"/>
                </a:lnTo>
                <a:lnTo>
                  <a:pt x="1082" y="602"/>
                </a:lnTo>
                <a:lnTo>
                  <a:pt x="1054" y="572"/>
                </a:lnTo>
                <a:lnTo>
                  <a:pt x="996" y="506"/>
                </a:lnTo>
                <a:lnTo>
                  <a:pt x="930" y="438"/>
                </a:lnTo>
                <a:lnTo>
                  <a:pt x="846" y="354"/>
                </a:lnTo>
                <a:lnTo>
                  <a:pt x="800" y="310"/>
                </a:lnTo>
                <a:lnTo>
                  <a:pt x="750" y="264"/>
                </a:lnTo>
                <a:lnTo>
                  <a:pt x="700" y="220"/>
                </a:lnTo>
                <a:lnTo>
                  <a:pt x="648" y="178"/>
                </a:lnTo>
                <a:lnTo>
                  <a:pt x="596" y="136"/>
                </a:lnTo>
                <a:lnTo>
                  <a:pt x="544" y="100"/>
                </a:lnTo>
                <a:lnTo>
                  <a:pt x="494" y="68"/>
                </a:lnTo>
                <a:lnTo>
                  <a:pt x="444" y="40"/>
                </a:lnTo>
                <a:lnTo>
                  <a:pt x="424" y="28"/>
                </a:lnTo>
                <a:lnTo>
                  <a:pt x="400" y="16"/>
                </a:lnTo>
                <a:lnTo>
                  <a:pt x="372" y="6"/>
                </a:lnTo>
                <a:lnTo>
                  <a:pt x="356" y="2"/>
                </a:lnTo>
                <a:lnTo>
                  <a:pt x="342" y="0"/>
                </a:lnTo>
                <a:lnTo>
                  <a:pt x="326" y="0"/>
                </a:lnTo>
                <a:lnTo>
                  <a:pt x="310" y="2"/>
                </a:lnTo>
                <a:lnTo>
                  <a:pt x="296" y="6"/>
                </a:lnTo>
                <a:lnTo>
                  <a:pt x="282" y="14"/>
                </a:lnTo>
                <a:lnTo>
                  <a:pt x="270" y="24"/>
                </a:lnTo>
                <a:lnTo>
                  <a:pt x="260" y="40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5" name="Freeform 10"/>
          <p:cNvSpPr>
            <a:spLocks/>
          </p:cNvSpPr>
          <p:nvPr/>
        </p:nvSpPr>
        <p:spPr bwMode="auto">
          <a:xfrm>
            <a:off x="4340225" y="881063"/>
            <a:ext cx="603250" cy="2387600"/>
          </a:xfrm>
          <a:custGeom>
            <a:avLst/>
            <a:gdLst>
              <a:gd name="T0" fmla="*/ 226814063 w 380"/>
              <a:gd name="T1" fmla="*/ 0 h 1504"/>
              <a:gd name="T2" fmla="*/ 226814063 w 380"/>
              <a:gd name="T3" fmla="*/ 0 h 1504"/>
              <a:gd name="T4" fmla="*/ 236894688 w 380"/>
              <a:gd name="T5" fmla="*/ 5040313 h 1504"/>
              <a:gd name="T6" fmla="*/ 277217188 w 380"/>
              <a:gd name="T7" fmla="*/ 25201563 h 1504"/>
              <a:gd name="T8" fmla="*/ 342741250 w 380"/>
              <a:gd name="T9" fmla="*/ 45362813 h 1504"/>
              <a:gd name="T10" fmla="*/ 423386250 w 380"/>
              <a:gd name="T11" fmla="*/ 65524063 h 1504"/>
              <a:gd name="T12" fmla="*/ 468749063 w 380"/>
              <a:gd name="T13" fmla="*/ 75604688 h 1504"/>
              <a:gd name="T14" fmla="*/ 524192500 w 380"/>
              <a:gd name="T15" fmla="*/ 80645000 h 1504"/>
              <a:gd name="T16" fmla="*/ 579635938 w 380"/>
              <a:gd name="T17" fmla="*/ 80645000 h 1504"/>
              <a:gd name="T18" fmla="*/ 640119688 w 380"/>
              <a:gd name="T19" fmla="*/ 75604688 h 1504"/>
              <a:gd name="T20" fmla="*/ 700603438 w 380"/>
              <a:gd name="T21" fmla="*/ 65524063 h 1504"/>
              <a:gd name="T22" fmla="*/ 766127500 w 380"/>
              <a:gd name="T23" fmla="*/ 50403125 h 1504"/>
              <a:gd name="T24" fmla="*/ 836691875 w 380"/>
              <a:gd name="T25" fmla="*/ 30241875 h 1504"/>
              <a:gd name="T26" fmla="*/ 907256250 w 380"/>
              <a:gd name="T27" fmla="*/ 0 h 1504"/>
              <a:gd name="T28" fmla="*/ 851812813 w 380"/>
              <a:gd name="T29" fmla="*/ 307459063 h 1504"/>
              <a:gd name="T30" fmla="*/ 851812813 w 380"/>
              <a:gd name="T31" fmla="*/ 307459063 h 1504"/>
              <a:gd name="T32" fmla="*/ 831651563 w 380"/>
              <a:gd name="T33" fmla="*/ 675401875 h 1504"/>
              <a:gd name="T34" fmla="*/ 796369375 w 380"/>
              <a:gd name="T35" fmla="*/ 1496972813 h 1504"/>
              <a:gd name="T36" fmla="*/ 776208125 w 380"/>
              <a:gd name="T37" fmla="*/ 1960681563 h 1504"/>
              <a:gd name="T38" fmla="*/ 771167813 w 380"/>
              <a:gd name="T39" fmla="*/ 2147483646 h 1504"/>
              <a:gd name="T40" fmla="*/ 766127500 w 380"/>
              <a:gd name="T41" fmla="*/ 2147483646 h 1504"/>
              <a:gd name="T42" fmla="*/ 771167813 w 380"/>
              <a:gd name="T43" fmla="*/ 2147483646 h 1504"/>
              <a:gd name="T44" fmla="*/ 776208125 w 380"/>
              <a:gd name="T45" fmla="*/ 2147483646 h 1504"/>
              <a:gd name="T46" fmla="*/ 786288750 w 380"/>
              <a:gd name="T47" fmla="*/ 2147483646 h 1504"/>
              <a:gd name="T48" fmla="*/ 957659375 w 380"/>
              <a:gd name="T49" fmla="*/ 2147483646 h 1504"/>
              <a:gd name="T50" fmla="*/ 957659375 w 380"/>
              <a:gd name="T51" fmla="*/ 2147483646 h 1504"/>
              <a:gd name="T52" fmla="*/ 902215938 w 380"/>
              <a:gd name="T53" fmla="*/ 2147483646 h 1504"/>
              <a:gd name="T54" fmla="*/ 861893438 w 380"/>
              <a:gd name="T55" fmla="*/ 2147483646 h 1504"/>
              <a:gd name="T56" fmla="*/ 831651563 w 380"/>
              <a:gd name="T57" fmla="*/ 2147483646 h 1504"/>
              <a:gd name="T58" fmla="*/ 594756875 w 380"/>
              <a:gd name="T59" fmla="*/ 2147483646 h 1504"/>
              <a:gd name="T60" fmla="*/ 453628125 w 380"/>
              <a:gd name="T61" fmla="*/ 2147483646 h 1504"/>
              <a:gd name="T62" fmla="*/ 90725625 w 380"/>
              <a:gd name="T63" fmla="*/ 2147483646 h 1504"/>
              <a:gd name="T64" fmla="*/ 90725625 w 380"/>
              <a:gd name="T65" fmla="*/ 2147483646 h 1504"/>
              <a:gd name="T66" fmla="*/ 50403125 w 380"/>
              <a:gd name="T67" fmla="*/ 2147483646 h 1504"/>
              <a:gd name="T68" fmla="*/ 0 w 380"/>
              <a:gd name="T69" fmla="*/ 2147483646 h 1504"/>
              <a:gd name="T70" fmla="*/ 0 w 380"/>
              <a:gd name="T71" fmla="*/ 2147483646 h 1504"/>
              <a:gd name="T72" fmla="*/ 30241875 w 380"/>
              <a:gd name="T73" fmla="*/ 2147483646 h 1504"/>
              <a:gd name="T74" fmla="*/ 60483750 w 380"/>
              <a:gd name="T75" fmla="*/ 2147483646 h 1504"/>
              <a:gd name="T76" fmla="*/ 100806250 w 380"/>
              <a:gd name="T77" fmla="*/ 2147483646 h 1504"/>
              <a:gd name="T78" fmla="*/ 141128750 w 380"/>
              <a:gd name="T79" fmla="*/ 2147483646 h 1504"/>
              <a:gd name="T80" fmla="*/ 176410938 w 380"/>
              <a:gd name="T81" fmla="*/ 2147483646 h 1504"/>
              <a:gd name="T82" fmla="*/ 206652813 w 380"/>
              <a:gd name="T83" fmla="*/ 2147483646 h 1504"/>
              <a:gd name="T84" fmla="*/ 216733438 w 380"/>
              <a:gd name="T85" fmla="*/ 2147483646 h 1504"/>
              <a:gd name="T86" fmla="*/ 226814063 w 380"/>
              <a:gd name="T87" fmla="*/ 2147483646 h 1504"/>
              <a:gd name="T88" fmla="*/ 226814063 w 380"/>
              <a:gd name="T89" fmla="*/ 2147483646 h 1504"/>
              <a:gd name="T90" fmla="*/ 236894688 w 380"/>
              <a:gd name="T91" fmla="*/ 2147483646 h 1504"/>
              <a:gd name="T92" fmla="*/ 252015625 w 380"/>
              <a:gd name="T93" fmla="*/ 1622980625 h 1504"/>
              <a:gd name="T94" fmla="*/ 257055938 w 380"/>
              <a:gd name="T95" fmla="*/ 1103828438 h 1504"/>
              <a:gd name="T96" fmla="*/ 252015625 w 380"/>
              <a:gd name="T97" fmla="*/ 624998750 h 1504"/>
              <a:gd name="T98" fmla="*/ 252015625 w 380"/>
              <a:gd name="T99" fmla="*/ 418345938 h 1504"/>
              <a:gd name="T100" fmla="*/ 246975313 w 380"/>
              <a:gd name="T101" fmla="*/ 236894688 h 1504"/>
              <a:gd name="T102" fmla="*/ 236894688 w 380"/>
              <a:gd name="T103" fmla="*/ 95765938 h 1504"/>
              <a:gd name="T104" fmla="*/ 226814063 w 380"/>
              <a:gd name="T105" fmla="*/ 0 h 1504"/>
              <a:gd name="T106" fmla="*/ 226814063 w 380"/>
              <a:gd name="T107" fmla="*/ 0 h 150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380"/>
              <a:gd name="T163" fmla="*/ 0 h 1504"/>
              <a:gd name="T164" fmla="*/ 380 w 380"/>
              <a:gd name="T165" fmla="*/ 1504 h 1504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380" h="1504">
                <a:moveTo>
                  <a:pt x="90" y="0"/>
                </a:moveTo>
                <a:lnTo>
                  <a:pt x="90" y="0"/>
                </a:lnTo>
                <a:lnTo>
                  <a:pt x="94" y="2"/>
                </a:lnTo>
                <a:lnTo>
                  <a:pt x="110" y="10"/>
                </a:lnTo>
                <a:lnTo>
                  <a:pt x="136" y="18"/>
                </a:lnTo>
                <a:lnTo>
                  <a:pt x="168" y="26"/>
                </a:lnTo>
                <a:lnTo>
                  <a:pt x="186" y="30"/>
                </a:lnTo>
                <a:lnTo>
                  <a:pt x="208" y="32"/>
                </a:lnTo>
                <a:lnTo>
                  <a:pt x="230" y="32"/>
                </a:lnTo>
                <a:lnTo>
                  <a:pt x="254" y="30"/>
                </a:lnTo>
                <a:lnTo>
                  <a:pt x="278" y="26"/>
                </a:lnTo>
                <a:lnTo>
                  <a:pt x="304" y="20"/>
                </a:lnTo>
                <a:lnTo>
                  <a:pt x="332" y="12"/>
                </a:lnTo>
                <a:lnTo>
                  <a:pt x="360" y="0"/>
                </a:lnTo>
                <a:lnTo>
                  <a:pt x="338" y="122"/>
                </a:lnTo>
                <a:lnTo>
                  <a:pt x="330" y="268"/>
                </a:lnTo>
                <a:lnTo>
                  <a:pt x="316" y="594"/>
                </a:lnTo>
                <a:lnTo>
                  <a:pt x="308" y="778"/>
                </a:lnTo>
                <a:lnTo>
                  <a:pt x="306" y="946"/>
                </a:lnTo>
                <a:lnTo>
                  <a:pt x="304" y="1020"/>
                </a:lnTo>
                <a:lnTo>
                  <a:pt x="306" y="1082"/>
                </a:lnTo>
                <a:lnTo>
                  <a:pt x="308" y="1130"/>
                </a:lnTo>
                <a:lnTo>
                  <a:pt x="312" y="1164"/>
                </a:lnTo>
                <a:lnTo>
                  <a:pt x="380" y="1292"/>
                </a:lnTo>
                <a:lnTo>
                  <a:pt x="358" y="1366"/>
                </a:lnTo>
                <a:lnTo>
                  <a:pt x="342" y="1426"/>
                </a:lnTo>
                <a:lnTo>
                  <a:pt x="330" y="1470"/>
                </a:lnTo>
                <a:lnTo>
                  <a:pt x="236" y="1394"/>
                </a:lnTo>
                <a:lnTo>
                  <a:pt x="180" y="1394"/>
                </a:lnTo>
                <a:lnTo>
                  <a:pt x="36" y="1504"/>
                </a:lnTo>
                <a:lnTo>
                  <a:pt x="20" y="1388"/>
                </a:lnTo>
                <a:lnTo>
                  <a:pt x="0" y="1244"/>
                </a:lnTo>
                <a:lnTo>
                  <a:pt x="12" y="1240"/>
                </a:lnTo>
                <a:lnTo>
                  <a:pt x="24" y="1234"/>
                </a:lnTo>
                <a:lnTo>
                  <a:pt x="40" y="1226"/>
                </a:lnTo>
                <a:lnTo>
                  <a:pt x="56" y="1214"/>
                </a:lnTo>
                <a:lnTo>
                  <a:pt x="70" y="1202"/>
                </a:lnTo>
                <a:lnTo>
                  <a:pt x="82" y="1186"/>
                </a:lnTo>
                <a:lnTo>
                  <a:pt x="86" y="1178"/>
                </a:lnTo>
                <a:lnTo>
                  <a:pt x="90" y="1170"/>
                </a:lnTo>
                <a:lnTo>
                  <a:pt x="94" y="1008"/>
                </a:lnTo>
                <a:lnTo>
                  <a:pt x="100" y="644"/>
                </a:lnTo>
                <a:lnTo>
                  <a:pt x="102" y="438"/>
                </a:lnTo>
                <a:lnTo>
                  <a:pt x="100" y="248"/>
                </a:lnTo>
                <a:lnTo>
                  <a:pt x="100" y="166"/>
                </a:lnTo>
                <a:lnTo>
                  <a:pt x="98" y="94"/>
                </a:lnTo>
                <a:lnTo>
                  <a:pt x="94" y="38"/>
                </a:lnTo>
                <a:lnTo>
                  <a:pt x="90" y="0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6" name="Freeform 11"/>
          <p:cNvSpPr>
            <a:spLocks/>
          </p:cNvSpPr>
          <p:nvPr/>
        </p:nvSpPr>
        <p:spPr bwMode="auto">
          <a:xfrm>
            <a:off x="2601913" y="5119688"/>
            <a:ext cx="1485900" cy="714375"/>
          </a:xfrm>
          <a:custGeom>
            <a:avLst/>
            <a:gdLst>
              <a:gd name="T0" fmla="*/ 0 w 936"/>
              <a:gd name="T1" fmla="*/ 1108868750 h 450"/>
              <a:gd name="T2" fmla="*/ 0 w 936"/>
              <a:gd name="T3" fmla="*/ 1108868750 h 450"/>
              <a:gd name="T4" fmla="*/ 307459063 w 936"/>
              <a:gd name="T5" fmla="*/ 982860938 h 450"/>
              <a:gd name="T6" fmla="*/ 630039063 w 936"/>
              <a:gd name="T7" fmla="*/ 846772500 h 450"/>
              <a:gd name="T8" fmla="*/ 1013102813 w 936"/>
              <a:gd name="T9" fmla="*/ 685482500 h 450"/>
              <a:gd name="T10" fmla="*/ 1416327813 w 936"/>
              <a:gd name="T11" fmla="*/ 504031250 h 450"/>
              <a:gd name="T12" fmla="*/ 1612900000 w 936"/>
              <a:gd name="T13" fmla="*/ 413305625 h 450"/>
              <a:gd name="T14" fmla="*/ 1799391563 w 936"/>
              <a:gd name="T15" fmla="*/ 317539688 h 450"/>
              <a:gd name="T16" fmla="*/ 1975802500 w 936"/>
              <a:gd name="T17" fmla="*/ 231854375 h 450"/>
              <a:gd name="T18" fmla="*/ 2127011875 w 936"/>
              <a:gd name="T19" fmla="*/ 146169063 h 450"/>
              <a:gd name="T20" fmla="*/ 2147483646 w 936"/>
              <a:gd name="T21" fmla="*/ 70564375 h 450"/>
              <a:gd name="T22" fmla="*/ 2147483646 w 936"/>
              <a:gd name="T23" fmla="*/ 0 h 450"/>
              <a:gd name="T24" fmla="*/ 2147483646 w 936"/>
              <a:gd name="T25" fmla="*/ 0 h 450"/>
              <a:gd name="T26" fmla="*/ 2147483646 w 936"/>
              <a:gd name="T27" fmla="*/ 55443438 h 450"/>
              <a:gd name="T28" fmla="*/ 2147483646 w 936"/>
              <a:gd name="T29" fmla="*/ 120967500 h 450"/>
              <a:gd name="T30" fmla="*/ 2147483646 w 936"/>
              <a:gd name="T31" fmla="*/ 201612500 h 450"/>
              <a:gd name="T32" fmla="*/ 2147483646 w 936"/>
              <a:gd name="T33" fmla="*/ 252015625 h 450"/>
              <a:gd name="T34" fmla="*/ 2147483646 w 936"/>
              <a:gd name="T35" fmla="*/ 302418750 h 450"/>
              <a:gd name="T36" fmla="*/ 2147483646 w 936"/>
              <a:gd name="T37" fmla="*/ 352821875 h 450"/>
              <a:gd name="T38" fmla="*/ 2147483646 w 936"/>
              <a:gd name="T39" fmla="*/ 408265313 h 450"/>
              <a:gd name="T40" fmla="*/ 2147483646 w 936"/>
              <a:gd name="T41" fmla="*/ 463708750 h 450"/>
              <a:gd name="T42" fmla="*/ 2147483646 w 936"/>
              <a:gd name="T43" fmla="*/ 519152188 h 450"/>
              <a:gd name="T44" fmla="*/ 2147483646 w 936"/>
              <a:gd name="T45" fmla="*/ 579635938 h 450"/>
              <a:gd name="T46" fmla="*/ 2137092500 w 936"/>
              <a:gd name="T47" fmla="*/ 635079375 h 450"/>
              <a:gd name="T48" fmla="*/ 2081649063 w 936"/>
              <a:gd name="T49" fmla="*/ 695563125 h 450"/>
              <a:gd name="T50" fmla="*/ 2021165313 w 936"/>
              <a:gd name="T51" fmla="*/ 751006563 h 450"/>
              <a:gd name="T52" fmla="*/ 1950600938 w 936"/>
              <a:gd name="T53" fmla="*/ 801409688 h 450"/>
              <a:gd name="T54" fmla="*/ 1869955938 w 936"/>
              <a:gd name="T55" fmla="*/ 856853125 h 450"/>
              <a:gd name="T56" fmla="*/ 1779230313 w 936"/>
              <a:gd name="T57" fmla="*/ 902215938 h 450"/>
              <a:gd name="T58" fmla="*/ 1683464375 w 936"/>
              <a:gd name="T59" fmla="*/ 947578750 h 450"/>
              <a:gd name="T60" fmla="*/ 1572577500 w 936"/>
              <a:gd name="T61" fmla="*/ 992941563 h 450"/>
              <a:gd name="T62" fmla="*/ 1446569688 w 936"/>
              <a:gd name="T63" fmla="*/ 1028223750 h 450"/>
              <a:gd name="T64" fmla="*/ 1315521563 w 936"/>
              <a:gd name="T65" fmla="*/ 1063505938 h 450"/>
              <a:gd name="T66" fmla="*/ 1169352500 w 936"/>
              <a:gd name="T67" fmla="*/ 1088707500 h 450"/>
              <a:gd name="T68" fmla="*/ 1008062500 w 936"/>
              <a:gd name="T69" fmla="*/ 1108868750 h 450"/>
              <a:gd name="T70" fmla="*/ 836691875 w 936"/>
              <a:gd name="T71" fmla="*/ 1123989688 h 450"/>
              <a:gd name="T72" fmla="*/ 650200313 w 936"/>
              <a:gd name="T73" fmla="*/ 1134070313 h 450"/>
              <a:gd name="T74" fmla="*/ 448587813 w 936"/>
              <a:gd name="T75" fmla="*/ 1134070313 h 450"/>
              <a:gd name="T76" fmla="*/ 231854375 w 936"/>
              <a:gd name="T77" fmla="*/ 1123989688 h 450"/>
              <a:gd name="T78" fmla="*/ 0 w 936"/>
              <a:gd name="T79" fmla="*/ 1108868750 h 450"/>
              <a:gd name="T80" fmla="*/ 0 w 936"/>
              <a:gd name="T81" fmla="*/ 1108868750 h 450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936"/>
              <a:gd name="T124" fmla="*/ 0 h 450"/>
              <a:gd name="T125" fmla="*/ 936 w 936"/>
              <a:gd name="T126" fmla="*/ 450 h 450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936" h="450">
                <a:moveTo>
                  <a:pt x="0" y="440"/>
                </a:moveTo>
                <a:lnTo>
                  <a:pt x="0" y="440"/>
                </a:lnTo>
                <a:lnTo>
                  <a:pt x="122" y="390"/>
                </a:lnTo>
                <a:lnTo>
                  <a:pt x="250" y="336"/>
                </a:lnTo>
                <a:lnTo>
                  <a:pt x="402" y="272"/>
                </a:lnTo>
                <a:lnTo>
                  <a:pt x="562" y="200"/>
                </a:lnTo>
                <a:lnTo>
                  <a:pt x="640" y="164"/>
                </a:lnTo>
                <a:lnTo>
                  <a:pt x="714" y="126"/>
                </a:lnTo>
                <a:lnTo>
                  <a:pt x="784" y="92"/>
                </a:lnTo>
                <a:lnTo>
                  <a:pt x="844" y="58"/>
                </a:lnTo>
                <a:lnTo>
                  <a:pt x="896" y="28"/>
                </a:lnTo>
                <a:lnTo>
                  <a:pt x="934" y="0"/>
                </a:lnTo>
                <a:lnTo>
                  <a:pt x="936" y="22"/>
                </a:lnTo>
                <a:lnTo>
                  <a:pt x="936" y="48"/>
                </a:lnTo>
                <a:lnTo>
                  <a:pt x="932" y="80"/>
                </a:lnTo>
                <a:lnTo>
                  <a:pt x="928" y="100"/>
                </a:lnTo>
                <a:lnTo>
                  <a:pt x="922" y="120"/>
                </a:lnTo>
                <a:lnTo>
                  <a:pt x="916" y="140"/>
                </a:lnTo>
                <a:lnTo>
                  <a:pt x="906" y="162"/>
                </a:lnTo>
                <a:lnTo>
                  <a:pt x="896" y="184"/>
                </a:lnTo>
                <a:lnTo>
                  <a:pt x="882" y="206"/>
                </a:lnTo>
                <a:lnTo>
                  <a:pt x="866" y="230"/>
                </a:lnTo>
                <a:lnTo>
                  <a:pt x="848" y="252"/>
                </a:lnTo>
                <a:lnTo>
                  <a:pt x="826" y="276"/>
                </a:lnTo>
                <a:lnTo>
                  <a:pt x="802" y="298"/>
                </a:lnTo>
                <a:lnTo>
                  <a:pt x="774" y="318"/>
                </a:lnTo>
                <a:lnTo>
                  <a:pt x="742" y="340"/>
                </a:lnTo>
                <a:lnTo>
                  <a:pt x="706" y="358"/>
                </a:lnTo>
                <a:lnTo>
                  <a:pt x="668" y="376"/>
                </a:lnTo>
                <a:lnTo>
                  <a:pt x="624" y="394"/>
                </a:lnTo>
                <a:lnTo>
                  <a:pt x="574" y="408"/>
                </a:lnTo>
                <a:lnTo>
                  <a:pt x="522" y="422"/>
                </a:lnTo>
                <a:lnTo>
                  <a:pt x="464" y="432"/>
                </a:lnTo>
                <a:lnTo>
                  <a:pt x="400" y="440"/>
                </a:lnTo>
                <a:lnTo>
                  <a:pt x="332" y="446"/>
                </a:lnTo>
                <a:lnTo>
                  <a:pt x="258" y="450"/>
                </a:lnTo>
                <a:lnTo>
                  <a:pt x="178" y="450"/>
                </a:lnTo>
                <a:lnTo>
                  <a:pt x="92" y="446"/>
                </a:lnTo>
                <a:lnTo>
                  <a:pt x="0" y="440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7" name="Freeform 12"/>
          <p:cNvSpPr>
            <a:spLocks/>
          </p:cNvSpPr>
          <p:nvPr/>
        </p:nvSpPr>
        <p:spPr bwMode="auto">
          <a:xfrm>
            <a:off x="5022850" y="4043363"/>
            <a:ext cx="1965325" cy="1939925"/>
          </a:xfrm>
          <a:custGeom>
            <a:avLst/>
            <a:gdLst>
              <a:gd name="T0" fmla="*/ 599797188 w 1238"/>
              <a:gd name="T1" fmla="*/ 322580000 h 1222"/>
              <a:gd name="T2" fmla="*/ 690522813 w 1238"/>
              <a:gd name="T3" fmla="*/ 453628125 h 1222"/>
              <a:gd name="T4" fmla="*/ 892135313 w 1238"/>
              <a:gd name="T5" fmla="*/ 771167813 h 1222"/>
              <a:gd name="T6" fmla="*/ 1108868750 w 1238"/>
              <a:gd name="T7" fmla="*/ 1144150938 h 1222"/>
              <a:gd name="T8" fmla="*/ 1189513750 w 1238"/>
              <a:gd name="T9" fmla="*/ 1315521563 h 1222"/>
              <a:gd name="T10" fmla="*/ 1234876563 w 1238"/>
              <a:gd name="T11" fmla="*/ 1451610000 h 1222"/>
              <a:gd name="T12" fmla="*/ 1224795938 w 1238"/>
              <a:gd name="T13" fmla="*/ 1481851875 h 1222"/>
              <a:gd name="T14" fmla="*/ 1189513750 w 1238"/>
              <a:gd name="T15" fmla="*/ 1607859688 h 1222"/>
              <a:gd name="T16" fmla="*/ 1179433125 w 1238"/>
              <a:gd name="T17" fmla="*/ 1723786875 h 1222"/>
              <a:gd name="T18" fmla="*/ 1184473438 w 1238"/>
              <a:gd name="T19" fmla="*/ 1854835000 h 1222"/>
              <a:gd name="T20" fmla="*/ 1224795938 w 1238"/>
              <a:gd name="T21" fmla="*/ 1980842813 h 1222"/>
              <a:gd name="T22" fmla="*/ 1265118438 w 1238"/>
              <a:gd name="T23" fmla="*/ 2036286250 h 1222"/>
              <a:gd name="T24" fmla="*/ 1315521563 w 1238"/>
              <a:gd name="T25" fmla="*/ 2081649063 h 1222"/>
              <a:gd name="T26" fmla="*/ 1381045625 w 1238"/>
              <a:gd name="T27" fmla="*/ 2121971563 h 1222"/>
              <a:gd name="T28" fmla="*/ 1461690625 w 1238"/>
              <a:gd name="T29" fmla="*/ 2147483646 h 1222"/>
              <a:gd name="T30" fmla="*/ 1562496875 w 1238"/>
              <a:gd name="T31" fmla="*/ 2147483646 h 1222"/>
              <a:gd name="T32" fmla="*/ 1683464375 w 1238"/>
              <a:gd name="T33" fmla="*/ 2147483646 h 1222"/>
              <a:gd name="T34" fmla="*/ 1950600938 w 1238"/>
              <a:gd name="T35" fmla="*/ 2147483646 h 1222"/>
              <a:gd name="T36" fmla="*/ 2101810313 w 1238"/>
              <a:gd name="T37" fmla="*/ 2147483646 h 1222"/>
              <a:gd name="T38" fmla="*/ 2147483646 w 1238"/>
              <a:gd name="T39" fmla="*/ 2147483646 h 1222"/>
              <a:gd name="T40" fmla="*/ 2147483646 w 1238"/>
              <a:gd name="T41" fmla="*/ 2147483646 h 1222"/>
              <a:gd name="T42" fmla="*/ 2147483646 w 1238"/>
              <a:gd name="T43" fmla="*/ 2147483646 h 1222"/>
              <a:gd name="T44" fmla="*/ 2147483646 w 1238"/>
              <a:gd name="T45" fmla="*/ 2147483646 h 1222"/>
              <a:gd name="T46" fmla="*/ 2147483646 w 1238"/>
              <a:gd name="T47" fmla="*/ 2147483646 h 1222"/>
              <a:gd name="T48" fmla="*/ 2147483646 w 1238"/>
              <a:gd name="T49" fmla="*/ 2147483646 h 1222"/>
              <a:gd name="T50" fmla="*/ 2147483646 w 1238"/>
              <a:gd name="T51" fmla="*/ 2147483646 h 1222"/>
              <a:gd name="T52" fmla="*/ 2147483646 w 1238"/>
              <a:gd name="T53" fmla="*/ 2147483646 h 1222"/>
              <a:gd name="T54" fmla="*/ 2147483646 w 1238"/>
              <a:gd name="T55" fmla="*/ 2147483646 h 1222"/>
              <a:gd name="T56" fmla="*/ 2147483646 w 1238"/>
              <a:gd name="T57" fmla="*/ 2147483646 h 1222"/>
              <a:gd name="T58" fmla="*/ 2147483646 w 1238"/>
              <a:gd name="T59" fmla="*/ 2147483646 h 1222"/>
              <a:gd name="T60" fmla="*/ 2147483646 w 1238"/>
              <a:gd name="T61" fmla="*/ 2147483646 h 1222"/>
              <a:gd name="T62" fmla="*/ 2147483646 w 1238"/>
              <a:gd name="T63" fmla="*/ 2147483646 h 1222"/>
              <a:gd name="T64" fmla="*/ 2147483646 w 1238"/>
              <a:gd name="T65" fmla="*/ 2147483646 h 1222"/>
              <a:gd name="T66" fmla="*/ 2147483646 w 1238"/>
              <a:gd name="T67" fmla="*/ 2147483646 h 1222"/>
              <a:gd name="T68" fmla="*/ 2147483646 w 1238"/>
              <a:gd name="T69" fmla="*/ 2147483646 h 1222"/>
              <a:gd name="T70" fmla="*/ 2147483646 w 1238"/>
              <a:gd name="T71" fmla="*/ 2147483646 h 1222"/>
              <a:gd name="T72" fmla="*/ 2147483646 w 1238"/>
              <a:gd name="T73" fmla="*/ 2147483646 h 1222"/>
              <a:gd name="T74" fmla="*/ 2147483646 w 1238"/>
              <a:gd name="T75" fmla="*/ 2147483646 h 1222"/>
              <a:gd name="T76" fmla="*/ 2147173125 w 1238"/>
              <a:gd name="T77" fmla="*/ 2147483646 h 1222"/>
              <a:gd name="T78" fmla="*/ 1859875313 w 1238"/>
              <a:gd name="T79" fmla="*/ 2147483646 h 1222"/>
              <a:gd name="T80" fmla="*/ 1496972813 w 1238"/>
              <a:gd name="T81" fmla="*/ 2147483646 h 1222"/>
              <a:gd name="T82" fmla="*/ 1194554063 w 1238"/>
              <a:gd name="T83" fmla="*/ 2147483646 h 1222"/>
              <a:gd name="T84" fmla="*/ 992941563 w 1238"/>
              <a:gd name="T85" fmla="*/ 2147483646 h 1222"/>
              <a:gd name="T86" fmla="*/ 796369375 w 1238"/>
              <a:gd name="T87" fmla="*/ 2147483646 h 1222"/>
              <a:gd name="T88" fmla="*/ 604837500 w 1238"/>
              <a:gd name="T89" fmla="*/ 2147483646 h 1222"/>
              <a:gd name="T90" fmla="*/ 433466875 w 1238"/>
              <a:gd name="T91" fmla="*/ 2147483646 h 1222"/>
              <a:gd name="T92" fmla="*/ 282257500 w 1238"/>
              <a:gd name="T93" fmla="*/ 2147483646 h 1222"/>
              <a:gd name="T94" fmla="*/ 156249688 w 1238"/>
              <a:gd name="T95" fmla="*/ 2147483646 h 1222"/>
              <a:gd name="T96" fmla="*/ 65524063 w 1238"/>
              <a:gd name="T97" fmla="*/ 2147483646 h 1222"/>
              <a:gd name="T98" fmla="*/ 0 w 1238"/>
              <a:gd name="T99" fmla="*/ 1834673750 h 1222"/>
              <a:gd name="T100" fmla="*/ 115927188 w 1238"/>
              <a:gd name="T101" fmla="*/ 85685313 h 1222"/>
              <a:gd name="T102" fmla="*/ 115927188 w 1238"/>
              <a:gd name="T103" fmla="*/ 65524063 h 1222"/>
              <a:gd name="T104" fmla="*/ 131048125 w 1238"/>
              <a:gd name="T105" fmla="*/ 25201563 h 1222"/>
              <a:gd name="T106" fmla="*/ 146169063 w 1238"/>
              <a:gd name="T107" fmla="*/ 5040313 h 1222"/>
              <a:gd name="T108" fmla="*/ 171370625 w 1238"/>
              <a:gd name="T109" fmla="*/ 5040313 h 1222"/>
              <a:gd name="T110" fmla="*/ 216733438 w 1238"/>
              <a:gd name="T111" fmla="*/ 25201563 h 1222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238"/>
              <a:gd name="T169" fmla="*/ 0 h 1222"/>
              <a:gd name="T170" fmla="*/ 1238 w 1238"/>
              <a:gd name="T171" fmla="*/ 1222 h 1222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238" h="1222">
                <a:moveTo>
                  <a:pt x="86" y="10"/>
                </a:moveTo>
                <a:lnTo>
                  <a:pt x="238" y="128"/>
                </a:lnTo>
                <a:lnTo>
                  <a:pt x="274" y="180"/>
                </a:lnTo>
                <a:lnTo>
                  <a:pt x="312" y="238"/>
                </a:lnTo>
                <a:lnTo>
                  <a:pt x="354" y="306"/>
                </a:lnTo>
                <a:lnTo>
                  <a:pt x="400" y="380"/>
                </a:lnTo>
                <a:lnTo>
                  <a:pt x="440" y="454"/>
                </a:lnTo>
                <a:lnTo>
                  <a:pt x="458" y="488"/>
                </a:lnTo>
                <a:lnTo>
                  <a:pt x="472" y="522"/>
                </a:lnTo>
                <a:lnTo>
                  <a:pt x="482" y="550"/>
                </a:lnTo>
                <a:lnTo>
                  <a:pt x="490" y="576"/>
                </a:lnTo>
                <a:lnTo>
                  <a:pt x="486" y="588"/>
                </a:lnTo>
                <a:lnTo>
                  <a:pt x="476" y="618"/>
                </a:lnTo>
                <a:lnTo>
                  <a:pt x="472" y="638"/>
                </a:lnTo>
                <a:lnTo>
                  <a:pt x="470" y="660"/>
                </a:lnTo>
                <a:lnTo>
                  <a:pt x="468" y="684"/>
                </a:lnTo>
                <a:lnTo>
                  <a:pt x="468" y="710"/>
                </a:lnTo>
                <a:lnTo>
                  <a:pt x="470" y="736"/>
                </a:lnTo>
                <a:lnTo>
                  <a:pt x="476" y="762"/>
                </a:lnTo>
                <a:lnTo>
                  <a:pt x="486" y="786"/>
                </a:lnTo>
                <a:lnTo>
                  <a:pt x="494" y="796"/>
                </a:lnTo>
                <a:lnTo>
                  <a:pt x="502" y="808"/>
                </a:lnTo>
                <a:lnTo>
                  <a:pt x="510" y="818"/>
                </a:lnTo>
                <a:lnTo>
                  <a:pt x="522" y="826"/>
                </a:lnTo>
                <a:lnTo>
                  <a:pt x="534" y="836"/>
                </a:lnTo>
                <a:lnTo>
                  <a:pt x="548" y="842"/>
                </a:lnTo>
                <a:lnTo>
                  <a:pt x="564" y="850"/>
                </a:lnTo>
                <a:lnTo>
                  <a:pt x="580" y="854"/>
                </a:lnTo>
                <a:lnTo>
                  <a:pt x="600" y="858"/>
                </a:lnTo>
                <a:lnTo>
                  <a:pt x="620" y="862"/>
                </a:lnTo>
                <a:lnTo>
                  <a:pt x="668" y="862"/>
                </a:lnTo>
                <a:lnTo>
                  <a:pt x="716" y="868"/>
                </a:lnTo>
                <a:lnTo>
                  <a:pt x="774" y="876"/>
                </a:lnTo>
                <a:lnTo>
                  <a:pt x="804" y="882"/>
                </a:lnTo>
                <a:lnTo>
                  <a:pt x="834" y="890"/>
                </a:lnTo>
                <a:lnTo>
                  <a:pt x="862" y="900"/>
                </a:lnTo>
                <a:lnTo>
                  <a:pt x="890" y="912"/>
                </a:lnTo>
                <a:lnTo>
                  <a:pt x="914" y="926"/>
                </a:lnTo>
                <a:lnTo>
                  <a:pt x="936" y="942"/>
                </a:lnTo>
                <a:lnTo>
                  <a:pt x="944" y="952"/>
                </a:lnTo>
                <a:lnTo>
                  <a:pt x="952" y="962"/>
                </a:lnTo>
                <a:lnTo>
                  <a:pt x="958" y="972"/>
                </a:lnTo>
                <a:lnTo>
                  <a:pt x="964" y="984"/>
                </a:lnTo>
                <a:lnTo>
                  <a:pt x="968" y="994"/>
                </a:lnTo>
                <a:lnTo>
                  <a:pt x="994" y="994"/>
                </a:lnTo>
                <a:lnTo>
                  <a:pt x="1046" y="994"/>
                </a:lnTo>
                <a:lnTo>
                  <a:pt x="1124" y="998"/>
                </a:lnTo>
                <a:lnTo>
                  <a:pt x="1162" y="1002"/>
                </a:lnTo>
                <a:lnTo>
                  <a:pt x="1194" y="1008"/>
                </a:lnTo>
                <a:lnTo>
                  <a:pt x="1208" y="1010"/>
                </a:lnTo>
                <a:lnTo>
                  <a:pt x="1218" y="1014"/>
                </a:lnTo>
                <a:lnTo>
                  <a:pt x="1224" y="1018"/>
                </a:lnTo>
                <a:lnTo>
                  <a:pt x="1228" y="1024"/>
                </a:lnTo>
                <a:lnTo>
                  <a:pt x="1232" y="1028"/>
                </a:lnTo>
                <a:lnTo>
                  <a:pt x="1234" y="1034"/>
                </a:lnTo>
                <a:lnTo>
                  <a:pt x="1236" y="1042"/>
                </a:lnTo>
                <a:lnTo>
                  <a:pt x="1238" y="1050"/>
                </a:lnTo>
                <a:lnTo>
                  <a:pt x="1238" y="1062"/>
                </a:lnTo>
                <a:lnTo>
                  <a:pt x="1234" y="1074"/>
                </a:lnTo>
                <a:lnTo>
                  <a:pt x="1226" y="1088"/>
                </a:lnTo>
                <a:lnTo>
                  <a:pt x="1214" y="1102"/>
                </a:lnTo>
                <a:lnTo>
                  <a:pt x="1196" y="1118"/>
                </a:lnTo>
                <a:lnTo>
                  <a:pt x="1172" y="1134"/>
                </a:lnTo>
                <a:lnTo>
                  <a:pt x="1142" y="1152"/>
                </a:lnTo>
                <a:lnTo>
                  <a:pt x="1102" y="1168"/>
                </a:lnTo>
                <a:lnTo>
                  <a:pt x="1054" y="1186"/>
                </a:lnTo>
                <a:lnTo>
                  <a:pt x="996" y="1204"/>
                </a:lnTo>
                <a:lnTo>
                  <a:pt x="928" y="1222"/>
                </a:lnTo>
                <a:lnTo>
                  <a:pt x="892" y="1222"/>
                </a:lnTo>
                <a:lnTo>
                  <a:pt x="852" y="1222"/>
                </a:lnTo>
                <a:lnTo>
                  <a:pt x="800" y="1222"/>
                </a:lnTo>
                <a:lnTo>
                  <a:pt x="738" y="1218"/>
                </a:lnTo>
                <a:lnTo>
                  <a:pt x="670" y="1214"/>
                </a:lnTo>
                <a:lnTo>
                  <a:pt x="594" y="1206"/>
                </a:lnTo>
                <a:lnTo>
                  <a:pt x="514" y="1194"/>
                </a:lnTo>
                <a:lnTo>
                  <a:pt x="474" y="1186"/>
                </a:lnTo>
                <a:lnTo>
                  <a:pt x="434" y="1176"/>
                </a:lnTo>
                <a:lnTo>
                  <a:pt x="394" y="1166"/>
                </a:lnTo>
                <a:lnTo>
                  <a:pt x="354" y="1154"/>
                </a:lnTo>
                <a:lnTo>
                  <a:pt x="316" y="1142"/>
                </a:lnTo>
                <a:lnTo>
                  <a:pt x="278" y="1128"/>
                </a:lnTo>
                <a:lnTo>
                  <a:pt x="240" y="1110"/>
                </a:lnTo>
                <a:lnTo>
                  <a:pt x="206" y="1094"/>
                </a:lnTo>
                <a:lnTo>
                  <a:pt x="172" y="1074"/>
                </a:lnTo>
                <a:lnTo>
                  <a:pt x="140" y="1052"/>
                </a:lnTo>
                <a:lnTo>
                  <a:pt x="112" y="1028"/>
                </a:lnTo>
                <a:lnTo>
                  <a:pt x="86" y="1002"/>
                </a:lnTo>
                <a:lnTo>
                  <a:pt x="62" y="974"/>
                </a:lnTo>
                <a:lnTo>
                  <a:pt x="42" y="944"/>
                </a:lnTo>
                <a:lnTo>
                  <a:pt x="26" y="912"/>
                </a:lnTo>
                <a:lnTo>
                  <a:pt x="12" y="878"/>
                </a:lnTo>
                <a:lnTo>
                  <a:pt x="0" y="728"/>
                </a:lnTo>
                <a:lnTo>
                  <a:pt x="18" y="350"/>
                </a:lnTo>
                <a:lnTo>
                  <a:pt x="46" y="34"/>
                </a:lnTo>
                <a:lnTo>
                  <a:pt x="46" y="26"/>
                </a:lnTo>
                <a:lnTo>
                  <a:pt x="48" y="18"/>
                </a:lnTo>
                <a:lnTo>
                  <a:pt x="52" y="10"/>
                </a:lnTo>
                <a:lnTo>
                  <a:pt x="56" y="4"/>
                </a:lnTo>
                <a:lnTo>
                  <a:pt x="58" y="2"/>
                </a:lnTo>
                <a:lnTo>
                  <a:pt x="62" y="0"/>
                </a:lnTo>
                <a:lnTo>
                  <a:pt x="68" y="2"/>
                </a:lnTo>
                <a:lnTo>
                  <a:pt x="72" y="2"/>
                </a:lnTo>
                <a:lnTo>
                  <a:pt x="86" y="10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8" name="Freeform 13"/>
          <p:cNvSpPr>
            <a:spLocks/>
          </p:cNvSpPr>
          <p:nvPr/>
        </p:nvSpPr>
        <p:spPr bwMode="auto">
          <a:xfrm>
            <a:off x="5022850" y="4725988"/>
            <a:ext cx="1958975" cy="1257300"/>
          </a:xfrm>
          <a:custGeom>
            <a:avLst/>
            <a:gdLst>
              <a:gd name="T0" fmla="*/ 25201563 w 1234"/>
              <a:gd name="T1" fmla="*/ 1113909063 h 792"/>
              <a:gd name="T2" fmla="*/ 90725625 w 1234"/>
              <a:gd name="T3" fmla="*/ 1285279688 h 792"/>
              <a:gd name="T4" fmla="*/ 186491563 w 1234"/>
              <a:gd name="T5" fmla="*/ 1431448750 h 792"/>
              <a:gd name="T6" fmla="*/ 322580000 w 1234"/>
              <a:gd name="T7" fmla="*/ 1557456563 h 792"/>
              <a:gd name="T8" fmla="*/ 478829688 w 1234"/>
              <a:gd name="T9" fmla="*/ 1663303125 h 792"/>
              <a:gd name="T10" fmla="*/ 660280938 w 1234"/>
              <a:gd name="T11" fmla="*/ 1754028750 h 792"/>
              <a:gd name="T12" fmla="*/ 851812813 w 1234"/>
              <a:gd name="T13" fmla="*/ 1824593125 h 792"/>
              <a:gd name="T14" fmla="*/ 1058465625 w 1234"/>
              <a:gd name="T15" fmla="*/ 1880036563 h 792"/>
              <a:gd name="T16" fmla="*/ 1265118438 w 1234"/>
              <a:gd name="T17" fmla="*/ 1920359063 h 792"/>
              <a:gd name="T18" fmla="*/ 1663303125 w 1234"/>
              <a:gd name="T19" fmla="*/ 1975802500 h 792"/>
              <a:gd name="T20" fmla="*/ 2006044375 w 1234"/>
              <a:gd name="T21" fmla="*/ 1995963750 h 792"/>
              <a:gd name="T22" fmla="*/ 2147483646 w 1234"/>
              <a:gd name="T23" fmla="*/ 1995963750 h 792"/>
              <a:gd name="T24" fmla="*/ 2147483646 w 1234"/>
              <a:gd name="T25" fmla="*/ 1995963750 h 792"/>
              <a:gd name="T26" fmla="*/ 2147483646 w 1234"/>
              <a:gd name="T27" fmla="*/ 1925399375 h 792"/>
              <a:gd name="T28" fmla="*/ 2147483646 w 1234"/>
              <a:gd name="T29" fmla="*/ 1844754375 h 792"/>
              <a:gd name="T30" fmla="*/ 2147483646 w 1234"/>
              <a:gd name="T31" fmla="*/ 1759069063 h 792"/>
              <a:gd name="T32" fmla="*/ 2147483646 w 1234"/>
              <a:gd name="T33" fmla="*/ 1678424063 h 792"/>
              <a:gd name="T34" fmla="*/ 2147483646 w 1234"/>
              <a:gd name="T35" fmla="*/ 1602819375 h 792"/>
              <a:gd name="T36" fmla="*/ 2147483646 w 1234"/>
              <a:gd name="T37" fmla="*/ 1537295313 h 792"/>
              <a:gd name="T38" fmla="*/ 2147483646 w 1234"/>
              <a:gd name="T39" fmla="*/ 1496972813 h 792"/>
              <a:gd name="T40" fmla="*/ 2147483646 w 1234"/>
              <a:gd name="T41" fmla="*/ 1481851875 h 792"/>
              <a:gd name="T42" fmla="*/ 2147483646 w 1234"/>
              <a:gd name="T43" fmla="*/ 1461690625 h 792"/>
              <a:gd name="T44" fmla="*/ 2147483646 w 1234"/>
              <a:gd name="T45" fmla="*/ 1436489063 h 792"/>
              <a:gd name="T46" fmla="*/ 2147483646 w 1234"/>
              <a:gd name="T47" fmla="*/ 1421368125 h 792"/>
              <a:gd name="T48" fmla="*/ 2147483646 w 1234"/>
              <a:gd name="T49" fmla="*/ 1421368125 h 792"/>
              <a:gd name="T50" fmla="*/ 2147483646 w 1234"/>
              <a:gd name="T51" fmla="*/ 1421368125 h 792"/>
              <a:gd name="T52" fmla="*/ 2147483646 w 1234"/>
              <a:gd name="T53" fmla="*/ 1406247188 h 792"/>
              <a:gd name="T54" fmla="*/ 2147483646 w 1234"/>
              <a:gd name="T55" fmla="*/ 1350803750 h 792"/>
              <a:gd name="T56" fmla="*/ 2147483646 w 1234"/>
              <a:gd name="T57" fmla="*/ 1300400625 h 792"/>
              <a:gd name="T58" fmla="*/ 2147483646 w 1234"/>
              <a:gd name="T59" fmla="*/ 1219755625 h 792"/>
              <a:gd name="T60" fmla="*/ 2106850625 w 1234"/>
              <a:gd name="T61" fmla="*/ 1164312188 h 792"/>
              <a:gd name="T62" fmla="*/ 1955641250 w 1234"/>
              <a:gd name="T63" fmla="*/ 1118949375 h 792"/>
              <a:gd name="T64" fmla="*/ 1678424063 w 1234"/>
              <a:gd name="T65" fmla="*/ 1078626875 h 792"/>
              <a:gd name="T66" fmla="*/ 1557456563 w 1234"/>
              <a:gd name="T67" fmla="*/ 1068546250 h 792"/>
              <a:gd name="T68" fmla="*/ 1456650313 w 1234"/>
              <a:gd name="T69" fmla="*/ 1053425313 h 792"/>
              <a:gd name="T70" fmla="*/ 1376005313 w 1234"/>
              <a:gd name="T71" fmla="*/ 1023183438 h 792"/>
              <a:gd name="T72" fmla="*/ 1310481250 w 1234"/>
              <a:gd name="T73" fmla="*/ 982860938 h 792"/>
              <a:gd name="T74" fmla="*/ 1260078125 w 1234"/>
              <a:gd name="T75" fmla="*/ 932457813 h 792"/>
              <a:gd name="T76" fmla="*/ 1224795938 w 1234"/>
              <a:gd name="T77" fmla="*/ 877014375 h 792"/>
              <a:gd name="T78" fmla="*/ 1179433125 w 1234"/>
              <a:gd name="T79" fmla="*/ 756046875 h 792"/>
              <a:gd name="T80" fmla="*/ 1174392813 w 1234"/>
              <a:gd name="T81" fmla="*/ 624998750 h 792"/>
              <a:gd name="T82" fmla="*/ 1189513750 w 1234"/>
              <a:gd name="T83" fmla="*/ 509071563 h 792"/>
              <a:gd name="T84" fmla="*/ 1219755625 w 1234"/>
              <a:gd name="T85" fmla="*/ 378023438 h 792"/>
              <a:gd name="T86" fmla="*/ 1229836250 w 1234"/>
              <a:gd name="T87" fmla="*/ 352821875 h 792"/>
              <a:gd name="T88" fmla="*/ 1184473438 w 1234"/>
              <a:gd name="T89" fmla="*/ 257055938 h 792"/>
              <a:gd name="T90" fmla="*/ 1123989688 w 1234"/>
              <a:gd name="T91" fmla="*/ 176410938 h 792"/>
              <a:gd name="T92" fmla="*/ 1033264063 w 1234"/>
              <a:gd name="T93" fmla="*/ 90725625 h 792"/>
              <a:gd name="T94" fmla="*/ 917336875 w 1234"/>
              <a:gd name="T95" fmla="*/ 25201563 h 792"/>
              <a:gd name="T96" fmla="*/ 841732188 w 1234"/>
              <a:gd name="T97" fmla="*/ 10080625 h 792"/>
              <a:gd name="T98" fmla="*/ 761087188 w 1234"/>
              <a:gd name="T99" fmla="*/ 0 h 792"/>
              <a:gd name="T100" fmla="*/ 670361563 w 1234"/>
              <a:gd name="T101" fmla="*/ 10080625 h 792"/>
              <a:gd name="T102" fmla="*/ 574595625 w 1234"/>
              <a:gd name="T103" fmla="*/ 40322500 h 792"/>
              <a:gd name="T104" fmla="*/ 463708750 w 1234"/>
              <a:gd name="T105" fmla="*/ 85685313 h 792"/>
              <a:gd name="T106" fmla="*/ 342741250 w 1234"/>
              <a:gd name="T107" fmla="*/ 156249688 h 792"/>
              <a:gd name="T108" fmla="*/ 322580000 w 1234"/>
              <a:gd name="T109" fmla="*/ 171370625 h 792"/>
              <a:gd name="T110" fmla="*/ 241935000 w 1234"/>
              <a:gd name="T111" fmla="*/ 246975313 h 792"/>
              <a:gd name="T112" fmla="*/ 166330313 w 1234"/>
              <a:gd name="T113" fmla="*/ 337700938 h 792"/>
              <a:gd name="T114" fmla="*/ 95765938 w 1234"/>
              <a:gd name="T115" fmla="*/ 458668438 h 792"/>
              <a:gd name="T116" fmla="*/ 35282188 w 1234"/>
              <a:gd name="T117" fmla="*/ 604837500 h 792"/>
              <a:gd name="T118" fmla="*/ 5040313 w 1234"/>
              <a:gd name="T119" fmla="*/ 786288750 h 792"/>
              <a:gd name="T120" fmla="*/ 5040313 w 1234"/>
              <a:gd name="T121" fmla="*/ 997981875 h 792"/>
              <a:gd name="T122" fmla="*/ 25201563 w 1234"/>
              <a:gd name="T123" fmla="*/ 1113909063 h 79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1234"/>
              <a:gd name="T187" fmla="*/ 0 h 792"/>
              <a:gd name="T188" fmla="*/ 1234 w 1234"/>
              <a:gd name="T189" fmla="*/ 792 h 792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1234" h="792">
                <a:moveTo>
                  <a:pt x="10" y="442"/>
                </a:moveTo>
                <a:lnTo>
                  <a:pt x="10" y="442"/>
                </a:lnTo>
                <a:lnTo>
                  <a:pt x="20" y="476"/>
                </a:lnTo>
                <a:lnTo>
                  <a:pt x="36" y="510"/>
                </a:lnTo>
                <a:lnTo>
                  <a:pt x="54" y="540"/>
                </a:lnTo>
                <a:lnTo>
                  <a:pt x="74" y="568"/>
                </a:lnTo>
                <a:lnTo>
                  <a:pt x="100" y="594"/>
                </a:lnTo>
                <a:lnTo>
                  <a:pt x="128" y="618"/>
                </a:lnTo>
                <a:lnTo>
                  <a:pt x="158" y="640"/>
                </a:lnTo>
                <a:lnTo>
                  <a:pt x="190" y="660"/>
                </a:lnTo>
                <a:lnTo>
                  <a:pt x="226" y="678"/>
                </a:lnTo>
                <a:lnTo>
                  <a:pt x="262" y="696"/>
                </a:lnTo>
                <a:lnTo>
                  <a:pt x="300" y="710"/>
                </a:lnTo>
                <a:lnTo>
                  <a:pt x="338" y="724"/>
                </a:lnTo>
                <a:lnTo>
                  <a:pt x="378" y="734"/>
                </a:lnTo>
                <a:lnTo>
                  <a:pt x="420" y="746"/>
                </a:lnTo>
                <a:lnTo>
                  <a:pt x="460" y="754"/>
                </a:lnTo>
                <a:lnTo>
                  <a:pt x="502" y="762"/>
                </a:lnTo>
                <a:lnTo>
                  <a:pt x="582" y="774"/>
                </a:lnTo>
                <a:lnTo>
                  <a:pt x="660" y="784"/>
                </a:lnTo>
                <a:lnTo>
                  <a:pt x="732" y="788"/>
                </a:lnTo>
                <a:lnTo>
                  <a:pt x="796" y="792"/>
                </a:lnTo>
                <a:lnTo>
                  <a:pt x="850" y="792"/>
                </a:lnTo>
                <a:lnTo>
                  <a:pt x="892" y="792"/>
                </a:lnTo>
                <a:lnTo>
                  <a:pt x="928" y="792"/>
                </a:lnTo>
                <a:lnTo>
                  <a:pt x="992" y="778"/>
                </a:lnTo>
                <a:lnTo>
                  <a:pt x="1048" y="764"/>
                </a:lnTo>
                <a:lnTo>
                  <a:pt x="1096" y="750"/>
                </a:lnTo>
                <a:lnTo>
                  <a:pt x="1134" y="732"/>
                </a:lnTo>
                <a:lnTo>
                  <a:pt x="1164" y="716"/>
                </a:lnTo>
                <a:lnTo>
                  <a:pt x="1188" y="698"/>
                </a:lnTo>
                <a:lnTo>
                  <a:pt x="1206" y="682"/>
                </a:lnTo>
                <a:lnTo>
                  <a:pt x="1218" y="666"/>
                </a:lnTo>
                <a:lnTo>
                  <a:pt x="1226" y="650"/>
                </a:lnTo>
                <a:lnTo>
                  <a:pt x="1232" y="636"/>
                </a:lnTo>
                <a:lnTo>
                  <a:pt x="1234" y="622"/>
                </a:lnTo>
                <a:lnTo>
                  <a:pt x="1232" y="610"/>
                </a:lnTo>
                <a:lnTo>
                  <a:pt x="1232" y="600"/>
                </a:lnTo>
                <a:lnTo>
                  <a:pt x="1228" y="594"/>
                </a:lnTo>
                <a:lnTo>
                  <a:pt x="1226" y="588"/>
                </a:lnTo>
                <a:lnTo>
                  <a:pt x="1220" y="584"/>
                </a:lnTo>
                <a:lnTo>
                  <a:pt x="1210" y="580"/>
                </a:lnTo>
                <a:lnTo>
                  <a:pt x="1180" y="574"/>
                </a:lnTo>
                <a:lnTo>
                  <a:pt x="1142" y="570"/>
                </a:lnTo>
                <a:lnTo>
                  <a:pt x="1100" y="566"/>
                </a:lnTo>
                <a:lnTo>
                  <a:pt x="1022" y="564"/>
                </a:lnTo>
                <a:lnTo>
                  <a:pt x="972" y="564"/>
                </a:lnTo>
                <a:lnTo>
                  <a:pt x="968" y="564"/>
                </a:lnTo>
                <a:lnTo>
                  <a:pt x="968" y="558"/>
                </a:lnTo>
                <a:lnTo>
                  <a:pt x="962" y="546"/>
                </a:lnTo>
                <a:lnTo>
                  <a:pt x="956" y="536"/>
                </a:lnTo>
                <a:lnTo>
                  <a:pt x="948" y="526"/>
                </a:lnTo>
                <a:lnTo>
                  <a:pt x="938" y="516"/>
                </a:lnTo>
                <a:lnTo>
                  <a:pt x="918" y="500"/>
                </a:lnTo>
                <a:lnTo>
                  <a:pt x="894" y="484"/>
                </a:lnTo>
                <a:lnTo>
                  <a:pt x="866" y="472"/>
                </a:lnTo>
                <a:lnTo>
                  <a:pt x="836" y="462"/>
                </a:lnTo>
                <a:lnTo>
                  <a:pt x="806" y="452"/>
                </a:lnTo>
                <a:lnTo>
                  <a:pt x="776" y="444"/>
                </a:lnTo>
                <a:lnTo>
                  <a:pt x="716" y="434"/>
                </a:lnTo>
                <a:lnTo>
                  <a:pt x="666" y="428"/>
                </a:lnTo>
                <a:lnTo>
                  <a:pt x="618" y="424"/>
                </a:lnTo>
                <a:lnTo>
                  <a:pt x="598" y="422"/>
                </a:lnTo>
                <a:lnTo>
                  <a:pt x="578" y="418"/>
                </a:lnTo>
                <a:lnTo>
                  <a:pt x="562" y="412"/>
                </a:lnTo>
                <a:lnTo>
                  <a:pt x="546" y="406"/>
                </a:lnTo>
                <a:lnTo>
                  <a:pt x="532" y="398"/>
                </a:lnTo>
                <a:lnTo>
                  <a:pt x="520" y="390"/>
                </a:lnTo>
                <a:lnTo>
                  <a:pt x="510" y="380"/>
                </a:lnTo>
                <a:lnTo>
                  <a:pt x="500" y="370"/>
                </a:lnTo>
                <a:lnTo>
                  <a:pt x="492" y="360"/>
                </a:lnTo>
                <a:lnTo>
                  <a:pt x="486" y="348"/>
                </a:lnTo>
                <a:lnTo>
                  <a:pt x="476" y="324"/>
                </a:lnTo>
                <a:lnTo>
                  <a:pt x="468" y="300"/>
                </a:lnTo>
                <a:lnTo>
                  <a:pt x="466" y="274"/>
                </a:lnTo>
                <a:lnTo>
                  <a:pt x="466" y="248"/>
                </a:lnTo>
                <a:lnTo>
                  <a:pt x="468" y="224"/>
                </a:lnTo>
                <a:lnTo>
                  <a:pt x="472" y="202"/>
                </a:lnTo>
                <a:lnTo>
                  <a:pt x="476" y="180"/>
                </a:lnTo>
                <a:lnTo>
                  <a:pt x="484" y="150"/>
                </a:lnTo>
                <a:lnTo>
                  <a:pt x="488" y="140"/>
                </a:lnTo>
                <a:lnTo>
                  <a:pt x="484" y="128"/>
                </a:lnTo>
                <a:lnTo>
                  <a:pt x="470" y="102"/>
                </a:lnTo>
                <a:lnTo>
                  <a:pt x="460" y="86"/>
                </a:lnTo>
                <a:lnTo>
                  <a:pt x="446" y="70"/>
                </a:lnTo>
                <a:lnTo>
                  <a:pt x="430" y="52"/>
                </a:lnTo>
                <a:lnTo>
                  <a:pt x="410" y="36"/>
                </a:lnTo>
                <a:lnTo>
                  <a:pt x="388" y="22"/>
                </a:lnTo>
                <a:lnTo>
                  <a:pt x="364" y="10"/>
                </a:lnTo>
                <a:lnTo>
                  <a:pt x="350" y="6"/>
                </a:lnTo>
                <a:lnTo>
                  <a:pt x="334" y="4"/>
                </a:lnTo>
                <a:lnTo>
                  <a:pt x="318" y="2"/>
                </a:lnTo>
                <a:lnTo>
                  <a:pt x="302" y="0"/>
                </a:lnTo>
                <a:lnTo>
                  <a:pt x="284" y="2"/>
                </a:lnTo>
                <a:lnTo>
                  <a:pt x="266" y="4"/>
                </a:lnTo>
                <a:lnTo>
                  <a:pt x="248" y="10"/>
                </a:lnTo>
                <a:lnTo>
                  <a:pt x="228" y="16"/>
                </a:lnTo>
                <a:lnTo>
                  <a:pt x="206" y="24"/>
                </a:lnTo>
                <a:lnTo>
                  <a:pt x="184" y="34"/>
                </a:lnTo>
                <a:lnTo>
                  <a:pt x="160" y="46"/>
                </a:lnTo>
                <a:lnTo>
                  <a:pt x="136" y="62"/>
                </a:lnTo>
                <a:lnTo>
                  <a:pt x="128" y="68"/>
                </a:lnTo>
                <a:lnTo>
                  <a:pt x="108" y="86"/>
                </a:lnTo>
                <a:lnTo>
                  <a:pt x="96" y="98"/>
                </a:lnTo>
                <a:lnTo>
                  <a:pt x="82" y="114"/>
                </a:lnTo>
                <a:lnTo>
                  <a:pt x="66" y="134"/>
                </a:lnTo>
                <a:lnTo>
                  <a:pt x="52" y="156"/>
                </a:lnTo>
                <a:lnTo>
                  <a:pt x="38" y="182"/>
                </a:lnTo>
                <a:lnTo>
                  <a:pt x="26" y="210"/>
                </a:lnTo>
                <a:lnTo>
                  <a:pt x="14" y="240"/>
                </a:lnTo>
                <a:lnTo>
                  <a:pt x="6" y="274"/>
                </a:lnTo>
                <a:lnTo>
                  <a:pt x="2" y="312"/>
                </a:lnTo>
                <a:lnTo>
                  <a:pt x="0" y="352"/>
                </a:lnTo>
                <a:lnTo>
                  <a:pt x="2" y="396"/>
                </a:lnTo>
                <a:lnTo>
                  <a:pt x="6" y="418"/>
                </a:lnTo>
                <a:lnTo>
                  <a:pt x="10" y="442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DE6C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1" name="Freeform 38"/>
          <p:cNvSpPr>
            <a:spLocks/>
          </p:cNvSpPr>
          <p:nvPr/>
        </p:nvSpPr>
        <p:spPr bwMode="auto">
          <a:xfrm>
            <a:off x="815975" y="642938"/>
            <a:ext cx="3835400" cy="5205412"/>
          </a:xfrm>
          <a:custGeom>
            <a:avLst/>
            <a:gdLst>
              <a:gd name="T0" fmla="*/ 1129834708 w 2442"/>
              <a:gd name="T1" fmla="*/ 2147483646 h 3300"/>
              <a:gd name="T2" fmla="*/ 720331154 w 2442"/>
              <a:gd name="T3" fmla="*/ 2147483646 h 3300"/>
              <a:gd name="T4" fmla="*/ 567383193 w 2442"/>
              <a:gd name="T5" fmla="*/ 2147483646 h 3300"/>
              <a:gd name="T6" fmla="*/ 350298296 w 2442"/>
              <a:gd name="T7" fmla="*/ 2147483646 h 3300"/>
              <a:gd name="T8" fmla="*/ 281224972 w 2442"/>
              <a:gd name="T9" fmla="*/ 2147483646 h 3300"/>
              <a:gd name="T10" fmla="*/ 29602629 w 2442"/>
              <a:gd name="T11" fmla="*/ 2147483646 h 3300"/>
              <a:gd name="T12" fmla="*/ 0 w 2442"/>
              <a:gd name="T13" fmla="*/ 2147483646 h 3300"/>
              <a:gd name="T14" fmla="*/ 39470695 w 2442"/>
              <a:gd name="T15" fmla="*/ 2147483646 h 3300"/>
              <a:gd name="T16" fmla="*/ 192417086 w 2442"/>
              <a:gd name="T17" fmla="*/ 2147483646 h 3300"/>
              <a:gd name="T18" fmla="*/ 261490410 w 2442"/>
              <a:gd name="T19" fmla="*/ 2147483646 h 3300"/>
              <a:gd name="T20" fmla="*/ 508177935 w 2442"/>
              <a:gd name="T21" fmla="*/ 2147483646 h 3300"/>
              <a:gd name="T22" fmla="*/ 799270974 w 2442"/>
              <a:gd name="T23" fmla="*/ 2147483646 h 3300"/>
              <a:gd name="T24" fmla="*/ 1124899889 w 2442"/>
              <a:gd name="T25" fmla="*/ 2147483646 h 3300"/>
              <a:gd name="T26" fmla="*/ 1840297796 w 2442"/>
              <a:gd name="T27" fmla="*/ 2147483646 h 3300"/>
              <a:gd name="T28" fmla="*/ 2147483646 w 2442"/>
              <a:gd name="T29" fmla="*/ 2147483646 h 3300"/>
              <a:gd name="T30" fmla="*/ 2147483646 w 2442"/>
              <a:gd name="T31" fmla="*/ 2147483646 h 3300"/>
              <a:gd name="T32" fmla="*/ 2147483646 w 2442"/>
              <a:gd name="T33" fmla="*/ 2147483646 h 3300"/>
              <a:gd name="T34" fmla="*/ 2147483646 w 2442"/>
              <a:gd name="T35" fmla="*/ 2147483646 h 3300"/>
              <a:gd name="T36" fmla="*/ 2147483646 w 2442"/>
              <a:gd name="T37" fmla="*/ 2147483646 h 3300"/>
              <a:gd name="T38" fmla="*/ 2147483646 w 2442"/>
              <a:gd name="T39" fmla="*/ 2147483646 h 3300"/>
              <a:gd name="T40" fmla="*/ 2147483646 w 2442"/>
              <a:gd name="T41" fmla="*/ 2147483646 h 3300"/>
              <a:gd name="T42" fmla="*/ 2147483646 w 2442"/>
              <a:gd name="T43" fmla="*/ 2147483646 h 3300"/>
              <a:gd name="T44" fmla="*/ 2147483646 w 2442"/>
              <a:gd name="T45" fmla="*/ 2147483646 h 3300"/>
              <a:gd name="T46" fmla="*/ 2147483646 w 2442"/>
              <a:gd name="T47" fmla="*/ 2147483646 h 3300"/>
              <a:gd name="T48" fmla="*/ 2147483646 w 2442"/>
              <a:gd name="T49" fmla="*/ 2147483646 h 3300"/>
              <a:gd name="T50" fmla="*/ 2147483646 w 2442"/>
              <a:gd name="T51" fmla="*/ 2147483646 h 3300"/>
              <a:gd name="T52" fmla="*/ 2147483646 w 2442"/>
              <a:gd name="T53" fmla="*/ 2147483646 h 3300"/>
              <a:gd name="T54" fmla="*/ 2147483646 w 2442"/>
              <a:gd name="T55" fmla="*/ 2147483646 h 3300"/>
              <a:gd name="T56" fmla="*/ 2147483646 w 2442"/>
              <a:gd name="T57" fmla="*/ 2147483646 h 3300"/>
              <a:gd name="T58" fmla="*/ 2147483646 w 2442"/>
              <a:gd name="T59" fmla="*/ 2147483646 h 3300"/>
              <a:gd name="T60" fmla="*/ 2147483646 w 2442"/>
              <a:gd name="T61" fmla="*/ 2147483646 h 3300"/>
              <a:gd name="T62" fmla="*/ 2147483646 w 2442"/>
              <a:gd name="T63" fmla="*/ 2147483646 h 3300"/>
              <a:gd name="T64" fmla="*/ 2147483646 w 2442"/>
              <a:gd name="T65" fmla="*/ 2147483646 h 3300"/>
              <a:gd name="T66" fmla="*/ 2147483646 w 2442"/>
              <a:gd name="T67" fmla="*/ 2147483646 h 3300"/>
              <a:gd name="T68" fmla="*/ 2147483646 w 2442"/>
              <a:gd name="T69" fmla="*/ 1990688360 h 3300"/>
              <a:gd name="T70" fmla="*/ 2147483646 w 2442"/>
              <a:gd name="T71" fmla="*/ 1642316950 h 3300"/>
              <a:gd name="T72" fmla="*/ 2147483646 w 2442"/>
              <a:gd name="T73" fmla="*/ 1259110293 h 3300"/>
              <a:gd name="T74" fmla="*/ 2147483646 w 2442"/>
              <a:gd name="T75" fmla="*/ 418045060 h 3300"/>
              <a:gd name="T76" fmla="*/ 2147483646 w 2442"/>
              <a:gd name="T77" fmla="*/ 303579628 h 3300"/>
              <a:gd name="T78" fmla="*/ 2147483646 w 2442"/>
              <a:gd name="T79" fmla="*/ 303579628 h 3300"/>
              <a:gd name="T80" fmla="*/ 2147483646 w 2442"/>
              <a:gd name="T81" fmla="*/ 582275809 h 3300"/>
              <a:gd name="T82" fmla="*/ 2147483646 w 2442"/>
              <a:gd name="T83" fmla="*/ 268742802 h 3300"/>
              <a:gd name="T84" fmla="*/ 2147483646 w 2442"/>
              <a:gd name="T85" fmla="*/ 154278947 h 3300"/>
              <a:gd name="T86" fmla="*/ 2147483646 w 2442"/>
              <a:gd name="T87" fmla="*/ 164232326 h 3300"/>
              <a:gd name="T88" fmla="*/ 2147483646 w 2442"/>
              <a:gd name="T89" fmla="*/ 746508135 h 3300"/>
              <a:gd name="T90" fmla="*/ 2147483646 w 2442"/>
              <a:gd name="T91" fmla="*/ 1069994520 h 3300"/>
              <a:gd name="T92" fmla="*/ 2147483646 w 2442"/>
              <a:gd name="T93" fmla="*/ 895808815 h 3300"/>
              <a:gd name="T94" fmla="*/ 2147483646 w 2442"/>
              <a:gd name="T95" fmla="*/ 79627030 h 3300"/>
              <a:gd name="T96" fmla="*/ 2147483646 w 2442"/>
              <a:gd name="T97" fmla="*/ 4976689 h 3300"/>
              <a:gd name="T98" fmla="*/ 2057382692 w 2442"/>
              <a:gd name="T99" fmla="*/ 54743583 h 3300"/>
              <a:gd name="T100" fmla="*/ 1855099110 w 2442"/>
              <a:gd name="T101" fmla="*/ 378229968 h 3300"/>
              <a:gd name="T102" fmla="*/ 1904436301 w 2442"/>
              <a:gd name="T103" fmla="*/ 1224273467 h 3300"/>
              <a:gd name="T104" fmla="*/ 1874833672 w 2442"/>
              <a:gd name="T105" fmla="*/ 1338737323 h 3300"/>
              <a:gd name="T106" fmla="*/ 1559072823 w 2442"/>
              <a:gd name="T107" fmla="*/ 1866269549 h 3300"/>
              <a:gd name="T108" fmla="*/ 1465330119 w 2442"/>
              <a:gd name="T109" fmla="*/ 2147483646 h 3300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2442"/>
              <a:gd name="T166" fmla="*/ 0 h 3300"/>
              <a:gd name="T167" fmla="*/ 2442 w 2442"/>
              <a:gd name="T168" fmla="*/ 3300 h 3300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2442" h="3300">
                <a:moveTo>
                  <a:pt x="594" y="870"/>
                </a:moveTo>
                <a:lnTo>
                  <a:pt x="594" y="870"/>
                </a:lnTo>
                <a:lnTo>
                  <a:pt x="554" y="870"/>
                </a:lnTo>
                <a:lnTo>
                  <a:pt x="510" y="872"/>
                </a:lnTo>
                <a:lnTo>
                  <a:pt x="458" y="876"/>
                </a:lnTo>
                <a:lnTo>
                  <a:pt x="400" y="882"/>
                </a:lnTo>
                <a:lnTo>
                  <a:pt x="372" y="888"/>
                </a:lnTo>
                <a:lnTo>
                  <a:pt x="344" y="894"/>
                </a:lnTo>
                <a:lnTo>
                  <a:pt x="316" y="902"/>
                </a:lnTo>
                <a:lnTo>
                  <a:pt x="292" y="912"/>
                </a:lnTo>
                <a:lnTo>
                  <a:pt x="268" y="922"/>
                </a:lnTo>
                <a:lnTo>
                  <a:pt x="248" y="936"/>
                </a:lnTo>
                <a:lnTo>
                  <a:pt x="248" y="1236"/>
                </a:lnTo>
                <a:lnTo>
                  <a:pt x="230" y="1268"/>
                </a:lnTo>
                <a:lnTo>
                  <a:pt x="212" y="1304"/>
                </a:lnTo>
                <a:lnTo>
                  <a:pt x="190" y="1350"/>
                </a:lnTo>
                <a:lnTo>
                  <a:pt x="170" y="1400"/>
                </a:lnTo>
                <a:lnTo>
                  <a:pt x="150" y="1454"/>
                </a:lnTo>
                <a:lnTo>
                  <a:pt x="142" y="1480"/>
                </a:lnTo>
                <a:lnTo>
                  <a:pt x="136" y="1506"/>
                </a:lnTo>
                <a:lnTo>
                  <a:pt x="132" y="1532"/>
                </a:lnTo>
                <a:lnTo>
                  <a:pt x="130" y="1556"/>
                </a:lnTo>
                <a:lnTo>
                  <a:pt x="114" y="1598"/>
                </a:lnTo>
                <a:lnTo>
                  <a:pt x="74" y="1696"/>
                </a:lnTo>
                <a:lnTo>
                  <a:pt x="52" y="1752"/>
                </a:lnTo>
                <a:lnTo>
                  <a:pt x="32" y="1808"/>
                </a:lnTo>
                <a:lnTo>
                  <a:pt x="18" y="1858"/>
                </a:lnTo>
                <a:lnTo>
                  <a:pt x="12" y="1878"/>
                </a:lnTo>
                <a:lnTo>
                  <a:pt x="10" y="1896"/>
                </a:lnTo>
                <a:lnTo>
                  <a:pt x="6" y="1964"/>
                </a:lnTo>
                <a:lnTo>
                  <a:pt x="2" y="2036"/>
                </a:lnTo>
                <a:lnTo>
                  <a:pt x="0" y="2124"/>
                </a:lnTo>
                <a:lnTo>
                  <a:pt x="2" y="2216"/>
                </a:lnTo>
                <a:lnTo>
                  <a:pt x="2" y="2262"/>
                </a:lnTo>
                <a:lnTo>
                  <a:pt x="6" y="2308"/>
                </a:lnTo>
                <a:lnTo>
                  <a:pt x="10" y="2350"/>
                </a:lnTo>
                <a:lnTo>
                  <a:pt x="16" y="2388"/>
                </a:lnTo>
                <a:lnTo>
                  <a:pt x="24" y="2422"/>
                </a:lnTo>
                <a:lnTo>
                  <a:pt x="32" y="2452"/>
                </a:lnTo>
                <a:lnTo>
                  <a:pt x="60" y="2540"/>
                </a:lnTo>
                <a:lnTo>
                  <a:pt x="78" y="2606"/>
                </a:lnTo>
                <a:lnTo>
                  <a:pt x="84" y="2634"/>
                </a:lnTo>
                <a:lnTo>
                  <a:pt x="88" y="2650"/>
                </a:lnTo>
                <a:lnTo>
                  <a:pt x="94" y="2668"/>
                </a:lnTo>
                <a:lnTo>
                  <a:pt x="106" y="2696"/>
                </a:lnTo>
                <a:lnTo>
                  <a:pt x="126" y="2732"/>
                </a:lnTo>
                <a:lnTo>
                  <a:pt x="154" y="2774"/>
                </a:lnTo>
                <a:lnTo>
                  <a:pt x="170" y="2794"/>
                </a:lnTo>
                <a:lnTo>
                  <a:pt x="186" y="2816"/>
                </a:lnTo>
                <a:lnTo>
                  <a:pt x="206" y="2836"/>
                </a:lnTo>
                <a:lnTo>
                  <a:pt x="226" y="2856"/>
                </a:lnTo>
                <a:lnTo>
                  <a:pt x="248" y="2874"/>
                </a:lnTo>
                <a:lnTo>
                  <a:pt x="272" y="2892"/>
                </a:lnTo>
                <a:lnTo>
                  <a:pt x="298" y="2906"/>
                </a:lnTo>
                <a:lnTo>
                  <a:pt x="324" y="2918"/>
                </a:lnTo>
                <a:lnTo>
                  <a:pt x="346" y="2936"/>
                </a:lnTo>
                <a:lnTo>
                  <a:pt x="372" y="2956"/>
                </a:lnTo>
                <a:lnTo>
                  <a:pt x="408" y="2984"/>
                </a:lnTo>
                <a:lnTo>
                  <a:pt x="456" y="3014"/>
                </a:lnTo>
                <a:lnTo>
                  <a:pt x="514" y="3048"/>
                </a:lnTo>
                <a:lnTo>
                  <a:pt x="582" y="3086"/>
                </a:lnTo>
                <a:lnTo>
                  <a:pt x="660" y="3122"/>
                </a:lnTo>
                <a:lnTo>
                  <a:pt x="702" y="3140"/>
                </a:lnTo>
                <a:lnTo>
                  <a:pt x="746" y="3160"/>
                </a:lnTo>
                <a:lnTo>
                  <a:pt x="794" y="3176"/>
                </a:lnTo>
                <a:lnTo>
                  <a:pt x="844" y="3194"/>
                </a:lnTo>
                <a:lnTo>
                  <a:pt x="896" y="3210"/>
                </a:lnTo>
                <a:lnTo>
                  <a:pt x="950" y="3226"/>
                </a:lnTo>
                <a:lnTo>
                  <a:pt x="1008" y="3240"/>
                </a:lnTo>
                <a:lnTo>
                  <a:pt x="1066" y="3252"/>
                </a:lnTo>
                <a:lnTo>
                  <a:pt x="1128" y="3264"/>
                </a:lnTo>
                <a:lnTo>
                  <a:pt x="1192" y="3274"/>
                </a:lnTo>
                <a:lnTo>
                  <a:pt x="1258" y="3282"/>
                </a:lnTo>
                <a:lnTo>
                  <a:pt x="1326" y="3288"/>
                </a:lnTo>
                <a:lnTo>
                  <a:pt x="1396" y="3292"/>
                </a:lnTo>
                <a:lnTo>
                  <a:pt x="1468" y="3292"/>
                </a:lnTo>
                <a:lnTo>
                  <a:pt x="1544" y="3292"/>
                </a:lnTo>
                <a:lnTo>
                  <a:pt x="1620" y="3288"/>
                </a:lnTo>
                <a:lnTo>
                  <a:pt x="1640" y="3292"/>
                </a:lnTo>
                <a:lnTo>
                  <a:pt x="1688" y="3300"/>
                </a:lnTo>
                <a:lnTo>
                  <a:pt x="1714" y="3300"/>
                </a:lnTo>
                <a:lnTo>
                  <a:pt x="1738" y="3300"/>
                </a:lnTo>
                <a:lnTo>
                  <a:pt x="1748" y="3298"/>
                </a:lnTo>
                <a:lnTo>
                  <a:pt x="1758" y="3296"/>
                </a:lnTo>
                <a:lnTo>
                  <a:pt x="1766" y="3294"/>
                </a:lnTo>
                <a:lnTo>
                  <a:pt x="1770" y="3288"/>
                </a:lnTo>
                <a:lnTo>
                  <a:pt x="1798" y="3286"/>
                </a:lnTo>
                <a:lnTo>
                  <a:pt x="1872" y="3276"/>
                </a:lnTo>
                <a:lnTo>
                  <a:pt x="1920" y="3266"/>
                </a:lnTo>
                <a:lnTo>
                  <a:pt x="1974" y="3254"/>
                </a:lnTo>
                <a:lnTo>
                  <a:pt x="2034" y="3240"/>
                </a:lnTo>
                <a:lnTo>
                  <a:pt x="2094" y="3220"/>
                </a:lnTo>
                <a:lnTo>
                  <a:pt x="2156" y="3196"/>
                </a:lnTo>
                <a:lnTo>
                  <a:pt x="2186" y="3184"/>
                </a:lnTo>
                <a:lnTo>
                  <a:pt x="2216" y="3168"/>
                </a:lnTo>
                <a:lnTo>
                  <a:pt x="2244" y="3154"/>
                </a:lnTo>
                <a:lnTo>
                  <a:pt x="2272" y="3136"/>
                </a:lnTo>
                <a:lnTo>
                  <a:pt x="2298" y="3118"/>
                </a:lnTo>
                <a:lnTo>
                  <a:pt x="2324" y="3098"/>
                </a:lnTo>
                <a:lnTo>
                  <a:pt x="2346" y="3076"/>
                </a:lnTo>
                <a:lnTo>
                  <a:pt x="2368" y="3054"/>
                </a:lnTo>
                <a:lnTo>
                  <a:pt x="2386" y="3028"/>
                </a:lnTo>
                <a:lnTo>
                  <a:pt x="2404" y="3004"/>
                </a:lnTo>
                <a:lnTo>
                  <a:pt x="2418" y="2976"/>
                </a:lnTo>
                <a:lnTo>
                  <a:pt x="2428" y="2946"/>
                </a:lnTo>
                <a:lnTo>
                  <a:pt x="2436" y="2916"/>
                </a:lnTo>
                <a:lnTo>
                  <a:pt x="2440" y="2882"/>
                </a:lnTo>
                <a:lnTo>
                  <a:pt x="2442" y="2852"/>
                </a:lnTo>
                <a:lnTo>
                  <a:pt x="2442" y="2764"/>
                </a:lnTo>
                <a:lnTo>
                  <a:pt x="2440" y="2704"/>
                </a:lnTo>
                <a:lnTo>
                  <a:pt x="2434" y="2634"/>
                </a:lnTo>
                <a:lnTo>
                  <a:pt x="2428" y="2556"/>
                </a:lnTo>
                <a:lnTo>
                  <a:pt x="2416" y="2472"/>
                </a:lnTo>
                <a:lnTo>
                  <a:pt x="2402" y="2382"/>
                </a:lnTo>
                <a:lnTo>
                  <a:pt x="2382" y="2288"/>
                </a:lnTo>
                <a:lnTo>
                  <a:pt x="2370" y="2240"/>
                </a:lnTo>
                <a:lnTo>
                  <a:pt x="2356" y="2190"/>
                </a:lnTo>
                <a:lnTo>
                  <a:pt x="2342" y="2142"/>
                </a:lnTo>
                <a:lnTo>
                  <a:pt x="2324" y="2092"/>
                </a:lnTo>
                <a:lnTo>
                  <a:pt x="2306" y="2044"/>
                </a:lnTo>
                <a:lnTo>
                  <a:pt x="2286" y="1994"/>
                </a:lnTo>
                <a:lnTo>
                  <a:pt x="2264" y="1946"/>
                </a:lnTo>
                <a:lnTo>
                  <a:pt x="2240" y="1898"/>
                </a:lnTo>
                <a:lnTo>
                  <a:pt x="2214" y="1852"/>
                </a:lnTo>
                <a:lnTo>
                  <a:pt x="2186" y="1806"/>
                </a:lnTo>
                <a:lnTo>
                  <a:pt x="2156" y="1760"/>
                </a:lnTo>
                <a:lnTo>
                  <a:pt x="2124" y="1716"/>
                </a:lnTo>
                <a:lnTo>
                  <a:pt x="2100" y="1666"/>
                </a:lnTo>
                <a:lnTo>
                  <a:pt x="2100" y="1530"/>
                </a:lnTo>
                <a:lnTo>
                  <a:pt x="2062" y="1350"/>
                </a:lnTo>
                <a:lnTo>
                  <a:pt x="2058" y="1328"/>
                </a:lnTo>
                <a:lnTo>
                  <a:pt x="2056" y="1304"/>
                </a:lnTo>
                <a:lnTo>
                  <a:pt x="2050" y="1276"/>
                </a:lnTo>
                <a:lnTo>
                  <a:pt x="2042" y="1248"/>
                </a:lnTo>
                <a:lnTo>
                  <a:pt x="2032" y="1224"/>
                </a:lnTo>
                <a:lnTo>
                  <a:pt x="2026" y="1214"/>
                </a:lnTo>
                <a:lnTo>
                  <a:pt x="2020" y="1208"/>
                </a:lnTo>
                <a:lnTo>
                  <a:pt x="2012" y="1202"/>
                </a:lnTo>
                <a:lnTo>
                  <a:pt x="2004" y="1200"/>
                </a:lnTo>
                <a:lnTo>
                  <a:pt x="2120" y="1148"/>
                </a:lnTo>
                <a:lnTo>
                  <a:pt x="2126" y="1116"/>
                </a:lnTo>
                <a:lnTo>
                  <a:pt x="2130" y="1084"/>
                </a:lnTo>
                <a:lnTo>
                  <a:pt x="2132" y="1044"/>
                </a:lnTo>
                <a:lnTo>
                  <a:pt x="2132" y="1022"/>
                </a:lnTo>
                <a:lnTo>
                  <a:pt x="2130" y="1002"/>
                </a:lnTo>
                <a:lnTo>
                  <a:pt x="2126" y="980"/>
                </a:lnTo>
                <a:lnTo>
                  <a:pt x="2120" y="960"/>
                </a:lnTo>
                <a:lnTo>
                  <a:pt x="2112" y="942"/>
                </a:lnTo>
                <a:lnTo>
                  <a:pt x="2102" y="924"/>
                </a:lnTo>
                <a:lnTo>
                  <a:pt x="2088" y="908"/>
                </a:lnTo>
                <a:lnTo>
                  <a:pt x="2072" y="896"/>
                </a:lnTo>
                <a:lnTo>
                  <a:pt x="2042" y="902"/>
                </a:lnTo>
                <a:lnTo>
                  <a:pt x="1974" y="918"/>
                </a:lnTo>
                <a:lnTo>
                  <a:pt x="1936" y="928"/>
                </a:lnTo>
                <a:lnTo>
                  <a:pt x="1900" y="938"/>
                </a:lnTo>
                <a:lnTo>
                  <a:pt x="1872" y="950"/>
                </a:lnTo>
                <a:lnTo>
                  <a:pt x="1862" y="956"/>
                </a:lnTo>
                <a:lnTo>
                  <a:pt x="1856" y="962"/>
                </a:lnTo>
                <a:lnTo>
                  <a:pt x="1702" y="876"/>
                </a:lnTo>
                <a:lnTo>
                  <a:pt x="1704" y="866"/>
                </a:lnTo>
                <a:lnTo>
                  <a:pt x="1708" y="840"/>
                </a:lnTo>
                <a:lnTo>
                  <a:pt x="1708" y="800"/>
                </a:lnTo>
                <a:lnTo>
                  <a:pt x="1708" y="776"/>
                </a:lnTo>
                <a:lnTo>
                  <a:pt x="1704" y="748"/>
                </a:lnTo>
                <a:lnTo>
                  <a:pt x="1700" y="720"/>
                </a:lnTo>
                <a:lnTo>
                  <a:pt x="1694" y="690"/>
                </a:lnTo>
                <a:lnTo>
                  <a:pt x="1684" y="660"/>
                </a:lnTo>
                <a:lnTo>
                  <a:pt x="1670" y="628"/>
                </a:lnTo>
                <a:lnTo>
                  <a:pt x="1654" y="598"/>
                </a:lnTo>
                <a:lnTo>
                  <a:pt x="1634" y="566"/>
                </a:lnTo>
                <a:lnTo>
                  <a:pt x="1608" y="536"/>
                </a:lnTo>
                <a:lnTo>
                  <a:pt x="1578" y="506"/>
                </a:lnTo>
                <a:lnTo>
                  <a:pt x="1634" y="206"/>
                </a:lnTo>
                <a:lnTo>
                  <a:pt x="1630" y="202"/>
                </a:lnTo>
                <a:lnTo>
                  <a:pt x="1622" y="188"/>
                </a:lnTo>
                <a:lnTo>
                  <a:pt x="1606" y="168"/>
                </a:lnTo>
                <a:lnTo>
                  <a:pt x="1596" y="158"/>
                </a:lnTo>
                <a:lnTo>
                  <a:pt x="1584" y="148"/>
                </a:lnTo>
                <a:lnTo>
                  <a:pt x="1572" y="138"/>
                </a:lnTo>
                <a:lnTo>
                  <a:pt x="1556" y="130"/>
                </a:lnTo>
                <a:lnTo>
                  <a:pt x="1538" y="122"/>
                </a:lnTo>
                <a:lnTo>
                  <a:pt x="1518" y="116"/>
                </a:lnTo>
                <a:lnTo>
                  <a:pt x="1496" y="114"/>
                </a:lnTo>
                <a:lnTo>
                  <a:pt x="1472" y="112"/>
                </a:lnTo>
                <a:lnTo>
                  <a:pt x="1444" y="116"/>
                </a:lnTo>
                <a:lnTo>
                  <a:pt x="1416" y="122"/>
                </a:lnTo>
                <a:lnTo>
                  <a:pt x="1344" y="374"/>
                </a:lnTo>
                <a:lnTo>
                  <a:pt x="1344" y="346"/>
                </a:lnTo>
                <a:lnTo>
                  <a:pt x="1346" y="276"/>
                </a:lnTo>
                <a:lnTo>
                  <a:pt x="1348" y="234"/>
                </a:lnTo>
                <a:lnTo>
                  <a:pt x="1352" y="192"/>
                </a:lnTo>
                <a:lnTo>
                  <a:pt x="1360" y="150"/>
                </a:lnTo>
                <a:lnTo>
                  <a:pt x="1368" y="112"/>
                </a:lnTo>
                <a:lnTo>
                  <a:pt x="1364" y="108"/>
                </a:lnTo>
                <a:lnTo>
                  <a:pt x="1354" y="96"/>
                </a:lnTo>
                <a:lnTo>
                  <a:pt x="1334" y="82"/>
                </a:lnTo>
                <a:lnTo>
                  <a:pt x="1322" y="74"/>
                </a:lnTo>
                <a:lnTo>
                  <a:pt x="1306" y="68"/>
                </a:lnTo>
                <a:lnTo>
                  <a:pt x="1290" y="62"/>
                </a:lnTo>
                <a:lnTo>
                  <a:pt x="1272" y="58"/>
                </a:lnTo>
                <a:lnTo>
                  <a:pt x="1252" y="56"/>
                </a:lnTo>
                <a:lnTo>
                  <a:pt x="1230" y="56"/>
                </a:lnTo>
                <a:lnTo>
                  <a:pt x="1206" y="60"/>
                </a:lnTo>
                <a:lnTo>
                  <a:pt x="1180" y="66"/>
                </a:lnTo>
                <a:lnTo>
                  <a:pt x="1152" y="78"/>
                </a:lnTo>
                <a:lnTo>
                  <a:pt x="1122" y="92"/>
                </a:lnTo>
                <a:lnTo>
                  <a:pt x="1116" y="204"/>
                </a:lnTo>
                <a:lnTo>
                  <a:pt x="1108" y="300"/>
                </a:lnTo>
                <a:lnTo>
                  <a:pt x="1104" y="346"/>
                </a:lnTo>
                <a:lnTo>
                  <a:pt x="1098" y="386"/>
                </a:lnTo>
                <a:lnTo>
                  <a:pt x="1092" y="416"/>
                </a:lnTo>
                <a:lnTo>
                  <a:pt x="1088" y="424"/>
                </a:lnTo>
                <a:lnTo>
                  <a:pt x="1086" y="430"/>
                </a:lnTo>
                <a:lnTo>
                  <a:pt x="1082" y="432"/>
                </a:lnTo>
                <a:lnTo>
                  <a:pt x="1078" y="428"/>
                </a:lnTo>
                <a:lnTo>
                  <a:pt x="1074" y="420"/>
                </a:lnTo>
                <a:lnTo>
                  <a:pt x="1070" y="406"/>
                </a:lnTo>
                <a:lnTo>
                  <a:pt x="1062" y="360"/>
                </a:lnTo>
                <a:lnTo>
                  <a:pt x="1052" y="284"/>
                </a:lnTo>
                <a:lnTo>
                  <a:pt x="1044" y="178"/>
                </a:lnTo>
                <a:lnTo>
                  <a:pt x="1034" y="36"/>
                </a:lnTo>
                <a:lnTo>
                  <a:pt x="1028" y="32"/>
                </a:lnTo>
                <a:lnTo>
                  <a:pt x="1012" y="22"/>
                </a:lnTo>
                <a:lnTo>
                  <a:pt x="1000" y="16"/>
                </a:lnTo>
                <a:lnTo>
                  <a:pt x="986" y="10"/>
                </a:lnTo>
                <a:lnTo>
                  <a:pt x="970" y="6"/>
                </a:lnTo>
                <a:lnTo>
                  <a:pt x="952" y="2"/>
                </a:lnTo>
                <a:lnTo>
                  <a:pt x="932" y="0"/>
                </a:lnTo>
                <a:lnTo>
                  <a:pt x="910" y="0"/>
                </a:lnTo>
                <a:lnTo>
                  <a:pt x="886" y="4"/>
                </a:lnTo>
                <a:lnTo>
                  <a:pt x="862" y="10"/>
                </a:lnTo>
                <a:lnTo>
                  <a:pt x="834" y="22"/>
                </a:lnTo>
                <a:lnTo>
                  <a:pt x="806" y="36"/>
                </a:lnTo>
                <a:lnTo>
                  <a:pt x="776" y="56"/>
                </a:lnTo>
                <a:lnTo>
                  <a:pt x="744" y="82"/>
                </a:lnTo>
                <a:lnTo>
                  <a:pt x="752" y="152"/>
                </a:lnTo>
                <a:lnTo>
                  <a:pt x="758" y="224"/>
                </a:lnTo>
                <a:lnTo>
                  <a:pt x="766" y="306"/>
                </a:lnTo>
                <a:lnTo>
                  <a:pt x="772" y="390"/>
                </a:lnTo>
                <a:lnTo>
                  <a:pt x="774" y="462"/>
                </a:lnTo>
                <a:lnTo>
                  <a:pt x="772" y="492"/>
                </a:lnTo>
                <a:lnTo>
                  <a:pt x="770" y="516"/>
                </a:lnTo>
                <a:lnTo>
                  <a:pt x="766" y="532"/>
                </a:lnTo>
                <a:lnTo>
                  <a:pt x="764" y="536"/>
                </a:lnTo>
                <a:lnTo>
                  <a:pt x="760" y="538"/>
                </a:lnTo>
                <a:lnTo>
                  <a:pt x="740" y="568"/>
                </a:lnTo>
                <a:lnTo>
                  <a:pt x="716" y="602"/>
                </a:lnTo>
                <a:lnTo>
                  <a:pt x="688" y="644"/>
                </a:lnTo>
                <a:lnTo>
                  <a:pt x="660" y="696"/>
                </a:lnTo>
                <a:lnTo>
                  <a:pt x="632" y="750"/>
                </a:lnTo>
                <a:lnTo>
                  <a:pt x="620" y="780"/>
                </a:lnTo>
                <a:lnTo>
                  <a:pt x="610" y="810"/>
                </a:lnTo>
                <a:lnTo>
                  <a:pt x="600" y="840"/>
                </a:lnTo>
                <a:lnTo>
                  <a:pt x="594" y="870"/>
                </a:lnTo>
                <a:close/>
              </a:path>
            </a:pathLst>
          </a:custGeom>
          <a:solidFill>
            <a:srgbClr val="DD6C6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2" name="Freeform 39"/>
          <p:cNvSpPr>
            <a:spLocks/>
          </p:cNvSpPr>
          <p:nvPr/>
        </p:nvSpPr>
        <p:spPr bwMode="auto">
          <a:xfrm>
            <a:off x="1114425" y="641350"/>
            <a:ext cx="3267075" cy="5213350"/>
          </a:xfrm>
          <a:custGeom>
            <a:avLst/>
            <a:gdLst>
              <a:gd name="T0" fmla="*/ 1008062500 w 2058"/>
              <a:gd name="T1" fmla="*/ 2137092500 h 3284"/>
              <a:gd name="T2" fmla="*/ 947578750 w 2058"/>
              <a:gd name="T3" fmla="*/ 2147483646 h 3284"/>
              <a:gd name="T4" fmla="*/ 1103828438 w 2058"/>
              <a:gd name="T5" fmla="*/ 2147483646 h 3284"/>
              <a:gd name="T6" fmla="*/ 322580000 w 2058"/>
              <a:gd name="T7" fmla="*/ 2147483646 h 3284"/>
              <a:gd name="T8" fmla="*/ 80645000 w 2058"/>
              <a:gd name="T9" fmla="*/ 2147483646 h 3284"/>
              <a:gd name="T10" fmla="*/ 60483750 w 2058"/>
              <a:gd name="T11" fmla="*/ 2147483646 h 3284"/>
              <a:gd name="T12" fmla="*/ 166330313 w 2058"/>
              <a:gd name="T13" fmla="*/ 2147483646 h 3284"/>
              <a:gd name="T14" fmla="*/ 438507188 w 2058"/>
              <a:gd name="T15" fmla="*/ 2147483646 h 3284"/>
              <a:gd name="T16" fmla="*/ 836691875 w 2058"/>
              <a:gd name="T17" fmla="*/ 2147483646 h 3284"/>
              <a:gd name="T18" fmla="*/ 1577617813 w 2058"/>
              <a:gd name="T19" fmla="*/ 2147483646 h 3284"/>
              <a:gd name="T20" fmla="*/ 882054688 w 2058"/>
              <a:gd name="T21" fmla="*/ 2147483646 h 3284"/>
              <a:gd name="T22" fmla="*/ 922377188 w 2058"/>
              <a:gd name="T23" fmla="*/ 2147483646 h 3284"/>
              <a:gd name="T24" fmla="*/ 1426408438 w 2058"/>
              <a:gd name="T25" fmla="*/ 2147483646 h 3284"/>
              <a:gd name="T26" fmla="*/ 1441529375 w 2058"/>
              <a:gd name="T27" fmla="*/ 2147483646 h 3284"/>
              <a:gd name="T28" fmla="*/ 1239916875 w 2058"/>
              <a:gd name="T29" fmla="*/ 2147483646 h 3284"/>
              <a:gd name="T30" fmla="*/ 1552416250 w 2058"/>
              <a:gd name="T31" fmla="*/ 2147483646 h 3284"/>
              <a:gd name="T32" fmla="*/ 2147483646 w 2058"/>
              <a:gd name="T33" fmla="*/ 2147483646 h 3284"/>
              <a:gd name="T34" fmla="*/ 2147483646 w 2058"/>
              <a:gd name="T35" fmla="*/ 2147483646 h 3284"/>
              <a:gd name="T36" fmla="*/ 2147483646 w 2058"/>
              <a:gd name="T37" fmla="*/ 2147483646 h 3284"/>
              <a:gd name="T38" fmla="*/ 2147483646 w 2058"/>
              <a:gd name="T39" fmla="*/ 2147483646 h 3284"/>
              <a:gd name="T40" fmla="*/ 2147483646 w 2058"/>
              <a:gd name="T41" fmla="*/ 2147483646 h 3284"/>
              <a:gd name="T42" fmla="*/ 2147483646 w 2058"/>
              <a:gd name="T43" fmla="*/ 2147483646 h 3284"/>
              <a:gd name="T44" fmla="*/ 2147483646 w 2058"/>
              <a:gd name="T45" fmla="*/ 2147483646 h 3284"/>
              <a:gd name="T46" fmla="*/ 2147483646 w 2058"/>
              <a:gd name="T47" fmla="*/ 2147483646 h 3284"/>
              <a:gd name="T48" fmla="*/ 2147483646 w 2058"/>
              <a:gd name="T49" fmla="*/ 2147483646 h 3284"/>
              <a:gd name="T50" fmla="*/ 2147483646 w 2058"/>
              <a:gd name="T51" fmla="*/ 2147483646 h 3284"/>
              <a:gd name="T52" fmla="*/ 2147483646 w 2058"/>
              <a:gd name="T53" fmla="*/ 2147483646 h 3284"/>
              <a:gd name="T54" fmla="*/ 2147483646 w 2058"/>
              <a:gd name="T55" fmla="*/ 2147483646 h 3284"/>
              <a:gd name="T56" fmla="*/ 2147483646 w 2058"/>
              <a:gd name="T57" fmla="*/ 2147483646 h 3284"/>
              <a:gd name="T58" fmla="*/ 2147483646 w 2058"/>
              <a:gd name="T59" fmla="*/ 2147483646 h 3284"/>
              <a:gd name="T60" fmla="*/ 2147483646 w 2058"/>
              <a:gd name="T61" fmla="*/ 2147483646 h 3284"/>
              <a:gd name="T62" fmla="*/ 2147483646 w 2058"/>
              <a:gd name="T63" fmla="*/ 2147483646 h 3284"/>
              <a:gd name="T64" fmla="*/ 2147483646 w 2058"/>
              <a:gd name="T65" fmla="*/ 2147483646 h 3284"/>
              <a:gd name="T66" fmla="*/ 2147483646 w 2058"/>
              <a:gd name="T67" fmla="*/ 2147483646 h 3284"/>
              <a:gd name="T68" fmla="*/ 2147483646 w 2058"/>
              <a:gd name="T69" fmla="*/ 2147483646 h 3284"/>
              <a:gd name="T70" fmla="*/ 2147483646 w 2058"/>
              <a:gd name="T71" fmla="*/ 2147483646 h 3284"/>
              <a:gd name="T72" fmla="*/ 2147483646 w 2058"/>
              <a:gd name="T73" fmla="*/ 2147483646 h 3284"/>
              <a:gd name="T74" fmla="*/ 2147483646 w 2058"/>
              <a:gd name="T75" fmla="*/ 2147483646 h 3284"/>
              <a:gd name="T76" fmla="*/ 2147483646 w 2058"/>
              <a:gd name="T77" fmla="*/ 2147483646 h 3284"/>
              <a:gd name="T78" fmla="*/ 2147483646 w 2058"/>
              <a:gd name="T79" fmla="*/ 2147483646 h 3284"/>
              <a:gd name="T80" fmla="*/ 2147483646 w 2058"/>
              <a:gd name="T81" fmla="*/ 2147483646 h 3284"/>
              <a:gd name="T82" fmla="*/ 2147483646 w 2058"/>
              <a:gd name="T83" fmla="*/ 2147483646 h 3284"/>
              <a:gd name="T84" fmla="*/ 2147483646 w 2058"/>
              <a:gd name="T85" fmla="*/ 2147483646 h 3284"/>
              <a:gd name="T86" fmla="*/ 2147483646 w 2058"/>
              <a:gd name="T87" fmla="*/ 2147483646 h 3284"/>
              <a:gd name="T88" fmla="*/ 2147483646 w 2058"/>
              <a:gd name="T89" fmla="*/ 2147483646 h 3284"/>
              <a:gd name="T90" fmla="*/ 2147483646 w 2058"/>
              <a:gd name="T91" fmla="*/ 2147483646 h 3284"/>
              <a:gd name="T92" fmla="*/ 2147483646 w 2058"/>
              <a:gd name="T93" fmla="*/ 2147483646 h 3284"/>
              <a:gd name="T94" fmla="*/ 2147483646 w 2058"/>
              <a:gd name="T95" fmla="*/ 2147483646 h 3284"/>
              <a:gd name="T96" fmla="*/ 2147483646 w 2058"/>
              <a:gd name="T97" fmla="*/ 2147483646 h 3284"/>
              <a:gd name="T98" fmla="*/ 2147483646 w 2058"/>
              <a:gd name="T99" fmla="*/ 2147483646 h 3284"/>
              <a:gd name="T100" fmla="*/ 2147483646 w 2058"/>
              <a:gd name="T101" fmla="*/ 2147483646 h 3284"/>
              <a:gd name="T102" fmla="*/ 2147483646 w 2058"/>
              <a:gd name="T103" fmla="*/ 2031245938 h 3284"/>
              <a:gd name="T104" fmla="*/ 2147483646 w 2058"/>
              <a:gd name="T105" fmla="*/ 2147483646 h 3284"/>
              <a:gd name="T106" fmla="*/ 2147483646 w 2058"/>
              <a:gd name="T107" fmla="*/ 1683464375 h 3284"/>
              <a:gd name="T108" fmla="*/ 2147483646 w 2058"/>
              <a:gd name="T109" fmla="*/ 398184688 h 3284"/>
              <a:gd name="T110" fmla="*/ 2147483646 w 2058"/>
              <a:gd name="T111" fmla="*/ 957659375 h 3284"/>
              <a:gd name="T112" fmla="*/ 2147483646 w 2058"/>
              <a:gd name="T113" fmla="*/ 231854375 h 3284"/>
              <a:gd name="T114" fmla="*/ 2147483646 w 2058"/>
              <a:gd name="T115" fmla="*/ 221773750 h 3284"/>
              <a:gd name="T116" fmla="*/ 2147483646 w 2058"/>
              <a:gd name="T117" fmla="*/ 1083667188 h 3284"/>
              <a:gd name="T118" fmla="*/ 2137092500 w 2058"/>
              <a:gd name="T119" fmla="*/ 720764688 h 3284"/>
              <a:gd name="T120" fmla="*/ 1849794688 w 2058"/>
              <a:gd name="T121" fmla="*/ 0 h 3284"/>
              <a:gd name="T122" fmla="*/ 1391126250 w 2058"/>
              <a:gd name="T123" fmla="*/ 347781563 h 3284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2058"/>
              <a:gd name="T187" fmla="*/ 0 h 3284"/>
              <a:gd name="T188" fmla="*/ 2058 w 2058"/>
              <a:gd name="T189" fmla="*/ 3284 h 3284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2058" h="3284">
                <a:moveTo>
                  <a:pt x="562" y="534"/>
                </a:moveTo>
                <a:lnTo>
                  <a:pt x="562" y="534"/>
                </a:lnTo>
                <a:lnTo>
                  <a:pt x="548" y="552"/>
                </a:lnTo>
                <a:lnTo>
                  <a:pt x="530" y="574"/>
                </a:lnTo>
                <a:lnTo>
                  <a:pt x="510" y="606"/>
                </a:lnTo>
                <a:lnTo>
                  <a:pt x="486" y="644"/>
                </a:lnTo>
                <a:lnTo>
                  <a:pt x="460" y="692"/>
                </a:lnTo>
                <a:lnTo>
                  <a:pt x="436" y="748"/>
                </a:lnTo>
                <a:lnTo>
                  <a:pt x="422" y="780"/>
                </a:lnTo>
                <a:lnTo>
                  <a:pt x="412" y="812"/>
                </a:lnTo>
                <a:lnTo>
                  <a:pt x="400" y="848"/>
                </a:lnTo>
                <a:lnTo>
                  <a:pt x="390" y="886"/>
                </a:lnTo>
                <a:lnTo>
                  <a:pt x="380" y="926"/>
                </a:lnTo>
                <a:lnTo>
                  <a:pt x="374" y="968"/>
                </a:lnTo>
                <a:lnTo>
                  <a:pt x="366" y="1010"/>
                </a:lnTo>
                <a:lnTo>
                  <a:pt x="362" y="1056"/>
                </a:lnTo>
                <a:lnTo>
                  <a:pt x="358" y="1104"/>
                </a:lnTo>
                <a:lnTo>
                  <a:pt x="358" y="1154"/>
                </a:lnTo>
                <a:lnTo>
                  <a:pt x="358" y="1206"/>
                </a:lnTo>
                <a:lnTo>
                  <a:pt x="362" y="1260"/>
                </a:lnTo>
                <a:lnTo>
                  <a:pt x="368" y="1316"/>
                </a:lnTo>
                <a:lnTo>
                  <a:pt x="376" y="1374"/>
                </a:lnTo>
                <a:lnTo>
                  <a:pt x="388" y="1434"/>
                </a:lnTo>
                <a:lnTo>
                  <a:pt x="402" y="1496"/>
                </a:lnTo>
                <a:lnTo>
                  <a:pt x="418" y="1560"/>
                </a:lnTo>
                <a:lnTo>
                  <a:pt x="440" y="1624"/>
                </a:lnTo>
                <a:lnTo>
                  <a:pt x="444" y="1634"/>
                </a:lnTo>
                <a:lnTo>
                  <a:pt x="446" y="1646"/>
                </a:lnTo>
                <a:lnTo>
                  <a:pt x="446" y="1660"/>
                </a:lnTo>
                <a:lnTo>
                  <a:pt x="444" y="1676"/>
                </a:lnTo>
                <a:lnTo>
                  <a:pt x="442" y="1684"/>
                </a:lnTo>
                <a:lnTo>
                  <a:pt x="438" y="1694"/>
                </a:lnTo>
                <a:lnTo>
                  <a:pt x="432" y="1702"/>
                </a:lnTo>
                <a:lnTo>
                  <a:pt x="424" y="1710"/>
                </a:lnTo>
                <a:lnTo>
                  <a:pt x="416" y="1720"/>
                </a:lnTo>
                <a:lnTo>
                  <a:pt x="404" y="1728"/>
                </a:lnTo>
                <a:lnTo>
                  <a:pt x="348" y="1796"/>
                </a:lnTo>
                <a:lnTo>
                  <a:pt x="292" y="1868"/>
                </a:lnTo>
                <a:lnTo>
                  <a:pt x="226" y="1958"/>
                </a:lnTo>
                <a:lnTo>
                  <a:pt x="192" y="2004"/>
                </a:lnTo>
                <a:lnTo>
                  <a:pt x="160" y="2052"/>
                </a:lnTo>
                <a:lnTo>
                  <a:pt x="128" y="2100"/>
                </a:lnTo>
                <a:lnTo>
                  <a:pt x="100" y="2148"/>
                </a:lnTo>
                <a:lnTo>
                  <a:pt x="76" y="2192"/>
                </a:lnTo>
                <a:lnTo>
                  <a:pt x="58" y="2234"/>
                </a:lnTo>
                <a:lnTo>
                  <a:pt x="44" y="2270"/>
                </a:lnTo>
                <a:lnTo>
                  <a:pt x="40" y="2288"/>
                </a:lnTo>
                <a:lnTo>
                  <a:pt x="38" y="2302"/>
                </a:lnTo>
                <a:lnTo>
                  <a:pt x="34" y="2366"/>
                </a:lnTo>
                <a:lnTo>
                  <a:pt x="38" y="2314"/>
                </a:lnTo>
                <a:lnTo>
                  <a:pt x="32" y="2374"/>
                </a:lnTo>
                <a:lnTo>
                  <a:pt x="16" y="2516"/>
                </a:lnTo>
                <a:lnTo>
                  <a:pt x="8" y="2596"/>
                </a:lnTo>
                <a:lnTo>
                  <a:pt x="2" y="2674"/>
                </a:lnTo>
                <a:lnTo>
                  <a:pt x="0" y="2740"/>
                </a:lnTo>
                <a:lnTo>
                  <a:pt x="0" y="2766"/>
                </a:lnTo>
                <a:lnTo>
                  <a:pt x="0" y="2788"/>
                </a:lnTo>
                <a:lnTo>
                  <a:pt x="4" y="2800"/>
                </a:lnTo>
                <a:lnTo>
                  <a:pt x="8" y="2814"/>
                </a:lnTo>
                <a:lnTo>
                  <a:pt x="14" y="2828"/>
                </a:lnTo>
                <a:lnTo>
                  <a:pt x="24" y="2842"/>
                </a:lnTo>
                <a:lnTo>
                  <a:pt x="32" y="2848"/>
                </a:lnTo>
                <a:lnTo>
                  <a:pt x="38" y="2854"/>
                </a:lnTo>
                <a:lnTo>
                  <a:pt x="46" y="2858"/>
                </a:lnTo>
                <a:lnTo>
                  <a:pt x="56" y="2860"/>
                </a:lnTo>
                <a:lnTo>
                  <a:pt x="68" y="2862"/>
                </a:lnTo>
                <a:lnTo>
                  <a:pt x="80" y="2860"/>
                </a:lnTo>
                <a:lnTo>
                  <a:pt x="78" y="2856"/>
                </a:lnTo>
                <a:lnTo>
                  <a:pt x="74" y="2842"/>
                </a:lnTo>
                <a:lnTo>
                  <a:pt x="70" y="2812"/>
                </a:lnTo>
                <a:lnTo>
                  <a:pt x="66" y="2768"/>
                </a:lnTo>
                <a:lnTo>
                  <a:pt x="66" y="2706"/>
                </a:lnTo>
                <a:lnTo>
                  <a:pt x="66" y="2620"/>
                </a:lnTo>
                <a:lnTo>
                  <a:pt x="72" y="2512"/>
                </a:lnTo>
                <a:lnTo>
                  <a:pt x="84" y="2376"/>
                </a:lnTo>
                <a:lnTo>
                  <a:pt x="96" y="2332"/>
                </a:lnTo>
                <a:lnTo>
                  <a:pt x="110" y="2286"/>
                </a:lnTo>
                <a:lnTo>
                  <a:pt x="130" y="2230"/>
                </a:lnTo>
                <a:lnTo>
                  <a:pt x="144" y="2200"/>
                </a:lnTo>
                <a:lnTo>
                  <a:pt x="158" y="2170"/>
                </a:lnTo>
                <a:lnTo>
                  <a:pt x="174" y="2142"/>
                </a:lnTo>
                <a:lnTo>
                  <a:pt x="192" y="2112"/>
                </a:lnTo>
                <a:lnTo>
                  <a:pt x="212" y="2086"/>
                </a:lnTo>
                <a:lnTo>
                  <a:pt x="232" y="2060"/>
                </a:lnTo>
                <a:lnTo>
                  <a:pt x="256" y="2038"/>
                </a:lnTo>
                <a:lnTo>
                  <a:pt x="282" y="2020"/>
                </a:lnTo>
                <a:lnTo>
                  <a:pt x="284" y="2030"/>
                </a:lnTo>
                <a:lnTo>
                  <a:pt x="296" y="2058"/>
                </a:lnTo>
                <a:lnTo>
                  <a:pt x="304" y="2078"/>
                </a:lnTo>
                <a:lnTo>
                  <a:pt x="316" y="2098"/>
                </a:lnTo>
                <a:lnTo>
                  <a:pt x="332" y="2122"/>
                </a:lnTo>
                <a:lnTo>
                  <a:pt x="350" y="2144"/>
                </a:lnTo>
                <a:lnTo>
                  <a:pt x="372" y="2168"/>
                </a:lnTo>
                <a:lnTo>
                  <a:pt x="398" y="2192"/>
                </a:lnTo>
                <a:lnTo>
                  <a:pt x="430" y="2216"/>
                </a:lnTo>
                <a:lnTo>
                  <a:pt x="464" y="2236"/>
                </a:lnTo>
                <a:lnTo>
                  <a:pt x="504" y="2256"/>
                </a:lnTo>
                <a:lnTo>
                  <a:pt x="526" y="2264"/>
                </a:lnTo>
                <a:lnTo>
                  <a:pt x="548" y="2272"/>
                </a:lnTo>
                <a:lnTo>
                  <a:pt x="572" y="2278"/>
                </a:lnTo>
                <a:lnTo>
                  <a:pt x="598" y="2284"/>
                </a:lnTo>
                <a:lnTo>
                  <a:pt x="626" y="2288"/>
                </a:lnTo>
                <a:lnTo>
                  <a:pt x="654" y="2292"/>
                </a:lnTo>
                <a:lnTo>
                  <a:pt x="608" y="2272"/>
                </a:lnTo>
                <a:lnTo>
                  <a:pt x="560" y="2248"/>
                </a:lnTo>
                <a:lnTo>
                  <a:pt x="504" y="2216"/>
                </a:lnTo>
                <a:lnTo>
                  <a:pt x="474" y="2196"/>
                </a:lnTo>
                <a:lnTo>
                  <a:pt x="446" y="2176"/>
                </a:lnTo>
                <a:lnTo>
                  <a:pt x="418" y="2154"/>
                </a:lnTo>
                <a:lnTo>
                  <a:pt x="392" y="2130"/>
                </a:lnTo>
                <a:lnTo>
                  <a:pt x="370" y="2106"/>
                </a:lnTo>
                <a:lnTo>
                  <a:pt x="350" y="2080"/>
                </a:lnTo>
                <a:lnTo>
                  <a:pt x="342" y="2066"/>
                </a:lnTo>
                <a:lnTo>
                  <a:pt x="336" y="2052"/>
                </a:lnTo>
                <a:lnTo>
                  <a:pt x="330" y="2038"/>
                </a:lnTo>
                <a:lnTo>
                  <a:pt x="326" y="2024"/>
                </a:lnTo>
                <a:lnTo>
                  <a:pt x="328" y="2000"/>
                </a:lnTo>
                <a:lnTo>
                  <a:pt x="334" y="1974"/>
                </a:lnTo>
                <a:lnTo>
                  <a:pt x="342" y="1942"/>
                </a:lnTo>
                <a:lnTo>
                  <a:pt x="348" y="1924"/>
                </a:lnTo>
                <a:lnTo>
                  <a:pt x="356" y="1906"/>
                </a:lnTo>
                <a:lnTo>
                  <a:pt x="366" y="1888"/>
                </a:lnTo>
                <a:lnTo>
                  <a:pt x="378" y="1870"/>
                </a:lnTo>
                <a:lnTo>
                  <a:pt x="390" y="1852"/>
                </a:lnTo>
                <a:lnTo>
                  <a:pt x="406" y="1836"/>
                </a:lnTo>
                <a:lnTo>
                  <a:pt x="424" y="1820"/>
                </a:lnTo>
                <a:lnTo>
                  <a:pt x="446" y="1806"/>
                </a:lnTo>
                <a:lnTo>
                  <a:pt x="466" y="1826"/>
                </a:lnTo>
                <a:lnTo>
                  <a:pt x="492" y="1848"/>
                </a:lnTo>
                <a:lnTo>
                  <a:pt x="526" y="1872"/>
                </a:lnTo>
                <a:lnTo>
                  <a:pt x="546" y="1884"/>
                </a:lnTo>
                <a:lnTo>
                  <a:pt x="566" y="1894"/>
                </a:lnTo>
                <a:lnTo>
                  <a:pt x="588" y="1906"/>
                </a:lnTo>
                <a:lnTo>
                  <a:pt x="612" y="1916"/>
                </a:lnTo>
                <a:lnTo>
                  <a:pt x="636" y="1924"/>
                </a:lnTo>
                <a:lnTo>
                  <a:pt x="662" y="1930"/>
                </a:lnTo>
                <a:lnTo>
                  <a:pt x="690" y="1932"/>
                </a:lnTo>
                <a:lnTo>
                  <a:pt x="716" y="1934"/>
                </a:lnTo>
                <a:lnTo>
                  <a:pt x="684" y="1920"/>
                </a:lnTo>
                <a:lnTo>
                  <a:pt x="650" y="1904"/>
                </a:lnTo>
                <a:lnTo>
                  <a:pt x="612" y="1884"/>
                </a:lnTo>
                <a:lnTo>
                  <a:pt x="572" y="1862"/>
                </a:lnTo>
                <a:lnTo>
                  <a:pt x="554" y="1850"/>
                </a:lnTo>
                <a:lnTo>
                  <a:pt x="536" y="1836"/>
                </a:lnTo>
                <a:lnTo>
                  <a:pt x="522" y="1824"/>
                </a:lnTo>
                <a:lnTo>
                  <a:pt x="508" y="1810"/>
                </a:lnTo>
                <a:lnTo>
                  <a:pt x="500" y="1798"/>
                </a:lnTo>
                <a:lnTo>
                  <a:pt x="494" y="1784"/>
                </a:lnTo>
                <a:lnTo>
                  <a:pt x="492" y="1776"/>
                </a:lnTo>
                <a:lnTo>
                  <a:pt x="490" y="1766"/>
                </a:lnTo>
                <a:lnTo>
                  <a:pt x="490" y="1754"/>
                </a:lnTo>
                <a:lnTo>
                  <a:pt x="492" y="1742"/>
                </a:lnTo>
                <a:lnTo>
                  <a:pt x="496" y="1726"/>
                </a:lnTo>
                <a:lnTo>
                  <a:pt x="504" y="1712"/>
                </a:lnTo>
                <a:lnTo>
                  <a:pt x="518" y="1698"/>
                </a:lnTo>
                <a:lnTo>
                  <a:pt x="522" y="1702"/>
                </a:lnTo>
                <a:lnTo>
                  <a:pt x="534" y="1712"/>
                </a:lnTo>
                <a:lnTo>
                  <a:pt x="554" y="1726"/>
                </a:lnTo>
                <a:lnTo>
                  <a:pt x="566" y="1732"/>
                </a:lnTo>
                <a:lnTo>
                  <a:pt x="580" y="1738"/>
                </a:lnTo>
                <a:lnTo>
                  <a:pt x="596" y="1744"/>
                </a:lnTo>
                <a:lnTo>
                  <a:pt x="616" y="1748"/>
                </a:lnTo>
                <a:lnTo>
                  <a:pt x="636" y="1750"/>
                </a:lnTo>
                <a:lnTo>
                  <a:pt x="658" y="1748"/>
                </a:lnTo>
                <a:lnTo>
                  <a:pt x="680" y="1746"/>
                </a:lnTo>
                <a:lnTo>
                  <a:pt x="706" y="1740"/>
                </a:lnTo>
                <a:lnTo>
                  <a:pt x="734" y="1730"/>
                </a:lnTo>
                <a:lnTo>
                  <a:pt x="764" y="1716"/>
                </a:lnTo>
                <a:lnTo>
                  <a:pt x="770" y="1712"/>
                </a:lnTo>
                <a:lnTo>
                  <a:pt x="828" y="1682"/>
                </a:lnTo>
                <a:lnTo>
                  <a:pt x="874" y="1658"/>
                </a:lnTo>
                <a:lnTo>
                  <a:pt x="910" y="1640"/>
                </a:lnTo>
                <a:lnTo>
                  <a:pt x="924" y="1632"/>
                </a:lnTo>
                <a:lnTo>
                  <a:pt x="938" y="1622"/>
                </a:lnTo>
                <a:lnTo>
                  <a:pt x="948" y="1614"/>
                </a:lnTo>
                <a:lnTo>
                  <a:pt x="956" y="1604"/>
                </a:lnTo>
                <a:lnTo>
                  <a:pt x="962" y="1592"/>
                </a:lnTo>
                <a:lnTo>
                  <a:pt x="968" y="1580"/>
                </a:lnTo>
                <a:lnTo>
                  <a:pt x="970" y="1566"/>
                </a:lnTo>
                <a:lnTo>
                  <a:pt x="972" y="1548"/>
                </a:lnTo>
                <a:lnTo>
                  <a:pt x="970" y="1528"/>
                </a:lnTo>
                <a:lnTo>
                  <a:pt x="968" y="1506"/>
                </a:lnTo>
                <a:lnTo>
                  <a:pt x="916" y="1444"/>
                </a:lnTo>
                <a:lnTo>
                  <a:pt x="950" y="1446"/>
                </a:lnTo>
                <a:lnTo>
                  <a:pt x="986" y="1452"/>
                </a:lnTo>
                <a:lnTo>
                  <a:pt x="1032" y="1462"/>
                </a:lnTo>
                <a:lnTo>
                  <a:pt x="1056" y="1470"/>
                </a:lnTo>
                <a:lnTo>
                  <a:pt x="1082" y="1478"/>
                </a:lnTo>
                <a:lnTo>
                  <a:pt x="1108" y="1488"/>
                </a:lnTo>
                <a:lnTo>
                  <a:pt x="1132" y="1502"/>
                </a:lnTo>
                <a:lnTo>
                  <a:pt x="1158" y="1516"/>
                </a:lnTo>
                <a:lnTo>
                  <a:pt x="1182" y="1534"/>
                </a:lnTo>
                <a:lnTo>
                  <a:pt x="1204" y="1554"/>
                </a:lnTo>
                <a:lnTo>
                  <a:pt x="1226" y="1576"/>
                </a:lnTo>
                <a:lnTo>
                  <a:pt x="1240" y="1614"/>
                </a:lnTo>
                <a:lnTo>
                  <a:pt x="1254" y="1658"/>
                </a:lnTo>
                <a:lnTo>
                  <a:pt x="1270" y="1716"/>
                </a:lnTo>
                <a:lnTo>
                  <a:pt x="1278" y="1748"/>
                </a:lnTo>
                <a:lnTo>
                  <a:pt x="1284" y="1786"/>
                </a:lnTo>
                <a:lnTo>
                  <a:pt x="1290" y="1824"/>
                </a:lnTo>
                <a:lnTo>
                  <a:pt x="1296" y="1866"/>
                </a:lnTo>
                <a:lnTo>
                  <a:pt x="1298" y="1908"/>
                </a:lnTo>
                <a:lnTo>
                  <a:pt x="1300" y="1954"/>
                </a:lnTo>
                <a:lnTo>
                  <a:pt x="1300" y="2000"/>
                </a:lnTo>
                <a:lnTo>
                  <a:pt x="1296" y="2048"/>
                </a:lnTo>
                <a:lnTo>
                  <a:pt x="1258" y="2094"/>
                </a:lnTo>
                <a:lnTo>
                  <a:pt x="1220" y="2146"/>
                </a:lnTo>
                <a:lnTo>
                  <a:pt x="1176" y="2206"/>
                </a:lnTo>
                <a:lnTo>
                  <a:pt x="1130" y="2272"/>
                </a:lnTo>
                <a:lnTo>
                  <a:pt x="1110" y="2306"/>
                </a:lnTo>
                <a:lnTo>
                  <a:pt x="1090" y="2340"/>
                </a:lnTo>
                <a:lnTo>
                  <a:pt x="1074" y="2370"/>
                </a:lnTo>
                <a:lnTo>
                  <a:pt x="1060" y="2400"/>
                </a:lnTo>
                <a:lnTo>
                  <a:pt x="1052" y="2426"/>
                </a:lnTo>
                <a:lnTo>
                  <a:pt x="1046" y="2448"/>
                </a:lnTo>
                <a:lnTo>
                  <a:pt x="1042" y="2502"/>
                </a:lnTo>
                <a:lnTo>
                  <a:pt x="1044" y="2470"/>
                </a:lnTo>
                <a:lnTo>
                  <a:pt x="1062" y="2438"/>
                </a:lnTo>
                <a:lnTo>
                  <a:pt x="1106" y="2362"/>
                </a:lnTo>
                <a:lnTo>
                  <a:pt x="1134" y="2318"/>
                </a:lnTo>
                <a:lnTo>
                  <a:pt x="1166" y="2274"/>
                </a:lnTo>
                <a:lnTo>
                  <a:pt x="1196" y="2236"/>
                </a:lnTo>
                <a:lnTo>
                  <a:pt x="1212" y="2218"/>
                </a:lnTo>
                <a:lnTo>
                  <a:pt x="1226" y="2204"/>
                </a:lnTo>
                <a:lnTo>
                  <a:pt x="1300" y="2128"/>
                </a:lnTo>
                <a:lnTo>
                  <a:pt x="1292" y="2220"/>
                </a:lnTo>
                <a:lnTo>
                  <a:pt x="1284" y="2316"/>
                </a:lnTo>
                <a:lnTo>
                  <a:pt x="1276" y="2426"/>
                </a:lnTo>
                <a:lnTo>
                  <a:pt x="1270" y="2540"/>
                </a:lnTo>
                <a:lnTo>
                  <a:pt x="1266" y="2644"/>
                </a:lnTo>
                <a:lnTo>
                  <a:pt x="1268" y="2688"/>
                </a:lnTo>
                <a:lnTo>
                  <a:pt x="1268" y="2726"/>
                </a:lnTo>
                <a:lnTo>
                  <a:pt x="1272" y="2754"/>
                </a:lnTo>
                <a:lnTo>
                  <a:pt x="1274" y="2764"/>
                </a:lnTo>
                <a:lnTo>
                  <a:pt x="1278" y="2772"/>
                </a:lnTo>
                <a:lnTo>
                  <a:pt x="1262" y="2788"/>
                </a:lnTo>
                <a:lnTo>
                  <a:pt x="1244" y="2804"/>
                </a:lnTo>
                <a:lnTo>
                  <a:pt x="1220" y="2826"/>
                </a:lnTo>
                <a:lnTo>
                  <a:pt x="1190" y="2848"/>
                </a:lnTo>
                <a:lnTo>
                  <a:pt x="1152" y="2872"/>
                </a:lnTo>
                <a:lnTo>
                  <a:pt x="1132" y="2882"/>
                </a:lnTo>
                <a:lnTo>
                  <a:pt x="1110" y="2894"/>
                </a:lnTo>
                <a:lnTo>
                  <a:pt x="1086" y="2904"/>
                </a:lnTo>
                <a:lnTo>
                  <a:pt x="1060" y="2912"/>
                </a:lnTo>
                <a:lnTo>
                  <a:pt x="1046" y="2922"/>
                </a:lnTo>
                <a:lnTo>
                  <a:pt x="1014" y="2946"/>
                </a:lnTo>
                <a:lnTo>
                  <a:pt x="998" y="2960"/>
                </a:lnTo>
                <a:lnTo>
                  <a:pt x="982" y="2978"/>
                </a:lnTo>
                <a:lnTo>
                  <a:pt x="972" y="2994"/>
                </a:lnTo>
                <a:lnTo>
                  <a:pt x="968" y="3002"/>
                </a:lnTo>
                <a:lnTo>
                  <a:pt x="966" y="3010"/>
                </a:lnTo>
                <a:lnTo>
                  <a:pt x="984" y="2996"/>
                </a:lnTo>
                <a:lnTo>
                  <a:pt x="1004" y="2982"/>
                </a:lnTo>
                <a:lnTo>
                  <a:pt x="1030" y="2968"/>
                </a:lnTo>
                <a:lnTo>
                  <a:pt x="1060" y="2952"/>
                </a:lnTo>
                <a:lnTo>
                  <a:pt x="1094" y="2938"/>
                </a:lnTo>
                <a:lnTo>
                  <a:pt x="1112" y="2932"/>
                </a:lnTo>
                <a:lnTo>
                  <a:pt x="1130" y="2928"/>
                </a:lnTo>
                <a:lnTo>
                  <a:pt x="1148" y="2924"/>
                </a:lnTo>
                <a:lnTo>
                  <a:pt x="1166" y="2922"/>
                </a:lnTo>
                <a:lnTo>
                  <a:pt x="1184" y="2918"/>
                </a:lnTo>
                <a:lnTo>
                  <a:pt x="1204" y="2910"/>
                </a:lnTo>
                <a:lnTo>
                  <a:pt x="1226" y="2900"/>
                </a:lnTo>
                <a:lnTo>
                  <a:pt x="1248" y="2888"/>
                </a:lnTo>
                <a:lnTo>
                  <a:pt x="1270" y="2874"/>
                </a:lnTo>
                <a:lnTo>
                  <a:pt x="1280" y="2868"/>
                </a:lnTo>
                <a:lnTo>
                  <a:pt x="1288" y="2860"/>
                </a:lnTo>
                <a:lnTo>
                  <a:pt x="1296" y="2850"/>
                </a:lnTo>
                <a:lnTo>
                  <a:pt x="1300" y="2842"/>
                </a:lnTo>
                <a:lnTo>
                  <a:pt x="1310" y="2898"/>
                </a:lnTo>
                <a:lnTo>
                  <a:pt x="1320" y="2958"/>
                </a:lnTo>
                <a:lnTo>
                  <a:pt x="1338" y="3030"/>
                </a:lnTo>
                <a:lnTo>
                  <a:pt x="1348" y="3066"/>
                </a:lnTo>
                <a:lnTo>
                  <a:pt x="1358" y="3104"/>
                </a:lnTo>
                <a:lnTo>
                  <a:pt x="1370" y="3138"/>
                </a:lnTo>
                <a:lnTo>
                  <a:pt x="1384" y="3172"/>
                </a:lnTo>
                <a:lnTo>
                  <a:pt x="1400" y="3202"/>
                </a:lnTo>
                <a:lnTo>
                  <a:pt x="1416" y="3228"/>
                </a:lnTo>
                <a:lnTo>
                  <a:pt x="1434" y="3250"/>
                </a:lnTo>
                <a:lnTo>
                  <a:pt x="1444" y="3258"/>
                </a:lnTo>
                <a:lnTo>
                  <a:pt x="1454" y="3264"/>
                </a:lnTo>
                <a:lnTo>
                  <a:pt x="1464" y="3270"/>
                </a:lnTo>
                <a:lnTo>
                  <a:pt x="1474" y="3276"/>
                </a:lnTo>
                <a:lnTo>
                  <a:pt x="1488" y="3282"/>
                </a:lnTo>
                <a:lnTo>
                  <a:pt x="1504" y="3284"/>
                </a:lnTo>
                <a:lnTo>
                  <a:pt x="1512" y="3284"/>
                </a:lnTo>
                <a:lnTo>
                  <a:pt x="1520" y="3284"/>
                </a:lnTo>
                <a:lnTo>
                  <a:pt x="1530" y="3282"/>
                </a:lnTo>
                <a:lnTo>
                  <a:pt x="1538" y="3278"/>
                </a:lnTo>
                <a:lnTo>
                  <a:pt x="1546" y="3272"/>
                </a:lnTo>
                <a:lnTo>
                  <a:pt x="1554" y="3264"/>
                </a:lnTo>
                <a:lnTo>
                  <a:pt x="1544" y="3252"/>
                </a:lnTo>
                <a:lnTo>
                  <a:pt x="1520" y="3218"/>
                </a:lnTo>
                <a:lnTo>
                  <a:pt x="1502" y="3194"/>
                </a:lnTo>
                <a:lnTo>
                  <a:pt x="1484" y="3164"/>
                </a:lnTo>
                <a:lnTo>
                  <a:pt x="1466" y="3132"/>
                </a:lnTo>
                <a:lnTo>
                  <a:pt x="1446" y="3092"/>
                </a:lnTo>
                <a:lnTo>
                  <a:pt x="1428" y="3050"/>
                </a:lnTo>
                <a:lnTo>
                  <a:pt x="1410" y="3004"/>
                </a:lnTo>
                <a:lnTo>
                  <a:pt x="1394" y="2956"/>
                </a:lnTo>
                <a:lnTo>
                  <a:pt x="1380" y="2904"/>
                </a:lnTo>
                <a:lnTo>
                  <a:pt x="1370" y="2848"/>
                </a:lnTo>
                <a:lnTo>
                  <a:pt x="1362" y="2790"/>
                </a:lnTo>
                <a:lnTo>
                  <a:pt x="1362" y="2760"/>
                </a:lnTo>
                <a:lnTo>
                  <a:pt x="1360" y="2728"/>
                </a:lnTo>
                <a:lnTo>
                  <a:pt x="1362" y="2698"/>
                </a:lnTo>
                <a:lnTo>
                  <a:pt x="1364" y="2666"/>
                </a:lnTo>
                <a:lnTo>
                  <a:pt x="1380" y="2354"/>
                </a:lnTo>
                <a:lnTo>
                  <a:pt x="1382" y="2256"/>
                </a:lnTo>
                <a:lnTo>
                  <a:pt x="1382" y="2152"/>
                </a:lnTo>
                <a:lnTo>
                  <a:pt x="1380" y="2030"/>
                </a:lnTo>
                <a:lnTo>
                  <a:pt x="1376" y="1902"/>
                </a:lnTo>
                <a:lnTo>
                  <a:pt x="1372" y="1842"/>
                </a:lnTo>
                <a:lnTo>
                  <a:pt x="1368" y="1784"/>
                </a:lnTo>
                <a:lnTo>
                  <a:pt x="1362" y="1730"/>
                </a:lnTo>
                <a:lnTo>
                  <a:pt x="1354" y="1686"/>
                </a:lnTo>
                <a:lnTo>
                  <a:pt x="1346" y="1648"/>
                </a:lnTo>
                <a:lnTo>
                  <a:pt x="1342" y="1634"/>
                </a:lnTo>
                <a:lnTo>
                  <a:pt x="1336" y="1622"/>
                </a:lnTo>
                <a:lnTo>
                  <a:pt x="1360" y="1632"/>
                </a:lnTo>
                <a:lnTo>
                  <a:pt x="1416" y="1656"/>
                </a:lnTo>
                <a:lnTo>
                  <a:pt x="1452" y="1670"/>
                </a:lnTo>
                <a:lnTo>
                  <a:pt x="1488" y="1682"/>
                </a:lnTo>
                <a:lnTo>
                  <a:pt x="1522" y="1694"/>
                </a:lnTo>
                <a:lnTo>
                  <a:pt x="1554" y="1700"/>
                </a:lnTo>
                <a:lnTo>
                  <a:pt x="1578" y="1728"/>
                </a:lnTo>
                <a:lnTo>
                  <a:pt x="1602" y="1758"/>
                </a:lnTo>
                <a:lnTo>
                  <a:pt x="1632" y="1796"/>
                </a:lnTo>
                <a:lnTo>
                  <a:pt x="1646" y="1818"/>
                </a:lnTo>
                <a:lnTo>
                  <a:pt x="1660" y="1842"/>
                </a:lnTo>
                <a:lnTo>
                  <a:pt x="1672" y="1866"/>
                </a:lnTo>
                <a:lnTo>
                  <a:pt x="1684" y="1892"/>
                </a:lnTo>
                <a:lnTo>
                  <a:pt x="1694" y="1918"/>
                </a:lnTo>
                <a:lnTo>
                  <a:pt x="1700" y="1944"/>
                </a:lnTo>
                <a:lnTo>
                  <a:pt x="1704" y="1972"/>
                </a:lnTo>
                <a:lnTo>
                  <a:pt x="1706" y="1998"/>
                </a:lnTo>
                <a:lnTo>
                  <a:pt x="1710" y="2020"/>
                </a:lnTo>
                <a:lnTo>
                  <a:pt x="1722" y="2070"/>
                </a:lnTo>
                <a:lnTo>
                  <a:pt x="1730" y="2100"/>
                </a:lnTo>
                <a:lnTo>
                  <a:pt x="1740" y="2130"/>
                </a:lnTo>
                <a:lnTo>
                  <a:pt x="1750" y="2154"/>
                </a:lnTo>
                <a:lnTo>
                  <a:pt x="1762" y="2174"/>
                </a:lnTo>
                <a:lnTo>
                  <a:pt x="1762" y="2208"/>
                </a:lnTo>
                <a:lnTo>
                  <a:pt x="1766" y="2244"/>
                </a:lnTo>
                <a:lnTo>
                  <a:pt x="1768" y="2286"/>
                </a:lnTo>
                <a:lnTo>
                  <a:pt x="1776" y="2334"/>
                </a:lnTo>
                <a:lnTo>
                  <a:pt x="1786" y="2380"/>
                </a:lnTo>
                <a:lnTo>
                  <a:pt x="1792" y="2402"/>
                </a:lnTo>
                <a:lnTo>
                  <a:pt x="1798" y="2422"/>
                </a:lnTo>
                <a:lnTo>
                  <a:pt x="1806" y="2440"/>
                </a:lnTo>
                <a:lnTo>
                  <a:pt x="1816" y="2456"/>
                </a:lnTo>
                <a:lnTo>
                  <a:pt x="1816" y="2494"/>
                </a:lnTo>
                <a:lnTo>
                  <a:pt x="1816" y="2536"/>
                </a:lnTo>
                <a:lnTo>
                  <a:pt x="1818" y="2586"/>
                </a:lnTo>
                <a:lnTo>
                  <a:pt x="1824" y="2642"/>
                </a:lnTo>
                <a:lnTo>
                  <a:pt x="1830" y="2670"/>
                </a:lnTo>
                <a:lnTo>
                  <a:pt x="1836" y="2700"/>
                </a:lnTo>
                <a:lnTo>
                  <a:pt x="1844" y="2726"/>
                </a:lnTo>
                <a:lnTo>
                  <a:pt x="1852" y="2754"/>
                </a:lnTo>
                <a:lnTo>
                  <a:pt x="1864" y="2778"/>
                </a:lnTo>
                <a:lnTo>
                  <a:pt x="1876" y="2800"/>
                </a:lnTo>
                <a:lnTo>
                  <a:pt x="1876" y="2748"/>
                </a:lnTo>
                <a:lnTo>
                  <a:pt x="1872" y="2626"/>
                </a:lnTo>
                <a:lnTo>
                  <a:pt x="1866" y="2488"/>
                </a:lnTo>
                <a:lnTo>
                  <a:pt x="1862" y="2430"/>
                </a:lnTo>
                <a:lnTo>
                  <a:pt x="1858" y="2390"/>
                </a:lnTo>
                <a:lnTo>
                  <a:pt x="1820" y="2194"/>
                </a:lnTo>
                <a:lnTo>
                  <a:pt x="1832" y="2210"/>
                </a:lnTo>
                <a:lnTo>
                  <a:pt x="1860" y="2250"/>
                </a:lnTo>
                <a:lnTo>
                  <a:pt x="1876" y="2278"/>
                </a:lnTo>
                <a:lnTo>
                  <a:pt x="1892" y="2308"/>
                </a:lnTo>
                <a:lnTo>
                  <a:pt x="1906" y="2338"/>
                </a:lnTo>
                <a:lnTo>
                  <a:pt x="1916" y="2370"/>
                </a:lnTo>
                <a:lnTo>
                  <a:pt x="1922" y="2386"/>
                </a:lnTo>
                <a:lnTo>
                  <a:pt x="1940" y="2424"/>
                </a:lnTo>
                <a:lnTo>
                  <a:pt x="1952" y="2448"/>
                </a:lnTo>
                <a:lnTo>
                  <a:pt x="1966" y="2470"/>
                </a:lnTo>
                <a:lnTo>
                  <a:pt x="1984" y="2492"/>
                </a:lnTo>
                <a:lnTo>
                  <a:pt x="2000" y="2510"/>
                </a:lnTo>
                <a:lnTo>
                  <a:pt x="2010" y="2516"/>
                </a:lnTo>
                <a:lnTo>
                  <a:pt x="2030" y="2532"/>
                </a:lnTo>
                <a:lnTo>
                  <a:pt x="2040" y="2542"/>
                </a:lnTo>
                <a:lnTo>
                  <a:pt x="2048" y="2552"/>
                </a:lnTo>
                <a:lnTo>
                  <a:pt x="2056" y="2564"/>
                </a:lnTo>
                <a:lnTo>
                  <a:pt x="2056" y="2570"/>
                </a:lnTo>
                <a:lnTo>
                  <a:pt x="2058" y="2576"/>
                </a:lnTo>
                <a:lnTo>
                  <a:pt x="2022" y="2506"/>
                </a:lnTo>
                <a:lnTo>
                  <a:pt x="1994" y="2444"/>
                </a:lnTo>
                <a:lnTo>
                  <a:pt x="1972" y="2392"/>
                </a:lnTo>
                <a:lnTo>
                  <a:pt x="1966" y="2370"/>
                </a:lnTo>
                <a:lnTo>
                  <a:pt x="1962" y="2352"/>
                </a:lnTo>
                <a:lnTo>
                  <a:pt x="1952" y="2324"/>
                </a:lnTo>
                <a:lnTo>
                  <a:pt x="1942" y="2290"/>
                </a:lnTo>
                <a:lnTo>
                  <a:pt x="1926" y="2254"/>
                </a:lnTo>
                <a:lnTo>
                  <a:pt x="1908" y="2218"/>
                </a:lnTo>
                <a:lnTo>
                  <a:pt x="1890" y="2184"/>
                </a:lnTo>
                <a:lnTo>
                  <a:pt x="1878" y="2170"/>
                </a:lnTo>
                <a:lnTo>
                  <a:pt x="1868" y="2158"/>
                </a:lnTo>
                <a:lnTo>
                  <a:pt x="1858" y="2148"/>
                </a:lnTo>
                <a:lnTo>
                  <a:pt x="1846" y="2140"/>
                </a:lnTo>
                <a:lnTo>
                  <a:pt x="1834" y="2126"/>
                </a:lnTo>
                <a:lnTo>
                  <a:pt x="1822" y="2108"/>
                </a:lnTo>
                <a:lnTo>
                  <a:pt x="1808" y="2084"/>
                </a:lnTo>
                <a:lnTo>
                  <a:pt x="1794" y="2056"/>
                </a:lnTo>
                <a:lnTo>
                  <a:pt x="1782" y="2020"/>
                </a:lnTo>
                <a:lnTo>
                  <a:pt x="1776" y="2002"/>
                </a:lnTo>
                <a:lnTo>
                  <a:pt x="1772" y="1982"/>
                </a:lnTo>
                <a:lnTo>
                  <a:pt x="1770" y="1960"/>
                </a:lnTo>
                <a:lnTo>
                  <a:pt x="1768" y="1936"/>
                </a:lnTo>
                <a:lnTo>
                  <a:pt x="1758" y="1904"/>
                </a:lnTo>
                <a:lnTo>
                  <a:pt x="1748" y="1872"/>
                </a:lnTo>
                <a:lnTo>
                  <a:pt x="1736" y="1832"/>
                </a:lnTo>
                <a:lnTo>
                  <a:pt x="1720" y="1792"/>
                </a:lnTo>
                <a:lnTo>
                  <a:pt x="1702" y="1754"/>
                </a:lnTo>
                <a:lnTo>
                  <a:pt x="1692" y="1738"/>
                </a:lnTo>
                <a:lnTo>
                  <a:pt x="1682" y="1722"/>
                </a:lnTo>
                <a:lnTo>
                  <a:pt x="1672" y="1712"/>
                </a:lnTo>
                <a:lnTo>
                  <a:pt x="1662" y="1704"/>
                </a:lnTo>
                <a:lnTo>
                  <a:pt x="1692" y="1704"/>
                </a:lnTo>
                <a:lnTo>
                  <a:pt x="1760" y="1700"/>
                </a:lnTo>
                <a:lnTo>
                  <a:pt x="1800" y="1698"/>
                </a:lnTo>
                <a:lnTo>
                  <a:pt x="1838" y="1692"/>
                </a:lnTo>
                <a:lnTo>
                  <a:pt x="1870" y="1684"/>
                </a:lnTo>
                <a:lnTo>
                  <a:pt x="1882" y="1680"/>
                </a:lnTo>
                <a:lnTo>
                  <a:pt x="1892" y="1674"/>
                </a:lnTo>
                <a:lnTo>
                  <a:pt x="1898" y="1668"/>
                </a:lnTo>
                <a:lnTo>
                  <a:pt x="1904" y="1662"/>
                </a:lnTo>
                <a:lnTo>
                  <a:pt x="1908" y="1652"/>
                </a:lnTo>
                <a:lnTo>
                  <a:pt x="1910" y="1642"/>
                </a:lnTo>
                <a:lnTo>
                  <a:pt x="1910" y="1630"/>
                </a:lnTo>
                <a:lnTo>
                  <a:pt x="1908" y="1622"/>
                </a:lnTo>
                <a:lnTo>
                  <a:pt x="1906" y="1616"/>
                </a:lnTo>
                <a:lnTo>
                  <a:pt x="1902" y="1608"/>
                </a:lnTo>
                <a:lnTo>
                  <a:pt x="1894" y="1600"/>
                </a:lnTo>
                <a:lnTo>
                  <a:pt x="1886" y="1606"/>
                </a:lnTo>
                <a:lnTo>
                  <a:pt x="1858" y="1618"/>
                </a:lnTo>
                <a:lnTo>
                  <a:pt x="1838" y="1626"/>
                </a:lnTo>
                <a:lnTo>
                  <a:pt x="1812" y="1632"/>
                </a:lnTo>
                <a:lnTo>
                  <a:pt x="1784" y="1638"/>
                </a:lnTo>
                <a:lnTo>
                  <a:pt x="1748" y="1642"/>
                </a:lnTo>
                <a:lnTo>
                  <a:pt x="1710" y="1642"/>
                </a:lnTo>
                <a:lnTo>
                  <a:pt x="1666" y="1640"/>
                </a:lnTo>
                <a:lnTo>
                  <a:pt x="1620" y="1632"/>
                </a:lnTo>
                <a:lnTo>
                  <a:pt x="1566" y="1622"/>
                </a:lnTo>
                <a:lnTo>
                  <a:pt x="1510" y="1604"/>
                </a:lnTo>
                <a:lnTo>
                  <a:pt x="1448" y="1580"/>
                </a:lnTo>
                <a:lnTo>
                  <a:pt x="1416" y="1566"/>
                </a:lnTo>
                <a:lnTo>
                  <a:pt x="1382" y="1550"/>
                </a:lnTo>
                <a:lnTo>
                  <a:pt x="1348" y="1532"/>
                </a:lnTo>
                <a:lnTo>
                  <a:pt x="1312" y="1512"/>
                </a:lnTo>
                <a:lnTo>
                  <a:pt x="1124" y="1424"/>
                </a:lnTo>
                <a:lnTo>
                  <a:pt x="992" y="1364"/>
                </a:lnTo>
                <a:lnTo>
                  <a:pt x="924" y="1332"/>
                </a:lnTo>
                <a:lnTo>
                  <a:pt x="922" y="1330"/>
                </a:lnTo>
                <a:lnTo>
                  <a:pt x="920" y="1324"/>
                </a:lnTo>
                <a:lnTo>
                  <a:pt x="916" y="1310"/>
                </a:lnTo>
                <a:lnTo>
                  <a:pt x="914" y="1288"/>
                </a:lnTo>
                <a:lnTo>
                  <a:pt x="912" y="1266"/>
                </a:lnTo>
                <a:lnTo>
                  <a:pt x="912" y="1242"/>
                </a:lnTo>
                <a:lnTo>
                  <a:pt x="914" y="1220"/>
                </a:lnTo>
                <a:lnTo>
                  <a:pt x="920" y="1204"/>
                </a:lnTo>
                <a:lnTo>
                  <a:pt x="924" y="1198"/>
                </a:lnTo>
                <a:lnTo>
                  <a:pt x="928" y="1194"/>
                </a:lnTo>
                <a:lnTo>
                  <a:pt x="958" y="1178"/>
                </a:lnTo>
                <a:lnTo>
                  <a:pt x="1008" y="1154"/>
                </a:lnTo>
                <a:lnTo>
                  <a:pt x="1036" y="1138"/>
                </a:lnTo>
                <a:lnTo>
                  <a:pt x="1062" y="1120"/>
                </a:lnTo>
                <a:lnTo>
                  <a:pt x="1088" y="1100"/>
                </a:lnTo>
                <a:lnTo>
                  <a:pt x="1110" y="1080"/>
                </a:lnTo>
                <a:lnTo>
                  <a:pt x="1114" y="1072"/>
                </a:lnTo>
                <a:lnTo>
                  <a:pt x="1122" y="1064"/>
                </a:lnTo>
                <a:lnTo>
                  <a:pt x="1132" y="1054"/>
                </a:lnTo>
                <a:lnTo>
                  <a:pt x="1144" y="1046"/>
                </a:lnTo>
                <a:lnTo>
                  <a:pt x="1160" y="1036"/>
                </a:lnTo>
                <a:lnTo>
                  <a:pt x="1180" y="1030"/>
                </a:lnTo>
                <a:lnTo>
                  <a:pt x="1204" y="1028"/>
                </a:lnTo>
                <a:lnTo>
                  <a:pt x="1222" y="1024"/>
                </a:lnTo>
                <a:lnTo>
                  <a:pt x="1262" y="1010"/>
                </a:lnTo>
                <a:lnTo>
                  <a:pt x="1284" y="1002"/>
                </a:lnTo>
                <a:lnTo>
                  <a:pt x="1306" y="992"/>
                </a:lnTo>
                <a:lnTo>
                  <a:pt x="1322" y="980"/>
                </a:lnTo>
                <a:lnTo>
                  <a:pt x="1330" y="972"/>
                </a:lnTo>
                <a:lnTo>
                  <a:pt x="1334" y="966"/>
                </a:lnTo>
                <a:lnTo>
                  <a:pt x="1272" y="978"/>
                </a:lnTo>
                <a:lnTo>
                  <a:pt x="1216" y="988"/>
                </a:lnTo>
                <a:lnTo>
                  <a:pt x="1160" y="996"/>
                </a:lnTo>
                <a:lnTo>
                  <a:pt x="1142" y="1006"/>
                </a:lnTo>
                <a:lnTo>
                  <a:pt x="1096" y="1030"/>
                </a:lnTo>
                <a:lnTo>
                  <a:pt x="1070" y="1046"/>
                </a:lnTo>
                <a:lnTo>
                  <a:pt x="1046" y="1062"/>
                </a:lnTo>
                <a:lnTo>
                  <a:pt x="1026" y="1078"/>
                </a:lnTo>
                <a:lnTo>
                  <a:pt x="1018" y="1086"/>
                </a:lnTo>
                <a:lnTo>
                  <a:pt x="1012" y="1094"/>
                </a:lnTo>
                <a:lnTo>
                  <a:pt x="1004" y="1100"/>
                </a:lnTo>
                <a:lnTo>
                  <a:pt x="982" y="1112"/>
                </a:lnTo>
                <a:lnTo>
                  <a:pt x="966" y="1120"/>
                </a:lnTo>
                <a:lnTo>
                  <a:pt x="946" y="1126"/>
                </a:lnTo>
                <a:lnTo>
                  <a:pt x="922" y="1132"/>
                </a:lnTo>
                <a:lnTo>
                  <a:pt x="896" y="1134"/>
                </a:lnTo>
                <a:lnTo>
                  <a:pt x="894" y="1122"/>
                </a:lnTo>
                <a:lnTo>
                  <a:pt x="892" y="1086"/>
                </a:lnTo>
                <a:lnTo>
                  <a:pt x="894" y="1034"/>
                </a:lnTo>
                <a:lnTo>
                  <a:pt x="896" y="1006"/>
                </a:lnTo>
                <a:lnTo>
                  <a:pt x="900" y="976"/>
                </a:lnTo>
                <a:lnTo>
                  <a:pt x="906" y="946"/>
                </a:lnTo>
                <a:lnTo>
                  <a:pt x="916" y="918"/>
                </a:lnTo>
                <a:lnTo>
                  <a:pt x="928" y="890"/>
                </a:lnTo>
                <a:lnTo>
                  <a:pt x="944" y="864"/>
                </a:lnTo>
                <a:lnTo>
                  <a:pt x="952" y="854"/>
                </a:lnTo>
                <a:lnTo>
                  <a:pt x="962" y="842"/>
                </a:lnTo>
                <a:lnTo>
                  <a:pt x="974" y="834"/>
                </a:lnTo>
                <a:lnTo>
                  <a:pt x="986" y="826"/>
                </a:lnTo>
                <a:lnTo>
                  <a:pt x="1000" y="818"/>
                </a:lnTo>
                <a:lnTo>
                  <a:pt x="1014" y="812"/>
                </a:lnTo>
                <a:lnTo>
                  <a:pt x="1030" y="808"/>
                </a:lnTo>
                <a:lnTo>
                  <a:pt x="1046" y="806"/>
                </a:lnTo>
                <a:lnTo>
                  <a:pt x="1100" y="802"/>
                </a:lnTo>
                <a:lnTo>
                  <a:pt x="1156" y="800"/>
                </a:lnTo>
                <a:lnTo>
                  <a:pt x="1226" y="800"/>
                </a:lnTo>
                <a:lnTo>
                  <a:pt x="1264" y="802"/>
                </a:lnTo>
                <a:lnTo>
                  <a:pt x="1302" y="804"/>
                </a:lnTo>
                <a:lnTo>
                  <a:pt x="1340" y="810"/>
                </a:lnTo>
                <a:lnTo>
                  <a:pt x="1378" y="816"/>
                </a:lnTo>
                <a:lnTo>
                  <a:pt x="1414" y="826"/>
                </a:lnTo>
                <a:lnTo>
                  <a:pt x="1446" y="838"/>
                </a:lnTo>
                <a:lnTo>
                  <a:pt x="1478" y="854"/>
                </a:lnTo>
                <a:lnTo>
                  <a:pt x="1492" y="862"/>
                </a:lnTo>
                <a:lnTo>
                  <a:pt x="1504" y="872"/>
                </a:lnTo>
                <a:lnTo>
                  <a:pt x="1506" y="864"/>
                </a:lnTo>
                <a:lnTo>
                  <a:pt x="1510" y="840"/>
                </a:lnTo>
                <a:lnTo>
                  <a:pt x="1512" y="804"/>
                </a:lnTo>
                <a:lnTo>
                  <a:pt x="1512" y="780"/>
                </a:lnTo>
                <a:lnTo>
                  <a:pt x="1508" y="756"/>
                </a:lnTo>
                <a:lnTo>
                  <a:pt x="1504" y="728"/>
                </a:lnTo>
                <a:lnTo>
                  <a:pt x="1496" y="698"/>
                </a:lnTo>
                <a:lnTo>
                  <a:pt x="1486" y="668"/>
                </a:lnTo>
                <a:lnTo>
                  <a:pt x="1472" y="634"/>
                </a:lnTo>
                <a:lnTo>
                  <a:pt x="1456" y="602"/>
                </a:lnTo>
                <a:lnTo>
                  <a:pt x="1434" y="566"/>
                </a:lnTo>
                <a:lnTo>
                  <a:pt x="1406" y="530"/>
                </a:lnTo>
                <a:lnTo>
                  <a:pt x="1374" y="494"/>
                </a:lnTo>
                <a:lnTo>
                  <a:pt x="1436" y="202"/>
                </a:lnTo>
                <a:lnTo>
                  <a:pt x="1434" y="198"/>
                </a:lnTo>
                <a:lnTo>
                  <a:pt x="1426" y="186"/>
                </a:lnTo>
                <a:lnTo>
                  <a:pt x="1412" y="168"/>
                </a:lnTo>
                <a:lnTo>
                  <a:pt x="1402" y="158"/>
                </a:lnTo>
                <a:lnTo>
                  <a:pt x="1390" y="148"/>
                </a:lnTo>
                <a:lnTo>
                  <a:pt x="1378" y="140"/>
                </a:lnTo>
                <a:lnTo>
                  <a:pt x="1362" y="132"/>
                </a:lnTo>
                <a:lnTo>
                  <a:pt x="1344" y="124"/>
                </a:lnTo>
                <a:lnTo>
                  <a:pt x="1324" y="118"/>
                </a:lnTo>
                <a:lnTo>
                  <a:pt x="1302" y="114"/>
                </a:lnTo>
                <a:lnTo>
                  <a:pt x="1276" y="114"/>
                </a:lnTo>
                <a:lnTo>
                  <a:pt x="1248" y="114"/>
                </a:lnTo>
                <a:lnTo>
                  <a:pt x="1218" y="118"/>
                </a:lnTo>
                <a:lnTo>
                  <a:pt x="1148" y="380"/>
                </a:lnTo>
                <a:lnTo>
                  <a:pt x="1146" y="348"/>
                </a:lnTo>
                <a:lnTo>
                  <a:pt x="1146" y="314"/>
                </a:lnTo>
                <a:lnTo>
                  <a:pt x="1146" y="274"/>
                </a:lnTo>
                <a:lnTo>
                  <a:pt x="1148" y="228"/>
                </a:lnTo>
                <a:lnTo>
                  <a:pt x="1152" y="184"/>
                </a:lnTo>
                <a:lnTo>
                  <a:pt x="1160" y="142"/>
                </a:lnTo>
                <a:lnTo>
                  <a:pt x="1164" y="124"/>
                </a:lnTo>
                <a:lnTo>
                  <a:pt x="1170" y="108"/>
                </a:lnTo>
                <a:lnTo>
                  <a:pt x="1168" y="104"/>
                </a:lnTo>
                <a:lnTo>
                  <a:pt x="1158" y="92"/>
                </a:lnTo>
                <a:lnTo>
                  <a:pt x="1140" y="78"/>
                </a:lnTo>
                <a:lnTo>
                  <a:pt x="1128" y="72"/>
                </a:lnTo>
                <a:lnTo>
                  <a:pt x="1114" y="66"/>
                </a:lnTo>
                <a:lnTo>
                  <a:pt x="1098" y="60"/>
                </a:lnTo>
                <a:lnTo>
                  <a:pt x="1080" y="56"/>
                </a:lnTo>
                <a:lnTo>
                  <a:pt x="1060" y="54"/>
                </a:lnTo>
                <a:lnTo>
                  <a:pt x="1038" y="54"/>
                </a:lnTo>
                <a:lnTo>
                  <a:pt x="1012" y="58"/>
                </a:lnTo>
                <a:lnTo>
                  <a:pt x="986" y="64"/>
                </a:lnTo>
                <a:lnTo>
                  <a:pt x="956" y="74"/>
                </a:lnTo>
                <a:lnTo>
                  <a:pt x="924" y="88"/>
                </a:lnTo>
                <a:lnTo>
                  <a:pt x="924" y="138"/>
                </a:lnTo>
                <a:lnTo>
                  <a:pt x="924" y="190"/>
                </a:lnTo>
                <a:lnTo>
                  <a:pt x="922" y="250"/>
                </a:lnTo>
                <a:lnTo>
                  <a:pt x="916" y="310"/>
                </a:lnTo>
                <a:lnTo>
                  <a:pt x="910" y="366"/>
                </a:lnTo>
                <a:lnTo>
                  <a:pt x="906" y="388"/>
                </a:lnTo>
                <a:lnTo>
                  <a:pt x="900" y="408"/>
                </a:lnTo>
                <a:lnTo>
                  <a:pt x="894" y="422"/>
                </a:lnTo>
                <a:lnTo>
                  <a:pt x="890" y="426"/>
                </a:lnTo>
                <a:lnTo>
                  <a:pt x="886" y="430"/>
                </a:lnTo>
                <a:lnTo>
                  <a:pt x="882" y="430"/>
                </a:lnTo>
                <a:lnTo>
                  <a:pt x="880" y="428"/>
                </a:lnTo>
                <a:lnTo>
                  <a:pt x="876" y="426"/>
                </a:lnTo>
                <a:lnTo>
                  <a:pt x="872" y="420"/>
                </a:lnTo>
                <a:lnTo>
                  <a:pt x="868" y="410"/>
                </a:lnTo>
                <a:lnTo>
                  <a:pt x="864" y="396"/>
                </a:lnTo>
                <a:lnTo>
                  <a:pt x="860" y="378"/>
                </a:lnTo>
                <a:lnTo>
                  <a:pt x="856" y="352"/>
                </a:lnTo>
                <a:lnTo>
                  <a:pt x="848" y="286"/>
                </a:lnTo>
                <a:lnTo>
                  <a:pt x="840" y="186"/>
                </a:lnTo>
                <a:lnTo>
                  <a:pt x="836" y="52"/>
                </a:lnTo>
                <a:lnTo>
                  <a:pt x="834" y="40"/>
                </a:lnTo>
                <a:lnTo>
                  <a:pt x="830" y="32"/>
                </a:lnTo>
                <a:lnTo>
                  <a:pt x="826" y="26"/>
                </a:lnTo>
                <a:lnTo>
                  <a:pt x="808" y="18"/>
                </a:lnTo>
                <a:lnTo>
                  <a:pt x="784" y="10"/>
                </a:lnTo>
                <a:lnTo>
                  <a:pt x="752" y="2"/>
                </a:lnTo>
                <a:lnTo>
                  <a:pt x="734" y="0"/>
                </a:lnTo>
                <a:lnTo>
                  <a:pt x="714" y="0"/>
                </a:lnTo>
                <a:lnTo>
                  <a:pt x="694" y="0"/>
                </a:lnTo>
                <a:lnTo>
                  <a:pt x="674" y="2"/>
                </a:lnTo>
                <a:lnTo>
                  <a:pt x="654" y="8"/>
                </a:lnTo>
                <a:lnTo>
                  <a:pt x="632" y="16"/>
                </a:lnTo>
                <a:lnTo>
                  <a:pt x="610" y="26"/>
                </a:lnTo>
                <a:lnTo>
                  <a:pt x="588" y="40"/>
                </a:lnTo>
                <a:lnTo>
                  <a:pt x="566" y="56"/>
                </a:lnTo>
                <a:lnTo>
                  <a:pt x="546" y="78"/>
                </a:lnTo>
                <a:lnTo>
                  <a:pt x="552" y="138"/>
                </a:lnTo>
                <a:lnTo>
                  <a:pt x="560" y="202"/>
                </a:lnTo>
                <a:lnTo>
                  <a:pt x="566" y="276"/>
                </a:lnTo>
                <a:lnTo>
                  <a:pt x="572" y="356"/>
                </a:lnTo>
                <a:lnTo>
                  <a:pt x="574" y="430"/>
                </a:lnTo>
                <a:lnTo>
                  <a:pt x="574" y="464"/>
                </a:lnTo>
                <a:lnTo>
                  <a:pt x="572" y="492"/>
                </a:lnTo>
                <a:lnTo>
                  <a:pt x="568" y="516"/>
                </a:lnTo>
                <a:lnTo>
                  <a:pt x="562" y="534"/>
                </a:lnTo>
                <a:close/>
              </a:path>
            </a:pathLst>
          </a:custGeom>
          <a:solidFill>
            <a:srgbClr val="8D12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3" name="Freeform 40"/>
          <p:cNvSpPr>
            <a:spLocks/>
          </p:cNvSpPr>
          <p:nvPr/>
        </p:nvSpPr>
        <p:spPr bwMode="auto">
          <a:xfrm>
            <a:off x="3956050" y="2428875"/>
            <a:ext cx="361950" cy="358775"/>
          </a:xfrm>
          <a:custGeom>
            <a:avLst/>
            <a:gdLst>
              <a:gd name="T0" fmla="*/ 302418750 w 228"/>
              <a:gd name="T1" fmla="*/ 0 h 226"/>
              <a:gd name="T2" fmla="*/ 302418750 w 228"/>
              <a:gd name="T3" fmla="*/ 0 h 226"/>
              <a:gd name="T4" fmla="*/ 342741250 w 228"/>
              <a:gd name="T5" fmla="*/ 0 h 226"/>
              <a:gd name="T6" fmla="*/ 383063750 w 228"/>
              <a:gd name="T7" fmla="*/ 0 h 226"/>
              <a:gd name="T8" fmla="*/ 428426563 w 228"/>
              <a:gd name="T9" fmla="*/ 0 h 226"/>
              <a:gd name="T10" fmla="*/ 478829688 w 228"/>
              <a:gd name="T11" fmla="*/ 10080625 h 226"/>
              <a:gd name="T12" fmla="*/ 519152188 w 228"/>
              <a:gd name="T13" fmla="*/ 25201563 h 226"/>
              <a:gd name="T14" fmla="*/ 539313438 w 228"/>
              <a:gd name="T15" fmla="*/ 35282188 h 226"/>
              <a:gd name="T16" fmla="*/ 554434375 w 228"/>
              <a:gd name="T17" fmla="*/ 50403125 h 226"/>
              <a:gd name="T18" fmla="*/ 564515000 w 228"/>
              <a:gd name="T19" fmla="*/ 65524063 h 226"/>
              <a:gd name="T20" fmla="*/ 574595625 w 228"/>
              <a:gd name="T21" fmla="*/ 85685313 h 226"/>
              <a:gd name="T22" fmla="*/ 574595625 w 228"/>
              <a:gd name="T23" fmla="*/ 85685313 h 226"/>
              <a:gd name="T24" fmla="*/ 569555313 w 228"/>
              <a:gd name="T25" fmla="*/ 151209375 h 226"/>
              <a:gd name="T26" fmla="*/ 559474688 w 228"/>
              <a:gd name="T27" fmla="*/ 302418750 h 226"/>
              <a:gd name="T28" fmla="*/ 544353750 w 228"/>
              <a:gd name="T29" fmla="*/ 383063750 h 226"/>
              <a:gd name="T30" fmla="*/ 529232813 w 228"/>
              <a:gd name="T31" fmla="*/ 463708750 h 226"/>
              <a:gd name="T32" fmla="*/ 519152188 w 228"/>
              <a:gd name="T33" fmla="*/ 498990938 h 226"/>
              <a:gd name="T34" fmla="*/ 504031250 w 228"/>
              <a:gd name="T35" fmla="*/ 529232813 h 226"/>
              <a:gd name="T36" fmla="*/ 488910313 w 228"/>
              <a:gd name="T37" fmla="*/ 554434375 h 226"/>
              <a:gd name="T38" fmla="*/ 473789375 w 228"/>
              <a:gd name="T39" fmla="*/ 569555313 h 226"/>
              <a:gd name="T40" fmla="*/ 146169063 w 228"/>
              <a:gd name="T41" fmla="*/ 554434375 h 226"/>
              <a:gd name="T42" fmla="*/ 146169063 w 228"/>
              <a:gd name="T43" fmla="*/ 554434375 h 226"/>
              <a:gd name="T44" fmla="*/ 146169063 w 228"/>
              <a:gd name="T45" fmla="*/ 504031250 h 226"/>
              <a:gd name="T46" fmla="*/ 141128750 w 228"/>
              <a:gd name="T47" fmla="*/ 448587813 h 226"/>
              <a:gd name="T48" fmla="*/ 131048125 w 228"/>
              <a:gd name="T49" fmla="*/ 388104063 h 226"/>
              <a:gd name="T50" fmla="*/ 110886875 w 228"/>
              <a:gd name="T51" fmla="*/ 322580000 h 226"/>
              <a:gd name="T52" fmla="*/ 100806250 w 228"/>
              <a:gd name="T53" fmla="*/ 287297813 h 226"/>
              <a:gd name="T54" fmla="*/ 85685313 w 228"/>
              <a:gd name="T55" fmla="*/ 262096250 h 226"/>
              <a:gd name="T56" fmla="*/ 70564375 w 228"/>
              <a:gd name="T57" fmla="*/ 231854375 h 226"/>
              <a:gd name="T58" fmla="*/ 50403125 w 228"/>
              <a:gd name="T59" fmla="*/ 206652813 h 226"/>
              <a:gd name="T60" fmla="*/ 25201563 w 228"/>
              <a:gd name="T61" fmla="*/ 191531875 h 226"/>
              <a:gd name="T62" fmla="*/ 0 w 228"/>
              <a:gd name="T63" fmla="*/ 176410938 h 226"/>
              <a:gd name="T64" fmla="*/ 302418750 w 228"/>
              <a:gd name="T65" fmla="*/ 0 h 22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28"/>
              <a:gd name="T100" fmla="*/ 0 h 226"/>
              <a:gd name="T101" fmla="*/ 228 w 228"/>
              <a:gd name="T102" fmla="*/ 226 h 22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28" h="226">
                <a:moveTo>
                  <a:pt x="120" y="0"/>
                </a:moveTo>
                <a:lnTo>
                  <a:pt x="120" y="0"/>
                </a:lnTo>
                <a:lnTo>
                  <a:pt x="136" y="0"/>
                </a:lnTo>
                <a:lnTo>
                  <a:pt x="152" y="0"/>
                </a:lnTo>
                <a:lnTo>
                  <a:pt x="170" y="0"/>
                </a:lnTo>
                <a:lnTo>
                  <a:pt x="190" y="4"/>
                </a:lnTo>
                <a:lnTo>
                  <a:pt x="206" y="10"/>
                </a:lnTo>
                <a:lnTo>
                  <a:pt x="214" y="14"/>
                </a:lnTo>
                <a:lnTo>
                  <a:pt x="220" y="20"/>
                </a:lnTo>
                <a:lnTo>
                  <a:pt x="224" y="26"/>
                </a:lnTo>
                <a:lnTo>
                  <a:pt x="228" y="34"/>
                </a:lnTo>
                <a:lnTo>
                  <a:pt x="226" y="60"/>
                </a:lnTo>
                <a:lnTo>
                  <a:pt x="222" y="120"/>
                </a:lnTo>
                <a:lnTo>
                  <a:pt x="216" y="152"/>
                </a:lnTo>
                <a:lnTo>
                  <a:pt x="210" y="184"/>
                </a:lnTo>
                <a:lnTo>
                  <a:pt x="206" y="198"/>
                </a:lnTo>
                <a:lnTo>
                  <a:pt x="200" y="210"/>
                </a:lnTo>
                <a:lnTo>
                  <a:pt x="194" y="220"/>
                </a:lnTo>
                <a:lnTo>
                  <a:pt x="188" y="226"/>
                </a:lnTo>
                <a:lnTo>
                  <a:pt x="58" y="220"/>
                </a:lnTo>
                <a:lnTo>
                  <a:pt x="58" y="200"/>
                </a:lnTo>
                <a:lnTo>
                  <a:pt x="56" y="178"/>
                </a:lnTo>
                <a:lnTo>
                  <a:pt x="52" y="154"/>
                </a:lnTo>
                <a:lnTo>
                  <a:pt x="44" y="128"/>
                </a:lnTo>
                <a:lnTo>
                  <a:pt x="40" y="114"/>
                </a:lnTo>
                <a:lnTo>
                  <a:pt x="34" y="104"/>
                </a:lnTo>
                <a:lnTo>
                  <a:pt x="28" y="92"/>
                </a:lnTo>
                <a:lnTo>
                  <a:pt x="20" y="82"/>
                </a:lnTo>
                <a:lnTo>
                  <a:pt x="10" y="76"/>
                </a:lnTo>
                <a:lnTo>
                  <a:pt x="0" y="70"/>
                </a:lnTo>
                <a:lnTo>
                  <a:pt x="120" y="0"/>
                </a:lnTo>
                <a:close/>
              </a:path>
            </a:pathLst>
          </a:custGeom>
          <a:solidFill>
            <a:srgbClr val="C05E6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Line 41"/>
          <p:cNvSpPr>
            <a:spLocks noChangeShapeType="1"/>
          </p:cNvSpPr>
          <p:nvPr/>
        </p:nvSpPr>
        <p:spPr bwMode="auto">
          <a:xfrm>
            <a:off x="1444625" y="4241800"/>
            <a:ext cx="4905375" cy="1588"/>
          </a:xfrm>
          <a:prstGeom prst="line">
            <a:avLst/>
          </a:prstGeom>
          <a:noFill/>
          <a:ln w="16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Line 42"/>
          <p:cNvSpPr>
            <a:spLocks noChangeShapeType="1"/>
          </p:cNvSpPr>
          <p:nvPr/>
        </p:nvSpPr>
        <p:spPr bwMode="auto">
          <a:xfrm>
            <a:off x="3965575" y="2209800"/>
            <a:ext cx="2384425" cy="1588"/>
          </a:xfrm>
          <a:prstGeom prst="line">
            <a:avLst/>
          </a:prstGeom>
          <a:noFill/>
          <a:ln w="16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6" name="Line 43"/>
          <p:cNvSpPr>
            <a:spLocks noChangeShapeType="1"/>
          </p:cNvSpPr>
          <p:nvPr/>
        </p:nvSpPr>
        <p:spPr bwMode="auto">
          <a:xfrm flipV="1">
            <a:off x="2506663" y="2871788"/>
            <a:ext cx="3843337" cy="15875"/>
          </a:xfrm>
          <a:prstGeom prst="line">
            <a:avLst/>
          </a:prstGeom>
          <a:noFill/>
          <a:ln w="16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7" name="Line 44"/>
          <p:cNvSpPr>
            <a:spLocks noChangeShapeType="1"/>
          </p:cNvSpPr>
          <p:nvPr/>
        </p:nvSpPr>
        <p:spPr bwMode="auto">
          <a:xfrm>
            <a:off x="4146550" y="5324475"/>
            <a:ext cx="2203450" cy="1588"/>
          </a:xfrm>
          <a:prstGeom prst="line">
            <a:avLst/>
          </a:prstGeom>
          <a:noFill/>
          <a:ln w="16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8" name="Line 45"/>
          <p:cNvSpPr>
            <a:spLocks noChangeShapeType="1"/>
          </p:cNvSpPr>
          <p:nvPr/>
        </p:nvSpPr>
        <p:spPr bwMode="auto">
          <a:xfrm>
            <a:off x="3162300" y="1597025"/>
            <a:ext cx="3187700" cy="1588"/>
          </a:xfrm>
          <a:prstGeom prst="line">
            <a:avLst/>
          </a:prstGeom>
          <a:noFill/>
          <a:ln w="16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9" name="Line 46"/>
          <p:cNvSpPr>
            <a:spLocks noChangeShapeType="1"/>
          </p:cNvSpPr>
          <p:nvPr/>
        </p:nvSpPr>
        <p:spPr bwMode="auto">
          <a:xfrm>
            <a:off x="4025900" y="3587750"/>
            <a:ext cx="2324100" cy="1588"/>
          </a:xfrm>
          <a:prstGeom prst="line">
            <a:avLst/>
          </a:prstGeom>
          <a:noFill/>
          <a:ln w="16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0" name="Line 47"/>
          <p:cNvSpPr>
            <a:spLocks noChangeShapeType="1"/>
          </p:cNvSpPr>
          <p:nvPr/>
        </p:nvSpPr>
        <p:spPr bwMode="auto">
          <a:xfrm>
            <a:off x="2546350" y="4803775"/>
            <a:ext cx="3803650" cy="1588"/>
          </a:xfrm>
          <a:prstGeom prst="line">
            <a:avLst/>
          </a:prstGeom>
          <a:noFill/>
          <a:ln w="16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1" name="TextBox 13"/>
          <p:cNvSpPr txBox="1">
            <a:spLocks noChangeArrowheads="1"/>
          </p:cNvSpPr>
          <p:nvPr/>
        </p:nvSpPr>
        <p:spPr bwMode="auto">
          <a:xfrm>
            <a:off x="6392863" y="1430338"/>
            <a:ext cx="21748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Aorta</a:t>
            </a:r>
          </a:p>
        </p:txBody>
      </p:sp>
      <p:sp>
        <p:nvSpPr>
          <p:cNvPr id="7182" name="TextBox 14"/>
          <p:cNvSpPr txBox="1">
            <a:spLocks noChangeArrowheads="1"/>
          </p:cNvSpPr>
          <p:nvPr/>
        </p:nvSpPr>
        <p:spPr bwMode="auto">
          <a:xfrm>
            <a:off x="6375400" y="2039938"/>
            <a:ext cx="21764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Pulmonary Vein</a:t>
            </a:r>
          </a:p>
        </p:txBody>
      </p:sp>
      <p:sp>
        <p:nvSpPr>
          <p:cNvPr id="7183" name="TextBox 15"/>
          <p:cNvSpPr txBox="1">
            <a:spLocks noChangeArrowheads="1"/>
          </p:cNvSpPr>
          <p:nvPr/>
        </p:nvSpPr>
        <p:spPr bwMode="auto">
          <a:xfrm>
            <a:off x="6350000" y="2700338"/>
            <a:ext cx="21764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Pulmonary Artery</a:t>
            </a:r>
          </a:p>
        </p:txBody>
      </p:sp>
      <p:sp>
        <p:nvSpPr>
          <p:cNvPr id="7184" name="TextBox 16"/>
          <p:cNvSpPr txBox="1">
            <a:spLocks noChangeArrowheads="1"/>
          </p:cNvSpPr>
          <p:nvPr/>
        </p:nvSpPr>
        <p:spPr bwMode="auto">
          <a:xfrm>
            <a:off x="6383338" y="3416300"/>
            <a:ext cx="21764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Left Atrium</a:t>
            </a:r>
          </a:p>
        </p:txBody>
      </p:sp>
      <p:sp>
        <p:nvSpPr>
          <p:cNvPr id="7185" name="TextBox 17"/>
          <p:cNvSpPr txBox="1">
            <a:spLocks noChangeArrowheads="1"/>
          </p:cNvSpPr>
          <p:nvPr/>
        </p:nvSpPr>
        <p:spPr bwMode="auto">
          <a:xfrm>
            <a:off x="6367463" y="4056063"/>
            <a:ext cx="21748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Right Atrium</a:t>
            </a:r>
          </a:p>
        </p:txBody>
      </p:sp>
      <p:sp>
        <p:nvSpPr>
          <p:cNvPr id="7186" name="TextBox 18"/>
          <p:cNvSpPr txBox="1">
            <a:spLocks noChangeArrowheads="1"/>
          </p:cNvSpPr>
          <p:nvPr/>
        </p:nvSpPr>
        <p:spPr bwMode="auto">
          <a:xfrm>
            <a:off x="6367463" y="4640263"/>
            <a:ext cx="21748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Right Ventricle</a:t>
            </a:r>
          </a:p>
        </p:txBody>
      </p:sp>
      <p:sp>
        <p:nvSpPr>
          <p:cNvPr id="7187" name="TextBox 19"/>
          <p:cNvSpPr txBox="1">
            <a:spLocks noChangeArrowheads="1"/>
          </p:cNvSpPr>
          <p:nvPr/>
        </p:nvSpPr>
        <p:spPr bwMode="auto">
          <a:xfrm>
            <a:off x="6350000" y="5156200"/>
            <a:ext cx="21764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Left Ventricle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7"/>
          <p:cNvSpPr>
            <a:spLocks noChangeArrowheads="1"/>
          </p:cNvSpPr>
          <p:nvPr/>
        </p:nvSpPr>
        <p:spPr bwMode="auto">
          <a:xfrm>
            <a:off x="0" y="0"/>
            <a:ext cx="9156700" cy="6870700"/>
          </a:xfrm>
          <a:prstGeom prst="rect">
            <a:avLst/>
          </a:prstGeom>
          <a:solidFill>
            <a:srgbClr val="58595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19" name="Freeform 18"/>
          <p:cNvSpPr>
            <a:spLocks noEditPoints="1"/>
          </p:cNvSpPr>
          <p:nvPr/>
        </p:nvSpPr>
        <p:spPr bwMode="auto">
          <a:xfrm>
            <a:off x="3209925" y="247650"/>
            <a:ext cx="2752725" cy="6292850"/>
          </a:xfrm>
          <a:custGeom>
            <a:avLst/>
            <a:gdLst>
              <a:gd name="T0" fmla="*/ 2147483646 w 1734"/>
              <a:gd name="T1" fmla="*/ 2147483646 h 3964"/>
              <a:gd name="T2" fmla="*/ 846772500 w 1734"/>
              <a:gd name="T3" fmla="*/ 2147483646 h 3964"/>
              <a:gd name="T4" fmla="*/ 705643750 w 1734"/>
              <a:gd name="T5" fmla="*/ 2147483646 h 3964"/>
              <a:gd name="T6" fmla="*/ 433466875 w 1734"/>
              <a:gd name="T7" fmla="*/ 2147483646 h 3964"/>
              <a:gd name="T8" fmla="*/ 262096250 w 1734"/>
              <a:gd name="T9" fmla="*/ 2147483646 h 3964"/>
              <a:gd name="T10" fmla="*/ 45362813 w 1734"/>
              <a:gd name="T11" fmla="*/ 2147483646 h 3964"/>
              <a:gd name="T12" fmla="*/ 115927188 w 1734"/>
              <a:gd name="T13" fmla="*/ 2147483646 h 3964"/>
              <a:gd name="T14" fmla="*/ 10080625 w 1734"/>
              <a:gd name="T15" fmla="*/ 2147483646 h 3964"/>
              <a:gd name="T16" fmla="*/ 55443438 w 1734"/>
              <a:gd name="T17" fmla="*/ 2147483646 h 3964"/>
              <a:gd name="T18" fmla="*/ 372983125 w 1734"/>
              <a:gd name="T19" fmla="*/ 2147483646 h 3964"/>
              <a:gd name="T20" fmla="*/ 544353750 w 1734"/>
              <a:gd name="T21" fmla="*/ 2147483646 h 3964"/>
              <a:gd name="T22" fmla="*/ 846772500 w 1734"/>
              <a:gd name="T23" fmla="*/ 2147483646 h 3964"/>
              <a:gd name="T24" fmla="*/ 1073586563 w 1734"/>
              <a:gd name="T25" fmla="*/ 2147483646 h 3964"/>
              <a:gd name="T26" fmla="*/ 1139110625 w 1734"/>
              <a:gd name="T27" fmla="*/ 1648182188 h 3964"/>
              <a:gd name="T28" fmla="*/ 1280239375 w 1734"/>
              <a:gd name="T29" fmla="*/ 972780313 h 3964"/>
              <a:gd name="T30" fmla="*/ 1562496875 w 1734"/>
              <a:gd name="T31" fmla="*/ 312499375 h 3964"/>
              <a:gd name="T32" fmla="*/ 1920359063 w 1734"/>
              <a:gd name="T33" fmla="*/ 60483750 h 3964"/>
              <a:gd name="T34" fmla="*/ 2147483646 w 1734"/>
              <a:gd name="T35" fmla="*/ 40322500 h 3964"/>
              <a:gd name="T36" fmla="*/ 2147483646 w 1734"/>
              <a:gd name="T37" fmla="*/ 126007813 h 3964"/>
              <a:gd name="T38" fmla="*/ 2147483646 w 1734"/>
              <a:gd name="T39" fmla="*/ 498990938 h 3964"/>
              <a:gd name="T40" fmla="*/ 2147483646 w 1734"/>
              <a:gd name="T41" fmla="*/ 1789310938 h 3964"/>
              <a:gd name="T42" fmla="*/ 2147483646 w 1734"/>
              <a:gd name="T43" fmla="*/ 2147483646 h 3964"/>
              <a:gd name="T44" fmla="*/ 2147483646 w 1734"/>
              <a:gd name="T45" fmla="*/ 2147483646 h 3964"/>
              <a:gd name="T46" fmla="*/ 2147483646 w 1734"/>
              <a:gd name="T47" fmla="*/ 2147483646 h 3964"/>
              <a:gd name="T48" fmla="*/ 2147483646 w 1734"/>
              <a:gd name="T49" fmla="*/ 2147483646 h 3964"/>
              <a:gd name="T50" fmla="*/ 2147483646 w 1734"/>
              <a:gd name="T51" fmla="*/ 2147483646 h 3964"/>
              <a:gd name="T52" fmla="*/ 2147483646 w 1734"/>
              <a:gd name="T53" fmla="*/ 2147483646 h 3964"/>
              <a:gd name="T54" fmla="*/ 2147483646 w 1734"/>
              <a:gd name="T55" fmla="*/ 2147483646 h 3964"/>
              <a:gd name="T56" fmla="*/ 2147483646 w 1734"/>
              <a:gd name="T57" fmla="*/ 2147483646 h 3964"/>
              <a:gd name="T58" fmla="*/ 2147483646 w 1734"/>
              <a:gd name="T59" fmla="*/ 2147483646 h 3964"/>
              <a:gd name="T60" fmla="*/ 2147483646 w 1734"/>
              <a:gd name="T61" fmla="*/ 2147483646 h 3964"/>
              <a:gd name="T62" fmla="*/ 2147483646 w 1734"/>
              <a:gd name="T63" fmla="*/ 2147483646 h 3964"/>
              <a:gd name="T64" fmla="*/ 2147483646 w 1734"/>
              <a:gd name="T65" fmla="*/ 2147483646 h 3964"/>
              <a:gd name="T66" fmla="*/ 2147483646 w 1734"/>
              <a:gd name="T67" fmla="*/ 2147483646 h 3964"/>
              <a:gd name="T68" fmla="*/ 2147483646 w 1734"/>
              <a:gd name="T69" fmla="*/ 2147483646 h 3964"/>
              <a:gd name="T70" fmla="*/ 2147483646 w 1734"/>
              <a:gd name="T71" fmla="*/ 2147483646 h 3964"/>
              <a:gd name="T72" fmla="*/ 2147483646 w 1734"/>
              <a:gd name="T73" fmla="*/ 2147483646 h 3964"/>
              <a:gd name="T74" fmla="*/ 2147483646 w 1734"/>
              <a:gd name="T75" fmla="*/ 2147483646 h 3964"/>
              <a:gd name="T76" fmla="*/ 2147483646 w 1734"/>
              <a:gd name="T77" fmla="*/ 2147483646 h 3964"/>
              <a:gd name="T78" fmla="*/ 2147483646 w 1734"/>
              <a:gd name="T79" fmla="*/ 2147483646 h 3964"/>
              <a:gd name="T80" fmla="*/ 488910313 w 1734"/>
              <a:gd name="T81" fmla="*/ 2147483646 h 3964"/>
              <a:gd name="T82" fmla="*/ 564515000 w 1734"/>
              <a:gd name="T83" fmla="*/ 2147483646 h 3964"/>
              <a:gd name="T84" fmla="*/ 624998750 w 1734"/>
              <a:gd name="T85" fmla="*/ 2147483646 h 3964"/>
              <a:gd name="T86" fmla="*/ 624998750 w 1734"/>
              <a:gd name="T87" fmla="*/ 2147483646 h 3964"/>
              <a:gd name="T88" fmla="*/ 483870000 w 1734"/>
              <a:gd name="T89" fmla="*/ 2147483646 h 3964"/>
              <a:gd name="T90" fmla="*/ 559474688 w 1734"/>
              <a:gd name="T91" fmla="*/ 2147483646 h 3964"/>
              <a:gd name="T92" fmla="*/ 675401875 w 1734"/>
              <a:gd name="T93" fmla="*/ 2147483646 h 3964"/>
              <a:gd name="T94" fmla="*/ 700603438 w 1734"/>
              <a:gd name="T95" fmla="*/ 2147483646 h 3964"/>
              <a:gd name="T96" fmla="*/ 2147483646 w 1734"/>
              <a:gd name="T97" fmla="*/ 2147483646 h 3964"/>
              <a:gd name="T98" fmla="*/ 2147483646 w 1734"/>
              <a:gd name="T99" fmla="*/ 2147483646 h 3964"/>
              <a:gd name="T100" fmla="*/ 2147483646 w 1734"/>
              <a:gd name="T101" fmla="*/ 2147483646 h 3964"/>
              <a:gd name="T102" fmla="*/ 2147483646 w 1734"/>
              <a:gd name="T103" fmla="*/ 2147483646 h 3964"/>
              <a:gd name="T104" fmla="*/ 2147483646 w 1734"/>
              <a:gd name="T105" fmla="*/ 2147483646 h 3964"/>
              <a:gd name="T106" fmla="*/ 2147483646 w 1734"/>
              <a:gd name="T107" fmla="*/ 2147483646 h 396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1734"/>
              <a:gd name="T163" fmla="*/ 0 h 3964"/>
              <a:gd name="T164" fmla="*/ 1734 w 1734"/>
              <a:gd name="T165" fmla="*/ 3964 h 3964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1734" h="3964">
                <a:moveTo>
                  <a:pt x="932" y="3962"/>
                </a:moveTo>
                <a:lnTo>
                  <a:pt x="922" y="3894"/>
                </a:lnTo>
                <a:lnTo>
                  <a:pt x="888" y="3664"/>
                </a:lnTo>
                <a:lnTo>
                  <a:pt x="868" y="3858"/>
                </a:lnTo>
                <a:lnTo>
                  <a:pt x="858" y="3964"/>
                </a:lnTo>
                <a:lnTo>
                  <a:pt x="356" y="3964"/>
                </a:lnTo>
                <a:lnTo>
                  <a:pt x="352" y="3918"/>
                </a:lnTo>
                <a:lnTo>
                  <a:pt x="344" y="3872"/>
                </a:lnTo>
                <a:lnTo>
                  <a:pt x="336" y="3836"/>
                </a:lnTo>
                <a:lnTo>
                  <a:pt x="304" y="3740"/>
                </a:lnTo>
                <a:lnTo>
                  <a:pt x="288" y="3688"/>
                </a:lnTo>
                <a:lnTo>
                  <a:pt x="280" y="3666"/>
                </a:lnTo>
                <a:lnTo>
                  <a:pt x="272" y="3644"/>
                </a:lnTo>
                <a:lnTo>
                  <a:pt x="250" y="3628"/>
                </a:lnTo>
                <a:lnTo>
                  <a:pt x="226" y="3622"/>
                </a:lnTo>
                <a:lnTo>
                  <a:pt x="172" y="3592"/>
                </a:lnTo>
                <a:lnTo>
                  <a:pt x="142" y="3592"/>
                </a:lnTo>
                <a:lnTo>
                  <a:pt x="134" y="3586"/>
                </a:lnTo>
                <a:lnTo>
                  <a:pt x="120" y="3578"/>
                </a:lnTo>
                <a:lnTo>
                  <a:pt x="104" y="3564"/>
                </a:lnTo>
                <a:lnTo>
                  <a:pt x="96" y="3556"/>
                </a:lnTo>
                <a:lnTo>
                  <a:pt x="80" y="3564"/>
                </a:lnTo>
                <a:lnTo>
                  <a:pt x="34" y="3438"/>
                </a:lnTo>
                <a:lnTo>
                  <a:pt x="18" y="3416"/>
                </a:lnTo>
                <a:lnTo>
                  <a:pt x="18" y="3394"/>
                </a:lnTo>
                <a:lnTo>
                  <a:pt x="24" y="3334"/>
                </a:lnTo>
                <a:lnTo>
                  <a:pt x="40" y="3282"/>
                </a:lnTo>
                <a:lnTo>
                  <a:pt x="46" y="3222"/>
                </a:lnTo>
                <a:lnTo>
                  <a:pt x="44" y="3162"/>
                </a:lnTo>
                <a:lnTo>
                  <a:pt x="36" y="3102"/>
                </a:lnTo>
                <a:lnTo>
                  <a:pt x="4" y="2418"/>
                </a:lnTo>
                <a:lnTo>
                  <a:pt x="4" y="2360"/>
                </a:lnTo>
                <a:lnTo>
                  <a:pt x="2" y="2188"/>
                </a:lnTo>
                <a:lnTo>
                  <a:pt x="0" y="2164"/>
                </a:lnTo>
                <a:lnTo>
                  <a:pt x="22" y="1860"/>
                </a:lnTo>
                <a:lnTo>
                  <a:pt x="12" y="1756"/>
                </a:lnTo>
                <a:lnTo>
                  <a:pt x="22" y="1580"/>
                </a:lnTo>
                <a:lnTo>
                  <a:pt x="58" y="1338"/>
                </a:lnTo>
                <a:lnTo>
                  <a:pt x="72" y="1292"/>
                </a:lnTo>
                <a:lnTo>
                  <a:pt x="102" y="1248"/>
                </a:lnTo>
                <a:lnTo>
                  <a:pt x="132" y="1218"/>
                </a:lnTo>
                <a:lnTo>
                  <a:pt x="148" y="1202"/>
                </a:lnTo>
                <a:lnTo>
                  <a:pt x="170" y="1194"/>
                </a:lnTo>
                <a:lnTo>
                  <a:pt x="186" y="1186"/>
                </a:lnTo>
                <a:lnTo>
                  <a:pt x="200" y="1164"/>
                </a:lnTo>
                <a:lnTo>
                  <a:pt x="216" y="1148"/>
                </a:lnTo>
                <a:lnTo>
                  <a:pt x="230" y="1134"/>
                </a:lnTo>
                <a:lnTo>
                  <a:pt x="268" y="1110"/>
                </a:lnTo>
                <a:lnTo>
                  <a:pt x="306" y="1102"/>
                </a:lnTo>
                <a:lnTo>
                  <a:pt x="336" y="1102"/>
                </a:lnTo>
                <a:lnTo>
                  <a:pt x="358" y="1102"/>
                </a:lnTo>
                <a:lnTo>
                  <a:pt x="388" y="1064"/>
                </a:lnTo>
                <a:lnTo>
                  <a:pt x="412" y="1028"/>
                </a:lnTo>
                <a:lnTo>
                  <a:pt x="426" y="982"/>
                </a:lnTo>
                <a:lnTo>
                  <a:pt x="424" y="930"/>
                </a:lnTo>
                <a:lnTo>
                  <a:pt x="424" y="840"/>
                </a:lnTo>
                <a:lnTo>
                  <a:pt x="438" y="744"/>
                </a:lnTo>
                <a:lnTo>
                  <a:pt x="452" y="654"/>
                </a:lnTo>
                <a:lnTo>
                  <a:pt x="480" y="564"/>
                </a:lnTo>
                <a:lnTo>
                  <a:pt x="488" y="520"/>
                </a:lnTo>
                <a:lnTo>
                  <a:pt x="494" y="482"/>
                </a:lnTo>
                <a:lnTo>
                  <a:pt x="508" y="386"/>
                </a:lnTo>
                <a:lnTo>
                  <a:pt x="524" y="340"/>
                </a:lnTo>
                <a:lnTo>
                  <a:pt x="530" y="288"/>
                </a:lnTo>
                <a:lnTo>
                  <a:pt x="566" y="198"/>
                </a:lnTo>
                <a:lnTo>
                  <a:pt x="590" y="160"/>
                </a:lnTo>
                <a:lnTo>
                  <a:pt x="620" y="124"/>
                </a:lnTo>
                <a:lnTo>
                  <a:pt x="650" y="92"/>
                </a:lnTo>
                <a:lnTo>
                  <a:pt x="680" y="78"/>
                </a:lnTo>
                <a:lnTo>
                  <a:pt x="762" y="24"/>
                </a:lnTo>
                <a:lnTo>
                  <a:pt x="800" y="8"/>
                </a:lnTo>
                <a:lnTo>
                  <a:pt x="846" y="0"/>
                </a:lnTo>
                <a:lnTo>
                  <a:pt x="868" y="8"/>
                </a:lnTo>
                <a:lnTo>
                  <a:pt x="884" y="16"/>
                </a:lnTo>
                <a:lnTo>
                  <a:pt x="906" y="14"/>
                </a:lnTo>
                <a:lnTo>
                  <a:pt x="930" y="8"/>
                </a:lnTo>
                <a:lnTo>
                  <a:pt x="976" y="14"/>
                </a:lnTo>
                <a:lnTo>
                  <a:pt x="1014" y="28"/>
                </a:lnTo>
                <a:lnTo>
                  <a:pt x="1052" y="50"/>
                </a:lnTo>
                <a:lnTo>
                  <a:pt x="1082" y="86"/>
                </a:lnTo>
                <a:lnTo>
                  <a:pt x="1106" y="116"/>
                </a:lnTo>
                <a:lnTo>
                  <a:pt x="1130" y="160"/>
                </a:lnTo>
                <a:lnTo>
                  <a:pt x="1152" y="198"/>
                </a:lnTo>
                <a:lnTo>
                  <a:pt x="1176" y="242"/>
                </a:lnTo>
                <a:lnTo>
                  <a:pt x="1200" y="302"/>
                </a:lnTo>
                <a:lnTo>
                  <a:pt x="1248" y="524"/>
                </a:lnTo>
                <a:lnTo>
                  <a:pt x="1272" y="614"/>
                </a:lnTo>
                <a:lnTo>
                  <a:pt x="1296" y="710"/>
                </a:lnTo>
                <a:lnTo>
                  <a:pt x="1312" y="798"/>
                </a:lnTo>
                <a:lnTo>
                  <a:pt x="1314" y="896"/>
                </a:lnTo>
                <a:lnTo>
                  <a:pt x="1314" y="918"/>
                </a:lnTo>
                <a:lnTo>
                  <a:pt x="1314" y="932"/>
                </a:lnTo>
                <a:lnTo>
                  <a:pt x="1330" y="978"/>
                </a:lnTo>
                <a:lnTo>
                  <a:pt x="1338" y="1014"/>
                </a:lnTo>
                <a:lnTo>
                  <a:pt x="1332" y="1036"/>
                </a:lnTo>
                <a:lnTo>
                  <a:pt x="1324" y="1052"/>
                </a:lnTo>
                <a:lnTo>
                  <a:pt x="1346" y="1066"/>
                </a:lnTo>
                <a:lnTo>
                  <a:pt x="1362" y="1082"/>
                </a:lnTo>
                <a:lnTo>
                  <a:pt x="1378" y="1104"/>
                </a:lnTo>
                <a:lnTo>
                  <a:pt x="1386" y="1126"/>
                </a:lnTo>
                <a:lnTo>
                  <a:pt x="1394" y="1148"/>
                </a:lnTo>
                <a:lnTo>
                  <a:pt x="1394" y="1178"/>
                </a:lnTo>
                <a:lnTo>
                  <a:pt x="1394" y="1184"/>
                </a:lnTo>
                <a:lnTo>
                  <a:pt x="1402" y="1200"/>
                </a:lnTo>
                <a:lnTo>
                  <a:pt x="1432" y="1206"/>
                </a:lnTo>
                <a:lnTo>
                  <a:pt x="1478" y="1244"/>
                </a:lnTo>
                <a:lnTo>
                  <a:pt x="1524" y="1280"/>
                </a:lnTo>
                <a:lnTo>
                  <a:pt x="1540" y="1294"/>
                </a:lnTo>
                <a:lnTo>
                  <a:pt x="1556" y="1316"/>
                </a:lnTo>
                <a:lnTo>
                  <a:pt x="1572" y="1346"/>
                </a:lnTo>
                <a:lnTo>
                  <a:pt x="1580" y="1368"/>
                </a:lnTo>
                <a:lnTo>
                  <a:pt x="1602" y="1428"/>
                </a:lnTo>
                <a:lnTo>
                  <a:pt x="1634" y="1510"/>
                </a:lnTo>
                <a:lnTo>
                  <a:pt x="1650" y="1590"/>
                </a:lnTo>
                <a:lnTo>
                  <a:pt x="1660" y="2238"/>
                </a:lnTo>
                <a:lnTo>
                  <a:pt x="1660" y="2268"/>
                </a:lnTo>
                <a:lnTo>
                  <a:pt x="1668" y="2320"/>
                </a:lnTo>
                <a:lnTo>
                  <a:pt x="1684" y="2418"/>
                </a:lnTo>
                <a:lnTo>
                  <a:pt x="1702" y="2618"/>
                </a:lnTo>
                <a:lnTo>
                  <a:pt x="1706" y="2812"/>
                </a:lnTo>
                <a:lnTo>
                  <a:pt x="1706" y="2908"/>
                </a:lnTo>
                <a:lnTo>
                  <a:pt x="1700" y="3006"/>
                </a:lnTo>
                <a:lnTo>
                  <a:pt x="1694" y="3102"/>
                </a:lnTo>
                <a:lnTo>
                  <a:pt x="1694" y="3162"/>
                </a:lnTo>
                <a:lnTo>
                  <a:pt x="1696" y="3170"/>
                </a:lnTo>
                <a:lnTo>
                  <a:pt x="1702" y="3176"/>
                </a:lnTo>
                <a:lnTo>
                  <a:pt x="1718" y="3184"/>
                </a:lnTo>
                <a:lnTo>
                  <a:pt x="1734" y="3198"/>
                </a:lnTo>
                <a:lnTo>
                  <a:pt x="1726" y="3220"/>
                </a:lnTo>
                <a:lnTo>
                  <a:pt x="1720" y="3266"/>
                </a:lnTo>
                <a:lnTo>
                  <a:pt x="1712" y="3274"/>
                </a:lnTo>
                <a:lnTo>
                  <a:pt x="1704" y="3274"/>
                </a:lnTo>
                <a:lnTo>
                  <a:pt x="1696" y="3280"/>
                </a:lnTo>
                <a:lnTo>
                  <a:pt x="1690" y="3288"/>
                </a:lnTo>
                <a:lnTo>
                  <a:pt x="1706" y="3348"/>
                </a:lnTo>
                <a:lnTo>
                  <a:pt x="1714" y="3408"/>
                </a:lnTo>
                <a:lnTo>
                  <a:pt x="1714" y="3444"/>
                </a:lnTo>
                <a:lnTo>
                  <a:pt x="1706" y="3474"/>
                </a:lnTo>
                <a:lnTo>
                  <a:pt x="1684" y="3534"/>
                </a:lnTo>
                <a:lnTo>
                  <a:pt x="1656" y="3594"/>
                </a:lnTo>
                <a:lnTo>
                  <a:pt x="1640" y="3616"/>
                </a:lnTo>
                <a:lnTo>
                  <a:pt x="1618" y="3632"/>
                </a:lnTo>
                <a:lnTo>
                  <a:pt x="1558" y="3670"/>
                </a:lnTo>
                <a:lnTo>
                  <a:pt x="1528" y="3686"/>
                </a:lnTo>
                <a:lnTo>
                  <a:pt x="1512" y="3694"/>
                </a:lnTo>
                <a:lnTo>
                  <a:pt x="1496" y="3694"/>
                </a:lnTo>
                <a:lnTo>
                  <a:pt x="1482" y="3686"/>
                </a:lnTo>
                <a:lnTo>
                  <a:pt x="1482" y="3678"/>
                </a:lnTo>
                <a:lnTo>
                  <a:pt x="1488" y="3656"/>
                </a:lnTo>
                <a:lnTo>
                  <a:pt x="1466" y="3664"/>
                </a:lnTo>
                <a:lnTo>
                  <a:pt x="1458" y="3686"/>
                </a:lnTo>
                <a:lnTo>
                  <a:pt x="1452" y="3732"/>
                </a:lnTo>
                <a:lnTo>
                  <a:pt x="1422" y="3828"/>
                </a:lnTo>
                <a:lnTo>
                  <a:pt x="1402" y="3962"/>
                </a:lnTo>
                <a:lnTo>
                  <a:pt x="932" y="3962"/>
                </a:lnTo>
                <a:close/>
                <a:moveTo>
                  <a:pt x="1554" y="3470"/>
                </a:moveTo>
                <a:lnTo>
                  <a:pt x="1554" y="3470"/>
                </a:lnTo>
                <a:lnTo>
                  <a:pt x="1534" y="3604"/>
                </a:lnTo>
                <a:lnTo>
                  <a:pt x="1564" y="3580"/>
                </a:lnTo>
                <a:lnTo>
                  <a:pt x="1578" y="3572"/>
                </a:lnTo>
                <a:lnTo>
                  <a:pt x="1594" y="3572"/>
                </a:lnTo>
                <a:lnTo>
                  <a:pt x="1586" y="3566"/>
                </a:lnTo>
                <a:lnTo>
                  <a:pt x="1594" y="3558"/>
                </a:lnTo>
                <a:lnTo>
                  <a:pt x="1602" y="3542"/>
                </a:lnTo>
                <a:lnTo>
                  <a:pt x="1594" y="3498"/>
                </a:lnTo>
                <a:lnTo>
                  <a:pt x="1586" y="3476"/>
                </a:lnTo>
                <a:lnTo>
                  <a:pt x="1578" y="3468"/>
                </a:lnTo>
                <a:lnTo>
                  <a:pt x="1554" y="3470"/>
                </a:lnTo>
                <a:close/>
                <a:moveTo>
                  <a:pt x="192" y="3420"/>
                </a:moveTo>
                <a:lnTo>
                  <a:pt x="192" y="3420"/>
                </a:lnTo>
                <a:lnTo>
                  <a:pt x="194" y="3444"/>
                </a:lnTo>
                <a:lnTo>
                  <a:pt x="194" y="3466"/>
                </a:lnTo>
                <a:lnTo>
                  <a:pt x="202" y="3496"/>
                </a:lnTo>
                <a:lnTo>
                  <a:pt x="210" y="3524"/>
                </a:lnTo>
                <a:lnTo>
                  <a:pt x="224" y="3532"/>
                </a:lnTo>
                <a:lnTo>
                  <a:pt x="232" y="3540"/>
                </a:lnTo>
                <a:lnTo>
                  <a:pt x="240" y="3554"/>
                </a:lnTo>
                <a:lnTo>
                  <a:pt x="248" y="3554"/>
                </a:lnTo>
                <a:lnTo>
                  <a:pt x="248" y="3546"/>
                </a:lnTo>
                <a:lnTo>
                  <a:pt x="248" y="3532"/>
                </a:lnTo>
                <a:lnTo>
                  <a:pt x="256" y="3538"/>
                </a:lnTo>
                <a:lnTo>
                  <a:pt x="248" y="3502"/>
                </a:lnTo>
                <a:lnTo>
                  <a:pt x="240" y="3494"/>
                </a:lnTo>
                <a:lnTo>
                  <a:pt x="232" y="3480"/>
                </a:lnTo>
                <a:lnTo>
                  <a:pt x="208" y="3450"/>
                </a:lnTo>
                <a:lnTo>
                  <a:pt x="192" y="3420"/>
                </a:lnTo>
                <a:close/>
                <a:moveTo>
                  <a:pt x="270" y="2370"/>
                </a:moveTo>
                <a:lnTo>
                  <a:pt x="270" y="2370"/>
                </a:lnTo>
                <a:lnTo>
                  <a:pt x="264" y="2482"/>
                </a:lnTo>
                <a:lnTo>
                  <a:pt x="250" y="2600"/>
                </a:lnTo>
                <a:lnTo>
                  <a:pt x="222" y="2728"/>
                </a:lnTo>
                <a:lnTo>
                  <a:pt x="222" y="2780"/>
                </a:lnTo>
                <a:lnTo>
                  <a:pt x="230" y="2832"/>
                </a:lnTo>
                <a:lnTo>
                  <a:pt x="238" y="2810"/>
                </a:lnTo>
                <a:lnTo>
                  <a:pt x="268" y="2728"/>
                </a:lnTo>
                <a:lnTo>
                  <a:pt x="274" y="2668"/>
                </a:lnTo>
                <a:lnTo>
                  <a:pt x="274" y="2616"/>
                </a:lnTo>
                <a:lnTo>
                  <a:pt x="280" y="2488"/>
                </a:lnTo>
                <a:lnTo>
                  <a:pt x="278" y="2428"/>
                </a:lnTo>
                <a:lnTo>
                  <a:pt x="270" y="2370"/>
                </a:lnTo>
                <a:close/>
                <a:moveTo>
                  <a:pt x="1470" y="2676"/>
                </a:moveTo>
                <a:lnTo>
                  <a:pt x="1470" y="2676"/>
                </a:lnTo>
                <a:lnTo>
                  <a:pt x="1482" y="2722"/>
                </a:lnTo>
                <a:lnTo>
                  <a:pt x="1492" y="2762"/>
                </a:lnTo>
                <a:lnTo>
                  <a:pt x="1508" y="2822"/>
                </a:lnTo>
                <a:lnTo>
                  <a:pt x="1522" y="2856"/>
                </a:lnTo>
                <a:lnTo>
                  <a:pt x="1526" y="2868"/>
                </a:lnTo>
                <a:lnTo>
                  <a:pt x="1524" y="2892"/>
                </a:lnTo>
                <a:lnTo>
                  <a:pt x="1526" y="2854"/>
                </a:lnTo>
                <a:lnTo>
                  <a:pt x="1526" y="2838"/>
                </a:lnTo>
                <a:lnTo>
                  <a:pt x="1524" y="2816"/>
                </a:lnTo>
                <a:lnTo>
                  <a:pt x="1516" y="2768"/>
                </a:lnTo>
                <a:lnTo>
                  <a:pt x="1506" y="2712"/>
                </a:lnTo>
                <a:lnTo>
                  <a:pt x="1496" y="2656"/>
                </a:lnTo>
                <a:lnTo>
                  <a:pt x="1474" y="2560"/>
                </a:lnTo>
                <a:lnTo>
                  <a:pt x="1464" y="2520"/>
                </a:lnTo>
                <a:lnTo>
                  <a:pt x="1458" y="2488"/>
                </a:lnTo>
                <a:lnTo>
                  <a:pt x="1454" y="2448"/>
                </a:lnTo>
                <a:lnTo>
                  <a:pt x="1446" y="2356"/>
                </a:lnTo>
                <a:lnTo>
                  <a:pt x="1442" y="2278"/>
                </a:lnTo>
                <a:lnTo>
                  <a:pt x="1440" y="2246"/>
                </a:lnTo>
                <a:lnTo>
                  <a:pt x="1438" y="2284"/>
                </a:lnTo>
                <a:lnTo>
                  <a:pt x="1436" y="2324"/>
                </a:lnTo>
                <a:lnTo>
                  <a:pt x="1438" y="2400"/>
                </a:lnTo>
                <a:lnTo>
                  <a:pt x="1442" y="2474"/>
                </a:lnTo>
                <a:lnTo>
                  <a:pt x="1450" y="2540"/>
                </a:lnTo>
                <a:lnTo>
                  <a:pt x="1456" y="2594"/>
                </a:lnTo>
                <a:lnTo>
                  <a:pt x="1464" y="2638"/>
                </a:lnTo>
                <a:lnTo>
                  <a:pt x="1470" y="2676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0" name="Freeform 19"/>
          <p:cNvSpPr>
            <a:spLocks/>
          </p:cNvSpPr>
          <p:nvPr/>
        </p:nvSpPr>
        <p:spPr bwMode="auto">
          <a:xfrm>
            <a:off x="4184650" y="3575050"/>
            <a:ext cx="1139825" cy="1050925"/>
          </a:xfrm>
          <a:custGeom>
            <a:avLst/>
            <a:gdLst>
              <a:gd name="T0" fmla="*/ 670361563 w 718"/>
              <a:gd name="T1" fmla="*/ 85685313 h 662"/>
              <a:gd name="T2" fmla="*/ 685482500 w 718"/>
              <a:gd name="T3" fmla="*/ 241935000 h 662"/>
              <a:gd name="T4" fmla="*/ 740925938 w 718"/>
              <a:gd name="T5" fmla="*/ 372983125 h 662"/>
              <a:gd name="T6" fmla="*/ 841732188 w 718"/>
              <a:gd name="T7" fmla="*/ 519152188 h 662"/>
              <a:gd name="T8" fmla="*/ 912296563 w 718"/>
              <a:gd name="T9" fmla="*/ 665321250 h 662"/>
              <a:gd name="T10" fmla="*/ 957659375 w 718"/>
              <a:gd name="T11" fmla="*/ 816530625 h 662"/>
              <a:gd name="T12" fmla="*/ 892135313 w 718"/>
              <a:gd name="T13" fmla="*/ 1048385000 h 662"/>
              <a:gd name="T14" fmla="*/ 866933750 w 718"/>
              <a:gd name="T15" fmla="*/ 1108868750 h 662"/>
              <a:gd name="T16" fmla="*/ 640119688 w 718"/>
              <a:gd name="T17" fmla="*/ 1255037813 h 662"/>
              <a:gd name="T18" fmla="*/ 624998750 w 718"/>
              <a:gd name="T19" fmla="*/ 1280239375 h 662"/>
              <a:gd name="T20" fmla="*/ 609877813 w 718"/>
              <a:gd name="T21" fmla="*/ 1285279688 h 662"/>
              <a:gd name="T22" fmla="*/ 539313438 w 718"/>
              <a:gd name="T23" fmla="*/ 1219755625 h 662"/>
              <a:gd name="T24" fmla="*/ 332660625 w 718"/>
              <a:gd name="T25" fmla="*/ 1093747813 h 662"/>
              <a:gd name="T26" fmla="*/ 307459063 w 718"/>
              <a:gd name="T27" fmla="*/ 1043344688 h 662"/>
              <a:gd name="T28" fmla="*/ 226814063 w 718"/>
              <a:gd name="T29" fmla="*/ 947578750 h 662"/>
              <a:gd name="T30" fmla="*/ 146169063 w 718"/>
              <a:gd name="T31" fmla="*/ 912296563 h 662"/>
              <a:gd name="T32" fmla="*/ 80645000 w 718"/>
              <a:gd name="T33" fmla="*/ 952619063 h 662"/>
              <a:gd name="T34" fmla="*/ 10080625 w 718"/>
              <a:gd name="T35" fmla="*/ 1028223750 h 662"/>
              <a:gd name="T36" fmla="*/ 65524063 w 718"/>
              <a:gd name="T37" fmla="*/ 1118949375 h 662"/>
              <a:gd name="T38" fmla="*/ 95765938 w 718"/>
              <a:gd name="T39" fmla="*/ 1260078125 h 662"/>
              <a:gd name="T40" fmla="*/ 126007813 w 718"/>
              <a:gd name="T41" fmla="*/ 1310481250 h 662"/>
              <a:gd name="T42" fmla="*/ 231854375 w 718"/>
              <a:gd name="T43" fmla="*/ 1401206875 h 662"/>
              <a:gd name="T44" fmla="*/ 292338125 w 718"/>
              <a:gd name="T45" fmla="*/ 1431448750 h 662"/>
              <a:gd name="T46" fmla="*/ 352821875 w 718"/>
              <a:gd name="T47" fmla="*/ 1527214688 h 662"/>
              <a:gd name="T48" fmla="*/ 448587813 w 718"/>
              <a:gd name="T49" fmla="*/ 1602819375 h 662"/>
              <a:gd name="T50" fmla="*/ 594756875 w 718"/>
              <a:gd name="T51" fmla="*/ 1658262813 h 662"/>
              <a:gd name="T52" fmla="*/ 811490313 w 718"/>
              <a:gd name="T53" fmla="*/ 1663303125 h 662"/>
              <a:gd name="T54" fmla="*/ 952619063 w 718"/>
              <a:gd name="T55" fmla="*/ 1628020938 h 662"/>
              <a:gd name="T56" fmla="*/ 1249997500 w 718"/>
              <a:gd name="T57" fmla="*/ 1502013125 h 662"/>
              <a:gd name="T58" fmla="*/ 1310481250 w 718"/>
              <a:gd name="T59" fmla="*/ 1461690625 h 662"/>
              <a:gd name="T60" fmla="*/ 1456650313 w 718"/>
              <a:gd name="T61" fmla="*/ 1376005313 h 662"/>
              <a:gd name="T62" fmla="*/ 1643141875 w 718"/>
              <a:gd name="T63" fmla="*/ 1199594375 h 662"/>
              <a:gd name="T64" fmla="*/ 1743948125 w 718"/>
              <a:gd name="T65" fmla="*/ 1033264063 h 662"/>
              <a:gd name="T66" fmla="*/ 1794351250 w 718"/>
              <a:gd name="T67" fmla="*/ 882054688 h 662"/>
              <a:gd name="T68" fmla="*/ 1809472188 w 718"/>
              <a:gd name="T69" fmla="*/ 705643750 h 662"/>
              <a:gd name="T70" fmla="*/ 1774190000 w 718"/>
              <a:gd name="T71" fmla="*/ 504031250 h 662"/>
              <a:gd name="T72" fmla="*/ 1688504688 w 718"/>
              <a:gd name="T73" fmla="*/ 272176875 h 662"/>
              <a:gd name="T74" fmla="*/ 1633061250 w 718"/>
              <a:gd name="T75" fmla="*/ 221773750 h 662"/>
              <a:gd name="T76" fmla="*/ 1532255000 w 718"/>
              <a:gd name="T77" fmla="*/ 146169063 h 662"/>
              <a:gd name="T78" fmla="*/ 1386085938 w 718"/>
              <a:gd name="T79" fmla="*/ 95765938 h 662"/>
              <a:gd name="T80" fmla="*/ 1199594375 w 718"/>
              <a:gd name="T81" fmla="*/ 110886875 h 662"/>
              <a:gd name="T82" fmla="*/ 982860938 w 718"/>
              <a:gd name="T83" fmla="*/ 226814063 h 662"/>
              <a:gd name="T84" fmla="*/ 942538438 w 718"/>
              <a:gd name="T85" fmla="*/ 221773750 h 662"/>
              <a:gd name="T86" fmla="*/ 892135313 w 718"/>
              <a:gd name="T87" fmla="*/ 151209375 h 662"/>
              <a:gd name="T88" fmla="*/ 892135313 w 718"/>
              <a:gd name="T89" fmla="*/ 35282188 h 662"/>
              <a:gd name="T90" fmla="*/ 831651563 w 718"/>
              <a:gd name="T91" fmla="*/ 5040313 h 662"/>
              <a:gd name="T92" fmla="*/ 720764688 w 718"/>
              <a:gd name="T93" fmla="*/ 10080625 h 66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718"/>
              <a:gd name="T142" fmla="*/ 0 h 662"/>
              <a:gd name="T143" fmla="*/ 718 w 718"/>
              <a:gd name="T144" fmla="*/ 662 h 662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718" h="662">
                <a:moveTo>
                  <a:pt x="268" y="14"/>
                </a:moveTo>
                <a:lnTo>
                  <a:pt x="268" y="14"/>
                </a:lnTo>
                <a:lnTo>
                  <a:pt x="266" y="34"/>
                </a:lnTo>
                <a:lnTo>
                  <a:pt x="266" y="54"/>
                </a:lnTo>
                <a:lnTo>
                  <a:pt x="270" y="82"/>
                </a:lnTo>
                <a:lnTo>
                  <a:pt x="272" y="96"/>
                </a:lnTo>
                <a:lnTo>
                  <a:pt x="278" y="114"/>
                </a:lnTo>
                <a:lnTo>
                  <a:pt x="284" y="130"/>
                </a:lnTo>
                <a:lnTo>
                  <a:pt x="294" y="148"/>
                </a:lnTo>
                <a:lnTo>
                  <a:pt x="304" y="168"/>
                </a:lnTo>
                <a:lnTo>
                  <a:pt x="318" y="186"/>
                </a:lnTo>
                <a:lnTo>
                  <a:pt x="334" y="206"/>
                </a:lnTo>
                <a:lnTo>
                  <a:pt x="354" y="224"/>
                </a:lnTo>
                <a:lnTo>
                  <a:pt x="362" y="264"/>
                </a:lnTo>
                <a:lnTo>
                  <a:pt x="370" y="298"/>
                </a:lnTo>
                <a:lnTo>
                  <a:pt x="376" y="312"/>
                </a:lnTo>
                <a:lnTo>
                  <a:pt x="380" y="324"/>
                </a:lnTo>
                <a:lnTo>
                  <a:pt x="366" y="378"/>
                </a:lnTo>
                <a:lnTo>
                  <a:pt x="354" y="416"/>
                </a:lnTo>
                <a:lnTo>
                  <a:pt x="348" y="432"/>
                </a:lnTo>
                <a:lnTo>
                  <a:pt x="344" y="440"/>
                </a:lnTo>
                <a:lnTo>
                  <a:pt x="300" y="466"/>
                </a:lnTo>
                <a:lnTo>
                  <a:pt x="266" y="488"/>
                </a:lnTo>
                <a:lnTo>
                  <a:pt x="254" y="498"/>
                </a:lnTo>
                <a:lnTo>
                  <a:pt x="248" y="506"/>
                </a:lnTo>
                <a:lnTo>
                  <a:pt x="248" y="508"/>
                </a:lnTo>
                <a:lnTo>
                  <a:pt x="248" y="510"/>
                </a:lnTo>
                <a:lnTo>
                  <a:pt x="246" y="510"/>
                </a:lnTo>
                <a:lnTo>
                  <a:pt x="242" y="510"/>
                </a:lnTo>
                <a:lnTo>
                  <a:pt x="236" y="506"/>
                </a:lnTo>
                <a:lnTo>
                  <a:pt x="214" y="484"/>
                </a:lnTo>
                <a:lnTo>
                  <a:pt x="188" y="468"/>
                </a:lnTo>
                <a:lnTo>
                  <a:pt x="162" y="452"/>
                </a:lnTo>
                <a:lnTo>
                  <a:pt x="132" y="434"/>
                </a:lnTo>
                <a:lnTo>
                  <a:pt x="128" y="424"/>
                </a:lnTo>
                <a:lnTo>
                  <a:pt x="122" y="414"/>
                </a:lnTo>
                <a:lnTo>
                  <a:pt x="114" y="400"/>
                </a:lnTo>
                <a:lnTo>
                  <a:pt x="102" y="388"/>
                </a:lnTo>
                <a:lnTo>
                  <a:pt x="90" y="376"/>
                </a:lnTo>
                <a:lnTo>
                  <a:pt x="74" y="366"/>
                </a:lnTo>
                <a:lnTo>
                  <a:pt x="66" y="364"/>
                </a:lnTo>
                <a:lnTo>
                  <a:pt x="58" y="362"/>
                </a:lnTo>
                <a:lnTo>
                  <a:pt x="50" y="366"/>
                </a:lnTo>
                <a:lnTo>
                  <a:pt x="32" y="378"/>
                </a:lnTo>
                <a:lnTo>
                  <a:pt x="22" y="386"/>
                </a:lnTo>
                <a:lnTo>
                  <a:pt x="12" y="396"/>
                </a:lnTo>
                <a:lnTo>
                  <a:pt x="4" y="408"/>
                </a:lnTo>
                <a:lnTo>
                  <a:pt x="0" y="422"/>
                </a:lnTo>
                <a:lnTo>
                  <a:pt x="26" y="444"/>
                </a:lnTo>
                <a:lnTo>
                  <a:pt x="28" y="454"/>
                </a:lnTo>
                <a:lnTo>
                  <a:pt x="32" y="474"/>
                </a:lnTo>
                <a:lnTo>
                  <a:pt x="38" y="500"/>
                </a:lnTo>
                <a:lnTo>
                  <a:pt x="44" y="512"/>
                </a:lnTo>
                <a:lnTo>
                  <a:pt x="50" y="520"/>
                </a:lnTo>
                <a:lnTo>
                  <a:pt x="56" y="526"/>
                </a:lnTo>
                <a:lnTo>
                  <a:pt x="72" y="540"/>
                </a:lnTo>
                <a:lnTo>
                  <a:pt x="92" y="556"/>
                </a:lnTo>
                <a:lnTo>
                  <a:pt x="104" y="564"/>
                </a:lnTo>
                <a:lnTo>
                  <a:pt x="116" y="568"/>
                </a:lnTo>
                <a:lnTo>
                  <a:pt x="118" y="574"/>
                </a:lnTo>
                <a:lnTo>
                  <a:pt x="126" y="588"/>
                </a:lnTo>
                <a:lnTo>
                  <a:pt x="140" y="606"/>
                </a:lnTo>
                <a:lnTo>
                  <a:pt x="150" y="618"/>
                </a:lnTo>
                <a:lnTo>
                  <a:pt x="162" y="628"/>
                </a:lnTo>
                <a:lnTo>
                  <a:pt x="178" y="636"/>
                </a:lnTo>
                <a:lnTo>
                  <a:pt x="194" y="646"/>
                </a:lnTo>
                <a:lnTo>
                  <a:pt x="214" y="652"/>
                </a:lnTo>
                <a:lnTo>
                  <a:pt x="236" y="658"/>
                </a:lnTo>
                <a:lnTo>
                  <a:pt x="262" y="662"/>
                </a:lnTo>
                <a:lnTo>
                  <a:pt x="290" y="662"/>
                </a:lnTo>
                <a:lnTo>
                  <a:pt x="322" y="660"/>
                </a:lnTo>
                <a:lnTo>
                  <a:pt x="358" y="654"/>
                </a:lnTo>
                <a:lnTo>
                  <a:pt x="378" y="646"/>
                </a:lnTo>
                <a:lnTo>
                  <a:pt x="426" y="628"/>
                </a:lnTo>
                <a:lnTo>
                  <a:pt x="478" y="606"/>
                </a:lnTo>
                <a:lnTo>
                  <a:pt x="496" y="596"/>
                </a:lnTo>
                <a:lnTo>
                  <a:pt x="506" y="588"/>
                </a:lnTo>
                <a:lnTo>
                  <a:pt x="520" y="580"/>
                </a:lnTo>
                <a:lnTo>
                  <a:pt x="536" y="572"/>
                </a:lnTo>
                <a:lnTo>
                  <a:pt x="556" y="560"/>
                </a:lnTo>
                <a:lnTo>
                  <a:pt x="578" y="546"/>
                </a:lnTo>
                <a:lnTo>
                  <a:pt x="602" y="526"/>
                </a:lnTo>
                <a:lnTo>
                  <a:pt x="628" y="504"/>
                </a:lnTo>
                <a:lnTo>
                  <a:pt x="652" y="476"/>
                </a:lnTo>
                <a:lnTo>
                  <a:pt x="674" y="446"/>
                </a:lnTo>
                <a:lnTo>
                  <a:pt x="684" y="428"/>
                </a:lnTo>
                <a:lnTo>
                  <a:pt x="692" y="410"/>
                </a:lnTo>
                <a:lnTo>
                  <a:pt x="700" y="392"/>
                </a:lnTo>
                <a:lnTo>
                  <a:pt x="706" y="372"/>
                </a:lnTo>
                <a:lnTo>
                  <a:pt x="712" y="350"/>
                </a:lnTo>
                <a:lnTo>
                  <a:pt x="716" y="328"/>
                </a:lnTo>
                <a:lnTo>
                  <a:pt x="718" y="304"/>
                </a:lnTo>
                <a:lnTo>
                  <a:pt x="718" y="280"/>
                </a:lnTo>
                <a:lnTo>
                  <a:pt x="716" y="254"/>
                </a:lnTo>
                <a:lnTo>
                  <a:pt x="710" y="228"/>
                </a:lnTo>
                <a:lnTo>
                  <a:pt x="704" y="200"/>
                </a:lnTo>
                <a:lnTo>
                  <a:pt x="696" y="170"/>
                </a:lnTo>
                <a:lnTo>
                  <a:pt x="684" y="140"/>
                </a:lnTo>
                <a:lnTo>
                  <a:pt x="670" y="108"/>
                </a:lnTo>
                <a:lnTo>
                  <a:pt x="664" y="102"/>
                </a:lnTo>
                <a:lnTo>
                  <a:pt x="648" y="88"/>
                </a:lnTo>
                <a:lnTo>
                  <a:pt x="638" y="78"/>
                </a:lnTo>
                <a:lnTo>
                  <a:pt x="624" y="68"/>
                </a:lnTo>
                <a:lnTo>
                  <a:pt x="608" y="58"/>
                </a:lnTo>
                <a:lnTo>
                  <a:pt x="590" y="50"/>
                </a:lnTo>
                <a:lnTo>
                  <a:pt x="570" y="44"/>
                </a:lnTo>
                <a:lnTo>
                  <a:pt x="550" y="38"/>
                </a:lnTo>
                <a:lnTo>
                  <a:pt x="526" y="36"/>
                </a:lnTo>
                <a:lnTo>
                  <a:pt x="502" y="38"/>
                </a:lnTo>
                <a:lnTo>
                  <a:pt x="476" y="44"/>
                </a:lnTo>
                <a:lnTo>
                  <a:pt x="448" y="52"/>
                </a:lnTo>
                <a:lnTo>
                  <a:pt x="420" y="68"/>
                </a:lnTo>
                <a:lnTo>
                  <a:pt x="390" y="90"/>
                </a:lnTo>
                <a:lnTo>
                  <a:pt x="382" y="90"/>
                </a:lnTo>
                <a:lnTo>
                  <a:pt x="374" y="88"/>
                </a:lnTo>
                <a:lnTo>
                  <a:pt x="366" y="82"/>
                </a:lnTo>
                <a:lnTo>
                  <a:pt x="360" y="74"/>
                </a:lnTo>
                <a:lnTo>
                  <a:pt x="354" y="60"/>
                </a:lnTo>
                <a:lnTo>
                  <a:pt x="352" y="40"/>
                </a:lnTo>
                <a:lnTo>
                  <a:pt x="354" y="14"/>
                </a:lnTo>
                <a:lnTo>
                  <a:pt x="348" y="8"/>
                </a:lnTo>
                <a:lnTo>
                  <a:pt x="340" y="4"/>
                </a:lnTo>
                <a:lnTo>
                  <a:pt x="330" y="2"/>
                </a:lnTo>
                <a:lnTo>
                  <a:pt x="316" y="0"/>
                </a:lnTo>
                <a:lnTo>
                  <a:pt x="302" y="0"/>
                </a:lnTo>
                <a:lnTo>
                  <a:pt x="286" y="4"/>
                </a:lnTo>
                <a:lnTo>
                  <a:pt x="268" y="14"/>
                </a:lnTo>
                <a:close/>
              </a:path>
            </a:pathLst>
          </a:custGeom>
          <a:solidFill>
            <a:srgbClr val="E8BEB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1" name="Freeform 20"/>
          <p:cNvSpPr>
            <a:spLocks/>
          </p:cNvSpPr>
          <p:nvPr/>
        </p:nvSpPr>
        <p:spPr bwMode="auto">
          <a:xfrm>
            <a:off x="3740150" y="3536950"/>
            <a:ext cx="1400175" cy="920750"/>
          </a:xfrm>
          <a:custGeom>
            <a:avLst/>
            <a:gdLst>
              <a:gd name="T0" fmla="*/ 1048385000 w 882"/>
              <a:gd name="T1" fmla="*/ 75604688 h 580"/>
              <a:gd name="T2" fmla="*/ 756046875 w 882"/>
              <a:gd name="T3" fmla="*/ 10080625 h 580"/>
              <a:gd name="T4" fmla="*/ 539313438 w 882"/>
              <a:gd name="T5" fmla="*/ 0 h 580"/>
              <a:gd name="T6" fmla="*/ 322580000 w 882"/>
              <a:gd name="T7" fmla="*/ 40322500 h 580"/>
              <a:gd name="T8" fmla="*/ 241935000 w 882"/>
              <a:gd name="T9" fmla="*/ 75604688 h 580"/>
              <a:gd name="T10" fmla="*/ 146169063 w 882"/>
              <a:gd name="T11" fmla="*/ 151209375 h 580"/>
              <a:gd name="T12" fmla="*/ 65524063 w 882"/>
              <a:gd name="T13" fmla="*/ 277217188 h 580"/>
              <a:gd name="T14" fmla="*/ 10080625 w 882"/>
              <a:gd name="T15" fmla="*/ 478829688 h 580"/>
              <a:gd name="T16" fmla="*/ 15120938 w 882"/>
              <a:gd name="T17" fmla="*/ 781248438 h 580"/>
              <a:gd name="T18" fmla="*/ 40322500 w 882"/>
              <a:gd name="T19" fmla="*/ 967740000 h 580"/>
              <a:gd name="T20" fmla="*/ 65524063 w 882"/>
              <a:gd name="T21" fmla="*/ 1280239375 h 580"/>
              <a:gd name="T22" fmla="*/ 100806250 w 882"/>
              <a:gd name="T23" fmla="*/ 1386085938 h 580"/>
              <a:gd name="T24" fmla="*/ 156249688 w 882"/>
              <a:gd name="T25" fmla="*/ 1431448750 h 580"/>
              <a:gd name="T26" fmla="*/ 241935000 w 882"/>
              <a:gd name="T27" fmla="*/ 1461690625 h 580"/>
              <a:gd name="T28" fmla="*/ 342741250 w 882"/>
              <a:gd name="T29" fmla="*/ 1441529375 h 580"/>
              <a:gd name="T30" fmla="*/ 433466875 w 882"/>
              <a:gd name="T31" fmla="*/ 1421368125 h 580"/>
              <a:gd name="T32" fmla="*/ 539313438 w 882"/>
              <a:gd name="T33" fmla="*/ 1360884375 h 580"/>
              <a:gd name="T34" fmla="*/ 619958438 w 882"/>
              <a:gd name="T35" fmla="*/ 1325602188 h 580"/>
              <a:gd name="T36" fmla="*/ 720764688 w 882"/>
              <a:gd name="T37" fmla="*/ 1255037813 h 580"/>
              <a:gd name="T38" fmla="*/ 796369375 w 882"/>
              <a:gd name="T39" fmla="*/ 1204634688 h 580"/>
              <a:gd name="T40" fmla="*/ 877014375 w 882"/>
              <a:gd name="T41" fmla="*/ 1144150938 h 580"/>
              <a:gd name="T42" fmla="*/ 972780313 w 882"/>
              <a:gd name="T43" fmla="*/ 1048385000 h 580"/>
              <a:gd name="T44" fmla="*/ 1123989688 w 882"/>
              <a:gd name="T45" fmla="*/ 957659375 h 580"/>
              <a:gd name="T46" fmla="*/ 1174392813 w 882"/>
              <a:gd name="T47" fmla="*/ 942538438 h 580"/>
              <a:gd name="T48" fmla="*/ 1265118438 w 882"/>
              <a:gd name="T49" fmla="*/ 902215938 h 580"/>
              <a:gd name="T50" fmla="*/ 1360884375 w 882"/>
              <a:gd name="T51" fmla="*/ 806450000 h 580"/>
              <a:gd name="T52" fmla="*/ 1451610000 w 882"/>
              <a:gd name="T53" fmla="*/ 786288750 h 580"/>
              <a:gd name="T54" fmla="*/ 1592738750 w 882"/>
              <a:gd name="T55" fmla="*/ 720764688 h 580"/>
              <a:gd name="T56" fmla="*/ 1663303125 w 882"/>
              <a:gd name="T57" fmla="*/ 645160000 h 580"/>
              <a:gd name="T58" fmla="*/ 1688504688 w 882"/>
              <a:gd name="T59" fmla="*/ 579635938 h 580"/>
              <a:gd name="T60" fmla="*/ 1698585313 w 882"/>
              <a:gd name="T61" fmla="*/ 519152188 h 580"/>
              <a:gd name="T62" fmla="*/ 1784270625 w 882"/>
              <a:gd name="T63" fmla="*/ 458668438 h 580"/>
              <a:gd name="T64" fmla="*/ 1885076875 w 882"/>
              <a:gd name="T65" fmla="*/ 438507188 h 580"/>
              <a:gd name="T66" fmla="*/ 2081649063 w 882"/>
              <a:gd name="T67" fmla="*/ 418345938 h 580"/>
              <a:gd name="T68" fmla="*/ 2147483646 w 882"/>
              <a:gd name="T69" fmla="*/ 428426563 h 580"/>
              <a:gd name="T70" fmla="*/ 2147483646 w 882"/>
              <a:gd name="T71" fmla="*/ 393144375 h 580"/>
              <a:gd name="T72" fmla="*/ 2147483646 w 882"/>
              <a:gd name="T73" fmla="*/ 357862188 h 580"/>
              <a:gd name="T74" fmla="*/ 2147483646 w 882"/>
              <a:gd name="T75" fmla="*/ 302418750 h 580"/>
              <a:gd name="T76" fmla="*/ 2116931250 w 882"/>
              <a:gd name="T77" fmla="*/ 252015625 h 580"/>
              <a:gd name="T78" fmla="*/ 1930439688 w 882"/>
              <a:gd name="T79" fmla="*/ 176410938 h 580"/>
              <a:gd name="T80" fmla="*/ 1718746563 w 882"/>
              <a:gd name="T81" fmla="*/ 136088438 h 580"/>
              <a:gd name="T82" fmla="*/ 1522174375 w 882"/>
              <a:gd name="T83" fmla="*/ 136088438 h 580"/>
              <a:gd name="T84" fmla="*/ 1320561875 w 882"/>
              <a:gd name="T85" fmla="*/ 120967500 h 580"/>
              <a:gd name="T86" fmla="*/ 1134070313 w 882"/>
              <a:gd name="T87" fmla="*/ 105846563 h 58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882"/>
              <a:gd name="T133" fmla="*/ 0 h 580"/>
              <a:gd name="T134" fmla="*/ 882 w 882"/>
              <a:gd name="T135" fmla="*/ 580 h 580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882" h="580">
                <a:moveTo>
                  <a:pt x="450" y="42"/>
                </a:moveTo>
                <a:lnTo>
                  <a:pt x="450" y="42"/>
                </a:lnTo>
                <a:lnTo>
                  <a:pt x="416" y="30"/>
                </a:lnTo>
                <a:lnTo>
                  <a:pt x="376" y="20"/>
                </a:lnTo>
                <a:lnTo>
                  <a:pt x="328" y="8"/>
                </a:lnTo>
                <a:lnTo>
                  <a:pt x="300" y="4"/>
                </a:lnTo>
                <a:lnTo>
                  <a:pt x="272" y="2"/>
                </a:lnTo>
                <a:lnTo>
                  <a:pt x="242" y="0"/>
                </a:lnTo>
                <a:lnTo>
                  <a:pt x="214" y="0"/>
                </a:lnTo>
                <a:lnTo>
                  <a:pt x="184" y="2"/>
                </a:lnTo>
                <a:lnTo>
                  <a:pt x="156" y="8"/>
                </a:lnTo>
                <a:lnTo>
                  <a:pt x="128" y="16"/>
                </a:lnTo>
                <a:lnTo>
                  <a:pt x="102" y="28"/>
                </a:lnTo>
                <a:lnTo>
                  <a:pt x="96" y="30"/>
                </a:lnTo>
                <a:lnTo>
                  <a:pt x="80" y="40"/>
                </a:lnTo>
                <a:lnTo>
                  <a:pt x="70" y="48"/>
                </a:lnTo>
                <a:lnTo>
                  <a:pt x="58" y="60"/>
                </a:lnTo>
                <a:lnTo>
                  <a:pt x="48" y="72"/>
                </a:lnTo>
                <a:lnTo>
                  <a:pt x="36" y="90"/>
                </a:lnTo>
                <a:lnTo>
                  <a:pt x="26" y="110"/>
                </a:lnTo>
                <a:lnTo>
                  <a:pt x="16" y="132"/>
                </a:lnTo>
                <a:lnTo>
                  <a:pt x="8" y="160"/>
                </a:lnTo>
                <a:lnTo>
                  <a:pt x="4" y="190"/>
                </a:lnTo>
                <a:lnTo>
                  <a:pt x="0" y="226"/>
                </a:lnTo>
                <a:lnTo>
                  <a:pt x="2" y="266"/>
                </a:lnTo>
                <a:lnTo>
                  <a:pt x="6" y="310"/>
                </a:lnTo>
                <a:lnTo>
                  <a:pt x="16" y="358"/>
                </a:lnTo>
                <a:lnTo>
                  <a:pt x="16" y="384"/>
                </a:lnTo>
                <a:lnTo>
                  <a:pt x="18" y="444"/>
                </a:lnTo>
                <a:lnTo>
                  <a:pt x="20" y="478"/>
                </a:lnTo>
                <a:lnTo>
                  <a:pt x="26" y="508"/>
                </a:lnTo>
                <a:lnTo>
                  <a:pt x="32" y="534"/>
                </a:lnTo>
                <a:lnTo>
                  <a:pt x="36" y="544"/>
                </a:lnTo>
                <a:lnTo>
                  <a:pt x="40" y="550"/>
                </a:lnTo>
                <a:lnTo>
                  <a:pt x="46" y="556"/>
                </a:lnTo>
                <a:lnTo>
                  <a:pt x="62" y="568"/>
                </a:lnTo>
                <a:lnTo>
                  <a:pt x="72" y="574"/>
                </a:lnTo>
                <a:lnTo>
                  <a:pt x="84" y="578"/>
                </a:lnTo>
                <a:lnTo>
                  <a:pt x="96" y="580"/>
                </a:lnTo>
                <a:lnTo>
                  <a:pt x="110" y="578"/>
                </a:lnTo>
                <a:lnTo>
                  <a:pt x="136" y="572"/>
                </a:lnTo>
                <a:lnTo>
                  <a:pt x="156" y="566"/>
                </a:lnTo>
                <a:lnTo>
                  <a:pt x="172" y="564"/>
                </a:lnTo>
                <a:lnTo>
                  <a:pt x="188" y="558"/>
                </a:lnTo>
                <a:lnTo>
                  <a:pt x="202" y="550"/>
                </a:lnTo>
                <a:lnTo>
                  <a:pt x="214" y="540"/>
                </a:lnTo>
                <a:lnTo>
                  <a:pt x="224" y="536"/>
                </a:lnTo>
                <a:lnTo>
                  <a:pt x="246" y="526"/>
                </a:lnTo>
                <a:lnTo>
                  <a:pt x="270" y="512"/>
                </a:lnTo>
                <a:lnTo>
                  <a:pt x="280" y="504"/>
                </a:lnTo>
                <a:lnTo>
                  <a:pt x="286" y="498"/>
                </a:lnTo>
                <a:lnTo>
                  <a:pt x="302" y="486"/>
                </a:lnTo>
                <a:lnTo>
                  <a:pt x="316" y="478"/>
                </a:lnTo>
                <a:lnTo>
                  <a:pt x="326" y="472"/>
                </a:lnTo>
                <a:lnTo>
                  <a:pt x="348" y="454"/>
                </a:lnTo>
                <a:lnTo>
                  <a:pt x="368" y="436"/>
                </a:lnTo>
                <a:lnTo>
                  <a:pt x="386" y="416"/>
                </a:lnTo>
                <a:lnTo>
                  <a:pt x="414" y="398"/>
                </a:lnTo>
                <a:lnTo>
                  <a:pt x="436" y="384"/>
                </a:lnTo>
                <a:lnTo>
                  <a:pt x="446" y="380"/>
                </a:lnTo>
                <a:lnTo>
                  <a:pt x="456" y="376"/>
                </a:lnTo>
                <a:lnTo>
                  <a:pt x="466" y="374"/>
                </a:lnTo>
                <a:lnTo>
                  <a:pt x="476" y="372"/>
                </a:lnTo>
                <a:lnTo>
                  <a:pt x="488" y="366"/>
                </a:lnTo>
                <a:lnTo>
                  <a:pt x="502" y="358"/>
                </a:lnTo>
                <a:lnTo>
                  <a:pt x="516" y="348"/>
                </a:lnTo>
                <a:lnTo>
                  <a:pt x="530" y="336"/>
                </a:lnTo>
                <a:lnTo>
                  <a:pt x="540" y="320"/>
                </a:lnTo>
                <a:lnTo>
                  <a:pt x="558" y="316"/>
                </a:lnTo>
                <a:lnTo>
                  <a:pt x="576" y="312"/>
                </a:lnTo>
                <a:lnTo>
                  <a:pt x="598" y="304"/>
                </a:lnTo>
                <a:lnTo>
                  <a:pt x="622" y="292"/>
                </a:lnTo>
                <a:lnTo>
                  <a:pt x="632" y="286"/>
                </a:lnTo>
                <a:lnTo>
                  <a:pt x="642" y="276"/>
                </a:lnTo>
                <a:lnTo>
                  <a:pt x="652" y="268"/>
                </a:lnTo>
                <a:lnTo>
                  <a:pt x="660" y="256"/>
                </a:lnTo>
                <a:lnTo>
                  <a:pt x="666" y="244"/>
                </a:lnTo>
                <a:lnTo>
                  <a:pt x="670" y="230"/>
                </a:lnTo>
                <a:lnTo>
                  <a:pt x="670" y="222"/>
                </a:lnTo>
                <a:lnTo>
                  <a:pt x="672" y="216"/>
                </a:lnTo>
                <a:lnTo>
                  <a:pt x="674" y="206"/>
                </a:lnTo>
                <a:lnTo>
                  <a:pt x="680" y="198"/>
                </a:lnTo>
                <a:lnTo>
                  <a:pt x="692" y="188"/>
                </a:lnTo>
                <a:lnTo>
                  <a:pt x="708" y="182"/>
                </a:lnTo>
                <a:lnTo>
                  <a:pt x="732" y="178"/>
                </a:lnTo>
                <a:lnTo>
                  <a:pt x="748" y="174"/>
                </a:lnTo>
                <a:lnTo>
                  <a:pt x="784" y="170"/>
                </a:lnTo>
                <a:lnTo>
                  <a:pt x="806" y="166"/>
                </a:lnTo>
                <a:lnTo>
                  <a:pt x="826" y="166"/>
                </a:lnTo>
                <a:lnTo>
                  <a:pt x="846" y="166"/>
                </a:lnTo>
                <a:lnTo>
                  <a:pt x="858" y="170"/>
                </a:lnTo>
                <a:lnTo>
                  <a:pt x="868" y="168"/>
                </a:lnTo>
                <a:lnTo>
                  <a:pt x="874" y="164"/>
                </a:lnTo>
                <a:lnTo>
                  <a:pt x="880" y="156"/>
                </a:lnTo>
                <a:lnTo>
                  <a:pt x="882" y="152"/>
                </a:lnTo>
                <a:lnTo>
                  <a:pt x="882" y="148"/>
                </a:lnTo>
                <a:lnTo>
                  <a:pt x="882" y="142"/>
                </a:lnTo>
                <a:lnTo>
                  <a:pt x="878" y="136"/>
                </a:lnTo>
                <a:lnTo>
                  <a:pt x="872" y="128"/>
                </a:lnTo>
                <a:lnTo>
                  <a:pt x="866" y="120"/>
                </a:lnTo>
                <a:lnTo>
                  <a:pt x="854" y="110"/>
                </a:lnTo>
                <a:lnTo>
                  <a:pt x="840" y="100"/>
                </a:lnTo>
                <a:lnTo>
                  <a:pt x="822" y="90"/>
                </a:lnTo>
                <a:lnTo>
                  <a:pt x="798" y="80"/>
                </a:lnTo>
                <a:lnTo>
                  <a:pt x="766" y="70"/>
                </a:lnTo>
                <a:lnTo>
                  <a:pt x="726" y="60"/>
                </a:lnTo>
                <a:lnTo>
                  <a:pt x="704" y="56"/>
                </a:lnTo>
                <a:lnTo>
                  <a:pt x="682" y="54"/>
                </a:lnTo>
                <a:lnTo>
                  <a:pt x="656" y="52"/>
                </a:lnTo>
                <a:lnTo>
                  <a:pt x="630" y="52"/>
                </a:lnTo>
                <a:lnTo>
                  <a:pt x="604" y="54"/>
                </a:lnTo>
                <a:lnTo>
                  <a:pt x="574" y="58"/>
                </a:lnTo>
                <a:lnTo>
                  <a:pt x="524" y="48"/>
                </a:lnTo>
                <a:lnTo>
                  <a:pt x="484" y="44"/>
                </a:lnTo>
                <a:lnTo>
                  <a:pt x="466" y="42"/>
                </a:lnTo>
                <a:lnTo>
                  <a:pt x="450" y="42"/>
                </a:lnTo>
                <a:close/>
              </a:path>
            </a:pathLst>
          </a:custGeom>
          <a:solidFill>
            <a:srgbClr val="7822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2" name="Freeform 21"/>
          <p:cNvSpPr>
            <a:spLocks/>
          </p:cNvSpPr>
          <p:nvPr/>
        </p:nvSpPr>
        <p:spPr bwMode="auto">
          <a:xfrm>
            <a:off x="4359275" y="3603625"/>
            <a:ext cx="781050" cy="441325"/>
          </a:xfrm>
          <a:custGeom>
            <a:avLst/>
            <a:gdLst>
              <a:gd name="T0" fmla="*/ 191531875 w 492"/>
              <a:gd name="T1" fmla="*/ 0 h 278"/>
              <a:gd name="T2" fmla="*/ 463708750 w 492"/>
              <a:gd name="T3" fmla="*/ 40322500 h 278"/>
              <a:gd name="T4" fmla="*/ 604837500 w 492"/>
              <a:gd name="T5" fmla="*/ 25201563 h 278"/>
              <a:gd name="T6" fmla="*/ 791329063 w 492"/>
              <a:gd name="T7" fmla="*/ 35282188 h 278"/>
              <a:gd name="T8" fmla="*/ 1028223750 w 492"/>
              <a:gd name="T9" fmla="*/ 95765938 h 278"/>
              <a:gd name="T10" fmla="*/ 1134070313 w 492"/>
              <a:gd name="T11" fmla="*/ 146169063 h 278"/>
              <a:gd name="T12" fmla="*/ 1214715313 w 492"/>
              <a:gd name="T13" fmla="*/ 216733438 h 278"/>
              <a:gd name="T14" fmla="*/ 1239916875 w 492"/>
              <a:gd name="T15" fmla="*/ 267136563 h 278"/>
              <a:gd name="T16" fmla="*/ 1219755625 w 492"/>
              <a:gd name="T17" fmla="*/ 307459063 h 278"/>
              <a:gd name="T18" fmla="*/ 1179433125 w 492"/>
              <a:gd name="T19" fmla="*/ 322580000 h 278"/>
              <a:gd name="T20" fmla="*/ 1048385000 w 492"/>
              <a:gd name="T21" fmla="*/ 312499375 h 278"/>
              <a:gd name="T22" fmla="*/ 861893438 w 492"/>
              <a:gd name="T23" fmla="*/ 342741250 h 278"/>
              <a:gd name="T24" fmla="*/ 761087188 w 492"/>
              <a:gd name="T25" fmla="*/ 367942813 h 278"/>
              <a:gd name="T26" fmla="*/ 710684063 w 492"/>
              <a:gd name="T27" fmla="*/ 438507188 h 278"/>
              <a:gd name="T28" fmla="*/ 705643750 w 492"/>
              <a:gd name="T29" fmla="*/ 473789375 h 278"/>
              <a:gd name="T30" fmla="*/ 660280938 w 492"/>
              <a:gd name="T31" fmla="*/ 569555313 h 278"/>
              <a:gd name="T32" fmla="*/ 584676250 w 492"/>
              <a:gd name="T33" fmla="*/ 630039063 h 278"/>
              <a:gd name="T34" fmla="*/ 423386250 w 492"/>
              <a:gd name="T35" fmla="*/ 690522813 h 278"/>
              <a:gd name="T36" fmla="*/ 327620313 w 492"/>
              <a:gd name="T37" fmla="*/ 690522813 h 278"/>
              <a:gd name="T38" fmla="*/ 181451250 w 492"/>
              <a:gd name="T39" fmla="*/ 630039063 h 278"/>
              <a:gd name="T40" fmla="*/ 90725625 w 492"/>
              <a:gd name="T41" fmla="*/ 549394063 h 278"/>
              <a:gd name="T42" fmla="*/ 15120938 w 492"/>
              <a:gd name="T43" fmla="*/ 423386250 h 278"/>
              <a:gd name="T44" fmla="*/ 5040313 w 492"/>
              <a:gd name="T45" fmla="*/ 367942813 h 278"/>
              <a:gd name="T46" fmla="*/ 10080625 w 492"/>
              <a:gd name="T47" fmla="*/ 362902500 h 278"/>
              <a:gd name="T48" fmla="*/ 126007813 w 492"/>
              <a:gd name="T49" fmla="*/ 413305625 h 278"/>
              <a:gd name="T50" fmla="*/ 262096250 w 492"/>
              <a:gd name="T51" fmla="*/ 428426563 h 278"/>
              <a:gd name="T52" fmla="*/ 372983125 w 492"/>
              <a:gd name="T53" fmla="*/ 403225000 h 278"/>
              <a:gd name="T54" fmla="*/ 493950625 w 492"/>
              <a:gd name="T55" fmla="*/ 337700938 h 278"/>
              <a:gd name="T56" fmla="*/ 529232813 w 492"/>
              <a:gd name="T57" fmla="*/ 297378438 h 278"/>
              <a:gd name="T58" fmla="*/ 604837500 w 492"/>
              <a:gd name="T59" fmla="*/ 257055938 h 278"/>
              <a:gd name="T60" fmla="*/ 665321250 w 492"/>
              <a:gd name="T61" fmla="*/ 231854375 h 278"/>
              <a:gd name="T62" fmla="*/ 816530625 w 492"/>
              <a:gd name="T63" fmla="*/ 151209375 h 278"/>
              <a:gd name="T64" fmla="*/ 952619063 w 492"/>
              <a:gd name="T65" fmla="*/ 136088438 h 278"/>
              <a:gd name="T66" fmla="*/ 1098788125 w 492"/>
              <a:gd name="T67" fmla="*/ 161290000 h 278"/>
              <a:gd name="T68" fmla="*/ 1184473438 w 492"/>
              <a:gd name="T69" fmla="*/ 211693125 h 278"/>
              <a:gd name="T70" fmla="*/ 1149191250 w 492"/>
              <a:gd name="T71" fmla="*/ 176410938 h 278"/>
              <a:gd name="T72" fmla="*/ 997981875 w 492"/>
              <a:gd name="T73" fmla="*/ 126007813 h 278"/>
              <a:gd name="T74" fmla="*/ 811490313 w 492"/>
              <a:gd name="T75" fmla="*/ 131048125 h 278"/>
              <a:gd name="T76" fmla="*/ 705643750 w 492"/>
              <a:gd name="T77" fmla="*/ 196572188 h 278"/>
              <a:gd name="T78" fmla="*/ 604837500 w 492"/>
              <a:gd name="T79" fmla="*/ 231854375 h 278"/>
              <a:gd name="T80" fmla="*/ 509071563 w 492"/>
              <a:gd name="T81" fmla="*/ 282257500 h 278"/>
              <a:gd name="T82" fmla="*/ 478829688 w 492"/>
              <a:gd name="T83" fmla="*/ 317539688 h 278"/>
              <a:gd name="T84" fmla="*/ 347781563 w 492"/>
              <a:gd name="T85" fmla="*/ 388104063 h 278"/>
              <a:gd name="T86" fmla="*/ 241935000 w 492"/>
              <a:gd name="T87" fmla="*/ 408265313 h 278"/>
              <a:gd name="T88" fmla="*/ 115927188 w 492"/>
              <a:gd name="T89" fmla="*/ 383063750 h 278"/>
              <a:gd name="T90" fmla="*/ 20161250 w 492"/>
              <a:gd name="T91" fmla="*/ 337700938 h 278"/>
              <a:gd name="T92" fmla="*/ 0 w 492"/>
              <a:gd name="T93" fmla="*/ 287297813 h 278"/>
              <a:gd name="T94" fmla="*/ 30241875 w 492"/>
              <a:gd name="T95" fmla="*/ 166330313 h 27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492"/>
              <a:gd name="T145" fmla="*/ 0 h 278"/>
              <a:gd name="T146" fmla="*/ 492 w 492"/>
              <a:gd name="T147" fmla="*/ 278 h 278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492" h="278">
                <a:moveTo>
                  <a:pt x="60" y="0"/>
                </a:moveTo>
                <a:lnTo>
                  <a:pt x="60" y="0"/>
                </a:lnTo>
                <a:lnTo>
                  <a:pt x="76" y="0"/>
                </a:lnTo>
                <a:lnTo>
                  <a:pt x="94" y="2"/>
                </a:lnTo>
                <a:lnTo>
                  <a:pt x="134" y="6"/>
                </a:lnTo>
                <a:lnTo>
                  <a:pt x="184" y="16"/>
                </a:lnTo>
                <a:lnTo>
                  <a:pt x="214" y="12"/>
                </a:lnTo>
                <a:lnTo>
                  <a:pt x="240" y="10"/>
                </a:lnTo>
                <a:lnTo>
                  <a:pt x="266" y="10"/>
                </a:lnTo>
                <a:lnTo>
                  <a:pt x="292" y="12"/>
                </a:lnTo>
                <a:lnTo>
                  <a:pt x="314" y="14"/>
                </a:lnTo>
                <a:lnTo>
                  <a:pt x="336" y="18"/>
                </a:lnTo>
                <a:lnTo>
                  <a:pt x="376" y="28"/>
                </a:lnTo>
                <a:lnTo>
                  <a:pt x="408" y="38"/>
                </a:lnTo>
                <a:lnTo>
                  <a:pt x="432" y="48"/>
                </a:lnTo>
                <a:lnTo>
                  <a:pt x="450" y="58"/>
                </a:lnTo>
                <a:lnTo>
                  <a:pt x="464" y="68"/>
                </a:lnTo>
                <a:lnTo>
                  <a:pt x="476" y="78"/>
                </a:lnTo>
                <a:lnTo>
                  <a:pt x="482" y="86"/>
                </a:lnTo>
                <a:lnTo>
                  <a:pt x="488" y="94"/>
                </a:lnTo>
                <a:lnTo>
                  <a:pt x="492" y="100"/>
                </a:lnTo>
                <a:lnTo>
                  <a:pt x="492" y="106"/>
                </a:lnTo>
                <a:lnTo>
                  <a:pt x="492" y="110"/>
                </a:lnTo>
                <a:lnTo>
                  <a:pt x="490" y="114"/>
                </a:lnTo>
                <a:lnTo>
                  <a:pt x="484" y="122"/>
                </a:lnTo>
                <a:lnTo>
                  <a:pt x="478" y="126"/>
                </a:lnTo>
                <a:lnTo>
                  <a:pt x="468" y="128"/>
                </a:lnTo>
                <a:lnTo>
                  <a:pt x="456" y="124"/>
                </a:lnTo>
                <a:lnTo>
                  <a:pt x="436" y="124"/>
                </a:lnTo>
                <a:lnTo>
                  <a:pt x="416" y="124"/>
                </a:lnTo>
                <a:lnTo>
                  <a:pt x="394" y="128"/>
                </a:lnTo>
                <a:lnTo>
                  <a:pt x="358" y="132"/>
                </a:lnTo>
                <a:lnTo>
                  <a:pt x="342" y="136"/>
                </a:lnTo>
                <a:lnTo>
                  <a:pt x="318" y="140"/>
                </a:lnTo>
                <a:lnTo>
                  <a:pt x="302" y="146"/>
                </a:lnTo>
                <a:lnTo>
                  <a:pt x="290" y="156"/>
                </a:lnTo>
                <a:lnTo>
                  <a:pt x="284" y="164"/>
                </a:lnTo>
                <a:lnTo>
                  <a:pt x="282" y="174"/>
                </a:lnTo>
                <a:lnTo>
                  <a:pt x="280" y="180"/>
                </a:lnTo>
                <a:lnTo>
                  <a:pt x="280" y="188"/>
                </a:lnTo>
                <a:lnTo>
                  <a:pt x="276" y="202"/>
                </a:lnTo>
                <a:lnTo>
                  <a:pt x="270" y="214"/>
                </a:lnTo>
                <a:lnTo>
                  <a:pt x="262" y="226"/>
                </a:lnTo>
                <a:lnTo>
                  <a:pt x="252" y="234"/>
                </a:lnTo>
                <a:lnTo>
                  <a:pt x="242" y="244"/>
                </a:lnTo>
                <a:lnTo>
                  <a:pt x="232" y="250"/>
                </a:lnTo>
                <a:lnTo>
                  <a:pt x="208" y="262"/>
                </a:lnTo>
                <a:lnTo>
                  <a:pt x="186" y="270"/>
                </a:lnTo>
                <a:lnTo>
                  <a:pt x="168" y="274"/>
                </a:lnTo>
                <a:lnTo>
                  <a:pt x="150" y="278"/>
                </a:lnTo>
                <a:lnTo>
                  <a:pt x="130" y="274"/>
                </a:lnTo>
                <a:lnTo>
                  <a:pt x="110" y="268"/>
                </a:lnTo>
                <a:lnTo>
                  <a:pt x="86" y="256"/>
                </a:lnTo>
                <a:lnTo>
                  <a:pt x="72" y="250"/>
                </a:lnTo>
                <a:lnTo>
                  <a:pt x="60" y="240"/>
                </a:lnTo>
                <a:lnTo>
                  <a:pt x="48" y="230"/>
                </a:lnTo>
                <a:lnTo>
                  <a:pt x="36" y="218"/>
                </a:lnTo>
                <a:lnTo>
                  <a:pt x="24" y="204"/>
                </a:lnTo>
                <a:lnTo>
                  <a:pt x="14" y="188"/>
                </a:lnTo>
                <a:lnTo>
                  <a:pt x="6" y="168"/>
                </a:lnTo>
                <a:lnTo>
                  <a:pt x="0" y="148"/>
                </a:lnTo>
                <a:lnTo>
                  <a:pt x="2" y="146"/>
                </a:lnTo>
                <a:lnTo>
                  <a:pt x="2" y="144"/>
                </a:lnTo>
                <a:lnTo>
                  <a:pt x="4" y="144"/>
                </a:lnTo>
                <a:lnTo>
                  <a:pt x="14" y="148"/>
                </a:lnTo>
                <a:lnTo>
                  <a:pt x="30" y="156"/>
                </a:lnTo>
                <a:lnTo>
                  <a:pt x="50" y="164"/>
                </a:lnTo>
                <a:lnTo>
                  <a:pt x="76" y="168"/>
                </a:lnTo>
                <a:lnTo>
                  <a:pt x="90" y="170"/>
                </a:lnTo>
                <a:lnTo>
                  <a:pt x="104" y="170"/>
                </a:lnTo>
                <a:lnTo>
                  <a:pt x="118" y="168"/>
                </a:lnTo>
                <a:lnTo>
                  <a:pt x="134" y="166"/>
                </a:lnTo>
                <a:lnTo>
                  <a:pt x="148" y="160"/>
                </a:lnTo>
                <a:lnTo>
                  <a:pt x="164" y="154"/>
                </a:lnTo>
                <a:lnTo>
                  <a:pt x="180" y="144"/>
                </a:lnTo>
                <a:lnTo>
                  <a:pt x="196" y="134"/>
                </a:lnTo>
                <a:lnTo>
                  <a:pt x="200" y="128"/>
                </a:lnTo>
                <a:lnTo>
                  <a:pt x="210" y="118"/>
                </a:lnTo>
                <a:lnTo>
                  <a:pt x="224" y="108"/>
                </a:lnTo>
                <a:lnTo>
                  <a:pt x="232" y="104"/>
                </a:lnTo>
                <a:lnTo>
                  <a:pt x="240" y="102"/>
                </a:lnTo>
                <a:lnTo>
                  <a:pt x="248" y="100"/>
                </a:lnTo>
                <a:lnTo>
                  <a:pt x="264" y="92"/>
                </a:lnTo>
                <a:lnTo>
                  <a:pt x="292" y="80"/>
                </a:lnTo>
                <a:lnTo>
                  <a:pt x="324" y="60"/>
                </a:lnTo>
                <a:lnTo>
                  <a:pt x="340" y="56"/>
                </a:lnTo>
                <a:lnTo>
                  <a:pt x="356" y="54"/>
                </a:lnTo>
                <a:lnTo>
                  <a:pt x="378" y="54"/>
                </a:lnTo>
                <a:lnTo>
                  <a:pt x="400" y="54"/>
                </a:lnTo>
                <a:lnTo>
                  <a:pt x="424" y="60"/>
                </a:lnTo>
                <a:lnTo>
                  <a:pt x="436" y="64"/>
                </a:lnTo>
                <a:lnTo>
                  <a:pt x="448" y="68"/>
                </a:lnTo>
                <a:lnTo>
                  <a:pt x="460" y="76"/>
                </a:lnTo>
                <a:lnTo>
                  <a:pt x="470" y="84"/>
                </a:lnTo>
                <a:lnTo>
                  <a:pt x="464" y="76"/>
                </a:lnTo>
                <a:lnTo>
                  <a:pt x="456" y="70"/>
                </a:lnTo>
                <a:lnTo>
                  <a:pt x="442" y="62"/>
                </a:lnTo>
                <a:lnTo>
                  <a:pt x="422" y="56"/>
                </a:lnTo>
                <a:lnTo>
                  <a:pt x="396" y="50"/>
                </a:lnTo>
                <a:lnTo>
                  <a:pt x="364" y="48"/>
                </a:lnTo>
                <a:lnTo>
                  <a:pt x="322" y="52"/>
                </a:lnTo>
                <a:lnTo>
                  <a:pt x="314" y="58"/>
                </a:lnTo>
                <a:lnTo>
                  <a:pt x="294" y="70"/>
                </a:lnTo>
                <a:lnTo>
                  <a:pt x="280" y="78"/>
                </a:lnTo>
                <a:lnTo>
                  <a:pt x="268" y="84"/>
                </a:lnTo>
                <a:lnTo>
                  <a:pt x="254" y="90"/>
                </a:lnTo>
                <a:lnTo>
                  <a:pt x="240" y="92"/>
                </a:lnTo>
                <a:lnTo>
                  <a:pt x="218" y="102"/>
                </a:lnTo>
                <a:lnTo>
                  <a:pt x="202" y="112"/>
                </a:lnTo>
                <a:lnTo>
                  <a:pt x="196" y="118"/>
                </a:lnTo>
                <a:lnTo>
                  <a:pt x="190" y="126"/>
                </a:lnTo>
                <a:lnTo>
                  <a:pt x="176" y="136"/>
                </a:lnTo>
                <a:lnTo>
                  <a:pt x="160" y="146"/>
                </a:lnTo>
                <a:lnTo>
                  <a:pt x="138" y="154"/>
                </a:lnTo>
                <a:lnTo>
                  <a:pt x="126" y="158"/>
                </a:lnTo>
                <a:lnTo>
                  <a:pt x="112" y="160"/>
                </a:lnTo>
                <a:lnTo>
                  <a:pt x="96" y="162"/>
                </a:lnTo>
                <a:lnTo>
                  <a:pt x="80" y="160"/>
                </a:lnTo>
                <a:lnTo>
                  <a:pt x="64" y="158"/>
                </a:lnTo>
                <a:lnTo>
                  <a:pt x="46" y="152"/>
                </a:lnTo>
                <a:lnTo>
                  <a:pt x="28" y="144"/>
                </a:lnTo>
                <a:lnTo>
                  <a:pt x="8" y="134"/>
                </a:lnTo>
                <a:lnTo>
                  <a:pt x="4" y="128"/>
                </a:lnTo>
                <a:lnTo>
                  <a:pt x="2" y="122"/>
                </a:lnTo>
                <a:lnTo>
                  <a:pt x="0" y="114"/>
                </a:lnTo>
                <a:lnTo>
                  <a:pt x="0" y="100"/>
                </a:lnTo>
                <a:lnTo>
                  <a:pt x="4" y="86"/>
                </a:lnTo>
                <a:lnTo>
                  <a:pt x="12" y="66"/>
                </a:lnTo>
                <a:lnTo>
                  <a:pt x="26" y="44"/>
                </a:lnTo>
                <a:lnTo>
                  <a:pt x="60" y="0"/>
                </a:lnTo>
                <a:close/>
              </a:path>
            </a:pathLst>
          </a:custGeom>
          <a:solidFill>
            <a:srgbClr val="A333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3" name="Freeform 22"/>
          <p:cNvSpPr>
            <a:spLocks/>
          </p:cNvSpPr>
          <p:nvPr/>
        </p:nvSpPr>
        <p:spPr bwMode="auto">
          <a:xfrm>
            <a:off x="3740150" y="3536950"/>
            <a:ext cx="714375" cy="920750"/>
          </a:xfrm>
          <a:custGeom>
            <a:avLst/>
            <a:gdLst>
              <a:gd name="T0" fmla="*/ 1134070313 w 450"/>
              <a:gd name="T1" fmla="*/ 105846563 h 580"/>
              <a:gd name="T2" fmla="*/ 947578750 w 450"/>
              <a:gd name="T3" fmla="*/ 50403125 h 580"/>
              <a:gd name="T4" fmla="*/ 756046875 w 450"/>
              <a:gd name="T5" fmla="*/ 10080625 h 580"/>
              <a:gd name="T6" fmla="*/ 609877813 w 450"/>
              <a:gd name="T7" fmla="*/ 0 h 580"/>
              <a:gd name="T8" fmla="*/ 463708750 w 450"/>
              <a:gd name="T9" fmla="*/ 5040313 h 580"/>
              <a:gd name="T10" fmla="*/ 322580000 w 450"/>
              <a:gd name="T11" fmla="*/ 40322500 h 580"/>
              <a:gd name="T12" fmla="*/ 257055938 w 450"/>
              <a:gd name="T13" fmla="*/ 70564375 h 580"/>
              <a:gd name="T14" fmla="*/ 201612500 w 450"/>
              <a:gd name="T15" fmla="*/ 100806250 h 580"/>
              <a:gd name="T16" fmla="*/ 146169063 w 450"/>
              <a:gd name="T17" fmla="*/ 151209375 h 580"/>
              <a:gd name="T18" fmla="*/ 90725625 w 450"/>
              <a:gd name="T19" fmla="*/ 226814063 h 580"/>
              <a:gd name="T20" fmla="*/ 40322500 w 450"/>
              <a:gd name="T21" fmla="*/ 332660625 h 580"/>
              <a:gd name="T22" fmla="*/ 10080625 w 450"/>
              <a:gd name="T23" fmla="*/ 478829688 h 580"/>
              <a:gd name="T24" fmla="*/ 5040313 w 450"/>
              <a:gd name="T25" fmla="*/ 670361563 h 580"/>
              <a:gd name="T26" fmla="*/ 40322500 w 450"/>
              <a:gd name="T27" fmla="*/ 902215938 h 580"/>
              <a:gd name="T28" fmla="*/ 40322500 w 450"/>
              <a:gd name="T29" fmla="*/ 967740000 h 580"/>
              <a:gd name="T30" fmla="*/ 50403125 w 450"/>
              <a:gd name="T31" fmla="*/ 1204634688 h 580"/>
              <a:gd name="T32" fmla="*/ 80645000 w 450"/>
              <a:gd name="T33" fmla="*/ 1345763438 h 580"/>
              <a:gd name="T34" fmla="*/ 100806250 w 450"/>
              <a:gd name="T35" fmla="*/ 1386085938 h 580"/>
              <a:gd name="T36" fmla="*/ 115927188 w 450"/>
              <a:gd name="T37" fmla="*/ 1401206875 h 580"/>
              <a:gd name="T38" fmla="*/ 181451250 w 450"/>
              <a:gd name="T39" fmla="*/ 1446569688 h 580"/>
              <a:gd name="T40" fmla="*/ 241935000 w 450"/>
              <a:gd name="T41" fmla="*/ 1461690625 h 580"/>
              <a:gd name="T42" fmla="*/ 277217188 w 450"/>
              <a:gd name="T43" fmla="*/ 1456650313 h 580"/>
              <a:gd name="T44" fmla="*/ 221773750 w 450"/>
              <a:gd name="T45" fmla="*/ 1456650313 h 580"/>
              <a:gd name="T46" fmla="*/ 176410938 w 450"/>
              <a:gd name="T47" fmla="*/ 1436489063 h 580"/>
              <a:gd name="T48" fmla="*/ 131048125 w 450"/>
              <a:gd name="T49" fmla="*/ 1396166563 h 580"/>
              <a:gd name="T50" fmla="*/ 105846563 w 450"/>
              <a:gd name="T51" fmla="*/ 1315521563 h 580"/>
              <a:gd name="T52" fmla="*/ 110886875 w 450"/>
              <a:gd name="T53" fmla="*/ 1194554063 h 580"/>
              <a:gd name="T54" fmla="*/ 161290000 w 450"/>
              <a:gd name="T55" fmla="*/ 1013102813 h 580"/>
              <a:gd name="T56" fmla="*/ 267136563 w 450"/>
              <a:gd name="T57" fmla="*/ 761087188 h 580"/>
              <a:gd name="T58" fmla="*/ 317539688 w 450"/>
              <a:gd name="T59" fmla="*/ 715724375 h 580"/>
              <a:gd name="T60" fmla="*/ 367942813 w 450"/>
              <a:gd name="T61" fmla="*/ 680442188 h 580"/>
              <a:gd name="T62" fmla="*/ 378023438 w 450"/>
              <a:gd name="T63" fmla="*/ 685482500 h 580"/>
              <a:gd name="T64" fmla="*/ 493950625 w 450"/>
              <a:gd name="T65" fmla="*/ 660280938 h 580"/>
              <a:gd name="T66" fmla="*/ 534273125 w 450"/>
              <a:gd name="T67" fmla="*/ 635079375 h 580"/>
              <a:gd name="T68" fmla="*/ 564515000 w 450"/>
              <a:gd name="T69" fmla="*/ 645160000 h 580"/>
              <a:gd name="T70" fmla="*/ 655240625 w 450"/>
              <a:gd name="T71" fmla="*/ 655240625 h 580"/>
              <a:gd name="T72" fmla="*/ 751006563 w 450"/>
              <a:gd name="T73" fmla="*/ 630039063 h 580"/>
              <a:gd name="T74" fmla="*/ 831651563 w 450"/>
              <a:gd name="T75" fmla="*/ 594756875 h 580"/>
              <a:gd name="T76" fmla="*/ 917336875 w 450"/>
              <a:gd name="T77" fmla="*/ 539313438 h 580"/>
              <a:gd name="T78" fmla="*/ 982860938 w 450"/>
              <a:gd name="T79" fmla="*/ 433466875 h 580"/>
              <a:gd name="T80" fmla="*/ 977820625 w 450"/>
              <a:gd name="T81" fmla="*/ 408265313 h 580"/>
              <a:gd name="T82" fmla="*/ 987901250 w 450"/>
              <a:gd name="T83" fmla="*/ 342741250 h 580"/>
              <a:gd name="T84" fmla="*/ 1028223750 w 450"/>
              <a:gd name="T85" fmla="*/ 236894688 h 580"/>
              <a:gd name="T86" fmla="*/ 1134070313 w 450"/>
              <a:gd name="T87" fmla="*/ 105846563 h 58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450"/>
              <a:gd name="T133" fmla="*/ 0 h 580"/>
              <a:gd name="T134" fmla="*/ 450 w 450"/>
              <a:gd name="T135" fmla="*/ 580 h 580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450" h="580">
                <a:moveTo>
                  <a:pt x="450" y="42"/>
                </a:moveTo>
                <a:lnTo>
                  <a:pt x="450" y="42"/>
                </a:lnTo>
                <a:lnTo>
                  <a:pt x="416" y="30"/>
                </a:lnTo>
                <a:lnTo>
                  <a:pt x="376" y="20"/>
                </a:lnTo>
                <a:lnTo>
                  <a:pt x="328" y="8"/>
                </a:lnTo>
                <a:lnTo>
                  <a:pt x="300" y="4"/>
                </a:lnTo>
                <a:lnTo>
                  <a:pt x="272" y="2"/>
                </a:lnTo>
                <a:lnTo>
                  <a:pt x="242" y="0"/>
                </a:lnTo>
                <a:lnTo>
                  <a:pt x="214" y="0"/>
                </a:lnTo>
                <a:lnTo>
                  <a:pt x="184" y="2"/>
                </a:lnTo>
                <a:lnTo>
                  <a:pt x="156" y="8"/>
                </a:lnTo>
                <a:lnTo>
                  <a:pt x="128" y="16"/>
                </a:lnTo>
                <a:lnTo>
                  <a:pt x="102" y="28"/>
                </a:lnTo>
                <a:lnTo>
                  <a:pt x="96" y="30"/>
                </a:lnTo>
                <a:lnTo>
                  <a:pt x="80" y="40"/>
                </a:lnTo>
                <a:lnTo>
                  <a:pt x="70" y="48"/>
                </a:lnTo>
                <a:lnTo>
                  <a:pt x="58" y="60"/>
                </a:lnTo>
                <a:lnTo>
                  <a:pt x="48" y="72"/>
                </a:lnTo>
                <a:lnTo>
                  <a:pt x="36" y="90"/>
                </a:lnTo>
                <a:lnTo>
                  <a:pt x="26" y="110"/>
                </a:lnTo>
                <a:lnTo>
                  <a:pt x="16" y="132"/>
                </a:lnTo>
                <a:lnTo>
                  <a:pt x="8" y="160"/>
                </a:lnTo>
                <a:lnTo>
                  <a:pt x="4" y="190"/>
                </a:lnTo>
                <a:lnTo>
                  <a:pt x="0" y="226"/>
                </a:lnTo>
                <a:lnTo>
                  <a:pt x="2" y="266"/>
                </a:lnTo>
                <a:lnTo>
                  <a:pt x="6" y="310"/>
                </a:lnTo>
                <a:lnTo>
                  <a:pt x="16" y="358"/>
                </a:lnTo>
                <a:lnTo>
                  <a:pt x="16" y="384"/>
                </a:lnTo>
                <a:lnTo>
                  <a:pt x="18" y="444"/>
                </a:lnTo>
                <a:lnTo>
                  <a:pt x="20" y="478"/>
                </a:lnTo>
                <a:lnTo>
                  <a:pt x="26" y="508"/>
                </a:lnTo>
                <a:lnTo>
                  <a:pt x="32" y="534"/>
                </a:lnTo>
                <a:lnTo>
                  <a:pt x="36" y="544"/>
                </a:lnTo>
                <a:lnTo>
                  <a:pt x="40" y="550"/>
                </a:lnTo>
                <a:lnTo>
                  <a:pt x="46" y="556"/>
                </a:lnTo>
                <a:lnTo>
                  <a:pt x="62" y="568"/>
                </a:lnTo>
                <a:lnTo>
                  <a:pt x="72" y="574"/>
                </a:lnTo>
                <a:lnTo>
                  <a:pt x="84" y="578"/>
                </a:lnTo>
                <a:lnTo>
                  <a:pt x="96" y="580"/>
                </a:lnTo>
                <a:lnTo>
                  <a:pt x="110" y="578"/>
                </a:lnTo>
                <a:lnTo>
                  <a:pt x="104" y="578"/>
                </a:lnTo>
                <a:lnTo>
                  <a:pt x="88" y="578"/>
                </a:lnTo>
                <a:lnTo>
                  <a:pt x="80" y="574"/>
                </a:lnTo>
                <a:lnTo>
                  <a:pt x="70" y="570"/>
                </a:lnTo>
                <a:lnTo>
                  <a:pt x="60" y="564"/>
                </a:lnTo>
                <a:lnTo>
                  <a:pt x="52" y="554"/>
                </a:lnTo>
                <a:lnTo>
                  <a:pt x="46" y="540"/>
                </a:lnTo>
                <a:lnTo>
                  <a:pt x="42" y="522"/>
                </a:lnTo>
                <a:lnTo>
                  <a:pt x="42" y="500"/>
                </a:lnTo>
                <a:lnTo>
                  <a:pt x="44" y="474"/>
                </a:lnTo>
                <a:lnTo>
                  <a:pt x="52" y="440"/>
                </a:lnTo>
                <a:lnTo>
                  <a:pt x="64" y="402"/>
                </a:lnTo>
                <a:lnTo>
                  <a:pt x="82" y="356"/>
                </a:lnTo>
                <a:lnTo>
                  <a:pt x="106" y="302"/>
                </a:lnTo>
                <a:lnTo>
                  <a:pt x="126" y="284"/>
                </a:lnTo>
                <a:lnTo>
                  <a:pt x="140" y="274"/>
                </a:lnTo>
                <a:lnTo>
                  <a:pt x="146" y="270"/>
                </a:lnTo>
                <a:lnTo>
                  <a:pt x="150" y="272"/>
                </a:lnTo>
                <a:lnTo>
                  <a:pt x="176" y="268"/>
                </a:lnTo>
                <a:lnTo>
                  <a:pt x="196" y="262"/>
                </a:lnTo>
                <a:lnTo>
                  <a:pt x="206" y="258"/>
                </a:lnTo>
                <a:lnTo>
                  <a:pt x="212" y="252"/>
                </a:lnTo>
                <a:lnTo>
                  <a:pt x="224" y="256"/>
                </a:lnTo>
                <a:lnTo>
                  <a:pt x="240" y="260"/>
                </a:lnTo>
                <a:lnTo>
                  <a:pt x="260" y="260"/>
                </a:lnTo>
                <a:lnTo>
                  <a:pt x="284" y="254"/>
                </a:lnTo>
                <a:lnTo>
                  <a:pt x="298" y="250"/>
                </a:lnTo>
                <a:lnTo>
                  <a:pt x="314" y="244"/>
                </a:lnTo>
                <a:lnTo>
                  <a:pt x="330" y="236"/>
                </a:lnTo>
                <a:lnTo>
                  <a:pt x="346" y="226"/>
                </a:lnTo>
                <a:lnTo>
                  <a:pt x="364" y="214"/>
                </a:lnTo>
                <a:lnTo>
                  <a:pt x="384" y="198"/>
                </a:lnTo>
                <a:lnTo>
                  <a:pt x="390" y="172"/>
                </a:lnTo>
                <a:lnTo>
                  <a:pt x="388" y="162"/>
                </a:lnTo>
                <a:lnTo>
                  <a:pt x="388" y="150"/>
                </a:lnTo>
                <a:lnTo>
                  <a:pt x="392" y="136"/>
                </a:lnTo>
                <a:lnTo>
                  <a:pt x="398" y="116"/>
                </a:lnTo>
                <a:lnTo>
                  <a:pt x="408" y="94"/>
                </a:lnTo>
                <a:lnTo>
                  <a:pt x="426" y="70"/>
                </a:lnTo>
                <a:lnTo>
                  <a:pt x="450" y="42"/>
                </a:lnTo>
                <a:close/>
              </a:path>
            </a:pathLst>
          </a:custGeom>
          <a:solidFill>
            <a:srgbClr val="912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4" name="Freeform 23"/>
          <p:cNvSpPr>
            <a:spLocks/>
          </p:cNvSpPr>
          <p:nvPr/>
        </p:nvSpPr>
        <p:spPr bwMode="auto">
          <a:xfrm>
            <a:off x="3743325" y="2251075"/>
            <a:ext cx="790575" cy="1504950"/>
          </a:xfrm>
          <a:custGeom>
            <a:avLst/>
            <a:gdLst>
              <a:gd name="T0" fmla="*/ 1134070313 w 498"/>
              <a:gd name="T1" fmla="*/ 524192500 h 948"/>
              <a:gd name="T2" fmla="*/ 1139110625 w 498"/>
              <a:gd name="T3" fmla="*/ 488910313 h 948"/>
              <a:gd name="T4" fmla="*/ 1164312188 w 498"/>
              <a:gd name="T5" fmla="*/ 317539688 h 948"/>
              <a:gd name="T6" fmla="*/ 1164312188 w 498"/>
              <a:gd name="T7" fmla="*/ 241935000 h 948"/>
              <a:gd name="T8" fmla="*/ 1154231563 w 498"/>
              <a:gd name="T9" fmla="*/ 201612500 h 948"/>
              <a:gd name="T10" fmla="*/ 1123989688 w 498"/>
              <a:gd name="T11" fmla="*/ 120967500 h 948"/>
              <a:gd name="T12" fmla="*/ 1068546250 w 498"/>
              <a:gd name="T13" fmla="*/ 35282188 h 948"/>
              <a:gd name="T14" fmla="*/ 1028223750 w 498"/>
              <a:gd name="T15" fmla="*/ 10080625 h 948"/>
              <a:gd name="T16" fmla="*/ 982860938 w 498"/>
              <a:gd name="T17" fmla="*/ 0 h 948"/>
              <a:gd name="T18" fmla="*/ 937498125 w 498"/>
              <a:gd name="T19" fmla="*/ 15120938 h 948"/>
              <a:gd name="T20" fmla="*/ 821570938 w 498"/>
              <a:gd name="T21" fmla="*/ 65524063 h 948"/>
              <a:gd name="T22" fmla="*/ 685482500 w 498"/>
              <a:gd name="T23" fmla="*/ 156249688 h 948"/>
              <a:gd name="T24" fmla="*/ 619958438 w 498"/>
              <a:gd name="T25" fmla="*/ 221773750 h 948"/>
              <a:gd name="T26" fmla="*/ 564515000 w 498"/>
              <a:gd name="T27" fmla="*/ 297378438 h 948"/>
              <a:gd name="T28" fmla="*/ 549394063 w 498"/>
              <a:gd name="T29" fmla="*/ 307459063 h 948"/>
              <a:gd name="T30" fmla="*/ 443547500 w 498"/>
              <a:gd name="T31" fmla="*/ 403225000 h 948"/>
              <a:gd name="T32" fmla="*/ 332660625 w 498"/>
              <a:gd name="T33" fmla="*/ 539313438 h 948"/>
              <a:gd name="T34" fmla="*/ 252015625 w 498"/>
              <a:gd name="T35" fmla="*/ 655240625 h 948"/>
              <a:gd name="T36" fmla="*/ 181451250 w 498"/>
              <a:gd name="T37" fmla="*/ 801409688 h 948"/>
              <a:gd name="T38" fmla="*/ 126007813 w 498"/>
              <a:gd name="T39" fmla="*/ 967740000 h 948"/>
              <a:gd name="T40" fmla="*/ 90725625 w 498"/>
              <a:gd name="T41" fmla="*/ 1144150938 h 948"/>
              <a:gd name="T42" fmla="*/ 65524063 w 498"/>
              <a:gd name="T43" fmla="*/ 1285279688 h 948"/>
              <a:gd name="T44" fmla="*/ 20161250 w 498"/>
              <a:gd name="T45" fmla="*/ 1617940313 h 948"/>
              <a:gd name="T46" fmla="*/ 0 w 498"/>
              <a:gd name="T47" fmla="*/ 1915318750 h 948"/>
              <a:gd name="T48" fmla="*/ 10080625 w 498"/>
              <a:gd name="T49" fmla="*/ 2101810313 h 948"/>
              <a:gd name="T50" fmla="*/ 40322500 w 498"/>
              <a:gd name="T51" fmla="*/ 2147483646 h 948"/>
              <a:gd name="T52" fmla="*/ 65524063 w 498"/>
              <a:gd name="T53" fmla="*/ 2147483646 h 948"/>
              <a:gd name="T54" fmla="*/ 95765938 w 498"/>
              <a:gd name="T55" fmla="*/ 2147483646 h 948"/>
              <a:gd name="T56" fmla="*/ 156249688 w 498"/>
              <a:gd name="T57" fmla="*/ 2147483646 h 948"/>
              <a:gd name="T58" fmla="*/ 231854375 w 498"/>
              <a:gd name="T59" fmla="*/ 2147483646 h 948"/>
              <a:gd name="T60" fmla="*/ 302418750 w 498"/>
              <a:gd name="T61" fmla="*/ 2147483646 h 948"/>
              <a:gd name="T62" fmla="*/ 337700938 w 498"/>
              <a:gd name="T63" fmla="*/ 2147483646 h 948"/>
              <a:gd name="T64" fmla="*/ 488910313 w 498"/>
              <a:gd name="T65" fmla="*/ 2147483646 h 948"/>
              <a:gd name="T66" fmla="*/ 680442188 w 498"/>
              <a:gd name="T67" fmla="*/ 2147483646 h 948"/>
              <a:gd name="T68" fmla="*/ 831651563 w 498"/>
              <a:gd name="T69" fmla="*/ 2147483646 h 948"/>
              <a:gd name="T70" fmla="*/ 917336875 w 498"/>
              <a:gd name="T71" fmla="*/ 2147483646 h 948"/>
              <a:gd name="T72" fmla="*/ 957659375 w 498"/>
              <a:gd name="T73" fmla="*/ 2147483646 h 948"/>
              <a:gd name="T74" fmla="*/ 1008062500 w 498"/>
              <a:gd name="T75" fmla="*/ 2147483646 h 948"/>
              <a:gd name="T76" fmla="*/ 1063505938 w 498"/>
              <a:gd name="T77" fmla="*/ 2127011875 h 948"/>
              <a:gd name="T78" fmla="*/ 1093747813 w 498"/>
              <a:gd name="T79" fmla="*/ 2051407188 h 948"/>
              <a:gd name="T80" fmla="*/ 1098788125 w 498"/>
              <a:gd name="T81" fmla="*/ 2001004063 h 948"/>
              <a:gd name="T82" fmla="*/ 1098788125 w 498"/>
              <a:gd name="T83" fmla="*/ 1975802500 h 948"/>
              <a:gd name="T84" fmla="*/ 1129030000 w 498"/>
              <a:gd name="T85" fmla="*/ 1950600938 h 948"/>
              <a:gd name="T86" fmla="*/ 1179433125 w 498"/>
              <a:gd name="T87" fmla="*/ 1890117188 h 948"/>
              <a:gd name="T88" fmla="*/ 1209675000 w 498"/>
              <a:gd name="T89" fmla="*/ 1829633438 h 948"/>
              <a:gd name="T90" fmla="*/ 1229836250 w 498"/>
              <a:gd name="T91" fmla="*/ 1748988438 h 948"/>
              <a:gd name="T92" fmla="*/ 1239916875 w 498"/>
              <a:gd name="T93" fmla="*/ 1643141875 h 948"/>
              <a:gd name="T94" fmla="*/ 1229836250 w 498"/>
              <a:gd name="T95" fmla="*/ 1512093750 h 948"/>
              <a:gd name="T96" fmla="*/ 1214715313 w 498"/>
              <a:gd name="T97" fmla="*/ 1436489063 h 948"/>
              <a:gd name="T98" fmla="*/ 1239916875 w 498"/>
              <a:gd name="T99" fmla="*/ 1244957188 h 948"/>
              <a:gd name="T100" fmla="*/ 1255037813 w 498"/>
              <a:gd name="T101" fmla="*/ 1028223750 h 948"/>
              <a:gd name="T102" fmla="*/ 1194554063 w 498"/>
              <a:gd name="T103" fmla="*/ 715724375 h 948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498"/>
              <a:gd name="T157" fmla="*/ 0 h 948"/>
              <a:gd name="T158" fmla="*/ 498 w 498"/>
              <a:gd name="T159" fmla="*/ 948 h 948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498" h="948">
                <a:moveTo>
                  <a:pt x="474" y="284"/>
                </a:moveTo>
                <a:lnTo>
                  <a:pt x="450" y="208"/>
                </a:lnTo>
                <a:lnTo>
                  <a:pt x="452" y="194"/>
                </a:lnTo>
                <a:lnTo>
                  <a:pt x="458" y="162"/>
                </a:lnTo>
                <a:lnTo>
                  <a:pt x="462" y="126"/>
                </a:lnTo>
                <a:lnTo>
                  <a:pt x="462" y="110"/>
                </a:lnTo>
                <a:lnTo>
                  <a:pt x="462" y="96"/>
                </a:lnTo>
                <a:lnTo>
                  <a:pt x="458" y="80"/>
                </a:lnTo>
                <a:lnTo>
                  <a:pt x="452" y="66"/>
                </a:lnTo>
                <a:lnTo>
                  <a:pt x="446" y="48"/>
                </a:lnTo>
                <a:lnTo>
                  <a:pt x="436" y="30"/>
                </a:lnTo>
                <a:lnTo>
                  <a:pt x="424" y="14"/>
                </a:lnTo>
                <a:lnTo>
                  <a:pt x="416" y="8"/>
                </a:lnTo>
                <a:lnTo>
                  <a:pt x="408" y="4"/>
                </a:lnTo>
                <a:lnTo>
                  <a:pt x="400" y="0"/>
                </a:lnTo>
                <a:lnTo>
                  <a:pt x="390" y="0"/>
                </a:lnTo>
                <a:lnTo>
                  <a:pt x="372" y="6"/>
                </a:lnTo>
                <a:lnTo>
                  <a:pt x="352" y="14"/>
                </a:lnTo>
                <a:lnTo>
                  <a:pt x="326" y="26"/>
                </a:lnTo>
                <a:lnTo>
                  <a:pt x="298" y="42"/>
                </a:lnTo>
                <a:lnTo>
                  <a:pt x="272" y="62"/>
                </a:lnTo>
                <a:lnTo>
                  <a:pt x="258" y="74"/>
                </a:lnTo>
                <a:lnTo>
                  <a:pt x="246" y="88"/>
                </a:lnTo>
                <a:lnTo>
                  <a:pt x="234" y="102"/>
                </a:lnTo>
                <a:lnTo>
                  <a:pt x="224" y="118"/>
                </a:lnTo>
                <a:lnTo>
                  <a:pt x="218" y="122"/>
                </a:lnTo>
                <a:lnTo>
                  <a:pt x="200" y="136"/>
                </a:lnTo>
                <a:lnTo>
                  <a:pt x="176" y="160"/>
                </a:lnTo>
                <a:lnTo>
                  <a:pt x="146" y="194"/>
                </a:lnTo>
                <a:lnTo>
                  <a:pt x="132" y="214"/>
                </a:lnTo>
                <a:lnTo>
                  <a:pt x="116" y="236"/>
                </a:lnTo>
                <a:lnTo>
                  <a:pt x="100" y="260"/>
                </a:lnTo>
                <a:lnTo>
                  <a:pt x="86" y="288"/>
                </a:lnTo>
                <a:lnTo>
                  <a:pt x="72" y="318"/>
                </a:lnTo>
                <a:lnTo>
                  <a:pt x="60" y="350"/>
                </a:lnTo>
                <a:lnTo>
                  <a:pt x="50" y="384"/>
                </a:lnTo>
                <a:lnTo>
                  <a:pt x="42" y="422"/>
                </a:lnTo>
                <a:lnTo>
                  <a:pt x="36" y="454"/>
                </a:lnTo>
                <a:lnTo>
                  <a:pt x="26" y="510"/>
                </a:lnTo>
                <a:lnTo>
                  <a:pt x="16" y="570"/>
                </a:lnTo>
                <a:lnTo>
                  <a:pt x="8" y="642"/>
                </a:lnTo>
                <a:lnTo>
                  <a:pt x="2" y="722"/>
                </a:lnTo>
                <a:lnTo>
                  <a:pt x="0" y="760"/>
                </a:lnTo>
                <a:lnTo>
                  <a:pt x="2" y="798"/>
                </a:lnTo>
                <a:lnTo>
                  <a:pt x="4" y="834"/>
                </a:lnTo>
                <a:lnTo>
                  <a:pt x="8" y="868"/>
                </a:lnTo>
                <a:lnTo>
                  <a:pt x="16" y="898"/>
                </a:lnTo>
                <a:lnTo>
                  <a:pt x="26" y="924"/>
                </a:lnTo>
                <a:lnTo>
                  <a:pt x="30" y="930"/>
                </a:lnTo>
                <a:lnTo>
                  <a:pt x="38" y="936"/>
                </a:lnTo>
                <a:lnTo>
                  <a:pt x="48" y="942"/>
                </a:lnTo>
                <a:lnTo>
                  <a:pt x="62" y="948"/>
                </a:lnTo>
                <a:lnTo>
                  <a:pt x="82" y="948"/>
                </a:lnTo>
                <a:lnTo>
                  <a:pt x="92" y="948"/>
                </a:lnTo>
                <a:lnTo>
                  <a:pt x="106" y="946"/>
                </a:lnTo>
                <a:lnTo>
                  <a:pt x="120" y="942"/>
                </a:lnTo>
                <a:lnTo>
                  <a:pt x="134" y="936"/>
                </a:lnTo>
                <a:lnTo>
                  <a:pt x="162" y="938"/>
                </a:lnTo>
                <a:lnTo>
                  <a:pt x="194" y="938"/>
                </a:lnTo>
                <a:lnTo>
                  <a:pt x="230" y="936"/>
                </a:lnTo>
                <a:lnTo>
                  <a:pt x="270" y="932"/>
                </a:lnTo>
                <a:lnTo>
                  <a:pt x="310" y="924"/>
                </a:lnTo>
                <a:lnTo>
                  <a:pt x="330" y="918"/>
                </a:lnTo>
                <a:lnTo>
                  <a:pt x="348" y="912"/>
                </a:lnTo>
                <a:lnTo>
                  <a:pt x="364" y="904"/>
                </a:lnTo>
                <a:lnTo>
                  <a:pt x="380" y="894"/>
                </a:lnTo>
                <a:lnTo>
                  <a:pt x="390" y="886"/>
                </a:lnTo>
                <a:lnTo>
                  <a:pt x="400" y="874"/>
                </a:lnTo>
                <a:lnTo>
                  <a:pt x="412" y="860"/>
                </a:lnTo>
                <a:lnTo>
                  <a:pt x="422" y="844"/>
                </a:lnTo>
                <a:lnTo>
                  <a:pt x="432" y="824"/>
                </a:lnTo>
                <a:lnTo>
                  <a:pt x="434" y="814"/>
                </a:lnTo>
                <a:lnTo>
                  <a:pt x="436" y="804"/>
                </a:lnTo>
                <a:lnTo>
                  <a:pt x="436" y="794"/>
                </a:lnTo>
                <a:lnTo>
                  <a:pt x="436" y="784"/>
                </a:lnTo>
                <a:lnTo>
                  <a:pt x="440" y="780"/>
                </a:lnTo>
                <a:lnTo>
                  <a:pt x="448" y="774"/>
                </a:lnTo>
                <a:lnTo>
                  <a:pt x="460" y="760"/>
                </a:lnTo>
                <a:lnTo>
                  <a:pt x="468" y="750"/>
                </a:lnTo>
                <a:lnTo>
                  <a:pt x="474" y="740"/>
                </a:lnTo>
                <a:lnTo>
                  <a:pt x="480" y="726"/>
                </a:lnTo>
                <a:lnTo>
                  <a:pt x="484" y="712"/>
                </a:lnTo>
                <a:lnTo>
                  <a:pt x="488" y="694"/>
                </a:lnTo>
                <a:lnTo>
                  <a:pt x="492" y="674"/>
                </a:lnTo>
                <a:lnTo>
                  <a:pt x="492" y="652"/>
                </a:lnTo>
                <a:lnTo>
                  <a:pt x="492" y="628"/>
                </a:lnTo>
                <a:lnTo>
                  <a:pt x="488" y="600"/>
                </a:lnTo>
                <a:lnTo>
                  <a:pt x="482" y="570"/>
                </a:lnTo>
                <a:lnTo>
                  <a:pt x="486" y="548"/>
                </a:lnTo>
                <a:lnTo>
                  <a:pt x="492" y="494"/>
                </a:lnTo>
                <a:lnTo>
                  <a:pt x="498" y="434"/>
                </a:lnTo>
                <a:lnTo>
                  <a:pt x="498" y="408"/>
                </a:lnTo>
                <a:lnTo>
                  <a:pt x="496" y="388"/>
                </a:lnTo>
                <a:lnTo>
                  <a:pt x="474" y="284"/>
                </a:lnTo>
                <a:close/>
              </a:path>
            </a:pathLst>
          </a:custGeom>
          <a:solidFill>
            <a:srgbClr val="E85F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5" name="Freeform 24"/>
          <p:cNvSpPr>
            <a:spLocks/>
          </p:cNvSpPr>
          <p:nvPr/>
        </p:nvSpPr>
        <p:spPr bwMode="auto">
          <a:xfrm>
            <a:off x="4667250" y="2257425"/>
            <a:ext cx="768350" cy="1460500"/>
          </a:xfrm>
          <a:custGeom>
            <a:avLst/>
            <a:gdLst>
              <a:gd name="T0" fmla="*/ 201612500 w 484"/>
              <a:gd name="T1" fmla="*/ 35282188 h 920"/>
              <a:gd name="T2" fmla="*/ 151209375 w 484"/>
              <a:gd name="T3" fmla="*/ 131048125 h 920"/>
              <a:gd name="T4" fmla="*/ 95765938 w 484"/>
              <a:gd name="T5" fmla="*/ 267136563 h 920"/>
              <a:gd name="T6" fmla="*/ 85685313 w 484"/>
              <a:gd name="T7" fmla="*/ 307459063 h 920"/>
              <a:gd name="T8" fmla="*/ 55443438 w 484"/>
              <a:gd name="T9" fmla="*/ 640119688 h 920"/>
              <a:gd name="T10" fmla="*/ 55443438 w 484"/>
              <a:gd name="T11" fmla="*/ 776208125 h 920"/>
              <a:gd name="T12" fmla="*/ 35282188 w 484"/>
              <a:gd name="T13" fmla="*/ 836691875 h 920"/>
              <a:gd name="T14" fmla="*/ 5040313 w 484"/>
              <a:gd name="T15" fmla="*/ 982860938 h 920"/>
              <a:gd name="T16" fmla="*/ 5040313 w 484"/>
              <a:gd name="T17" fmla="*/ 1073586563 h 920"/>
              <a:gd name="T18" fmla="*/ 20161250 w 484"/>
              <a:gd name="T19" fmla="*/ 1169352500 h 920"/>
              <a:gd name="T20" fmla="*/ 65524063 w 484"/>
              <a:gd name="T21" fmla="*/ 1265118438 h 920"/>
              <a:gd name="T22" fmla="*/ 141128750 w 484"/>
              <a:gd name="T23" fmla="*/ 1355844063 h 920"/>
              <a:gd name="T24" fmla="*/ 131048125 w 484"/>
              <a:gd name="T25" fmla="*/ 1446569688 h 920"/>
              <a:gd name="T26" fmla="*/ 110886875 w 484"/>
              <a:gd name="T27" fmla="*/ 1774190000 h 920"/>
              <a:gd name="T28" fmla="*/ 110886875 w 484"/>
              <a:gd name="T29" fmla="*/ 1980842813 h 920"/>
              <a:gd name="T30" fmla="*/ 120967500 w 484"/>
              <a:gd name="T31" fmla="*/ 2046366875 h 920"/>
              <a:gd name="T32" fmla="*/ 126007813 w 484"/>
              <a:gd name="T33" fmla="*/ 2061487813 h 920"/>
              <a:gd name="T34" fmla="*/ 161290000 w 484"/>
              <a:gd name="T35" fmla="*/ 2116931250 h 920"/>
              <a:gd name="T36" fmla="*/ 216733438 w 484"/>
              <a:gd name="T37" fmla="*/ 2147483646 h 920"/>
              <a:gd name="T38" fmla="*/ 292338125 w 484"/>
              <a:gd name="T39" fmla="*/ 2147483646 h 920"/>
              <a:gd name="T40" fmla="*/ 403225000 w 484"/>
              <a:gd name="T41" fmla="*/ 2147483646 h 920"/>
              <a:gd name="T42" fmla="*/ 554434375 w 484"/>
              <a:gd name="T43" fmla="*/ 2147483646 h 920"/>
              <a:gd name="T44" fmla="*/ 751006563 w 484"/>
              <a:gd name="T45" fmla="*/ 2147483646 h 920"/>
              <a:gd name="T46" fmla="*/ 866933750 w 484"/>
              <a:gd name="T47" fmla="*/ 2147483646 h 920"/>
              <a:gd name="T48" fmla="*/ 972780313 w 484"/>
              <a:gd name="T49" fmla="*/ 2147483646 h 920"/>
              <a:gd name="T50" fmla="*/ 1058465625 w 484"/>
              <a:gd name="T51" fmla="*/ 2147483646 h 920"/>
              <a:gd name="T52" fmla="*/ 1123989688 w 484"/>
              <a:gd name="T53" fmla="*/ 2147483646 h 920"/>
              <a:gd name="T54" fmla="*/ 1129030000 w 484"/>
              <a:gd name="T55" fmla="*/ 2147483646 h 920"/>
              <a:gd name="T56" fmla="*/ 1174392813 w 484"/>
              <a:gd name="T57" fmla="*/ 2101810313 h 920"/>
              <a:gd name="T58" fmla="*/ 1194554063 w 484"/>
              <a:gd name="T59" fmla="*/ 2016125000 h 920"/>
              <a:gd name="T60" fmla="*/ 1214715313 w 484"/>
              <a:gd name="T61" fmla="*/ 1895157500 h 920"/>
              <a:gd name="T62" fmla="*/ 1219755625 w 484"/>
              <a:gd name="T63" fmla="*/ 1738907813 h 920"/>
              <a:gd name="T64" fmla="*/ 1209675000 w 484"/>
              <a:gd name="T65" fmla="*/ 1537295313 h 920"/>
              <a:gd name="T66" fmla="*/ 1174392813 w 484"/>
              <a:gd name="T67" fmla="*/ 1290320000 h 920"/>
              <a:gd name="T68" fmla="*/ 1159271875 w 484"/>
              <a:gd name="T69" fmla="*/ 1194554063 h 920"/>
              <a:gd name="T70" fmla="*/ 1113909063 w 484"/>
              <a:gd name="T71" fmla="*/ 967740000 h 920"/>
              <a:gd name="T72" fmla="*/ 1043344688 w 484"/>
              <a:gd name="T73" fmla="*/ 761087188 h 920"/>
              <a:gd name="T74" fmla="*/ 982860938 w 484"/>
              <a:gd name="T75" fmla="*/ 630039063 h 920"/>
              <a:gd name="T76" fmla="*/ 902215938 w 484"/>
              <a:gd name="T77" fmla="*/ 509071563 h 920"/>
              <a:gd name="T78" fmla="*/ 856853125 w 484"/>
              <a:gd name="T79" fmla="*/ 458668438 h 920"/>
              <a:gd name="T80" fmla="*/ 685482500 w 484"/>
              <a:gd name="T81" fmla="*/ 282257500 h 920"/>
              <a:gd name="T82" fmla="*/ 519152188 w 484"/>
              <a:gd name="T83" fmla="*/ 141128750 h 920"/>
              <a:gd name="T84" fmla="*/ 393144375 w 484"/>
              <a:gd name="T85" fmla="*/ 50403125 h 920"/>
              <a:gd name="T86" fmla="*/ 352821875 w 484"/>
              <a:gd name="T87" fmla="*/ 30241875 h 920"/>
              <a:gd name="T88" fmla="*/ 292338125 w 484"/>
              <a:gd name="T89" fmla="*/ 5040313 h 920"/>
              <a:gd name="T90" fmla="*/ 241935000 w 484"/>
              <a:gd name="T91" fmla="*/ 0 h 920"/>
              <a:gd name="T92" fmla="*/ 211693125 w 484"/>
              <a:gd name="T93" fmla="*/ 20161250 h 920"/>
              <a:gd name="T94" fmla="*/ 201612500 w 484"/>
              <a:gd name="T95" fmla="*/ 35282188 h 920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484"/>
              <a:gd name="T145" fmla="*/ 0 h 920"/>
              <a:gd name="T146" fmla="*/ 484 w 484"/>
              <a:gd name="T147" fmla="*/ 920 h 920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484" h="920">
                <a:moveTo>
                  <a:pt x="80" y="14"/>
                </a:moveTo>
                <a:lnTo>
                  <a:pt x="80" y="14"/>
                </a:lnTo>
                <a:lnTo>
                  <a:pt x="74" y="24"/>
                </a:lnTo>
                <a:lnTo>
                  <a:pt x="60" y="52"/>
                </a:lnTo>
                <a:lnTo>
                  <a:pt x="44" y="88"/>
                </a:lnTo>
                <a:lnTo>
                  <a:pt x="38" y="106"/>
                </a:lnTo>
                <a:lnTo>
                  <a:pt x="34" y="122"/>
                </a:lnTo>
                <a:lnTo>
                  <a:pt x="26" y="194"/>
                </a:lnTo>
                <a:lnTo>
                  <a:pt x="22" y="254"/>
                </a:lnTo>
                <a:lnTo>
                  <a:pt x="22" y="284"/>
                </a:lnTo>
                <a:lnTo>
                  <a:pt x="22" y="308"/>
                </a:lnTo>
                <a:lnTo>
                  <a:pt x="14" y="332"/>
                </a:lnTo>
                <a:lnTo>
                  <a:pt x="6" y="358"/>
                </a:lnTo>
                <a:lnTo>
                  <a:pt x="2" y="390"/>
                </a:lnTo>
                <a:lnTo>
                  <a:pt x="0" y="408"/>
                </a:lnTo>
                <a:lnTo>
                  <a:pt x="2" y="426"/>
                </a:lnTo>
                <a:lnTo>
                  <a:pt x="4" y="446"/>
                </a:lnTo>
                <a:lnTo>
                  <a:pt x="8" y="464"/>
                </a:lnTo>
                <a:lnTo>
                  <a:pt x="16" y="484"/>
                </a:lnTo>
                <a:lnTo>
                  <a:pt x="26" y="502"/>
                </a:lnTo>
                <a:lnTo>
                  <a:pt x="38" y="522"/>
                </a:lnTo>
                <a:lnTo>
                  <a:pt x="56" y="538"/>
                </a:lnTo>
                <a:lnTo>
                  <a:pt x="52" y="574"/>
                </a:lnTo>
                <a:lnTo>
                  <a:pt x="46" y="656"/>
                </a:lnTo>
                <a:lnTo>
                  <a:pt x="44" y="704"/>
                </a:lnTo>
                <a:lnTo>
                  <a:pt x="44" y="748"/>
                </a:lnTo>
                <a:lnTo>
                  <a:pt x="44" y="786"/>
                </a:lnTo>
                <a:lnTo>
                  <a:pt x="46" y="802"/>
                </a:lnTo>
                <a:lnTo>
                  <a:pt x="48" y="812"/>
                </a:lnTo>
                <a:lnTo>
                  <a:pt x="50" y="818"/>
                </a:lnTo>
                <a:lnTo>
                  <a:pt x="58" y="832"/>
                </a:lnTo>
                <a:lnTo>
                  <a:pt x="64" y="840"/>
                </a:lnTo>
                <a:lnTo>
                  <a:pt x="74" y="850"/>
                </a:lnTo>
                <a:lnTo>
                  <a:pt x="86" y="860"/>
                </a:lnTo>
                <a:lnTo>
                  <a:pt x="100" y="870"/>
                </a:lnTo>
                <a:lnTo>
                  <a:pt x="116" y="880"/>
                </a:lnTo>
                <a:lnTo>
                  <a:pt x="136" y="890"/>
                </a:lnTo>
                <a:lnTo>
                  <a:pt x="160" y="900"/>
                </a:lnTo>
                <a:lnTo>
                  <a:pt x="188" y="908"/>
                </a:lnTo>
                <a:lnTo>
                  <a:pt x="220" y="914"/>
                </a:lnTo>
                <a:lnTo>
                  <a:pt x="258" y="918"/>
                </a:lnTo>
                <a:lnTo>
                  <a:pt x="298" y="920"/>
                </a:lnTo>
                <a:lnTo>
                  <a:pt x="344" y="920"/>
                </a:lnTo>
                <a:lnTo>
                  <a:pt x="358" y="916"/>
                </a:lnTo>
                <a:lnTo>
                  <a:pt x="386" y="908"/>
                </a:lnTo>
                <a:lnTo>
                  <a:pt x="404" y="902"/>
                </a:lnTo>
                <a:lnTo>
                  <a:pt x="420" y="894"/>
                </a:lnTo>
                <a:lnTo>
                  <a:pt x="434" y="884"/>
                </a:lnTo>
                <a:lnTo>
                  <a:pt x="446" y="872"/>
                </a:lnTo>
                <a:lnTo>
                  <a:pt x="448" y="870"/>
                </a:lnTo>
                <a:lnTo>
                  <a:pt x="456" y="858"/>
                </a:lnTo>
                <a:lnTo>
                  <a:pt x="466" y="834"/>
                </a:lnTo>
                <a:lnTo>
                  <a:pt x="470" y="820"/>
                </a:lnTo>
                <a:lnTo>
                  <a:pt x="474" y="800"/>
                </a:lnTo>
                <a:lnTo>
                  <a:pt x="478" y="778"/>
                </a:lnTo>
                <a:lnTo>
                  <a:pt x="482" y="752"/>
                </a:lnTo>
                <a:lnTo>
                  <a:pt x="484" y="724"/>
                </a:lnTo>
                <a:lnTo>
                  <a:pt x="484" y="690"/>
                </a:lnTo>
                <a:lnTo>
                  <a:pt x="482" y="652"/>
                </a:lnTo>
                <a:lnTo>
                  <a:pt x="480" y="610"/>
                </a:lnTo>
                <a:lnTo>
                  <a:pt x="474" y="562"/>
                </a:lnTo>
                <a:lnTo>
                  <a:pt x="466" y="512"/>
                </a:lnTo>
                <a:lnTo>
                  <a:pt x="460" y="474"/>
                </a:lnTo>
                <a:lnTo>
                  <a:pt x="452" y="432"/>
                </a:lnTo>
                <a:lnTo>
                  <a:pt x="442" y="384"/>
                </a:lnTo>
                <a:lnTo>
                  <a:pt x="424" y="330"/>
                </a:lnTo>
                <a:lnTo>
                  <a:pt x="414" y="302"/>
                </a:lnTo>
                <a:lnTo>
                  <a:pt x="402" y="276"/>
                </a:lnTo>
                <a:lnTo>
                  <a:pt x="390" y="250"/>
                </a:lnTo>
                <a:lnTo>
                  <a:pt x="374" y="224"/>
                </a:lnTo>
                <a:lnTo>
                  <a:pt x="358" y="202"/>
                </a:lnTo>
                <a:lnTo>
                  <a:pt x="340" y="182"/>
                </a:lnTo>
                <a:lnTo>
                  <a:pt x="320" y="162"/>
                </a:lnTo>
                <a:lnTo>
                  <a:pt x="272" y="112"/>
                </a:lnTo>
                <a:lnTo>
                  <a:pt x="240" y="84"/>
                </a:lnTo>
                <a:lnTo>
                  <a:pt x="206" y="56"/>
                </a:lnTo>
                <a:lnTo>
                  <a:pt x="172" y="32"/>
                </a:lnTo>
                <a:lnTo>
                  <a:pt x="156" y="20"/>
                </a:lnTo>
                <a:lnTo>
                  <a:pt x="140" y="12"/>
                </a:lnTo>
                <a:lnTo>
                  <a:pt x="132" y="8"/>
                </a:lnTo>
                <a:lnTo>
                  <a:pt x="116" y="2"/>
                </a:lnTo>
                <a:lnTo>
                  <a:pt x="106" y="0"/>
                </a:lnTo>
                <a:lnTo>
                  <a:pt x="96" y="0"/>
                </a:lnTo>
                <a:lnTo>
                  <a:pt x="86" y="4"/>
                </a:lnTo>
                <a:lnTo>
                  <a:pt x="84" y="8"/>
                </a:lnTo>
                <a:lnTo>
                  <a:pt x="80" y="14"/>
                </a:lnTo>
                <a:close/>
              </a:path>
            </a:pathLst>
          </a:custGeom>
          <a:solidFill>
            <a:srgbClr val="E85F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6" name="Freeform 25"/>
          <p:cNvSpPr>
            <a:spLocks/>
          </p:cNvSpPr>
          <p:nvPr/>
        </p:nvSpPr>
        <p:spPr bwMode="auto">
          <a:xfrm>
            <a:off x="4505325" y="2070100"/>
            <a:ext cx="196850" cy="777875"/>
          </a:xfrm>
          <a:custGeom>
            <a:avLst/>
            <a:gdLst>
              <a:gd name="T0" fmla="*/ 60483750 w 124"/>
              <a:gd name="T1" fmla="*/ 0 h 490"/>
              <a:gd name="T2" fmla="*/ 60483750 w 124"/>
              <a:gd name="T3" fmla="*/ 0 h 490"/>
              <a:gd name="T4" fmla="*/ 75604688 w 124"/>
              <a:gd name="T5" fmla="*/ 10080625 h 490"/>
              <a:gd name="T6" fmla="*/ 95765938 w 124"/>
              <a:gd name="T7" fmla="*/ 15120938 h 490"/>
              <a:gd name="T8" fmla="*/ 120967500 w 124"/>
              <a:gd name="T9" fmla="*/ 25201563 h 490"/>
              <a:gd name="T10" fmla="*/ 156249688 w 124"/>
              <a:gd name="T11" fmla="*/ 25201563 h 490"/>
              <a:gd name="T12" fmla="*/ 191531875 w 124"/>
              <a:gd name="T13" fmla="*/ 25201563 h 490"/>
              <a:gd name="T14" fmla="*/ 236894688 w 124"/>
              <a:gd name="T15" fmla="*/ 15120938 h 490"/>
              <a:gd name="T16" fmla="*/ 277217188 w 124"/>
              <a:gd name="T17" fmla="*/ 0 h 490"/>
              <a:gd name="T18" fmla="*/ 262096250 w 124"/>
              <a:gd name="T19" fmla="*/ 100806250 h 490"/>
              <a:gd name="T20" fmla="*/ 262096250 w 124"/>
              <a:gd name="T21" fmla="*/ 100806250 h 490"/>
              <a:gd name="T22" fmla="*/ 252015625 w 124"/>
              <a:gd name="T23" fmla="*/ 483870000 h 490"/>
              <a:gd name="T24" fmla="*/ 246975313 w 124"/>
              <a:gd name="T25" fmla="*/ 776208125 h 490"/>
              <a:gd name="T26" fmla="*/ 246975313 w 124"/>
              <a:gd name="T27" fmla="*/ 887095000 h 490"/>
              <a:gd name="T28" fmla="*/ 252015625 w 124"/>
              <a:gd name="T29" fmla="*/ 952619063 h 490"/>
              <a:gd name="T30" fmla="*/ 312499375 w 124"/>
              <a:gd name="T31" fmla="*/ 1053425313 h 490"/>
              <a:gd name="T32" fmla="*/ 312499375 w 124"/>
              <a:gd name="T33" fmla="*/ 1053425313 h 490"/>
              <a:gd name="T34" fmla="*/ 292338125 w 124"/>
              <a:gd name="T35" fmla="*/ 1118949375 h 490"/>
              <a:gd name="T36" fmla="*/ 272176875 w 124"/>
              <a:gd name="T37" fmla="*/ 1204634688 h 490"/>
              <a:gd name="T38" fmla="*/ 191531875 w 124"/>
              <a:gd name="T39" fmla="*/ 1139110625 h 490"/>
              <a:gd name="T40" fmla="*/ 146169063 w 124"/>
              <a:gd name="T41" fmla="*/ 1139110625 h 490"/>
              <a:gd name="T42" fmla="*/ 30241875 w 124"/>
              <a:gd name="T43" fmla="*/ 1234876563 h 490"/>
              <a:gd name="T44" fmla="*/ 30241875 w 124"/>
              <a:gd name="T45" fmla="*/ 1234876563 h 490"/>
              <a:gd name="T46" fmla="*/ 0 w 124"/>
              <a:gd name="T47" fmla="*/ 1018143125 h 490"/>
              <a:gd name="T48" fmla="*/ 0 w 124"/>
              <a:gd name="T49" fmla="*/ 1018143125 h 490"/>
              <a:gd name="T50" fmla="*/ 10080625 w 124"/>
              <a:gd name="T51" fmla="*/ 1018143125 h 490"/>
              <a:gd name="T52" fmla="*/ 30241875 w 124"/>
              <a:gd name="T53" fmla="*/ 1003022188 h 490"/>
              <a:gd name="T54" fmla="*/ 55443438 w 124"/>
              <a:gd name="T55" fmla="*/ 987901250 h 490"/>
              <a:gd name="T56" fmla="*/ 65524063 w 124"/>
              <a:gd name="T57" fmla="*/ 972780313 h 490"/>
              <a:gd name="T58" fmla="*/ 70564375 w 124"/>
              <a:gd name="T59" fmla="*/ 957659375 h 490"/>
              <a:gd name="T60" fmla="*/ 70564375 w 124"/>
              <a:gd name="T61" fmla="*/ 957659375 h 490"/>
              <a:gd name="T62" fmla="*/ 75604688 w 124"/>
              <a:gd name="T63" fmla="*/ 529232813 h 490"/>
              <a:gd name="T64" fmla="*/ 70564375 w 124"/>
              <a:gd name="T65" fmla="*/ 206652813 h 490"/>
              <a:gd name="T66" fmla="*/ 65524063 w 124"/>
              <a:gd name="T67" fmla="*/ 80645000 h 490"/>
              <a:gd name="T68" fmla="*/ 60483750 w 124"/>
              <a:gd name="T69" fmla="*/ 0 h 490"/>
              <a:gd name="T70" fmla="*/ 60483750 w 124"/>
              <a:gd name="T71" fmla="*/ 0 h 49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24"/>
              <a:gd name="T109" fmla="*/ 0 h 490"/>
              <a:gd name="T110" fmla="*/ 124 w 124"/>
              <a:gd name="T111" fmla="*/ 490 h 490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24" h="490">
                <a:moveTo>
                  <a:pt x="24" y="0"/>
                </a:moveTo>
                <a:lnTo>
                  <a:pt x="24" y="0"/>
                </a:lnTo>
                <a:lnTo>
                  <a:pt x="30" y="4"/>
                </a:lnTo>
                <a:lnTo>
                  <a:pt x="38" y="6"/>
                </a:lnTo>
                <a:lnTo>
                  <a:pt x="48" y="10"/>
                </a:lnTo>
                <a:lnTo>
                  <a:pt x="62" y="10"/>
                </a:lnTo>
                <a:lnTo>
                  <a:pt x="76" y="10"/>
                </a:lnTo>
                <a:lnTo>
                  <a:pt x="94" y="6"/>
                </a:lnTo>
                <a:lnTo>
                  <a:pt x="110" y="0"/>
                </a:lnTo>
                <a:lnTo>
                  <a:pt x="104" y="40"/>
                </a:lnTo>
                <a:lnTo>
                  <a:pt x="100" y="192"/>
                </a:lnTo>
                <a:lnTo>
                  <a:pt x="98" y="308"/>
                </a:lnTo>
                <a:lnTo>
                  <a:pt x="98" y="352"/>
                </a:lnTo>
                <a:lnTo>
                  <a:pt x="100" y="378"/>
                </a:lnTo>
                <a:lnTo>
                  <a:pt x="124" y="418"/>
                </a:lnTo>
                <a:lnTo>
                  <a:pt x="116" y="444"/>
                </a:lnTo>
                <a:lnTo>
                  <a:pt x="108" y="478"/>
                </a:lnTo>
                <a:lnTo>
                  <a:pt x="76" y="452"/>
                </a:lnTo>
                <a:lnTo>
                  <a:pt x="58" y="452"/>
                </a:lnTo>
                <a:lnTo>
                  <a:pt x="12" y="490"/>
                </a:lnTo>
                <a:lnTo>
                  <a:pt x="0" y="404"/>
                </a:lnTo>
                <a:lnTo>
                  <a:pt x="4" y="404"/>
                </a:lnTo>
                <a:lnTo>
                  <a:pt x="12" y="398"/>
                </a:lnTo>
                <a:lnTo>
                  <a:pt x="22" y="392"/>
                </a:lnTo>
                <a:lnTo>
                  <a:pt x="26" y="386"/>
                </a:lnTo>
                <a:lnTo>
                  <a:pt x="28" y="380"/>
                </a:lnTo>
                <a:lnTo>
                  <a:pt x="30" y="210"/>
                </a:lnTo>
                <a:lnTo>
                  <a:pt x="28" y="82"/>
                </a:lnTo>
                <a:lnTo>
                  <a:pt x="26" y="32"/>
                </a:lnTo>
                <a:lnTo>
                  <a:pt x="24" y="0"/>
                </a:lnTo>
                <a:close/>
              </a:path>
            </a:pathLst>
          </a:custGeom>
          <a:solidFill>
            <a:srgbClr val="F7CB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7" name="Freeform 26"/>
          <p:cNvSpPr>
            <a:spLocks/>
          </p:cNvSpPr>
          <p:nvPr/>
        </p:nvSpPr>
        <p:spPr bwMode="auto">
          <a:xfrm>
            <a:off x="3956050" y="3495675"/>
            <a:ext cx="479425" cy="244475"/>
          </a:xfrm>
          <a:custGeom>
            <a:avLst/>
            <a:gdLst>
              <a:gd name="T0" fmla="*/ 0 w 302"/>
              <a:gd name="T1" fmla="*/ 383063750 h 154"/>
              <a:gd name="T2" fmla="*/ 0 w 302"/>
              <a:gd name="T3" fmla="*/ 383063750 h 154"/>
              <a:gd name="T4" fmla="*/ 100806250 w 302"/>
              <a:gd name="T5" fmla="*/ 342741250 h 154"/>
              <a:gd name="T6" fmla="*/ 327620313 w 302"/>
              <a:gd name="T7" fmla="*/ 236894688 h 154"/>
              <a:gd name="T8" fmla="*/ 458668438 w 302"/>
              <a:gd name="T9" fmla="*/ 171370625 h 154"/>
              <a:gd name="T10" fmla="*/ 584676250 w 302"/>
              <a:gd name="T11" fmla="*/ 110886875 h 154"/>
              <a:gd name="T12" fmla="*/ 685482500 w 302"/>
              <a:gd name="T13" fmla="*/ 50403125 h 154"/>
              <a:gd name="T14" fmla="*/ 730845313 w 302"/>
              <a:gd name="T15" fmla="*/ 20161250 h 154"/>
              <a:gd name="T16" fmla="*/ 761087188 w 302"/>
              <a:gd name="T17" fmla="*/ 0 h 154"/>
              <a:gd name="T18" fmla="*/ 761087188 w 302"/>
              <a:gd name="T19" fmla="*/ 0 h 154"/>
              <a:gd name="T20" fmla="*/ 761087188 w 302"/>
              <a:gd name="T21" fmla="*/ 15120938 h 154"/>
              <a:gd name="T22" fmla="*/ 761087188 w 302"/>
              <a:gd name="T23" fmla="*/ 65524063 h 154"/>
              <a:gd name="T24" fmla="*/ 751006563 w 302"/>
              <a:gd name="T25" fmla="*/ 100806250 h 154"/>
              <a:gd name="T26" fmla="*/ 740925938 w 302"/>
              <a:gd name="T27" fmla="*/ 136088438 h 154"/>
              <a:gd name="T28" fmla="*/ 720764688 w 302"/>
              <a:gd name="T29" fmla="*/ 176410938 h 154"/>
              <a:gd name="T30" fmla="*/ 695563125 w 302"/>
              <a:gd name="T31" fmla="*/ 216733438 h 154"/>
              <a:gd name="T32" fmla="*/ 655240625 w 302"/>
              <a:gd name="T33" fmla="*/ 252015625 h 154"/>
              <a:gd name="T34" fmla="*/ 609877813 w 302"/>
              <a:gd name="T35" fmla="*/ 292338125 h 154"/>
              <a:gd name="T36" fmla="*/ 544353750 w 302"/>
              <a:gd name="T37" fmla="*/ 322580000 h 154"/>
              <a:gd name="T38" fmla="*/ 473789375 w 302"/>
              <a:gd name="T39" fmla="*/ 352821875 h 154"/>
              <a:gd name="T40" fmla="*/ 383063750 w 302"/>
              <a:gd name="T41" fmla="*/ 372983125 h 154"/>
              <a:gd name="T42" fmla="*/ 272176875 w 302"/>
              <a:gd name="T43" fmla="*/ 388104063 h 154"/>
              <a:gd name="T44" fmla="*/ 146169063 w 302"/>
              <a:gd name="T45" fmla="*/ 388104063 h 154"/>
              <a:gd name="T46" fmla="*/ 0 w 302"/>
              <a:gd name="T47" fmla="*/ 383063750 h 154"/>
              <a:gd name="T48" fmla="*/ 0 w 302"/>
              <a:gd name="T49" fmla="*/ 383063750 h 15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302"/>
              <a:gd name="T76" fmla="*/ 0 h 154"/>
              <a:gd name="T77" fmla="*/ 302 w 302"/>
              <a:gd name="T78" fmla="*/ 154 h 154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302" h="154">
                <a:moveTo>
                  <a:pt x="0" y="152"/>
                </a:moveTo>
                <a:lnTo>
                  <a:pt x="0" y="152"/>
                </a:lnTo>
                <a:lnTo>
                  <a:pt x="40" y="136"/>
                </a:lnTo>
                <a:lnTo>
                  <a:pt x="130" y="94"/>
                </a:lnTo>
                <a:lnTo>
                  <a:pt x="182" y="68"/>
                </a:lnTo>
                <a:lnTo>
                  <a:pt x="232" y="44"/>
                </a:lnTo>
                <a:lnTo>
                  <a:pt x="272" y="20"/>
                </a:lnTo>
                <a:lnTo>
                  <a:pt x="290" y="8"/>
                </a:lnTo>
                <a:lnTo>
                  <a:pt x="302" y="0"/>
                </a:lnTo>
                <a:lnTo>
                  <a:pt x="302" y="6"/>
                </a:lnTo>
                <a:lnTo>
                  <a:pt x="302" y="26"/>
                </a:lnTo>
                <a:lnTo>
                  <a:pt x="298" y="40"/>
                </a:lnTo>
                <a:lnTo>
                  <a:pt x="294" y="54"/>
                </a:lnTo>
                <a:lnTo>
                  <a:pt x="286" y="70"/>
                </a:lnTo>
                <a:lnTo>
                  <a:pt x="276" y="86"/>
                </a:lnTo>
                <a:lnTo>
                  <a:pt x="260" y="100"/>
                </a:lnTo>
                <a:lnTo>
                  <a:pt x="242" y="116"/>
                </a:lnTo>
                <a:lnTo>
                  <a:pt x="216" y="128"/>
                </a:lnTo>
                <a:lnTo>
                  <a:pt x="188" y="140"/>
                </a:lnTo>
                <a:lnTo>
                  <a:pt x="152" y="148"/>
                </a:lnTo>
                <a:lnTo>
                  <a:pt x="108" y="154"/>
                </a:lnTo>
                <a:lnTo>
                  <a:pt x="58" y="154"/>
                </a:lnTo>
                <a:lnTo>
                  <a:pt x="0" y="152"/>
                </a:lnTo>
                <a:close/>
              </a:path>
            </a:pathLst>
          </a:custGeom>
          <a:solidFill>
            <a:srgbClr val="6109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8" name="Freeform 27"/>
          <p:cNvSpPr>
            <a:spLocks/>
          </p:cNvSpPr>
          <p:nvPr/>
        </p:nvSpPr>
        <p:spPr bwMode="auto">
          <a:xfrm>
            <a:off x="4737100" y="3095625"/>
            <a:ext cx="638175" cy="622300"/>
          </a:xfrm>
          <a:custGeom>
            <a:avLst/>
            <a:gdLst>
              <a:gd name="T0" fmla="*/ 186491563 w 402"/>
              <a:gd name="T1" fmla="*/ 100806250 h 392"/>
              <a:gd name="T2" fmla="*/ 216733438 w 402"/>
              <a:gd name="T3" fmla="*/ 146169063 h 392"/>
              <a:gd name="T4" fmla="*/ 322580000 w 402"/>
              <a:gd name="T5" fmla="*/ 307459063 h 392"/>
              <a:gd name="T6" fmla="*/ 383063750 w 402"/>
              <a:gd name="T7" fmla="*/ 423386250 h 392"/>
              <a:gd name="T8" fmla="*/ 398184688 w 402"/>
              <a:gd name="T9" fmla="*/ 463708750 h 392"/>
              <a:gd name="T10" fmla="*/ 383063750 w 402"/>
              <a:gd name="T11" fmla="*/ 534273125 h 392"/>
              <a:gd name="T12" fmla="*/ 388104063 w 402"/>
              <a:gd name="T13" fmla="*/ 614918125 h 392"/>
              <a:gd name="T14" fmla="*/ 408265313 w 402"/>
              <a:gd name="T15" fmla="*/ 655240625 h 392"/>
              <a:gd name="T16" fmla="*/ 448587813 w 402"/>
              <a:gd name="T17" fmla="*/ 680442188 h 392"/>
              <a:gd name="T18" fmla="*/ 509071563 w 402"/>
              <a:gd name="T19" fmla="*/ 695563125 h 392"/>
              <a:gd name="T20" fmla="*/ 549394063 w 402"/>
              <a:gd name="T21" fmla="*/ 700603438 h 392"/>
              <a:gd name="T22" fmla="*/ 635079375 w 402"/>
              <a:gd name="T23" fmla="*/ 705643750 h 392"/>
              <a:gd name="T24" fmla="*/ 730845313 w 402"/>
              <a:gd name="T25" fmla="*/ 735885625 h 392"/>
              <a:gd name="T26" fmla="*/ 766127500 w 402"/>
              <a:gd name="T27" fmla="*/ 761087188 h 392"/>
              <a:gd name="T28" fmla="*/ 791329063 w 402"/>
              <a:gd name="T29" fmla="*/ 791329063 h 392"/>
              <a:gd name="T30" fmla="*/ 796369375 w 402"/>
              <a:gd name="T31" fmla="*/ 801409688 h 392"/>
              <a:gd name="T32" fmla="*/ 816530625 w 402"/>
              <a:gd name="T33" fmla="*/ 801409688 h 392"/>
              <a:gd name="T34" fmla="*/ 922377188 w 402"/>
              <a:gd name="T35" fmla="*/ 801409688 h 392"/>
              <a:gd name="T36" fmla="*/ 997981875 w 402"/>
              <a:gd name="T37" fmla="*/ 816530625 h 392"/>
              <a:gd name="T38" fmla="*/ 1008062500 w 402"/>
              <a:gd name="T39" fmla="*/ 821570938 h 392"/>
              <a:gd name="T40" fmla="*/ 1013102813 w 402"/>
              <a:gd name="T41" fmla="*/ 836691875 h 392"/>
              <a:gd name="T42" fmla="*/ 1008062500 w 402"/>
              <a:gd name="T43" fmla="*/ 877014375 h 392"/>
              <a:gd name="T44" fmla="*/ 937498125 w 402"/>
              <a:gd name="T45" fmla="*/ 927417500 h 392"/>
              <a:gd name="T46" fmla="*/ 761087188 w 402"/>
              <a:gd name="T47" fmla="*/ 987901250 h 392"/>
              <a:gd name="T48" fmla="*/ 660280938 w 402"/>
              <a:gd name="T49" fmla="*/ 987901250 h 392"/>
              <a:gd name="T50" fmla="*/ 423386250 w 402"/>
              <a:gd name="T51" fmla="*/ 967740000 h 392"/>
              <a:gd name="T52" fmla="*/ 292338125 w 402"/>
              <a:gd name="T53" fmla="*/ 942538438 h 392"/>
              <a:gd name="T54" fmla="*/ 171370625 w 402"/>
              <a:gd name="T55" fmla="*/ 892135313 h 392"/>
              <a:gd name="T56" fmla="*/ 70564375 w 402"/>
              <a:gd name="T57" fmla="*/ 816530625 h 392"/>
              <a:gd name="T58" fmla="*/ 35282188 w 402"/>
              <a:gd name="T59" fmla="*/ 771167813 h 392"/>
              <a:gd name="T60" fmla="*/ 10080625 w 402"/>
              <a:gd name="T61" fmla="*/ 715724375 h 392"/>
              <a:gd name="T62" fmla="*/ 10080625 w 402"/>
              <a:gd name="T63" fmla="*/ 287297813 h 392"/>
              <a:gd name="T64" fmla="*/ 30241875 w 402"/>
              <a:gd name="T65" fmla="*/ 25201563 h 392"/>
              <a:gd name="T66" fmla="*/ 35282188 w 402"/>
              <a:gd name="T67" fmla="*/ 5040313 h 392"/>
              <a:gd name="T68" fmla="*/ 40322500 w 402"/>
              <a:gd name="T69" fmla="*/ 0 h 392"/>
              <a:gd name="T70" fmla="*/ 60483750 w 402"/>
              <a:gd name="T71" fmla="*/ 10080625 h 3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402"/>
              <a:gd name="T109" fmla="*/ 0 h 392"/>
              <a:gd name="T110" fmla="*/ 402 w 402"/>
              <a:gd name="T111" fmla="*/ 392 h 392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402" h="392">
                <a:moveTo>
                  <a:pt x="24" y="4"/>
                </a:moveTo>
                <a:lnTo>
                  <a:pt x="74" y="40"/>
                </a:lnTo>
                <a:lnTo>
                  <a:pt x="86" y="58"/>
                </a:lnTo>
                <a:lnTo>
                  <a:pt x="114" y="98"/>
                </a:lnTo>
                <a:lnTo>
                  <a:pt x="128" y="122"/>
                </a:lnTo>
                <a:lnTo>
                  <a:pt x="142" y="146"/>
                </a:lnTo>
                <a:lnTo>
                  <a:pt x="152" y="168"/>
                </a:lnTo>
                <a:lnTo>
                  <a:pt x="158" y="184"/>
                </a:lnTo>
                <a:lnTo>
                  <a:pt x="154" y="198"/>
                </a:lnTo>
                <a:lnTo>
                  <a:pt x="152" y="212"/>
                </a:lnTo>
                <a:lnTo>
                  <a:pt x="152" y="228"/>
                </a:lnTo>
                <a:lnTo>
                  <a:pt x="154" y="244"/>
                </a:lnTo>
                <a:lnTo>
                  <a:pt x="158" y="252"/>
                </a:lnTo>
                <a:lnTo>
                  <a:pt x="162" y="260"/>
                </a:lnTo>
                <a:lnTo>
                  <a:pt x="170" y="266"/>
                </a:lnTo>
                <a:lnTo>
                  <a:pt x="178" y="270"/>
                </a:lnTo>
                <a:lnTo>
                  <a:pt x="188" y="274"/>
                </a:lnTo>
                <a:lnTo>
                  <a:pt x="202" y="276"/>
                </a:lnTo>
                <a:lnTo>
                  <a:pt x="218" y="278"/>
                </a:lnTo>
                <a:lnTo>
                  <a:pt x="232" y="278"/>
                </a:lnTo>
                <a:lnTo>
                  <a:pt x="252" y="280"/>
                </a:lnTo>
                <a:lnTo>
                  <a:pt x="272" y="286"/>
                </a:lnTo>
                <a:lnTo>
                  <a:pt x="290" y="292"/>
                </a:lnTo>
                <a:lnTo>
                  <a:pt x="298" y="296"/>
                </a:lnTo>
                <a:lnTo>
                  <a:pt x="304" y="302"/>
                </a:lnTo>
                <a:lnTo>
                  <a:pt x="310" y="308"/>
                </a:lnTo>
                <a:lnTo>
                  <a:pt x="314" y="314"/>
                </a:lnTo>
                <a:lnTo>
                  <a:pt x="316" y="318"/>
                </a:lnTo>
                <a:lnTo>
                  <a:pt x="324" y="318"/>
                </a:lnTo>
                <a:lnTo>
                  <a:pt x="366" y="318"/>
                </a:lnTo>
                <a:lnTo>
                  <a:pt x="388" y="322"/>
                </a:lnTo>
                <a:lnTo>
                  <a:pt x="396" y="324"/>
                </a:lnTo>
                <a:lnTo>
                  <a:pt x="400" y="326"/>
                </a:lnTo>
                <a:lnTo>
                  <a:pt x="400" y="328"/>
                </a:lnTo>
                <a:lnTo>
                  <a:pt x="402" y="332"/>
                </a:lnTo>
                <a:lnTo>
                  <a:pt x="402" y="338"/>
                </a:lnTo>
                <a:lnTo>
                  <a:pt x="400" y="348"/>
                </a:lnTo>
                <a:lnTo>
                  <a:pt x="390" y="358"/>
                </a:lnTo>
                <a:lnTo>
                  <a:pt x="372" y="368"/>
                </a:lnTo>
                <a:lnTo>
                  <a:pt x="344" y="380"/>
                </a:lnTo>
                <a:lnTo>
                  <a:pt x="302" y="392"/>
                </a:lnTo>
                <a:lnTo>
                  <a:pt x="262" y="392"/>
                </a:lnTo>
                <a:lnTo>
                  <a:pt x="220" y="390"/>
                </a:lnTo>
                <a:lnTo>
                  <a:pt x="168" y="384"/>
                </a:lnTo>
                <a:lnTo>
                  <a:pt x="142" y="380"/>
                </a:lnTo>
                <a:lnTo>
                  <a:pt x="116" y="374"/>
                </a:lnTo>
                <a:lnTo>
                  <a:pt x="92" y="364"/>
                </a:lnTo>
                <a:lnTo>
                  <a:pt x="68" y="354"/>
                </a:lnTo>
                <a:lnTo>
                  <a:pt x="48" y="340"/>
                </a:lnTo>
                <a:lnTo>
                  <a:pt x="28" y="324"/>
                </a:lnTo>
                <a:lnTo>
                  <a:pt x="22" y="316"/>
                </a:lnTo>
                <a:lnTo>
                  <a:pt x="14" y="306"/>
                </a:lnTo>
                <a:lnTo>
                  <a:pt x="8" y="296"/>
                </a:lnTo>
                <a:lnTo>
                  <a:pt x="4" y="284"/>
                </a:lnTo>
                <a:lnTo>
                  <a:pt x="0" y="236"/>
                </a:lnTo>
                <a:lnTo>
                  <a:pt x="4" y="114"/>
                </a:lnTo>
                <a:lnTo>
                  <a:pt x="12" y="10"/>
                </a:lnTo>
                <a:lnTo>
                  <a:pt x="12" y="8"/>
                </a:lnTo>
                <a:lnTo>
                  <a:pt x="14" y="2"/>
                </a:lnTo>
                <a:lnTo>
                  <a:pt x="14" y="0"/>
                </a:lnTo>
                <a:lnTo>
                  <a:pt x="16" y="0"/>
                </a:lnTo>
                <a:lnTo>
                  <a:pt x="20" y="0"/>
                </a:lnTo>
                <a:lnTo>
                  <a:pt x="24" y="4"/>
                </a:lnTo>
                <a:close/>
              </a:path>
            </a:pathLst>
          </a:custGeom>
          <a:solidFill>
            <a:srgbClr val="962B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9" name="Freeform 28"/>
          <p:cNvSpPr>
            <a:spLocks/>
          </p:cNvSpPr>
          <p:nvPr/>
        </p:nvSpPr>
        <p:spPr bwMode="auto">
          <a:xfrm>
            <a:off x="4737100" y="3314700"/>
            <a:ext cx="638175" cy="403225"/>
          </a:xfrm>
          <a:custGeom>
            <a:avLst/>
            <a:gdLst>
              <a:gd name="T0" fmla="*/ 10080625 w 402"/>
              <a:gd name="T1" fmla="*/ 362902500 h 254"/>
              <a:gd name="T2" fmla="*/ 30241875 w 402"/>
              <a:gd name="T3" fmla="*/ 418345938 h 254"/>
              <a:gd name="T4" fmla="*/ 65524063 w 402"/>
              <a:gd name="T5" fmla="*/ 468749063 h 254"/>
              <a:gd name="T6" fmla="*/ 161290000 w 402"/>
              <a:gd name="T7" fmla="*/ 539313438 h 254"/>
              <a:gd name="T8" fmla="*/ 282257500 w 402"/>
              <a:gd name="T9" fmla="*/ 589716563 h 254"/>
              <a:gd name="T10" fmla="*/ 413305625 w 402"/>
              <a:gd name="T11" fmla="*/ 619958438 h 254"/>
              <a:gd name="T12" fmla="*/ 544353750 w 402"/>
              <a:gd name="T13" fmla="*/ 635079375 h 254"/>
              <a:gd name="T14" fmla="*/ 761087188 w 402"/>
              <a:gd name="T15" fmla="*/ 640119688 h 254"/>
              <a:gd name="T16" fmla="*/ 816530625 w 402"/>
              <a:gd name="T17" fmla="*/ 630039063 h 254"/>
              <a:gd name="T18" fmla="*/ 902215938 w 402"/>
              <a:gd name="T19" fmla="*/ 604837500 h 254"/>
              <a:gd name="T20" fmla="*/ 957659375 w 402"/>
              <a:gd name="T21" fmla="*/ 574595625 h 254"/>
              <a:gd name="T22" fmla="*/ 987901250 w 402"/>
              <a:gd name="T23" fmla="*/ 549394063 h 254"/>
              <a:gd name="T24" fmla="*/ 1008062500 w 402"/>
              <a:gd name="T25" fmla="*/ 509071563 h 254"/>
              <a:gd name="T26" fmla="*/ 1008062500 w 402"/>
              <a:gd name="T27" fmla="*/ 468749063 h 254"/>
              <a:gd name="T28" fmla="*/ 992941563 w 402"/>
              <a:gd name="T29" fmla="*/ 463708750 h 254"/>
              <a:gd name="T30" fmla="*/ 902215938 w 402"/>
              <a:gd name="T31" fmla="*/ 453628125 h 254"/>
              <a:gd name="T32" fmla="*/ 796369375 w 402"/>
              <a:gd name="T33" fmla="*/ 453628125 h 254"/>
              <a:gd name="T34" fmla="*/ 796369375 w 402"/>
              <a:gd name="T35" fmla="*/ 453628125 h 254"/>
              <a:gd name="T36" fmla="*/ 791329063 w 402"/>
              <a:gd name="T37" fmla="*/ 448587813 h 254"/>
              <a:gd name="T38" fmla="*/ 771167813 w 402"/>
              <a:gd name="T39" fmla="*/ 413305625 h 254"/>
              <a:gd name="T40" fmla="*/ 730845313 w 402"/>
              <a:gd name="T41" fmla="*/ 388104063 h 254"/>
              <a:gd name="T42" fmla="*/ 635079375 w 402"/>
              <a:gd name="T43" fmla="*/ 357862188 h 254"/>
              <a:gd name="T44" fmla="*/ 544353750 w 402"/>
              <a:gd name="T45" fmla="*/ 347781563 h 254"/>
              <a:gd name="T46" fmla="*/ 509071563 w 402"/>
              <a:gd name="T47" fmla="*/ 342741250 h 254"/>
              <a:gd name="T48" fmla="*/ 448587813 w 402"/>
              <a:gd name="T49" fmla="*/ 327620313 h 254"/>
              <a:gd name="T50" fmla="*/ 408265313 w 402"/>
              <a:gd name="T51" fmla="*/ 302418750 h 254"/>
              <a:gd name="T52" fmla="*/ 388104063 w 402"/>
              <a:gd name="T53" fmla="*/ 262096250 h 254"/>
              <a:gd name="T54" fmla="*/ 383063750 w 402"/>
              <a:gd name="T55" fmla="*/ 181451250 h 254"/>
              <a:gd name="T56" fmla="*/ 398184688 w 402"/>
              <a:gd name="T57" fmla="*/ 110886875 h 254"/>
              <a:gd name="T58" fmla="*/ 383063750 w 402"/>
              <a:gd name="T59" fmla="*/ 80645000 h 254"/>
              <a:gd name="T60" fmla="*/ 332660625 w 402"/>
              <a:gd name="T61" fmla="*/ 30241875 h 254"/>
              <a:gd name="T62" fmla="*/ 292338125 w 402"/>
              <a:gd name="T63" fmla="*/ 10080625 h 254"/>
              <a:gd name="T64" fmla="*/ 241935000 w 402"/>
              <a:gd name="T65" fmla="*/ 0 h 254"/>
              <a:gd name="T66" fmla="*/ 181451250 w 402"/>
              <a:gd name="T67" fmla="*/ 15120938 h 254"/>
              <a:gd name="T68" fmla="*/ 110886875 w 402"/>
              <a:gd name="T69" fmla="*/ 55443438 h 254"/>
              <a:gd name="T70" fmla="*/ 85685313 w 402"/>
              <a:gd name="T71" fmla="*/ 70564375 h 254"/>
              <a:gd name="T72" fmla="*/ 40322500 w 402"/>
              <a:gd name="T73" fmla="*/ 131048125 h 254"/>
              <a:gd name="T74" fmla="*/ 5040313 w 402"/>
              <a:gd name="T75" fmla="*/ 226814063 h 254"/>
              <a:gd name="T76" fmla="*/ 0 w 402"/>
              <a:gd name="T77" fmla="*/ 292338125 h 254"/>
              <a:gd name="T78" fmla="*/ 10080625 w 402"/>
              <a:gd name="T79" fmla="*/ 362902500 h 254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402"/>
              <a:gd name="T121" fmla="*/ 0 h 254"/>
              <a:gd name="T122" fmla="*/ 402 w 402"/>
              <a:gd name="T123" fmla="*/ 254 h 254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402" h="254">
                <a:moveTo>
                  <a:pt x="4" y="144"/>
                </a:moveTo>
                <a:lnTo>
                  <a:pt x="4" y="144"/>
                </a:lnTo>
                <a:lnTo>
                  <a:pt x="8" y="156"/>
                </a:lnTo>
                <a:lnTo>
                  <a:pt x="12" y="166"/>
                </a:lnTo>
                <a:lnTo>
                  <a:pt x="18" y="176"/>
                </a:lnTo>
                <a:lnTo>
                  <a:pt x="26" y="186"/>
                </a:lnTo>
                <a:lnTo>
                  <a:pt x="42" y="202"/>
                </a:lnTo>
                <a:lnTo>
                  <a:pt x="64" y="214"/>
                </a:lnTo>
                <a:lnTo>
                  <a:pt x="86" y="226"/>
                </a:lnTo>
                <a:lnTo>
                  <a:pt x="112" y="234"/>
                </a:lnTo>
                <a:lnTo>
                  <a:pt x="138" y="242"/>
                </a:lnTo>
                <a:lnTo>
                  <a:pt x="164" y="246"/>
                </a:lnTo>
                <a:lnTo>
                  <a:pt x="190" y="250"/>
                </a:lnTo>
                <a:lnTo>
                  <a:pt x="216" y="252"/>
                </a:lnTo>
                <a:lnTo>
                  <a:pt x="260" y="254"/>
                </a:lnTo>
                <a:lnTo>
                  <a:pt x="302" y="254"/>
                </a:lnTo>
                <a:lnTo>
                  <a:pt x="324" y="250"/>
                </a:lnTo>
                <a:lnTo>
                  <a:pt x="342" y="244"/>
                </a:lnTo>
                <a:lnTo>
                  <a:pt x="358" y="240"/>
                </a:lnTo>
                <a:lnTo>
                  <a:pt x="370" y="234"/>
                </a:lnTo>
                <a:lnTo>
                  <a:pt x="380" y="228"/>
                </a:lnTo>
                <a:lnTo>
                  <a:pt x="388" y="224"/>
                </a:lnTo>
                <a:lnTo>
                  <a:pt x="392" y="218"/>
                </a:lnTo>
                <a:lnTo>
                  <a:pt x="396" y="212"/>
                </a:lnTo>
                <a:lnTo>
                  <a:pt x="400" y="202"/>
                </a:lnTo>
                <a:lnTo>
                  <a:pt x="402" y="194"/>
                </a:lnTo>
                <a:lnTo>
                  <a:pt x="400" y="186"/>
                </a:lnTo>
                <a:lnTo>
                  <a:pt x="394" y="184"/>
                </a:lnTo>
                <a:lnTo>
                  <a:pt x="384" y="182"/>
                </a:lnTo>
                <a:lnTo>
                  <a:pt x="358" y="180"/>
                </a:lnTo>
                <a:lnTo>
                  <a:pt x="316" y="180"/>
                </a:lnTo>
                <a:lnTo>
                  <a:pt x="314" y="178"/>
                </a:lnTo>
                <a:lnTo>
                  <a:pt x="312" y="172"/>
                </a:lnTo>
                <a:lnTo>
                  <a:pt x="306" y="164"/>
                </a:lnTo>
                <a:lnTo>
                  <a:pt x="298" y="160"/>
                </a:lnTo>
                <a:lnTo>
                  <a:pt x="290" y="154"/>
                </a:lnTo>
                <a:lnTo>
                  <a:pt x="272" y="148"/>
                </a:lnTo>
                <a:lnTo>
                  <a:pt x="252" y="142"/>
                </a:lnTo>
                <a:lnTo>
                  <a:pt x="234" y="140"/>
                </a:lnTo>
                <a:lnTo>
                  <a:pt x="216" y="138"/>
                </a:lnTo>
                <a:lnTo>
                  <a:pt x="202" y="136"/>
                </a:lnTo>
                <a:lnTo>
                  <a:pt x="188" y="134"/>
                </a:lnTo>
                <a:lnTo>
                  <a:pt x="178" y="130"/>
                </a:lnTo>
                <a:lnTo>
                  <a:pt x="170" y="126"/>
                </a:lnTo>
                <a:lnTo>
                  <a:pt x="162" y="120"/>
                </a:lnTo>
                <a:lnTo>
                  <a:pt x="158" y="112"/>
                </a:lnTo>
                <a:lnTo>
                  <a:pt x="154" y="104"/>
                </a:lnTo>
                <a:lnTo>
                  <a:pt x="150" y="88"/>
                </a:lnTo>
                <a:lnTo>
                  <a:pt x="152" y="72"/>
                </a:lnTo>
                <a:lnTo>
                  <a:pt x="154" y="58"/>
                </a:lnTo>
                <a:lnTo>
                  <a:pt x="158" y="44"/>
                </a:lnTo>
                <a:lnTo>
                  <a:pt x="152" y="32"/>
                </a:lnTo>
                <a:lnTo>
                  <a:pt x="144" y="22"/>
                </a:lnTo>
                <a:lnTo>
                  <a:pt x="132" y="12"/>
                </a:lnTo>
                <a:lnTo>
                  <a:pt x="124" y="6"/>
                </a:lnTo>
                <a:lnTo>
                  <a:pt x="116" y="4"/>
                </a:lnTo>
                <a:lnTo>
                  <a:pt x="108" y="2"/>
                </a:lnTo>
                <a:lnTo>
                  <a:pt x="96" y="0"/>
                </a:lnTo>
                <a:lnTo>
                  <a:pt x="86" y="2"/>
                </a:lnTo>
                <a:lnTo>
                  <a:pt x="72" y="6"/>
                </a:lnTo>
                <a:lnTo>
                  <a:pt x="58" y="12"/>
                </a:lnTo>
                <a:lnTo>
                  <a:pt x="44" y="22"/>
                </a:lnTo>
                <a:lnTo>
                  <a:pt x="34" y="28"/>
                </a:lnTo>
                <a:lnTo>
                  <a:pt x="26" y="38"/>
                </a:lnTo>
                <a:lnTo>
                  <a:pt x="16" y="52"/>
                </a:lnTo>
                <a:lnTo>
                  <a:pt x="8" y="70"/>
                </a:lnTo>
                <a:lnTo>
                  <a:pt x="2" y="90"/>
                </a:lnTo>
                <a:lnTo>
                  <a:pt x="0" y="102"/>
                </a:lnTo>
                <a:lnTo>
                  <a:pt x="0" y="116"/>
                </a:lnTo>
                <a:lnTo>
                  <a:pt x="2" y="130"/>
                </a:lnTo>
                <a:lnTo>
                  <a:pt x="4" y="144"/>
                </a:lnTo>
                <a:close/>
              </a:path>
            </a:pathLst>
          </a:custGeom>
          <a:solidFill>
            <a:srgbClr val="6109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0" name="Freeform 29"/>
          <p:cNvSpPr>
            <a:spLocks/>
          </p:cNvSpPr>
          <p:nvPr/>
        </p:nvSpPr>
        <p:spPr bwMode="auto">
          <a:xfrm>
            <a:off x="3679825" y="4435475"/>
            <a:ext cx="1774825" cy="1619250"/>
          </a:xfrm>
          <a:custGeom>
            <a:avLst/>
            <a:gdLst>
              <a:gd name="T0" fmla="*/ 589716563 w 1118"/>
              <a:gd name="T1" fmla="*/ 1915318750 h 1020"/>
              <a:gd name="T2" fmla="*/ 307459063 w 1118"/>
              <a:gd name="T3" fmla="*/ 1915318750 h 1020"/>
              <a:gd name="T4" fmla="*/ 60483750 w 1118"/>
              <a:gd name="T5" fmla="*/ 1612900000 h 1020"/>
              <a:gd name="T6" fmla="*/ 35282188 w 1118"/>
              <a:gd name="T7" fmla="*/ 1426408438 h 1020"/>
              <a:gd name="T8" fmla="*/ 40322500 w 1118"/>
              <a:gd name="T9" fmla="*/ 1174392813 h 1020"/>
              <a:gd name="T10" fmla="*/ 70564375 w 1118"/>
              <a:gd name="T11" fmla="*/ 977820625 h 1020"/>
              <a:gd name="T12" fmla="*/ 95765938 w 1118"/>
              <a:gd name="T13" fmla="*/ 821570938 h 1020"/>
              <a:gd name="T14" fmla="*/ 120967500 w 1118"/>
              <a:gd name="T15" fmla="*/ 650200313 h 1020"/>
              <a:gd name="T16" fmla="*/ 126007813 w 1118"/>
              <a:gd name="T17" fmla="*/ 524192500 h 1020"/>
              <a:gd name="T18" fmla="*/ 136088438 w 1118"/>
              <a:gd name="T19" fmla="*/ 383063750 h 1020"/>
              <a:gd name="T20" fmla="*/ 161290000 w 1118"/>
              <a:gd name="T21" fmla="*/ 282257500 h 1020"/>
              <a:gd name="T22" fmla="*/ 297378438 w 1118"/>
              <a:gd name="T23" fmla="*/ 85685313 h 1020"/>
              <a:gd name="T24" fmla="*/ 564515000 w 1118"/>
              <a:gd name="T25" fmla="*/ 0 h 1020"/>
              <a:gd name="T26" fmla="*/ 922377188 w 1118"/>
              <a:gd name="T27" fmla="*/ 201612500 h 1020"/>
              <a:gd name="T28" fmla="*/ 1144150938 w 1118"/>
              <a:gd name="T29" fmla="*/ 332660625 h 1020"/>
              <a:gd name="T30" fmla="*/ 1376005313 w 1118"/>
              <a:gd name="T31" fmla="*/ 383063750 h 1020"/>
              <a:gd name="T32" fmla="*/ 1582658125 w 1118"/>
              <a:gd name="T33" fmla="*/ 393144375 h 1020"/>
              <a:gd name="T34" fmla="*/ 1809472188 w 1118"/>
              <a:gd name="T35" fmla="*/ 352821875 h 1020"/>
              <a:gd name="T36" fmla="*/ 2011084688 w 1118"/>
              <a:gd name="T37" fmla="*/ 206652813 h 1020"/>
              <a:gd name="T38" fmla="*/ 2147483646 w 1118"/>
              <a:gd name="T39" fmla="*/ 65524063 h 1020"/>
              <a:gd name="T40" fmla="*/ 2147483646 w 1118"/>
              <a:gd name="T41" fmla="*/ 105846563 h 1020"/>
              <a:gd name="T42" fmla="*/ 2147483646 w 1118"/>
              <a:gd name="T43" fmla="*/ 327620313 h 1020"/>
              <a:gd name="T44" fmla="*/ 2147483646 w 1118"/>
              <a:gd name="T45" fmla="*/ 519152188 h 1020"/>
              <a:gd name="T46" fmla="*/ 2147483646 w 1118"/>
              <a:gd name="T47" fmla="*/ 650200313 h 1020"/>
              <a:gd name="T48" fmla="*/ 2147483646 w 1118"/>
              <a:gd name="T49" fmla="*/ 801409688 h 1020"/>
              <a:gd name="T50" fmla="*/ 2147483646 w 1118"/>
              <a:gd name="T51" fmla="*/ 952619063 h 1020"/>
              <a:gd name="T52" fmla="*/ 2147483646 w 1118"/>
              <a:gd name="T53" fmla="*/ 1154231563 h 1020"/>
              <a:gd name="T54" fmla="*/ 2147483646 w 1118"/>
              <a:gd name="T55" fmla="*/ 1426408438 h 1020"/>
              <a:gd name="T56" fmla="*/ 2147483646 w 1118"/>
              <a:gd name="T57" fmla="*/ 1693545000 h 1020"/>
              <a:gd name="T58" fmla="*/ 2147483646 w 1118"/>
              <a:gd name="T59" fmla="*/ 1920359063 h 1020"/>
              <a:gd name="T60" fmla="*/ 1985883125 w 1118"/>
              <a:gd name="T61" fmla="*/ 1915318750 h 1020"/>
              <a:gd name="T62" fmla="*/ 1698585313 w 1118"/>
              <a:gd name="T63" fmla="*/ 1849794688 h 1020"/>
              <a:gd name="T64" fmla="*/ 1572577500 w 1118"/>
              <a:gd name="T65" fmla="*/ 1759069063 h 1020"/>
              <a:gd name="T66" fmla="*/ 1678424063 w 1118"/>
              <a:gd name="T67" fmla="*/ 1880036563 h 1020"/>
              <a:gd name="T68" fmla="*/ 1668343438 w 1118"/>
              <a:gd name="T69" fmla="*/ 2147483646 h 1020"/>
              <a:gd name="T70" fmla="*/ 1622980625 w 1118"/>
              <a:gd name="T71" fmla="*/ 2147483646 h 1020"/>
              <a:gd name="T72" fmla="*/ 1340723125 w 1118"/>
              <a:gd name="T73" fmla="*/ 2147483646 h 1020"/>
              <a:gd name="T74" fmla="*/ 1285279688 w 1118"/>
              <a:gd name="T75" fmla="*/ 2051407188 h 1020"/>
              <a:gd name="T76" fmla="*/ 1295360313 w 1118"/>
              <a:gd name="T77" fmla="*/ 1612900000 h 1020"/>
              <a:gd name="T78" fmla="*/ 1486892188 w 1118"/>
              <a:gd name="T79" fmla="*/ 1416327813 h 1020"/>
              <a:gd name="T80" fmla="*/ 1733867500 w 1118"/>
              <a:gd name="T81" fmla="*/ 1391126250 h 1020"/>
              <a:gd name="T82" fmla="*/ 1915318750 w 1118"/>
              <a:gd name="T83" fmla="*/ 1451610000 h 1020"/>
              <a:gd name="T84" fmla="*/ 2056447500 w 1118"/>
              <a:gd name="T85" fmla="*/ 1471771250 h 1020"/>
              <a:gd name="T86" fmla="*/ 2147483646 w 1118"/>
              <a:gd name="T87" fmla="*/ 1456650313 h 1020"/>
              <a:gd name="T88" fmla="*/ 2147483646 w 1118"/>
              <a:gd name="T89" fmla="*/ 1370965000 h 1020"/>
              <a:gd name="T90" fmla="*/ 2147483646 w 1118"/>
              <a:gd name="T91" fmla="*/ 1265118438 h 1020"/>
              <a:gd name="T92" fmla="*/ 2147483646 w 1118"/>
              <a:gd name="T93" fmla="*/ 1073586563 h 1020"/>
              <a:gd name="T94" fmla="*/ 2147483646 w 1118"/>
              <a:gd name="T95" fmla="*/ 877014375 h 1020"/>
              <a:gd name="T96" fmla="*/ 2147483646 w 1118"/>
              <a:gd name="T97" fmla="*/ 680442188 h 1020"/>
              <a:gd name="T98" fmla="*/ 2147483646 w 1118"/>
              <a:gd name="T99" fmla="*/ 670361563 h 1020"/>
              <a:gd name="T100" fmla="*/ 2001004063 w 1118"/>
              <a:gd name="T101" fmla="*/ 791329063 h 1020"/>
              <a:gd name="T102" fmla="*/ 1698585313 w 1118"/>
              <a:gd name="T103" fmla="*/ 877014375 h 1020"/>
              <a:gd name="T104" fmla="*/ 1466730938 w 1118"/>
              <a:gd name="T105" fmla="*/ 882054688 h 1020"/>
              <a:gd name="T106" fmla="*/ 1164312188 w 1118"/>
              <a:gd name="T107" fmla="*/ 861893438 h 1020"/>
              <a:gd name="T108" fmla="*/ 871974063 w 1118"/>
              <a:gd name="T109" fmla="*/ 771167813 h 1020"/>
              <a:gd name="T110" fmla="*/ 670361563 w 1118"/>
              <a:gd name="T111" fmla="*/ 640119688 h 1020"/>
              <a:gd name="T112" fmla="*/ 619958438 w 1118"/>
              <a:gd name="T113" fmla="*/ 806450000 h 1020"/>
              <a:gd name="T114" fmla="*/ 660280938 w 1118"/>
              <a:gd name="T115" fmla="*/ 1073586563 h 1020"/>
              <a:gd name="T116" fmla="*/ 690522813 w 1118"/>
              <a:gd name="T117" fmla="*/ 1305440938 h 1020"/>
              <a:gd name="T118" fmla="*/ 781248438 w 1118"/>
              <a:gd name="T119" fmla="*/ 1592738750 h 1020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118"/>
              <a:gd name="T181" fmla="*/ 0 h 1020"/>
              <a:gd name="T182" fmla="*/ 1118 w 1118"/>
              <a:gd name="T183" fmla="*/ 1020 h 1020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118" h="1020">
                <a:moveTo>
                  <a:pt x="270" y="680"/>
                </a:moveTo>
                <a:lnTo>
                  <a:pt x="270" y="680"/>
                </a:lnTo>
                <a:lnTo>
                  <a:pt x="266" y="694"/>
                </a:lnTo>
                <a:lnTo>
                  <a:pt x="260" y="714"/>
                </a:lnTo>
                <a:lnTo>
                  <a:pt x="250" y="736"/>
                </a:lnTo>
                <a:lnTo>
                  <a:pt x="242" y="748"/>
                </a:lnTo>
                <a:lnTo>
                  <a:pt x="234" y="760"/>
                </a:lnTo>
                <a:lnTo>
                  <a:pt x="224" y="768"/>
                </a:lnTo>
                <a:lnTo>
                  <a:pt x="214" y="776"/>
                </a:lnTo>
                <a:lnTo>
                  <a:pt x="202" y="782"/>
                </a:lnTo>
                <a:lnTo>
                  <a:pt x="190" y="786"/>
                </a:lnTo>
                <a:lnTo>
                  <a:pt x="174" y="786"/>
                </a:lnTo>
                <a:lnTo>
                  <a:pt x="158" y="782"/>
                </a:lnTo>
                <a:lnTo>
                  <a:pt x="140" y="774"/>
                </a:lnTo>
                <a:lnTo>
                  <a:pt x="122" y="760"/>
                </a:lnTo>
                <a:lnTo>
                  <a:pt x="100" y="742"/>
                </a:lnTo>
                <a:lnTo>
                  <a:pt x="78" y="718"/>
                </a:lnTo>
                <a:lnTo>
                  <a:pt x="64" y="704"/>
                </a:lnTo>
                <a:lnTo>
                  <a:pt x="52" y="690"/>
                </a:lnTo>
                <a:lnTo>
                  <a:pt x="40" y="670"/>
                </a:lnTo>
                <a:lnTo>
                  <a:pt x="28" y="650"/>
                </a:lnTo>
                <a:lnTo>
                  <a:pt x="24" y="640"/>
                </a:lnTo>
                <a:lnTo>
                  <a:pt x="22" y="630"/>
                </a:lnTo>
                <a:lnTo>
                  <a:pt x="22" y="620"/>
                </a:lnTo>
                <a:lnTo>
                  <a:pt x="24" y="612"/>
                </a:lnTo>
                <a:lnTo>
                  <a:pt x="28" y="604"/>
                </a:lnTo>
                <a:lnTo>
                  <a:pt x="34" y="596"/>
                </a:lnTo>
                <a:lnTo>
                  <a:pt x="24" y="582"/>
                </a:lnTo>
                <a:lnTo>
                  <a:pt x="14" y="566"/>
                </a:lnTo>
                <a:lnTo>
                  <a:pt x="6" y="546"/>
                </a:lnTo>
                <a:lnTo>
                  <a:pt x="2" y="534"/>
                </a:lnTo>
                <a:lnTo>
                  <a:pt x="0" y="524"/>
                </a:lnTo>
                <a:lnTo>
                  <a:pt x="0" y="512"/>
                </a:lnTo>
                <a:lnTo>
                  <a:pt x="0" y="500"/>
                </a:lnTo>
                <a:lnTo>
                  <a:pt x="4" y="488"/>
                </a:lnTo>
                <a:lnTo>
                  <a:pt x="8" y="476"/>
                </a:lnTo>
                <a:lnTo>
                  <a:pt x="16" y="466"/>
                </a:lnTo>
                <a:lnTo>
                  <a:pt x="28" y="454"/>
                </a:lnTo>
                <a:lnTo>
                  <a:pt x="24" y="444"/>
                </a:lnTo>
                <a:lnTo>
                  <a:pt x="22" y="434"/>
                </a:lnTo>
                <a:lnTo>
                  <a:pt x="20" y="422"/>
                </a:lnTo>
                <a:lnTo>
                  <a:pt x="22" y="408"/>
                </a:lnTo>
                <a:lnTo>
                  <a:pt x="24" y="394"/>
                </a:lnTo>
                <a:lnTo>
                  <a:pt x="28" y="388"/>
                </a:lnTo>
                <a:lnTo>
                  <a:pt x="32" y="384"/>
                </a:lnTo>
                <a:lnTo>
                  <a:pt x="38" y="380"/>
                </a:lnTo>
                <a:lnTo>
                  <a:pt x="46" y="376"/>
                </a:lnTo>
                <a:lnTo>
                  <a:pt x="42" y="366"/>
                </a:lnTo>
                <a:lnTo>
                  <a:pt x="38" y="346"/>
                </a:lnTo>
                <a:lnTo>
                  <a:pt x="36" y="336"/>
                </a:lnTo>
                <a:lnTo>
                  <a:pt x="38" y="326"/>
                </a:lnTo>
                <a:lnTo>
                  <a:pt x="40" y="318"/>
                </a:lnTo>
                <a:lnTo>
                  <a:pt x="44" y="316"/>
                </a:lnTo>
                <a:lnTo>
                  <a:pt x="48" y="314"/>
                </a:lnTo>
                <a:lnTo>
                  <a:pt x="46" y="304"/>
                </a:lnTo>
                <a:lnTo>
                  <a:pt x="44" y="282"/>
                </a:lnTo>
                <a:lnTo>
                  <a:pt x="46" y="268"/>
                </a:lnTo>
                <a:lnTo>
                  <a:pt x="48" y="258"/>
                </a:lnTo>
                <a:lnTo>
                  <a:pt x="54" y="250"/>
                </a:lnTo>
                <a:lnTo>
                  <a:pt x="56" y="248"/>
                </a:lnTo>
                <a:lnTo>
                  <a:pt x="62" y="246"/>
                </a:lnTo>
                <a:lnTo>
                  <a:pt x="58" y="240"/>
                </a:lnTo>
                <a:lnTo>
                  <a:pt x="52" y="224"/>
                </a:lnTo>
                <a:lnTo>
                  <a:pt x="50" y="216"/>
                </a:lnTo>
                <a:lnTo>
                  <a:pt x="50" y="208"/>
                </a:lnTo>
                <a:lnTo>
                  <a:pt x="52" y="202"/>
                </a:lnTo>
                <a:lnTo>
                  <a:pt x="56" y="200"/>
                </a:lnTo>
                <a:lnTo>
                  <a:pt x="58" y="198"/>
                </a:lnTo>
                <a:lnTo>
                  <a:pt x="56" y="190"/>
                </a:lnTo>
                <a:lnTo>
                  <a:pt x="52" y="172"/>
                </a:lnTo>
                <a:lnTo>
                  <a:pt x="52" y="162"/>
                </a:lnTo>
                <a:lnTo>
                  <a:pt x="54" y="152"/>
                </a:lnTo>
                <a:lnTo>
                  <a:pt x="58" y="146"/>
                </a:lnTo>
                <a:lnTo>
                  <a:pt x="60" y="144"/>
                </a:lnTo>
                <a:lnTo>
                  <a:pt x="64" y="144"/>
                </a:lnTo>
                <a:lnTo>
                  <a:pt x="72" y="144"/>
                </a:lnTo>
                <a:lnTo>
                  <a:pt x="66" y="128"/>
                </a:lnTo>
                <a:lnTo>
                  <a:pt x="64" y="112"/>
                </a:lnTo>
                <a:lnTo>
                  <a:pt x="64" y="92"/>
                </a:lnTo>
                <a:lnTo>
                  <a:pt x="66" y="82"/>
                </a:lnTo>
                <a:lnTo>
                  <a:pt x="70" y="72"/>
                </a:lnTo>
                <a:lnTo>
                  <a:pt x="74" y="62"/>
                </a:lnTo>
                <a:lnTo>
                  <a:pt x="82" y="54"/>
                </a:lnTo>
                <a:lnTo>
                  <a:pt x="90" y="46"/>
                </a:lnTo>
                <a:lnTo>
                  <a:pt x="102" y="38"/>
                </a:lnTo>
                <a:lnTo>
                  <a:pt x="118" y="34"/>
                </a:lnTo>
                <a:lnTo>
                  <a:pt x="136" y="30"/>
                </a:lnTo>
                <a:lnTo>
                  <a:pt x="146" y="22"/>
                </a:lnTo>
                <a:lnTo>
                  <a:pt x="156" y="16"/>
                </a:lnTo>
                <a:lnTo>
                  <a:pt x="172" y="8"/>
                </a:lnTo>
                <a:lnTo>
                  <a:pt x="190" y="2"/>
                </a:lnTo>
                <a:lnTo>
                  <a:pt x="212" y="0"/>
                </a:lnTo>
                <a:lnTo>
                  <a:pt x="224" y="0"/>
                </a:lnTo>
                <a:lnTo>
                  <a:pt x="236" y="0"/>
                </a:lnTo>
                <a:lnTo>
                  <a:pt x="248" y="4"/>
                </a:lnTo>
                <a:lnTo>
                  <a:pt x="262" y="8"/>
                </a:lnTo>
                <a:lnTo>
                  <a:pt x="324" y="56"/>
                </a:lnTo>
                <a:lnTo>
                  <a:pt x="334" y="60"/>
                </a:lnTo>
                <a:lnTo>
                  <a:pt x="354" y="72"/>
                </a:lnTo>
                <a:lnTo>
                  <a:pt x="366" y="80"/>
                </a:lnTo>
                <a:lnTo>
                  <a:pt x="376" y="88"/>
                </a:lnTo>
                <a:lnTo>
                  <a:pt x="382" y="98"/>
                </a:lnTo>
                <a:lnTo>
                  <a:pt x="386" y="110"/>
                </a:lnTo>
                <a:lnTo>
                  <a:pt x="398" y="112"/>
                </a:lnTo>
                <a:lnTo>
                  <a:pt x="426" y="120"/>
                </a:lnTo>
                <a:lnTo>
                  <a:pt x="440" y="124"/>
                </a:lnTo>
                <a:lnTo>
                  <a:pt x="454" y="132"/>
                </a:lnTo>
                <a:lnTo>
                  <a:pt x="464" y="138"/>
                </a:lnTo>
                <a:lnTo>
                  <a:pt x="468" y="142"/>
                </a:lnTo>
                <a:lnTo>
                  <a:pt x="470" y="146"/>
                </a:lnTo>
                <a:lnTo>
                  <a:pt x="482" y="146"/>
                </a:lnTo>
                <a:lnTo>
                  <a:pt x="514" y="146"/>
                </a:lnTo>
                <a:lnTo>
                  <a:pt x="530" y="148"/>
                </a:lnTo>
                <a:lnTo>
                  <a:pt x="546" y="152"/>
                </a:lnTo>
                <a:lnTo>
                  <a:pt x="560" y="156"/>
                </a:lnTo>
                <a:lnTo>
                  <a:pt x="566" y="160"/>
                </a:lnTo>
                <a:lnTo>
                  <a:pt x="570" y="164"/>
                </a:lnTo>
                <a:lnTo>
                  <a:pt x="578" y="162"/>
                </a:lnTo>
                <a:lnTo>
                  <a:pt x="600" y="158"/>
                </a:lnTo>
                <a:lnTo>
                  <a:pt x="614" y="156"/>
                </a:lnTo>
                <a:lnTo>
                  <a:pt x="628" y="156"/>
                </a:lnTo>
                <a:lnTo>
                  <a:pt x="644" y="160"/>
                </a:lnTo>
                <a:lnTo>
                  <a:pt x="658" y="164"/>
                </a:lnTo>
                <a:lnTo>
                  <a:pt x="664" y="160"/>
                </a:lnTo>
                <a:lnTo>
                  <a:pt x="682" y="150"/>
                </a:lnTo>
                <a:lnTo>
                  <a:pt x="692" y="146"/>
                </a:lnTo>
                <a:lnTo>
                  <a:pt x="704" y="142"/>
                </a:lnTo>
                <a:lnTo>
                  <a:pt x="718" y="140"/>
                </a:lnTo>
                <a:lnTo>
                  <a:pt x="732" y="140"/>
                </a:lnTo>
                <a:lnTo>
                  <a:pt x="738" y="132"/>
                </a:lnTo>
                <a:lnTo>
                  <a:pt x="754" y="110"/>
                </a:lnTo>
                <a:lnTo>
                  <a:pt x="764" y="100"/>
                </a:lnTo>
                <a:lnTo>
                  <a:pt x="778" y="90"/>
                </a:lnTo>
                <a:lnTo>
                  <a:pt x="790" y="84"/>
                </a:lnTo>
                <a:lnTo>
                  <a:pt x="798" y="82"/>
                </a:lnTo>
                <a:lnTo>
                  <a:pt x="806" y="82"/>
                </a:lnTo>
                <a:lnTo>
                  <a:pt x="820" y="68"/>
                </a:lnTo>
                <a:lnTo>
                  <a:pt x="836" y="56"/>
                </a:lnTo>
                <a:lnTo>
                  <a:pt x="856" y="42"/>
                </a:lnTo>
                <a:lnTo>
                  <a:pt x="870" y="36"/>
                </a:lnTo>
                <a:lnTo>
                  <a:pt x="882" y="32"/>
                </a:lnTo>
                <a:lnTo>
                  <a:pt x="896" y="26"/>
                </a:lnTo>
                <a:lnTo>
                  <a:pt x="912" y="24"/>
                </a:lnTo>
                <a:lnTo>
                  <a:pt x="928" y="22"/>
                </a:lnTo>
                <a:lnTo>
                  <a:pt x="944" y="24"/>
                </a:lnTo>
                <a:lnTo>
                  <a:pt x="960" y="28"/>
                </a:lnTo>
                <a:lnTo>
                  <a:pt x="978" y="34"/>
                </a:lnTo>
                <a:lnTo>
                  <a:pt x="988" y="38"/>
                </a:lnTo>
                <a:lnTo>
                  <a:pt x="998" y="42"/>
                </a:lnTo>
                <a:lnTo>
                  <a:pt x="1010" y="52"/>
                </a:lnTo>
                <a:lnTo>
                  <a:pt x="1022" y="64"/>
                </a:lnTo>
                <a:lnTo>
                  <a:pt x="1026" y="72"/>
                </a:lnTo>
                <a:lnTo>
                  <a:pt x="1032" y="82"/>
                </a:lnTo>
                <a:lnTo>
                  <a:pt x="1034" y="92"/>
                </a:lnTo>
                <a:lnTo>
                  <a:pt x="1038" y="104"/>
                </a:lnTo>
                <a:lnTo>
                  <a:pt x="1038" y="116"/>
                </a:lnTo>
                <a:lnTo>
                  <a:pt x="1038" y="130"/>
                </a:lnTo>
                <a:lnTo>
                  <a:pt x="1042" y="138"/>
                </a:lnTo>
                <a:lnTo>
                  <a:pt x="1054" y="158"/>
                </a:lnTo>
                <a:lnTo>
                  <a:pt x="1058" y="170"/>
                </a:lnTo>
                <a:lnTo>
                  <a:pt x="1062" y="182"/>
                </a:lnTo>
                <a:lnTo>
                  <a:pt x="1062" y="194"/>
                </a:lnTo>
                <a:lnTo>
                  <a:pt x="1060" y="206"/>
                </a:lnTo>
                <a:lnTo>
                  <a:pt x="1064" y="210"/>
                </a:lnTo>
                <a:lnTo>
                  <a:pt x="1072" y="224"/>
                </a:lnTo>
                <a:lnTo>
                  <a:pt x="1074" y="232"/>
                </a:lnTo>
                <a:lnTo>
                  <a:pt x="1078" y="240"/>
                </a:lnTo>
                <a:lnTo>
                  <a:pt x="1078" y="248"/>
                </a:lnTo>
                <a:lnTo>
                  <a:pt x="1076" y="256"/>
                </a:lnTo>
                <a:lnTo>
                  <a:pt x="1078" y="258"/>
                </a:lnTo>
                <a:lnTo>
                  <a:pt x="1084" y="268"/>
                </a:lnTo>
                <a:lnTo>
                  <a:pt x="1088" y="276"/>
                </a:lnTo>
                <a:lnTo>
                  <a:pt x="1090" y="284"/>
                </a:lnTo>
                <a:lnTo>
                  <a:pt x="1090" y="294"/>
                </a:lnTo>
                <a:lnTo>
                  <a:pt x="1088" y="306"/>
                </a:lnTo>
                <a:lnTo>
                  <a:pt x="1090" y="308"/>
                </a:lnTo>
                <a:lnTo>
                  <a:pt x="1094" y="318"/>
                </a:lnTo>
                <a:lnTo>
                  <a:pt x="1094" y="330"/>
                </a:lnTo>
                <a:lnTo>
                  <a:pt x="1094" y="338"/>
                </a:lnTo>
                <a:lnTo>
                  <a:pt x="1090" y="344"/>
                </a:lnTo>
                <a:lnTo>
                  <a:pt x="1092" y="350"/>
                </a:lnTo>
                <a:lnTo>
                  <a:pt x="1098" y="362"/>
                </a:lnTo>
                <a:lnTo>
                  <a:pt x="1100" y="370"/>
                </a:lnTo>
                <a:lnTo>
                  <a:pt x="1100" y="378"/>
                </a:lnTo>
                <a:lnTo>
                  <a:pt x="1098" y="388"/>
                </a:lnTo>
                <a:lnTo>
                  <a:pt x="1096" y="396"/>
                </a:lnTo>
                <a:lnTo>
                  <a:pt x="1098" y="404"/>
                </a:lnTo>
                <a:lnTo>
                  <a:pt x="1104" y="424"/>
                </a:lnTo>
                <a:lnTo>
                  <a:pt x="1106" y="436"/>
                </a:lnTo>
                <a:lnTo>
                  <a:pt x="1106" y="448"/>
                </a:lnTo>
                <a:lnTo>
                  <a:pt x="1106" y="458"/>
                </a:lnTo>
                <a:lnTo>
                  <a:pt x="1102" y="468"/>
                </a:lnTo>
                <a:lnTo>
                  <a:pt x="1110" y="500"/>
                </a:lnTo>
                <a:lnTo>
                  <a:pt x="1116" y="528"/>
                </a:lnTo>
                <a:lnTo>
                  <a:pt x="1118" y="540"/>
                </a:lnTo>
                <a:lnTo>
                  <a:pt x="1118" y="552"/>
                </a:lnTo>
                <a:lnTo>
                  <a:pt x="1116" y="566"/>
                </a:lnTo>
                <a:lnTo>
                  <a:pt x="1110" y="594"/>
                </a:lnTo>
                <a:lnTo>
                  <a:pt x="1106" y="610"/>
                </a:lnTo>
                <a:lnTo>
                  <a:pt x="1100" y="626"/>
                </a:lnTo>
                <a:lnTo>
                  <a:pt x="1094" y="638"/>
                </a:lnTo>
                <a:lnTo>
                  <a:pt x="1088" y="646"/>
                </a:lnTo>
                <a:lnTo>
                  <a:pt x="1084" y="658"/>
                </a:lnTo>
                <a:lnTo>
                  <a:pt x="1078" y="672"/>
                </a:lnTo>
                <a:lnTo>
                  <a:pt x="1068" y="690"/>
                </a:lnTo>
                <a:lnTo>
                  <a:pt x="1050" y="708"/>
                </a:lnTo>
                <a:lnTo>
                  <a:pt x="1040" y="718"/>
                </a:lnTo>
                <a:lnTo>
                  <a:pt x="1026" y="728"/>
                </a:lnTo>
                <a:lnTo>
                  <a:pt x="1012" y="736"/>
                </a:lnTo>
                <a:lnTo>
                  <a:pt x="994" y="746"/>
                </a:lnTo>
                <a:lnTo>
                  <a:pt x="974" y="754"/>
                </a:lnTo>
                <a:lnTo>
                  <a:pt x="952" y="762"/>
                </a:lnTo>
                <a:lnTo>
                  <a:pt x="928" y="768"/>
                </a:lnTo>
                <a:lnTo>
                  <a:pt x="900" y="770"/>
                </a:lnTo>
                <a:lnTo>
                  <a:pt x="866" y="772"/>
                </a:lnTo>
                <a:lnTo>
                  <a:pt x="846" y="772"/>
                </a:lnTo>
                <a:lnTo>
                  <a:pt x="828" y="770"/>
                </a:lnTo>
                <a:lnTo>
                  <a:pt x="808" y="766"/>
                </a:lnTo>
                <a:lnTo>
                  <a:pt x="788" y="760"/>
                </a:lnTo>
                <a:lnTo>
                  <a:pt x="768" y="754"/>
                </a:lnTo>
                <a:lnTo>
                  <a:pt x="748" y="744"/>
                </a:lnTo>
                <a:lnTo>
                  <a:pt x="730" y="732"/>
                </a:lnTo>
                <a:lnTo>
                  <a:pt x="712" y="718"/>
                </a:lnTo>
                <a:lnTo>
                  <a:pt x="696" y="726"/>
                </a:lnTo>
                <a:lnTo>
                  <a:pt x="682" y="732"/>
                </a:lnTo>
                <a:lnTo>
                  <a:pt x="674" y="734"/>
                </a:lnTo>
                <a:lnTo>
                  <a:pt x="666" y="736"/>
                </a:lnTo>
                <a:lnTo>
                  <a:pt x="660" y="734"/>
                </a:lnTo>
                <a:lnTo>
                  <a:pt x="652" y="732"/>
                </a:lnTo>
                <a:lnTo>
                  <a:pt x="646" y="728"/>
                </a:lnTo>
                <a:lnTo>
                  <a:pt x="638" y="722"/>
                </a:lnTo>
                <a:lnTo>
                  <a:pt x="628" y="706"/>
                </a:lnTo>
                <a:lnTo>
                  <a:pt x="624" y="698"/>
                </a:lnTo>
                <a:lnTo>
                  <a:pt x="620" y="690"/>
                </a:lnTo>
                <a:lnTo>
                  <a:pt x="622" y="698"/>
                </a:lnTo>
                <a:lnTo>
                  <a:pt x="630" y="714"/>
                </a:lnTo>
                <a:lnTo>
                  <a:pt x="636" y="724"/>
                </a:lnTo>
                <a:lnTo>
                  <a:pt x="644" y="734"/>
                </a:lnTo>
                <a:lnTo>
                  <a:pt x="654" y="742"/>
                </a:lnTo>
                <a:lnTo>
                  <a:pt x="666" y="746"/>
                </a:lnTo>
                <a:lnTo>
                  <a:pt x="670" y="764"/>
                </a:lnTo>
                <a:lnTo>
                  <a:pt x="672" y="782"/>
                </a:lnTo>
                <a:lnTo>
                  <a:pt x="674" y="804"/>
                </a:lnTo>
                <a:lnTo>
                  <a:pt x="672" y="828"/>
                </a:lnTo>
                <a:lnTo>
                  <a:pt x="670" y="852"/>
                </a:lnTo>
                <a:lnTo>
                  <a:pt x="666" y="864"/>
                </a:lnTo>
                <a:lnTo>
                  <a:pt x="662" y="874"/>
                </a:lnTo>
                <a:lnTo>
                  <a:pt x="656" y="882"/>
                </a:lnTo>
                <a:lnTo>
                  <a:pt x="650" y="890"/>
                </a:lnTo>
                <a:lnTo>
                  <a:pt x="652" y="922"/>
                </a:lnTo>
                <a:lnTo>
                  <a:pt x="650" y="948"/>
                </a:lnTo>
                <a:lnTo>
                  <a:pt x="648" y="960"/>
                </a:lnTo>
                <a:lnTo>
                  <a:pt x="644" y="968"/>
                </a:lnTo>
                <a:lnTo>
                  <a:pt x="624" y="988"/>
                </a:lnTo>
                <a:lnTo>
                  <a:pt x="612" y="1004"/>
                </a:lnTo>
                <a:lnTo>
                  <a:pt x="606" y="1012"/>
                </a:lnTo>
                <a:lnTo>
                  <a:pt x="604" y="1020"/>
                </a:lnTo>
                <a:lnTo>
                  <a:pt x="566" y="1020"/>
                </a:lnTo>
                <a:lnTo>
                  <a:pt x="554" y="1000"/>
                </a:lnTo>
                <a:lnTo>
                  <a:pt x="532" y="950"/>
                </a:lnTo>
                <a:lnTo>
                  <a:pt x="520" y="922"/>
                </a:lnTo>
                <a:lnTo>
                  <a:pt x="512" y="894"/>
                </a:lnTo>
                <a:lnTo>
                  <a:pt x="506" y="870"/>
                </a:lnTo>
                <a:lnTo>
                  <a:pt x="506" y="860"/>
                </a:lnTo>
                <a:lnTo>
                  <a:pt x="506" y="850"/>
                </a:lnTo>
                <a:lnTo>
                  <a:pt x="516" y="824"/>
                </a:lnTo>
                <a:lnTo>
                  <a:pt x="510" y="814"/>
                </a:lnTo>
                <a:lnTo>
                  <a:pt x="504" y="800"/>
                </a:lnTo>
                <a:lnTo>
                  <a:pt x="498" y="780"/>
                </a:lnTo>
                <a:lnTo>
                  <a:pt x="496" y="756"/>
                </a:lnTo>
                <a:lnTo>
                  <a:pt x="496" y="724"/>
                </a:lnTo>
                <a:lnTo>
                  <a:pt x="498" y="706"/>
                </a:lnTo>
                <a:lnTo>
                  <a:pt x="502" y="684"/>
                </a:lnTo>
                <a:lnTo>
                  <a:pt x="508" y="664"/>
                </a:lnTo>
                <a:lnTo>
                  <a:pt x="514" y="640"/>
                </a:lnTo>
                <a:lnTo>
                  <a:pt x="524" y="622"/>
                </a:lnTo>
                <a:lnTo>
                  <a:pt x="534" y="606"/>
                </a:lnTo>
                <a:lnTo>
                  <a:pt x="548" y="588"/>
                </a:lnTo>
                <a:lnTo>
                  <a:pt x="556" y="580"/>
                </a:lnTo>
                <a:lnTo>
                  <a:pt x="566" y="572"/>
                </a:lnTo>
                <a:lnTo>
                  <a:pt x="578" y="566"/>
                </a:lnTo>
                <a:lnTo>
                  <a:pt x="590" y="562"/>
                </a:lnTo>
                <a:lnTo>
                  <a:pt x="602" y="558"/>
                </a:lnTo>
                <a:lnTo>
                  <a:pt x="616" y="558"/>
                </a:lnTo>
                <a:lnTo>
                  <a:pt x="632" y="560"/>
                </a:lnTo>
                <a:lnTo>
                  <a:pt x="648" y="564"/>
                </a:lnTo>
                <a:lnTo>
                  <a:pt x="660" y="558"/>
                </a:lnTo>
                <a:lnTo>
                  <a:pt x="672" y="554"/>
                </a:lnTo>
                <a:lnTo>
                  <a:pt x="688" y="552"/>
                </a:lnTo>
                <a:lnTo>
                  <a:pt x="706" y="550"/>
                </a:lnTo>
                <a:lnTo>
                  <a:pt x="714" y="552"/>
                </a:lnTo>
                <a:lnTo>
                  <a:pt x="724" y="554"/>
                </a:lnTo>
                <a:lnTo>
                  <a:pt x="734" y="556"/>
                </a:lnTo>
                <a:lnTo>
                  <a:pt x="744" y="562"/>
                </a:lnTo>
                <a:lnTo>
                  <a:pt x="752" y="568"/>
                </a:lnTo>
                <a:lnTo>
                  <a:pt x="760" y="576"/>
                </a:lnTo>
                <a:lnTo>
                  <a:pt x="764" y="578"/>
                </a:lnTo>
                <a:lnTo>
                  <a:pt x="774" y="578"/>
                </a:lnTo>
                <a:lnTo>
                  <a:pt x="784" y="582"/>
                </a:lnTo>
                <a:lnTo>
                  <a:pt x="788" y="586"/>
                </a:lnTo>
                <a:lnTo>
                  <a:pt x="790" y="590"/>
                </a:lnTo>
                <a:lnTo>
                  <a:pt x="798" y="588"/>
                </a:lnTo>
                <a:lnTo>
                  <a:pt x="816" y="584"/>
                </a:lnTo>
                <a:lnTo>
                  <a:pt x="826" y="582"/>
                </a:lnTo>
                <a:lnTo>
                  <a:pt x="836" y="582"/>
                </a:lnTo>
                <a:lnTo>
                  <a:pt x="842" y="584"/>
                </a:lnTo>
                <a:lnTo>
                  <a:pt x="848" y="588"/>
                </a:lnTo>
                <a:lnTo>
                  <a:pt x="852" y="586"/>
                </a:lnTo>
                <a:lnTo>
                  <a:pt x="866" y="580"/>
                </a:lnTo>
                <a:lnTo>
                  <a:pt x="874" y="578"/>
                </a:lnTo>
                <a:lnTo>
                  <a:pt x="884" y="576"/>
                </a:lnTo>
                <a:lnTo>
                  <a:pt x="892" y="578"/>
                </a:lnTo>
                <a:lnTo>
                  <a:pt x="898" y="580"/>
                </a:lnTo>
                <a:lnTo>
                  <a:pt x="898" y="574"/>
                </a:lnTo>
                <a:lnTo>
                  <a:pt x="898" y="562"/>
                </a:lnTo>
                <a:lnTo>
                  <a:pt x="898" y="552"/>
                </a:lnTo>
                <a:lnTo>
                  <a:pt x="902" y="544"/>
                </a:lnTo>
                <a:lnTo>
                  <a:pt x="908" y="536"/>
                </a:lnTo>
                <a:lnTo>
                  <a:pt x="918" y="528"/>
                </a:lnTo>
                <a:lnTo>
                  <a:pt x="918" y="516"/>
                </a:lnTo>
                <a:lnTo>
                  <a:pt x="922" y="508"/>
                </a:lnTo>
                <a:lnTo>
                  <a:pt x="924" y="504"/>
                </a:lnTo>
                <a:lnTo>
                  <a:pt x="928" y="502"/>
                </a:lnTo>
                <a:lnTo>
                  <a:pt x="926" y="492"/>
                </a:lnTo>
                <a:lnTo>
                  <a:pt x="926" y="472"/>
                </a:lnTo>
                <a:lnTo>
                  <a:pt x="926" y="460"/>
                </a:lnTo>
                <a:lnTo>
                  <a:pt x="928" y="448"/>
                </a:lnTo>
                <a:lnTo>
                  <a:pt x="932" y="438"/>
                </a:lnTo>
                <a:lnTo>
                  <a:pt x="938" y="432"/>
                </a:lnTo>
                <a:lnTo>
                  <a:pt x="936" y="426"/>
                </a:lnTo>
                <a:lnTo>
                  <a:pt x="932" y="412"/>
                </a:lnTo>
                <a:lnTo>
                  <a:pt x="932" y="402"/>
                </a:lnTo>
                <a:lnTo>
                  <a:pt x="932" y="394"/>
                </a:lnTo>
                <a:lnTo>
                  <a:pt x="934" y="384"/>
                </a:lnTo>
                <a:lnTo>
                  <a:pt x="938" y="376"/>
                </a:lnTo>
                <a:lnTo>
                  <a:pt x="934" y="368"/>
                </a:lnTo>
                <a:lnTo>
                  <a:pt x="930" y="348"/>
                </a:lnTo>
                <a:lnTo>
                  <a:pt x="926" y="328"/>
                </a:lnTo>
                <a:lnTo>
                  <a:pt x="926" y="320"/>
                </a:lnTo>
                <a:lnTo>
                  <a:pt x="930" y="314"/>
                </a:lnTo>
                <a:lnTo>
                  <a:pt x="922" y="296"/>
                </a:lnTo>
                <a:lnTo>
                  <a:pt x="916" y="282"/>
                </a:lnTo>
                <a:lnTo>
                  <a:pt x="916" y="274"/>
                </a:lnTo>
                <a:lnTo>
                  <a:pt x="918" y="270"/>
                </a:lnTo>
                <a:lnTo>
                  <a:pt x="908" y="262"/>
                </a:lnTo>
                <a:lnTo>
                  <a:pt x="902" y="254"/>
                </a:lnTo>
                <a:lnTo>
                  <a:pt x="900" y="248"/>
                </a:lnTo>
                <a:lnTo>
                  <a:pt x="900" y="244"/>
                </a:lnTo>
                <a:lnTo>
                  <a:pt x="894" y="250"/>
                </a:lnTo>
                <a:lnTo>
                  <a:pt x="878" y="266"/>
                </a:lnTo>
                <a:lnTo>
                  <a:pt x="868" y="274"/>
                </a:lnTo>
                <a:lnTo>
                  <a:pt x="854" y="282"/>
                </a:lnTo>
                <a:lnTo>
                  <a:pt x="840" y="288"/>
                </a:lnTo>
                <a:lnTo>
                  <a:pt x="824" y="290"/>
                </a:lnTo>
                <a:lnTo>
                  <a:pt x="816" y="298"/>
                </a:lnTo>
                <a:lnTo>
                  <a:pt x="808" y="304"/>
                </a:lnTo>
                <a:lnTo>
                  <a:pt x="794" y="314"/>
                </a:lnTo>
                <a:lnTo>
                  <a:pt x="778" y="322"/>
                </a:lnTo>
                <a:lnTo>
                  <a:pt x="758" y="328"/>
                </a:lnTo>
                <a:lnTo>
                  <a:pt x="734" y="332"/>
                </a:lnTo>
                <a:lnTo>
                  <a:pt x="706" y="332"/>
                </a:lnTo>
                <a:lnTo>
                  <a:pt x="698" y="338"/>
                </a:lnTo>
                <a:lnTo>
                  <a:pt x="688" y="342"/>
                </a:lnTo>
                <a:lnTo>
                  <a:pt x="674" y="348"/>
                </a:lnTo>
                <a:lnTo>
                  <a:pt x="660" y="352"/>
                </a:lnTo>
                <a:lnTo>
                  <a:pt x="642" y="352"/>
                </a:lnTo>
                <a:lnTo>
                  <a:pt x="622" y="350"/>
                </a:lnTo>
                <a:lnTo>
                  <a:pt x="612" y="348"/>
                </a:lnTo>
                <a:lnTo>
                  <a:pt x="600" y="342"/>
                </a:lnTo>
                <a:lnTo>
                  <a:pt x="592" y="346"/>
                </a:lnTo>
                <a:lnTo>
                  <a:pt x="582" y="350"/>
                </a:lnTo>
                <a:lnTo>
                  <a:pt x="568" y="354"/>
                </a:lnTo>
                <a:lnTo>
                  <a:pt x="554" y="356"/>
                </a:lnTo>
                <a:lnTo>
                  <a:pt x="538" y="354"/>
                </a:lnTo>
                <a:lnTo>
                  <a:pt x="522" y="352"/>
                </a:lnTo>
                <a:lnTo>
                  <a:pt x="504" y="344"/>
                </a:lnTo>
                <a:lnTo>
                  <a:pt x="492" y="344"/>
                </a:lnTo>
                <a:lnTo>
                  <a:pt x="462" y="342"/>
                </a:lnTo>
                <a:lnTo>
                  <a:pt x="446" y="340"/>
                </a:lnTo>
                <a:lnTo>
                  <a:pt x="428" y="336"/>
                </a:lnTo>
                <a:lnTo>
                  <a:pt x="412" y="330"/>
                </a:lnTo>
                <a:lnTo>
                  <a:pt x="402" y="322"/>
                </a:lnTo>
                <a:lnTo>
                  <a:pt x="384" y="318"/>
                </a:lnTo>
                <a:lnTo>
                  <a:pt x="366" y="314"/>
                </a:lnTo>
                <a:lnTo>
                  <a:pt x="346" y="306"/>
                </a:lnTo>
                <a:lnTo>
                  <a:pt x="326" y="296"/>
                </a:lnTo>
                <a:lnTo>
                  <a:pt x="308" y="284"/>
                </a:lnTo>
                <a:lnTo>
                  <a:pt x="300" y="278"/>
                </a:lnTo>
                <a:lnTo>
                  <a:pt x="292" y="270"/>
                </a:lnTo>
                <a:lnTo>
                  <a:pt x="288" y="262"/>
                </a:lnTo>
                <a:lnTo>
                  <a:pt x="286" y="252"/>
                </a:lnTo>
                <a:lnTo>
                  <a:pt x="266" y="254"/>
                </a:lnTo>
                <a:lnTo>
                  <a:pt x="250" y="254"/>
                </a:lnTo>
                <a:lnTo>
                  <a:pt x="244" y="254"/>
                </a:lnTo>
                <a:lnTo>
                  <a:pt x="240" y="250"/>
                </a:lnTo>
                <a:lnTo>
                  <a:pt x="246" y="278"/>
                </a:lnTo>
                <a:lnTo>
                  <a:pt x="248" y="300"/>
                </a:lnTo>
                <a:lnTo>
                  <a:pt x="248" y="312"/>
                </a:lnTo>
                <a:lnTo>
                  <a:pt x="246" y="320"/>
                </a:lnTo>
                <a:lnTo>
                  <a:pt x="250" y="350"/>
                </a:lnTo>
                <a:lnTo>
                  <a:pt x="250" y="374"/>
                </a:lnTo>
                <a:lnTo>
                  <a:pt x="250" y="384"/>
                </a:lnTo>
                <a:lnTo>
                  <a:pt x="250" y="392"/>
                </a:lnTo>
                <a:lnTo>
                  <a:pt x="254" y="402"/>
                </a:lnTo>
                <a:lnTo>
                  <a:pt x="262" y="426"/>
                </a:lnTo>
                <a:lnTo>
                  <a:pt x="268" y="440"/>
                </a:lnTo>
                <a:lnTo>
                  <a:pt x="270" y="454"/>
                </a:lnTo>
                <a:lnTo>
                  <a:pt x="272" y="466"/>
                </a:lnTo>
                <a:lnTo>
                  <a:pt x="270" y="474"/>
                </a:lnTo>
                <a:lnTo>
                  <a:pt x="276" y="502"/>
                </a:lnTo>
                <a:lnTo>
                  <a:pt x="274" y="506"/>
                </a:lnTo>
                <a:lnTo>
                  <a:pt x="274" y="518"/>
                </a:lnTo>
                <a:lnTo>
                  <a:pt x="276" y="534"/>
                </a:lnTo>
                <a:lnTo>
                  <a:pt x="280" y="556"/>
                </a:lnTo>
                <a:lnTo>
                  <a:pt x="290" y="572"/>
                </a:lnTo>
                <a:lnTo>
                  <a:pt x="300" y="590"/>
                </a:lnTo>
                <a:lnTo>
                  <a:pt x="306" y="610"/>
                </a:lnTo>
                <a:lnTo>
                  <a:pt x="310" y="622"/>
                </a:lnTo>
                <a:lnTo>
                  <a:pt x="310" y="632"/>
                </a:lnTo>
                <a:lnTo>
                  <a:pt x="310" y="642"/>
                </a:lnTo>
                <a:lnTo>
                  <a:pt x="308" y="652"/>
                </a:lnTo>
                <a:lnTo>
                  <a:pt x="302" y="662"/>
                </a:lnTo>
                <a:lnTo>
                  <a:pt x="294" y="668"/>
                </a:lnTo>
                <a:lnTo>
                  <a:pt x="284" y="676"/>
                </a:lnTo>
                <a:lnTo>
                  <a:pt x="270" y="680"/>
                </a:lnTo>
                <a:close/>
              </a:path>
            </a:pathLst>
          </a:custGeom>
          <a:solidFill>
            <a:srgbClr val="D8797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1" name="Freeform 30"/>
          <p:cNvSpPr>
            <a:spLocks/>
          </p:cNvSpPr>
          <p:nvPr/>
        </p:nvSpPr>
        <p:spPr bwMode="auto">
          <a:xfrm>
            <a:off x="3873500" y="4695825"/>
            <a:ext cx="234950" cy="841375"/>
          </a:xfrm>
          <a:custGeom>
            <a:avLst/>
            <a:gdLst>
              <a:gd name="T0" fmla="*/ 40322500 w 148"/>
              <a:gd name="T1" fmla="*/ 1058465625 h 530"/>
              <a:gd name="T2" fmla="*/ 40322500 w 148"/>
              <a:gd name="T3" fmla="*/ 917336875 h 530"/>
              <a:gd name="T4" fmla="*/ 20161250 w 148"/>
              <a:gd name="T5" fmla="*/ 766127500 h 530"/>
              <a:gd name="T6" fmla="*/ 10080625 w 148"/>
              <a:gd name="T7" fmla="*/ 730845313 h 530"/>
              <a:gd name="T8" fmla="*/ 20161250 w 148"/>
              <a:gd name="T9" fmla="*/ 655240625 h 530"/>
              <a:gd name="T10" fmla="*/ 15120938 w 148"/>
              <a:gd name="T11" fmla="*/ 559474688 h 530"/>
              <a:gd name="T12" fmla="*/ 5040313 w 148"/>
              <a:gd name="T13" fmla="*/ 534273125 h 530"/>
              <a:gd name="T14" fmla="*/ 15120938 w 148"/>
              <a:gd name="T15" fmla="*/ 488910313 h 530"/>
              <a:gd name="T16" fmla="*/ 15120938 w 148"/>
              <a:gd name="T17" fmla="*/ 423386250 h 530"/>
              <a:gd name="T18" fmla="*/ 5040313 w 148"/>
              <a:gd name="T19" fmla="*/ 398184688 h 530"/>
              <a:gd name="T20" fmla="*/ 15120938 w 148"/>
              <a:gd name="T21" fmla="*/ 347781563 h 530"/>
              <a:gd name="T22" fmla="*/ 10080625 w 148"/>
              <a:gd name="T23" fmla="*/ 257055938 h 530"/>
              <a:gd name="T24" fmla="*/ 0 w 148"/>
              <a:gd name="T25" fmla="*/ 216733438 h 530"/>
              <a:gd name="T26" fmla="*/ 15120938 w 148"/>
              <a:gd name="T27" fmla="*/ 196572188 h 530"/>
              <a:gd name="T28" fmla="*/ 20161250 w 148"/>
              <a:gd name="T29" fmla="*/ 110886875 h 530"/>
              <a:gd name="T30" fmla="*/ 80645000 w 148"/>
              <a:gd name="T31" fmla="*/ 45362813 h 530"/>
              <a:gd name="T32" fmla="*/ 75604688 w 148"/>
              <a:gd name="T33" fmla="*/ 90725625 h 530"/>
              <a:gd name="T34" fmla="*/ 70564375 w 148"/>
              <a:gd name="T35" fmla="*/ 181451250 h 530"/>
              <a:gd name="T36" fmla="*/ 75604688 w 148"/>
              <a:gd name="T37" fmla="*/ 201612500 h 530"/>
              <a:gd name="T38" fmla="*/ 75604688 w 148"/>
              <a:gd name="T39" fmla="*/ 241935000 h 530"/>
              <a:gd name="T40" fmla="*/ 60483750 w 148"/>
              <a:gd name="T41" fmla="*/ 367942813 h 530"/>
              <a:gd name="T42" fmla="*/ 65524063 w 148"/>
              <a:gd name="T43" fmla="*/ 418345938 h 530"/>
              <a:gd name="T44" fmla="*/ 80645000 w 148"/>
              <a:gd name="T45" fmla="*/ 504031250 h 530"/>
              <a:gd name="T46" fmla="*/ 75604688 w 148"/>
              <a:gd name="T47" fmla="*/ 584676250 h 530"/>
              <a:gd name="T48" fmla="*/ 90725625 w 148"/>
              <a:gd name="T49" fmla="*/ 690522813 h 530"/>
              <a:gd name="T50" fmla="*/ 105846563 w 148"/>
              <a:gd name="T51" fmla="*/ 715724375 h 530"/>
              <a:gd name="T52" fmla="*/ 100806250 w 148"/>
              <a:gd name="T53" fmla="*/ 851812813 h 530"/>
              <a:gd name="T54" fmla="*/ 115927188 w 148"/>
              <a:gd name="T55" fmla="*/ 1008062500 h 530"/>
              <a:gd name="T56" fmla="*/ 126007813 w 148"/>
              <a:gd name="T57" fmla="*/ 1048385000 h 530"/>
              <a:gd name="T58" fmla="*/ 201612500 w 148"/>
              <a:gd name="T59" fmla="*/ 1149191250 h 530"/>
              <a:gd name="T60" fmla="*/ 277217188 w 148"/>
              <a:gd name="T61" fmla="*/ 1234876563 h 530"/>
              <a:gd name="T62" fmla="*/ 372983125 w 148"/>
              <a:gd name="T63" fmla="*/ 1300400625 h 530"/>
              <a:gd name="T64" fmla="*/ 362902500 w 148"/>
              <a:gd name="T65" fmla="*/ 1335682813 h 530"/>
              <a:gd name="T66" fmla="*/ 272176875 w 148"/>
              <a:gd name="T67" fmla="*/ 1280239375 h 530"/>
              <a:gd name="T68" fmla="*/ 156249688 w 148"/>
              <a:gd name="T69" fmla="*/ 1199594375 h 530"/>
              <a:gd name="T70" fmla="*/ 85685313 w 148"/>
              <a:gd name="T71" fmla="*/ 1129030000 h 530"/>
              <a:gd name="T72" fmla="*/ 50403125 w 148"/>
              <a:gd name="T73" fmla="*/ 1083667188 h 530"/>
              <a:gd name="T74" fmla="*/ 40322500 w 148"/>
              <a:gd name="T75" fmla="*/ 1058465625 h 53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48"/>
              <a:gd name="T115" fmla="*/ 0 h 530"/>
              <a:gd name="T116" fmla="*/ 148 w 148"/>
              <a:gd name="T117" fmla="*/ 530 h 530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48" h="530">
                <a:moveTo>
                  <a:pt x="16" y="420"/>
                </a:moveTo>
                <a:lnTo>
                  <a:pt x="16" y="420"/>
                </a:lnTo>
                <a:lnTo>
                  <a:pt x="16" y="402"/>
                </a:lnTo>
                <a:lnTo>
                  <a:pt x="16" y="364"/>
                </a:lnTo>
                <a:lnTo>
                  <a:pt x="12" y="320"/>
                </a:lnTo>
                <a:lnTo>
                  <a:pt x="8" y="304"/>
                </a:lnTo>
                <a:lnTo>
                  <a:pt x="4" y="290"/>
                </a:lnTo>
                <a:lnTo>
                  <a:pt x="6" y="282"/>
                </a:lnTo>
                <a:lnTo>
                  <a:pt x="8" y="260"/>
                </a:lnTo>
                <a:lnTo>
                  <a:pt x="8" y="234"/>
                </a:lnTo>
                <a:lnTo>
                  <a:pt x="6" y="222"/>
                </a:lnTo>
                <a:lnTo>
                  <a:pt x="2" y="212"/>
                </a:lnTo>
                <a:lnTo>
                  <a:pt x="4" y="208"/>
                </a:lnTo>
                <a:lnTo>
                  <a:pt x="6" y="194"/>
                </a:lnTo>
                <a:lnTo>
                  <a:pt x="6" y="178"/>
                </a:lnTo>
                <a:lnTo>
                  <a:pt x="6" y="168"/>
                </a:lnTo>
                <a:lnTo>
                  <a:pt x="2" y="158"/>
                </a:lnTo>
                <a:lnTo>
                  <a:pt x="4" y="152"/>
                </a:lnTo>
                <a:lnTo>
                  <a:pt x="6" y="138"/>
                </a:lnTo>
                <a:lnTo>
                  <a:pt x="6" y="116"/>
                </a:lnTo>
                <a:lnTo>
                  <a:pt x="4" y="102"/>
                </a:lnTo>
                <a:lnTo>
                  <a:pt x="0" y="86"/>
                </a:lnTo>
                <a:lnTo>
                  <a:pt x="2" y="86"/>
                </a:lnTo>
                <a:lnTo>
                  <a:pt x="6" y="78"/>
                </a:lnTo>
                <a:lnTo>
                  <a:pt x="8" y="66"/>
                </a:lnTo>
                <a:lnTo>
                  <a:pt x="8" y="44"/>
                </a:lnTo>
                <a:lnTo>
                  <a:pt x="12" y="0"/>
                </a:lnTo>
                <a:lnTo>
                  <a:pt x="32" y="18"/>
                </a:lnTo>
                <a:lnTo>
                  <a:pt x="30" y="36"/>
                </a:lnTo>
                <a:lnTo>
                  <a:pt x="30" y="54"/>
                </a:lnTo>
                <a:lnTo>
                  <a:pt x="28" y="72"/>
                </a:lnTo>
                <a:lnTo>
                  <a:pt x="30" y="80"/>
                </a:lnTo>
                <a:lnTo>
                  <a:pt x="30" y="96"/>
                </a:lnTo>
                <a:lnTo>
                  <a:pt x="28" y="112"/>
                </a:lnTo>
                <a:lnTo>
                  <a:pt x="24" y="146"/>
                </a:lnTo>
                <a:lnTo>
                  <a:pt x="26" y="166"/>
                </a:lnTo>
                <a:lnTo>
                  <a:pt x="32" y="200"/>
                </a:lnTo>
                <a:lnTo>
                  <a:pt x="30" y="210"/>
                </a:lnTo>
                <a:lnTo>
                  <a:pt x="30" y="232"/>
                </a:lnTo>
                <a:lnTo>
                  <a:pt x="34" y="262"/>
                </a:lnTo>
                <a:lnTo>
                  <a:pt x="36" y="274"/>
                </a:lnTo>
                <a:lnTo>
                  <a:pt x="42" y="284"/>
                </a:lnTo>
                <a:lnTo>
                  <a:pt x="42" y="300"/>
                </a:lnTo>
                <a:lnTo>
                  <a:pt x="40" y="338"/>
                </a:lnTo>
                <a:lnTo>
                  <a:pt x="42" y="382"/>
                </a:lnTo>
                <a:lnTo>
                  <a:pt x="46" y="400"/>
                </a:lnTo>
                <a:lnTo>
                  <a:pt x="50" y="416"/>
                </a:lnTo>
                <a:lnTo>
                  <a:pt x="58" y="428"/>
                </a:lnTo>
                <a:lnTo>
                  <a:pt x="80" y="456"/>
                </a:lnTo>
                <a:lnTo>
                  <a:pt x="94" y="474"/>
                </a:lnTo>
                <a:lnTo>
                  <a:pt x="110" y="490"/>
                </a:lnTo>
                <a:lnTo>
                  <a:pt x="130" y="504"/>
                </a:lnTo>
                <a:lnTo>
                  <a:pt x="148" y="516"/>
                </a:lnTo>
                <a:lnTo>
                  <a:pt x="144" y="530"/>
                </a:lnTo>
                <a:lnTo>
                  <a:pt x="126" y="520"/>
                </a:lnTo>
                <a:lnTo>
                  <a:pt x="108" y="508"/>
                </a:lnTo>
                <a:lnTo>
                  <a:pt x="86" y="494"/>
                </a:lnTo>
                <a:lnTo>
                  <a:pt x="62" y="476"/>
                </a:lnTo>
                <a:lnTo>
                  <a:pt x="42" y="458"/>
                </a:lnTo>
                <a:lnTo>
                  <a:pt x="34" y="448"/>
                </a:lnTo>
                <a:lnTo>
                  <a:pt x="26" y="438"/>
                </a:lnTo>
                <a:lnTo>
                  <a:pt x="20" y="430"/>
                </a:lnTo>
                <a:lnTo>
                  <a:pt x="16" y="420"/>
                </a:lnTo>
                <a:close/>
              </a:path>
            </a:pathLst>
          </a:custGeom>
          <a:solidFill>
            <a:srgbClr val="E0CEC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2" name="Freeform 31"/>
          <p:cNvSpPr>
            <a:spLocks/>
          </p:cNvSpPr>
          <p:nvPr/>
        </p:nvSpPr>
        <p:spPr bwMode="auto">
          <a:xfrm>
            <a:off x="3924300" y="4486275"/>
            <a:ext cx="1343025" cy="320675"/>
          </a:xfrm>
          <a:custGeom>
            <a:avLst/>
            <a:gdLst>
              <a:gd name="T0" fmla="*/ 25201563 w 846"/>
              <a:gd name="T1" fmla="*/ 20161250 h 202"/>
              <a:gd name="T2" fmla="*/ 141128750 w 846"/>
              <a:gd name="T3" fmla="*/ 90725625 h 202"/>
              <a:gd name="T4" fmla="*/ 161290000 w 846"/>
              <a:gd name="T5" fmla="*/ 146169063 h 202"/>
              <a:gd name="T6" fmla="*/ 246975313 w 846"/>
              <a:gd name="T7" fmla="*/ 181451250 h 202"/>
              <a:gd name="T8" fmla="*/ 383063750 w 846"/>
              <a:gd name="T9" fmla="*/ 272176875 h 202"/>
              <a:gd name="T10" fmla="*/ 423386250 w 846"/>
              <a:gd name="T11" fmla="*/ 332660625 h 202"/>
              <a:gd name="T12" fmla="*/ 453628125 w 846"/>
              <a:gd name="T13" fmla="*/ 352821875 h 202"/>
              <a:gd name="T14" fmla="*/ 569555313 w 846"/>
              <a:gd name="T15" fmla="*/ 378023438 h 202"/>
              <a:gd name="T16" fmla="*/ 619958438 w 846"/>
              <a:gd name="T17" fmla="*/ 413305625 h 202"/>
              <a:gd name="T18" fmla="*/ 740925938 w 846"/>
              <a:gd name="T19" fmla="*/ 418345938 h 202"/>
              <a:gd name="T20" fmla="*/ 841732188 w 846"/>
              <a:gd name="T21" fmla="*/ 458668438 h 202"/>
              <a:gd name="T22" fmla="*/ 856853125 w 846"/>
              <a:gd name="T23" fmla="*/ 463708750 h 202"/>
              <a:gd name="T24" fmla="*/ 982860938 w 846"/>
              <a:gd name="T25" fmla="*/ 468749063 h 202"/>
              <a:gd name="T26" fmla="*/ 1103828438 w 846"/>
              <a:gd name="T27" fmla="*/ 493950625 h 202"/>
              <a:gd name="T28" fmla="*/ 1123989688 w 846"/>
              <a:gd name="T29" fmla="*/ 509071563 h 202"/>
              <a:gd name="T30" fmla="*/ 1350803750 w 846"/>
              <a:gd name="T31" fmla="*/ 483870000 h 202"/>
              <a:gd name="T32" fmla="*/ 1396166563 w 846"/>
              <a:gd name="T33" fmla="*/ 473789375 h 202"/>
              <a:gd name="T34" fmla="*/ 1532255000 w 846"/>
              <a:gd name="T35" fmla="*/ 413305625 h 202"/>
              <a:gd name="T36" fmla="*/ 1587698438 w 846"/>
              <a:gd name="T37" fmla="*/ 408265313 h 202"/>
              <a:gd name="T38" fmla="*/ 1743948125 w 846"/>
              <a:gd name="T39" fmla="*/ 252015625 h 202"/>
              <a:gd name="T40" fmla="*/ 1864915625 w 846"/>
              <a:gd name="T41" fmla="*/ 186491563 h 202"/>
              <a:gd name="T42" fmla="*/ 1910278438 w 846"/>
              <a:gd name="T43" fmla="*/ 151209375 h 202"/>
              <a:gd name="T44" fmla="*/ 2016125000 w 846"/>
              <a:gd name="T45" fmla="*/ 75604688 h 202"/>
              <a:gd name="T46" fmla="*/ 2096770000 w 846"/>
              <a:gd name="T47" fmla="*/ 55443438 h 202"/>
              <a:gd name="T48" fmla="*/ 2132052188 w 846"/>
              <a:gd name="T49" fmla="*/ 75604688 h 202"/>
              <a:gd name="T50" fmla="*/ 2056447500 w 846"/>
              <a:gd name="T51" fmla="*/ 50403125 h 202"/>
              <a:gd name="T52" fmla="*/ 1940520313 w 846"/>
              <a:gd name="T53" fmla="*/ 60483750 h 202"/>
              <a:gd name="T54" fmla="*/ 1859875313 w 846"/>
              <a:gd name="T55" fmla="*/ 120967500 h 202"/>
              <a:gd name="T56" fmla="*/ 1748988438 w 846"/>
              <a:gd name="T57" fmla="*/ 176410938 h 202"/>
              <a:gd name="T58" fmla="*/ 1708665938 w 846"/>
              <a:gd name="T59" fmla="*/ 211693125 h 202"/>
              <a:gd name="T60" fmla="*/ 1648182188 w 846"/>
              <a:gd name="T61" fmla="*/ 297378438 h 202"/>
              <a:gd name="T62" fmla="*/ 1562496875 w 846"/>
              <a:gd name="T63" fmla="*/ 337700938 h 202"/>
              <a:gd name="T64" fmla="*/ 1507053438 w 846"/>
              <a:gd name="T65" fmla="*/ 337700938 h 202"/>
              <a:gd name="T66" fmla="*/ 1436489063 w 846"/>
              <a:gd name="T67" fmla="*/ 398184688 h 202"/>
              <a:gd name="T68" fmla="*/ 1340723125 w 846"/>
              <a:gd name="T69" fmla="*/ 433466875 h 202"/>
              <a:gd name="T70" fmla="*/ 1275199063 w 846"/>
              <a:gd name="T71" fmla="*/ 423386250 h 202"/>
              <a:gd name="T72" fmla="*/ 1229836250 w 846"/>
              <a:gd name="T73" fmla="*/ 448587813 h 202"/>
              <a:gd name="T74" fmla="*/ 1123989688 w 846"/>
              <a:gd name="T75" fmla="*/ 463708750 h 202"/>
              <a:gd name="T76" fmla="*/ 1068546250 w 846"/>
              <a:gd name="T77" fmla="*/ 443547500 h 202"/>
              <a:gd name="T78" fmla="*/ 1023183438 w 846"/>
              <a:gd name="T79" fmla="*/ 433466875 h 202"/>
              <a:gd name="T80" fmla="*/ 922377188 w 846"/>
              <a:gd name="T81" fmla="*/ 433466875 h 202"/>
              <a:gd name="T82" fmla="*/ 796369375 w 846"/>
              <a:gd name="T83" fmla="*/ 383063750 h 202"/>
              <a:gd name="T84" fmla="*/ 725805000 w 846"/>
              <a:gd name="T85" fmla="*/ 378023438 h 202"/>
              <a:gd name="T86" fmla="*/ 594756875 w 846"/>
              <a:gd name="T87" fmla="*/ 347781563 h 202"/>
              <a:gd name="T88" fmla="*/ 549394063 w 846"/>
              <a:gd name="T89" fmla="*/ 307459063 h 202"/>
              <a:gd name="T90" fmla="*/ 514111875 w 846"/>
              <a:gd name="T91" fmla="*/ 287297813 h 202"/>
              <a:gd name="T92" fmla="*/ 428426563 w 846"/>
              <a:gd name="T93" fmla="*/ 252015625 h 202"/>
              <a:gd name="T94" fmla="*/ 362902500 w 846"/>
              <a:gd name="T95" fmla="*/ 186491563 h 202"/>
              <a:gd name="T96" fmla="*/ 332660625 w 846"/>
              <a:gd name="T97" fmla="*/ 161290000 h 202"/>
              <a:gd name="T98" fmla="*/ 221773750 w 846"/>
              <a:gd name="T99" fmla="*/ 95765938 h 202"/>
              <a:gd name="T100" fmla="*/ 161290000 w 846"/>
              <a:gd name="T101" fmla="*/ 30241875 h 202"/>
              <a:gd name="T102" fmla="*/ 80645000 w 846"/>
              <a:gd name="T103" fmla="*/ 0 h 202"/>
              <a:gd name="T104" fmla="*/ 0 w 846"/>
              <a:gd name="T105" fmla="*/ 10080625 h 202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846"/>
              <a:gd name="T160" fmla="*/ 0 h 202"/>
              <a:gd name="T161" fmla="*/ 846 w 846"/>
              <a:gd name="T162" fmla="*/ 202 h 202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846" h="202">
                <a:moveTo>
                  <a:pt x="0" y="4"/>
                </a:moveTo>
                <a:lnTo>
                  <a:pt x="0" y="4"/>
                </a:lnTo>
                <a:lnTo>
                  <a:pt x="10" y="8"/>
                </a:lnTo>
                <a:lnTo>
                  <a:pt x="34" y="18"/>
                </a:lnTo>
                <a:lnTo>
                  <a:pt x="46" y="26"/>
                </a:lnTo>
                <a:lnTo>
                  <a:pt x="56" y="36"/>
                </a:lnTo>
                <a:lnTo>
                  <a:pt x="62" y="46"/>
                </a:lnTo>
                <a:lnTo>
                  <a:pt x="64" y="52"/>
                </a:lnTo>
                <a:lnTo>
                  <a:pt x="64" y="58"/>
                </a:lnTo>
                <a:lnTo>
                  <a:pt x="80" y="64"/>
                </a:lnTo>
                <a:lnTo>
                  <a:pt x="98" y="72"/>
                </a:lnTo>
                <a:lnTo>
                  <a:pt x="116" y="82"/>
                </a:lnTo>
                <a:lnTo>
                  <a:pt x="136" y="94"/>
                </a:lnTo>
                <a:lnTo>
                  <a:pt x="152" y="108"/>
                </a:lnTo>
                <a:lnTo>
                  <a:pt x="160" y="116"/>
                </a:lnTo>
                <a:lnTo>
                  <a:pt x="166" y="124"/>
                </a:lnTo>
                <a:lnTo>
                  <a:pt x="168" y="132"/>
                </a:lnTo>
                <a:lnTo>
                  <a:pt x="170" y="140"/>
                </a:lnTo>
                <a:lnTo>
                  <a:pt x="180" y="140"/>
                </a:lnTo>
                <a:lnTo>
                  <a:pt x="202" y="142"/>
                </a:lnTo>
                <a:lnTo>
                  <a:pt x="214" y="146"/>
                </a:lnTo>
                <a:lnTo>
                  <a:pt x="226" y="150"/>
                </a:lnTo>
                <a:lnTo>
                  <a:pt x="238" y="156"/>
                </a:lnTo>
                <a:lnTo>
                  <a:pt x="246" y="164"/>
                </a:lnTo>
                <a:lnTo>
                  <a:pt x="256" y="164"/>
                </a:lnTo>
                <a:lnTo>
                  <a:pt x="280" y="166"/>
                </a:lnTo>
                <a:lnTo>
                  <a:pt x="294" y="166"/>
                </a:lnTo>
                <a:lnTo>
                  <a:pt x="308" y="170"/>
                </a:lnTo>
                <a:lnTo>
                  <a:pt x="322" y="176"/>
                </a:lnTo>
                <a:lnTo>
                  <a:pt x="334" y="182"/>
                </a:lnTo>
                <a:lnTo>
                  <a:pt x="338" y="184"/>
                </a:lnTo>
                <a:lnTo>
                  <a:pt x="340" y="184"/>
                </a:lnTo>
                <a:lnTo>
                  <a:pt x="356" y="184"/>
                </a:lnTo>
                <a:lnTo>
                  <a:pt x="390" y="186"/>
                </a:lnTo>
                <a:lnTo>
                  <a:pt x="410" y="188"/>
                </a:lnTo>
                <a:lnTo>
                  <a:pt x="426" y="192"/>
                </a:lnTo>
                <a:lnTo>
                  <a:pt x="438" y="196"/>
                </a:lnTo>
                <a:lnTo>
                  <a:pt x="442" y="198"/>
                </a:lnTo>
                <a:lnTo>
                  <a:pt x="446" y="202"/>
                </a:lnTo>
                <a:lnTo>
                  <a:pt x="490" y="194"/>
                </a:lnTo>
                <a:lnTo>
                  <a:pt x="524" y="192"/>
                </a:lnTo>
                <a:lnTo>
                  <a:pt x="536" y="192"/>
                </a:lnTo>
                <a:lnTo>
                  <a:pt x="544" y="192"/>
                </a:lnTo>
                <a:lnTo>
                  <a:pt x="554" y="188"/>
                </a:lnTo>
                <a:lnTo>
                  <a:pt x="580" y="174"/>
                </a:lnTo>
                <a:lnTo>
                  <a:pt x="594" y="168"/>
                </a:lnTo>
                <a:lnTo>
                  <a:pt x="608" y="164"/>
                </a:lnTo>
                <a:lnTo>
                  <a:pt x="620" y="160"/>
                </a:lnTo>
                <a:lnTo>
                  <a:pt x="630" y="162"/>
                </a:lnTo>
                <a:lnTo>
                  <a:pt x="642" y="148"/>
                </a:lnTo>
                <a:lnTo>
                  <a:pt x="672" y="116"/>
                </a:lnTo>
                <a:lnTo>
                  <a:pt x="692" y="100"/>
                </a:lnTo>
                <a:lnTo>
                  <a:pt x="710" y="86"/>
                </a:lnTo>
                <a:lnTo>
                  <a:pt x="730" y="76"/>
                </a:lnTo>
                <a:lnTo>
                  <a:pt x="740" y="74"/>
                </a:lnTo>
                <a:lnTo>
                  <a:pt x="748" y="72"/>
                </a:lnTo>
                <a:lnTo>
                  <a:pt x="758" y="60"/>
                </a:lnTo>
                <a:lnTo>
                  <a:pt x="770" y="50"/>
                </a:lnTo>
                <a:lnTo>
                  <a:pt x="784" y="40"/>
                </a:lnTo>
                <a:lnTo>
                  <a:pt x="800" y="30"/>
                </a:lnTo>
                <a:lnTo>
                  <a:pt x="816" y="22"/>
                </a:lnTo>
                <a:lnTo>
                  <a:pt x="824" y="22"/>
                </a:lnTo>
                <a:lnTo>
                  <a:pt x="832" y="22"/>
                </a:lnTo>
                <a:lnTo>
                  <a:pt x="840" y="24"/>
                </a:lnTo>
                <a:lnTo>
                  <a:pt x="846" y="30"/>
                </a:lnTo>
                <a:lnTo>
                  <a:pt x="842" y="26"/>
                </a:lnTo>
                <a:lnTo>
                  <a:pt x="828" y="22"/>
                </a:lnTo>
                <a:lnTo>
                  <a:pt x="816" y="20"/>
                </a:lnTo>
                <a:lnTo>
                  <a:pt x="804" y="18"/>
                </a:lnTo>
                <a:lnTo>
                  <a:pt x="788" y="20"/>
                </a:lnTo>
                <a:lnTo>
                  <a:pt x="770" y="24"/>
                </a:lnTo>
                <a:lnTo>
                  <a:pt x="760" y="32"/>
                </a:lnTo>
                <a:lnTo>
                  <a:pt x="738" y="48"/>
                </a:lnTo>
                <a:lnTo>
                  <a:pt x="724" y="58"/>
                </a:lnTo>
                <a:lnTo>
                  <a:pt x="708" y="64"/>
                </a:lnTo>
                <a:lnTo>
                  <a:pt x="694" y="70"/>
                </a:lnTo>
                <a:lnTo>
                  <a:pt x="680" y="72"/>
                </a:lnTo>
                <a:lnTo>
                  <a:pt x="678" y="84"/>
                </a:lnTo>
                <a:lnTo>
                  <a:pt x="672" y="94"/>
                </a:lnTo>
                <a:lnTo>
                  <a:pt x="664" y="106"/>
                </a:lnTo>
                <a:lnTo>
                  <a:pt x="654" y="118"/>
                </a:lnTo>
                <a:lnTo>
                  <a:pt x="638" y="128"/>
                </a:lnTo>
                <a:lnTo>
                  <a:pt x="630" y="130"/>
                </a:lnTo>
                <a:lnTo>
                  <a:pt x="620" y="134"/>
                </a:lnTo>
                <a:lnTo>
                  <a:pt x="610" y="134"/>
                </a:lnTo>
                <a:lnTo>
                  <a:pt x="598" y="134"/>
                </a:lnTo>
                <a:lnTo>
                  <a:pt x="590" y="142"/>
                </a:lnTo>
                <a:lnTo>
                  <a:pt x="582" y="150"/>
                </a:lnTo>
                <a:lnTo>
                  <a:pt x="570" y="158"/>
                </a:lnTo>
                <a:lnTo>
                  <a:pt x="556" y="166"/>
                </a:lnTo>
                <a:lnTo>
                  <a:pt x="540" y="172"/>
                </a:lnTo>
                <a:lnTo>
                  <a:pt x="532" y="172"/>
                </a:lnTo>
                <a:lnTo>
                  <a:pt x="524" y="172"/>
                </a:lnTo>
                <a:lnTo>
                  <a:pt x="514" y="172"/>
                </a:lnTo>
                <a:lnTo>
                  <a:pt x="506" y="168"/>
                </a:lnTo>
                <a:lnTo>
                  <a:pt x="496" y="174"/>
                </a:lnTo>
                <a:lnTo>
                  <a:pt x="488" y="178"/>
                </a:lnTo>
                <a:lnTo>
                  <a:pt x="476" y="182"/>
                </a:lnTo>
                <a:lnTo>
                  <a:pt x="462" y="184"/>
                </a:lnTo>
                <a:lnTo>
                  <a:pt x="446" y="184"/>
                </a:lnTo>
                <a:lnTo>
                  <a:pt x="438" y="182"/>
                </a:lnTo>
                <a:lnTo>
                  <a:pt x="432" y="180"/>
                </a:lnTo>
                <a:lnTo>
                  <a:pt x="424" y="176"/>
                </a:lnTo>
                <a:lnTo>
                  <a:pt x="416" y="170"/>
                </a:lnTo>
                <a:lnTo>
                  <a:pt x="406" y="172"/>
                </a:lnTo>
                <a:lnTo>
                  <a:pt x="396" y="172"/>
                </a:lnTo>
                <a:lnTo>
                  <a:pt x="382" y="174"/>
                </a:lnTo>
                <a:lnTo>
                  <a:pt x="366" y="172"/>
                </a:lnTo>
                <a:lnTo>
                  <a:pt x="350" y="168"/>
                </a:lnTo>
                <a:lnTo>
                  <a:pt x="332" y="162"/>
                </a:lnTo>
                <a:lnTo>
                  <a:pt x="316" y="152"/>
                </a:lnTo>
                <a:lnTo>
                  <a:pt x="302" y="152"/>
                </a:lnTo>
                <a:lnTo>
                  <a:pt x="288" y="150"/>
                </a:lnTo>
                <a:lnTo>
                  <a:pt x="270" y="148"/>
                </a:lnTo>
                <a:lnTo>
                  <a:pt x="252" y="144"/>
                </a:lnTo>
                <a:lnTo>
                  <a:pt x="236" y="138"/>
                </a:lnTo>
                <a:lnTo>
                  <a:pt x="228" y="134"/>
                </a:lnTo>
                <a:lnTo>
                  <a:pt x="222" y="128"/>
                </a:lnTo>
                <a:lnTo>
                  <a:pt x="218" y="122"/>
                </a:lnTo>
                <a:lnTo>
                  <a:pt x="214" y="116"/>
                </a:lnTo>
                <a:lnTo>
                  <a:pt x="204" y="114"/>
                </a:lnTo>
                <a:lnTo>
                  <a:pt x="194" y="110"/>
                </a:lnTo>
                <a:lnTo>
                  <a:pt x="182" y="106"/>
                </a:lnTo>
                <a:lnTo>
                  <a:pt x="170" y="100"/>
                </a:lnTo>
                <a:lnTo>
                  <a:pt x="158" y="92"/>
                </a:lnTo>
                <a:lnTo>
                  <a:pt x="148" y="80"/>
                </a:lnTo>
                <a:lnTo>
                  <a:pt x="144" y="74"/>
                </a:lnTo>
                <a:lnTo>
                  <a:pt x="140" y="66"/>
                </a:lnTo>
                <a:lnTo>
                  <a:pt x="132" y="64"/>
                </a:lnTo>
                <a:lnTo>
                  <a:pt x="112" y="54"/>
                </a:lnTo>
                <a:lnTo>
                  <a:pt x="100" y="46"/>
                </a:lnTo>
                <a:lnTo>
                  <a:pt x="88" y="38"/>
                </a:lnTo>
                <a:lnTo>
                  <a:pt x="76" y="26"/>
                </a:lnTo>
                <a:lnTo>
                  <a:pt x="64" y="12"/>
                </a:lnTo>
                <a:lnTo>
                  <a:pt x="58" y="8"/>
                </a:lnTo>
                <a:lnTo>
                  <a:pt x="42" y="2"/>
                </a:lnTo>
                <a:lnTo>
                  <a:pt x="32" y="0"/>
                </a:lnTo>
                <a:lnTo>
                  <a:pt x="22" y="0"/>
                </a:lnTo>
                <a:lnTo>
                  <a:pt x="10" y="0"/>
                </a:lnTo>
                <a:lnTo>
                  <a:pt x="0" y="4"/>
                </a:lnTo>
                <a:close/>
              </a:path>
            </a:pathLst>
          </a:custGeom>
          <a:solidFill>
            <a:srgbClr val="E0CEC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3" name="Freeform 32"/>
          <p:cNvSpPr>
            <a:spLocks/>
          </p:cNvSpPr>
          <p:nvPr/>
        </p:nvSpPr>
        <p:spPr bwMode="auto">
          <a:xfrm>
            <a:off x="4883150" y="4718050"/>
            <a:ext cx="441325" cy="755650"/>
          </a:xfrm>
          <a:custGeom>
            <a:avLst/>
            <a:gdLst>
              <a:gd name="T0" fmla="*/ 614918125 w 278"/>
              <a:gd name="T1" fmla="*/ 0 h 476"/>
              <a:gd name="T2" fmla="*/ 579635938 w 278"/>
              <a:gd name="T3" fmla="*/ 0 h 476"/>
              <a:gd name="T4" fmla="*/ 549394063 w 278"/>
              <a:gd name="T5" fmla="*/ 10080625 h 476"/>
              <a:gd name="T6" fmla="*/ 534273125 w 278"/>
              <a:gd name="T7" fmla="*/ 30241875 h 476"/>
              <a:gd name="T8" fmla="*/ 574595625 w 278"/>
              <a:gd name="T9" fmla="*/ 201612500 h 476"/>
              <a:gd name="T10" fmla="*/ 614918125 w 278"/>
              <a:gd name="T11" fmla="*/ 287297813 h 476"/>
              <a:gd name="T12" fmla="*/ 619958438 w 278"/>
              <a:gd name="T13" fmla="*/ 337700938 h 476"/>
              <a:gd name="T14" fmla="*/ 624998750 w 278"/>
              <a:gd name="T15" fmla="*/ 393144375 h 476"/>
              <a:gd name="T16" fmla="*/ 624998750 w 278"/>
              <a:gd name="T17" fmla="*/ 453628125 h 476"/>
              <a:gd name="T18" fmla="*/ 619958438 w 278"/>
              <a:gd name="T19" fmla="*/ 468749063 h 476"/>
              <a:gd name="T20" fmla="*/ 640119688 w 278"/>
              <a:gd name="T21" fmla="*/ 569555313 h 476"/>
              <a:gd name="T22" fmla="*/ 630039063 w 278"/>
              <a:gd name="T23" fmla="*/ 604837500 h 476"/>
              <a:gd name="T24" fmla="*/ 635079375 w 278"/>
              <a:gd name="T25" fmla="*/ 624998750 h 476"/>
              <a:gd name="T26" fmla="*/ 640119688 w 278"/>
              <a:gd name="T27" fmla="*/ 715724375 h 476"/>
              <a:gd name="T28" fmla="*/ 624998750 w 278"/>
              <a:gd name="T29" fmla="*/ 751006563 h 476"/>
              <a:gd name="T30" fmla="*/ 630039063 w 278"/>
              <a:gd name="T31" fmla="*/ 771167813 h 476"/>
              <a:gd name="T32" fmla="*/ 624998750 w 278"/>
              <a:gd name="T33" fmla="*/ 821570938 h 476"/>
              <a:gd name="T34" fmla="*/ 604837500 w 278"/>
              <a:gd name="T35" fmla="*/ 892135313 h 476"/>
              <a:gd name="T36" fmla="*/ 544353750 w 278"/>
              <a:gd name="T37" fmla="*/ 972780313 h 476"/>
              <a:gd name="T38" fmla="*/ 544353750 w 278"/>
              <a:gd name="T39" fmla="*/ 977820625 h 476"/>
              <a:gd name="T40" fmla="*/ 514111875 w 278"/>
              <a:gd name="T41" fmla="*/ 1023183438 h 476"/>
              <a:gd name="T42" fmla="*/ 453628125 w 278"/>
              <a:gd name="T43" fmla="*/ 1068546250 h 476"/>
              <a:gd name="T44" fmla="*/ 393144375 w 278"/>
              <a:gd name="T45" fmla="*/ 1098788125 h 476"/>
              <a:gd name="T46" fmla="*/ 307459063 w 278"/>
              <a:gd name="T47" fmla="*/ 1118949375 h 476"/>
              <a:gd name="T48" fmla="*/ 196572188 w 278"/>
              <a:gd name="T49" fmla="*/ 1123989688 h 476"/>
              <a:gd name="T50" fmla="*/ 45362813 w 278"/>
              <a:gd name="T51" fmla="*/ 1038304375 h 476"/>
              <a:gd name="T52" fmla="*/ 30241875 w 278"/>
              <a:gd name="T53" fmla="*/ 1013102813 h 476"/>
              <a:gd name="T54" fmla="*/ 10080625 w 278"/>
              <a:gd name="T55" fmla="*/ 997981875 h 476"/>
              <a:gd name="T56" fmla="*/ 5040313 w 278"/>
              <a:gd name="T57" fmla="*/ 1003022188 h 476"/>
              <a:gd name="T58" fmla="*/ 105846563 w 278"/>
              <a:gd name="T59" fmla="*/ 1164312188 h 476"/>
              <a:gd name="T60" fmla="*/ 131048125 w 278"/>
              <a:gd name="T61" fmla="*/ 1164312188 h 476"/>
              <a:gd name="T62" fmla="*/ 236894688 w 278"/>
              <a:gd name="T63" fmla="*/ 1179433125 h 476"/>
              <a:gd name="T64" fmla="*/ 267136563 w 278"/>
              <a:gd name="T65" fmla="*/ 1199594375 h 476"/>
              <a:gd name="T66" fmla="*/ 282257500 w 278"/>
              <a:gd name="T67" fmla="*/ 1189513750 h 476"/>
              <a:gd name="T68" fmla="*/ 347781563 w 278"/>
              <a:gd name="T69" fmla="*/ 1154231563 h 476"/>
              <a:gd name="T70" fmla="*/ 398184688 w 278"/>
              <a:gd name="T71" fmla="*/ 1149191250 h 476"/>
              <a:gd name="T72" fmla="*/ 423386250 w 278"/>
              <a:gd name="T73" fmla="*/ 1154231563 h 476"/>
              <a:gd name="T74" fmla="*/ 519152188 w 278"/>
              <a:gd name="T75" fmla="*/ 1083667188 h 476"/>
              <a:gd name="T76" fmla="*/ 554434375 w 278"/>
              <a:gd name="T77" fmla="*/ 1073586563 h 476"/>
              <a:gd name="T78" fmla="*/ 564515000 w 278"/>
              <a:gd name="T79" fmla="*/ 1043344688 h 476"/>
              <a:gd name="T80" fmla="*/ 624998750 w 278"/>
              <a:gd name="T81" fmla="*/ 932457813 h 476"/>
              <a:gd name="T82" fmla="*/ 675401875 w 278"/>
              <a:gd name="T83" fmla="*/ 866933750 h 476"/>
              <a:gd name="T84" fmla="*/ 700603438 w 278"/>
              <a:gd name="T85" fmla="*/ 851812813 h 476"/>
              <a:gd name="T86" fmla="*/ 690522813 w 278"/>
              <a:gd name="T87" fmla="*/ 756046875 h 476"/>
              <a:gd name="T88" fmla="*/ 695563125 w 278"/>
              <a:gd name="T89" fmla="*/ 735885625 h 476"/>
              <a:gd name="T90" fmla="*/ 690522813 w 278"/>
              <a:gd name="T91" fmla="*/ 710684063 h 476"/>
              <a:gd name="T92" fmla="*/ 680442188 w 278"/>
              <a:gd name="T93" fmla="*/ 619958438 h 476"/>
              <a:gd name="T94" fmla="*/ 685482500 w 278"/>
              <a:gd name="T95" fmla="*/ 569555313 h 476"/>
              <a:gd name="T96" fmla="*/ 695563125 w 278"/>
              <a:gd name="T97" fmla="*/ 554434375 h 476"/>
              <a:gd name="T98" fmla="*/ 685482500 w 278"/>
              <a:gd name="T99" fmla="*/ 448587813 h 476"/>
              <a:gd name="T100" fmla="*/ 695563125 w 278"/>
              <a:gd name="T101" fmla="*/ 423386250 h 476"/>
              <a:gd name="T102" fmla="*/ 675401875 w 278"/>
              <a:gd name="T103" fmla="*/ 388104063 h 476"/>
              <a:gd name="T104" fmla="*/ 665321250 w 278"/>
              <a:gd name="T105" fmla="*/ 342741250 h 476"/>
              <a:gd name="T106" fmla="*/ 670361563 w 278"/>
              <a:gd name="T107" fmla="*/ 327620313 h 476"/>
              <a:gd name="T108" fmla="*/ 640119688 w 278"/>
              <a:gd name="T109" fmla="*/ 216733438 h 476"/>
              <a:gd name="T110" fmla="*/ 645160000 w 278"/>
              <a:gd name="T111" fmla="*/ 181451250 h 476"/>
              <a:gd name="T112" fmla="*/ 635079375 w 278"/>
              <a:gd name="T113" fmla="*/ 161290000 h 476"/>
              <a:gd name="T114" fmla="*/ 609877813 w 278"/>
              <a:gd name="T115" fmla="*/ 80645000 h 476"/>
              <a:gd name="T116" fmla="*/ 604837500 w 278"/>
              <a:gd name="T117" fmla="*/ 25201563 h 476"/>
              <a:gd name="T118" fmla="*/ 614918125 w 278"/>
              <a:gd name="T119" fmla="*/ 0 h 47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278"/>
              <a:gd name="T181" fmla="*/ 0 h 476"/>
              <a:gd name="T182" fmla="*/ 278 w 278"/>
              <a:gd name="T183" fmla="*/ 476 h 47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278" h="476">
                <a:moveTo>
                  <a:pt x="244" y="0"/>
                </a:moveTo>
                <a:lnTo>
                  <a:pt x="244" y="0"/>
                </a:lnTo>
                <a:lnTo>
                  <a:pt x="240" y="0"/>
                </a:lnTo>
                <a:lnTo>
                  <a:pt x="230" y="0"/>
                </a:lnTo>
                <a:lnTo>
                  <a:pt x="224" y="2"/>
                </a:lnTo>
                <a:lnTo>
                  <a:pt x="218" y="4"/>
                </a:lnTo>
                <a:lnTo>
                  <a:pt x="214" y="8"/>
                </a:lnTo>
                <a:lnTo>
                  <a:pt x="212" y="12"/>
                </a:lnTo>
                <a:lnTo>
                  <a:pt x="228" y="80"/>
                </a:lnTo>
                <a:lnTo>
                  <a:pt x="238" y="98"/>
                </a:lnTo>
                <a:lnTo>
                  <a:pt x="244" y="114"/>
                </a:lnTo>
                <a:lnTo>
                  <a:pt x="246" y="124"/>
                </a:lnTo>
                <a:lnTo>
                  <a:pt x="246" y="134"/>
                </a:lnTo>
                <a:lnTo>
                  <a:pt x="248" y="156"/>
                </a:lnTo>
                <a:lnTo>
                  <a:pt x="248" y="174"/>
                </a:lnTo>
                <a:lnTo>
                  <a:pt x="248" y="180"/>
                </a:lnTo>
                <a:lnTo>
                  <a:pt x="246" y="186"/>
                </a:lnTo>
                <a:lnTo>
                  <a:pt x="252" y="208"/>
                </a:lnTo>
                <a:lnTo>
                  <a:pt x="254" y="226"/>
                </a:lnTo>
                <a:lnTo>
                  <a:pt x="252" y="234"/>
                </a:lnTo>
                <a:lnTo>
                  <a:pt x="250" y="240"/>
                </a:lnTo>
                <a:lnTo>
                  <a:pt x="252" y="248"/>
                </a:lnTo>
                <a:lnTo>
                  <a:pt x="254" y="266"/>
                </a:lnTo>
                <a:lnTo>
                  <a:pt x="254" y="284"/>
                </a:lnTo>
                <a:lnTo>
                  <a:pt x="252" y="292"/>
                </a:lnTo>
                <a:lnTo>
                  <a:pt x="248" y="298"/>
                </a:lnTo>
                <a:lnTo>
                  <a:pt x="250" y="306"/>
                </a:lnTo>
                <a:lnTo>
                  <a:pt x="250" y="314"/>
                </a:lnTo>
                <a:lnTo>
                  <a:pt x="248" y="326"/>
                </a:lnTo>
                <a:lnTo>
                  <a:pt x="246" y="340"/>
                </a:lnTo>
                <a:lnTo>
                  <a:pt x="240" y="354"/>
                </a:lnTo>
                <a:lnTo>
                  <a:pt x="230" y="370"/>
                </a:lnTo>
                <a:lnTo>
                  <a:pt x="216" y="386"/>
                </a:lnTo>
                <a:lnTo>
                  <a:pt x="216" y="388"/>
                </a:lnTo>
                <a:lnTo>
                  <a:pt x="212" y="396"/>
                </a:lnTo>
                <a:lnTo>
                  <a:pt x="204" y="406"/>
                </a:lnTo>
                <a:lnTo>
                  <a:pt x="190" y="418"/>
                </a:lnTo>
                <a:lnTo>
                  <a:pt x="180" y="424"/>
                </a:lnTo>
                <a:lnTo>
                  <a:pt x="170" y="430"/>
                </a:lnTo>
                <a:lnTo>
                  <a:pt x="156" y="436"/>
                </a:lnTo>
                <a:lnTo>
                  <a:pt x="140" y="440"/>
                </a:lnTo>
                <a:lnTo>
                  <a:pt x="122" y="444"/>
                </a:lnTo>
                <a:lnTo>
                  <a:pt x="102" y="446"/>
                </a:lnTo>
                <a:lnTo>
                  <a:pt x="78" y="446"/>
                </a:lnTo>
                <a:lnTo>
                  <a:pt x="52" y="444"/>
                </a:lnTo>
                <a:lnTo>
                  <a:pt x="18" y="412"/>
                </a:lnTo>
                <a:lnTo>
                  <a:pt x="12" y="402"/>
                </a:lnTo>
                <a:lnTo>
                  <a:pt x="6" y="398"/>
                </a:lnTo>
                <a:lnTo>
                  <a:pt x="4" y="396"/>
                </a:lnTo>
                <a:lnTo>
                  <a:pt x="2" y="398"/>
                </a:lnTo>
                <a:lnTo>
                  <a:pt x="0" y="408"/>
                </a:lnTo>
                <a:lnTo>
                  <a:pt x="42" y="462"/>
                </a:lnTo>
                <a:lnTo>
                  <a:pt x="52" y="462"/>
                </a:lnTo>
                <a:lnTo>
                  <a:pt x="72" y="464"/>
                </a:lnTo>
                <a:lnTo>
                  <a:pt x="94" y="468"/>
                </a:lnTo>
                <a:lnTo>
                  <a:pt x="102" y="472"/>
                </a:lnTo>
                <a:lnTo>
                  <a:pt x="106" y="476"/>
                </a:lnTo>
                <a:lnTo>
                  <a:pt x="112" y="472"/>
                </a:lnTo>
                <a:lnTo>
                  <a:pt x="128" y="462"/>
                </a:lnTo>
                <a:lnTo>
                  <a:pt x="138" y="458"/>
                </a:lnTo>
                <a:lnTo>
                  <a:pt x="148" y="456"/>
                </a:lnTo>
                <a:lnTo>
                  <a:pt x="158" y="456"/>
                </a:lnTo>
                <a:lnTo>
                  <a:pt x="168" y="458"/>
                </a:lnTo>
                <a:lnTo>
                  <a:pt x="188" y="440"/>
                </a:lnTo>
                <a:lnTo>
                  <a:pt x="206" y="430"/>
                </a:lnTo>
                <a:lnTo>
                  <a:pt x="214" y="426"/>
                </a:lnTo>
                <a:lnTo>
                  <a:pt x="220" y="426"/>
                </a:lnTo>
                <a:lnTo>
                  <a:pt x="224" y="414"/>
                </a:lnTo>
                <a:lnTo>
                  <a:pt x="238" y="386"/>
                </a:lnTo>
                <a:lnTo>
                  <a:pt x="248" y="370"/>
                </a:lnTo>
                <a:lnTo>
                  <a:pt x="258" y="356"/>
                </a:lnTo>
                <a:lnTo>
                  <a:pt x="268" y="344"/>
                </a:lnTo>
                <a:lnTo>
                  <a:pt x="278" y="338"/>
                </a:lnTo>
                <a:lnTo>
                  <a:pt x="276" y="316"/>
                </a:lnTo>
                <a:lnTo>
                  <a:pt x="274" y="300"/>
                </a:lnTo>
                <a:lnTo>
                  <a:pt x="276" y="294"/>
                </a:lnTo>
                <a:lnTo>
                  <a:pt x="276" y="292"/>
                </a:lnTo>
                <a:lnTo>
                  <a:pt x="274" y="282"/>
                </a:lnTo>
                <a:lnTo>
                  <a:pt x="272" y="258"/>
                </a:lnTo>
                <a:lnTo>
                  <a:pt x="270" y="246"/>
                </a:lnTo>
                <a:lnTo>
                  <a:pt x="270" y="234"/>
                </a:lnTo>
                <a:lnTo>
                  <a:pt x="272" y="226"/>
                </a:lnTo>
                <a:lnTo>
                  <a:pt x="276" y="220"/>
                </a:lnTo>
                <a:lnTo>
                  <a:pt x="272" y="196"/>
                </a:lnTo>
                <a:lnTo>
                  <a:pt x="272" y="178"/>
                </a:lnTo>
                <a:lnTo>
                  <a:pt x="274" y="172"/>
                </a:lnTo>
                <a:lnTo>
                  <a:pt x="276" y="168"/>
                </a:lnTo>
                <a:lnTo>
                  <a:pt x="268" y="154"/>
                </a:lnTo>
                <a:lnTo>
                  <a:pt x="266" y="142"/>
                </a:lnTo>
                <a:lnTo>
                  <a:pt x="264" y="136"/>
                </a:lnTo>
                <a:lnTo>
                  <a:pt x="266" y="130"/>
                </a:lnTo>
                <a:lnTo>
                  <a:pt x="258" y="106"/>
                </a:lnTo>
                <a:lnTo>
                  <a:pt x="254" y="86"/>
                </a:lnTo>
                <a:lnTo>
                  <a:pt x="254" y="78"/>
                </a:lnTo>
                <a:lnTo>
                  <a:pt x="256" y="72"/>
                </a:lnTo>
                <a:lnTo>
                  <a:pt x="252" y="64"/>
                </a:lnTo>
                <a:lnTo>
                  <a:pt x="246" y="44"/>
                </a:lnTo>
                <a:lnTo>
                  <a:pt x="242" y="32"/>
                </a:lnTo>
                <a:lnTo>
                  <a:pt x="240" y="20"/>
                </a:lnTo>
                <a:lnTo>
                  <a:pt x="240" y="10"/>
                </a:lnTo>
                <a:lnTo>
                  <a:pt x="244" y="0"/>
                </a:lnTo>
                <a:close/>
              </a:path>
            </a:pathLst>
          </a:custGeom>
          <a:solidFill>
            <a:srgbClr val="E0CEC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4" name="Freeform 33"/>
          <p:cNvSpPr>
            <a:spLocks/>
          </p:cNvSpPr>
          <p:nvPr/>
        </p:nvSpPr>
        <p:spPr bwMode="auto">
          <a:xfrm>
            <a:off x="4178300" y="4324350"/>
            <a:ext cx="1104900" cy="1362075"/>
          </a:xfrm>
          <a:custGeom>
            <a:avLst/>
            <a:gdLst>
              <a:gd name="T0" fmla="*/ 246975313 w 696"/>
              <a:gd name="T1" fmla="*/ 367942813 h 858"/>
              <a:gd name="T2" fmla="*/ 589716563 w 696"/>
              <a:gd name="T3" fmla="*/ 539313438 h 858"/>
              <a:gd name="T4" fmla="*/ 1023183438 w 696"/>
              <a:gd name="T5" fmla="*/ 352821875 h 858"/>
              <a:gd name="T6" fmla="*/ 1189513750 w 696"/>
              <a:gd name="T7" fmla="*/ 655240625 h 858"/>
              <a:gd name="T8" fmla="*/ 1300400625 w 696"/>
              <a:gd name="T9" fmla="*/ 650200313 h 858"/>
              <a:gd name="T10" fmla="*/ 1401206875 w 696"/>
              <a:gd name="T11" fmla="*/ 287297813 h 858"/>
              <a:gd name="T12" fmla="*/ 1602819375 w 696"/>
              <a:gd name="T13" fmla="*/ 655240625 h 858"/>
              <a:gd name="T14" fmla="*/ 1406247188 w 696"/>
              <a:gd name="T15" fmla="*/ 897175625 h 858"/>
              <a:gd name="T16" fmla="*/ 1073586563 w 696"/>
              <a:gd name="T17" fmla="*/ 776208125 h 858"/>
              <a:gd name="T18" fmla="*/ 1129030000 w 696"/>
              <a:gd name="T19" fmla="*/ 1088707500 h 858"/>
              <a:gd name="T20" fmla="*/ 836691875 w 696"/>
              <a:gd name="T21" fmla="*/ 1063505938 h 858"/>
              <a:gd name="T22" fmla="*/ 761087188 w 696"/>
              <a:gd name="T23" fmla="*/ 1098788125 h 858"/>
              <a:gd name="T24" fmla="*/ 443547500 w 696"/>
              <a:gd name="T25" fmla="*/ 1058465625 h 858"/>
              <a:gd name="T26" fmla="*/ 342741250 w 696"/>
              <a:gd name="T27" fmla="*/ 1098788125 h 858"/>
              <a:gd name="T28" fmla="*/ 670361563 w 696"/>
              <a:gd name="T29" fmla="*/ 1118949375 h 858"/>
              <a:gd name="T30" fmla="*/ 574595625 w 696"/>
              <a:gd name="T31" fmla="*/ 1360884375 h 858"/>
              <a:gd name="T32" fmla="*/ 1053425313 w 696"/>
              <a:gd name="T33" fmla="*/ 1083667188 h 858"/>
              <a:gd name="T34" fmla="*/ 1093747813 w 696"/>
              <a:gd name="T35" fmla="*/ 1350803750 h 858"/>
              <a:gd name="T36" fmla="*/ 1234876563 w 696"/>
              <a:gd name="T37" fmla="*/ 1214715313 h 858"/>
              <a:gd name="T38" fmla="*/ 1461690625 w 696"/>
              <a:gd name="T39" fmla="*/ 1260078125 h 858"/>
              <a:gd name="T40" fmla="*/ 1426408438 w 696"/>
              <a:gd name="T41" fmla="*/ 937498125 h 858"/>
              <a:gd name="T42" fmla="*/ 1633061250 w 696"/>
              <a:gd name="T43" fmla="*/ 745966250 h 858"/>
              <a:gd name="T44" fmla="*/ 1748988438 w 696"/>
              <a:gd name="T45" fmla="*/ 1224795938 h 858"/>
              <a:gd name="T46" fmla="*/ 1486892188 w 696"/>
              <a:gd name="T47" fmla="*/ 1572577500 h 858"/>
              <a:gd name="T48" fmla="*/ 1275199063 w 696"/>
              <a:gd name="T49" fmla="*/ 1794351250 h 858"/>
              <a:gd name="T50" fmla="*/ 1144150938 w 696"/>
              <a:gd name="T51" fmla="*/ 2086689375 h 858"/>
              <a:gd name="T52" fmla="*/ 811490313 w 696"/>
              <a:gd name="T53" fmla="*/ 1804431875 h 858"/>
              <a:gd name="T54" fmla="*/ 614918125 w 696"/>
              <a:gd name="T55" fmla="*/ 2142132813 h 858"/>
              <a:gd name="T56" fmla="*/ 473789375 w 696"/>
              <a:gd name="T57" fmla="*/ 1779230313 h 858"/>
              <a:gd name="T58" fmla="*/ 282257500 w 696"/>
              <a:gd name="T59" fmla="*/ 2147173125 h 858"/>
              <a:gd name="T60" fmla="*/ 206652813 w 696"/>
              <a:gd name="T61" fmla="*/ 1547375938 h 858"/>
              <a:gd name="T62" fmla="*/ 317539688 w 696"/>
              <a:gd name="T63" fmla="*/ 1421368125 h 858"/>
              <a:gd name="T64" fmla="*/ 357862188 w 696"/>
              <a:gd name="T65" fmla="*/ 1985883125 h 858"/>
              <a:gd name="T66" fmla="*/ 549394063 w 696"/>
              <a:gd name="T67" fmla="*/ 1522174375 h 858"/>
              <a:gd name="T68" fmla="*/ 584676250 w 696"/>
              <a:gd name="T69" fmla="*/ 1814512500 h 858"/>
              <a:gd name="T70" fmla="*/ 640119688 w 696"/>
              <a:gd name="T71" fmla="*/ 1693545000 h 858"/>
              <a:gd name="T72" fmla="*/ 1013102813 w 696"/>
              <a:gd name="T73" fmla="*/ 1628020938 h 858"/>
              <a:gd name="T74" fmla="*/ 1033264063 w 696"/>
              <a:gd name="T75" fmla="*/ 1885076875 h 858"/>
              <a:gd name="T76" fmla="*/ 1129030000 w 696"/>
              <a:gd name="T77" fmla="*/ 1582658125 h 858"/>
              <a:gd name="T78" fmla="*/ 1229836250 w 696"/>
              <a:gd name="T79" fmla="*/ 1537295313 h 858"/>
              <a:gd name="T80" fmla="*/ 1522174375 w 696"/>
              <a:gd name="T81" fmla="*/ 1421368125 h 858"/>
              <a:gd name="T82" fmla="*/ 1643141875 w 696"/>
              <a:gd name="T83" fmla="*/ 1144150938 h 858"/>
              <a:gd name="T84" fmla="*/ 1411287500 w 696"/>
              <a:gd name="T85" fmla="*/ 1396166563 h 858"/>
              <a:gd name="T86" fmla="*/ 1330642500 w 696"/>
              <a:gd name="T87" fmla="*/ 1209675000 h 858"/>
              <a:gd name="T88" fmla="*/ 1164312188 w 696"/>
              <a:gd name="T89" fmla="*/ 1507053438 h 858"/>
              <a:gd name="T90" fmla="*/ 1043344688 w 696"/>
              <a:gd name="T91" fmla="*/ 1275199063 h 858"/>
              <a:gd name="T92" fmla="*/ 670361563 w 696"/>
              <a:gd name="T93" fmla="*/ 1522174375 h 858"/>
              <a:gd name="T94" fmla="*/ 408265313 w 696"/>
              <a:gd name="T95" fmla="*/ 1386085938 h 858"/>
              <a:gd name="T96" fmla="*/ 498990938 w 696"/>
              <a:gd name="T97" fmla="*/ 1189513750 h 858"/>
              <a:gd name="T98" fmla="*/ 191531875 w 696"/>
              <a:gd name="T99" fmla="*/ 1239916875 h 858"/>
              <a:gd name="T100" fmla="*/ 252015625 w 696"/>
              <a:gd name="T101" fmla="*/ 826611250 h 858"/>
              <a:gd name="T102" fmla="*/ 645160000 w 696"/>
              <a:gd name="T103" fmla="*/ 952619063 h 858"/>
              <a:gd name="T104" fmla="*/ 599797188 w 696"/>
              <a:gd name="T105" fmla="*/ 710684063 h 858"/>
              <a:gd name="T106" fmla="*/ 897175625 w 696"/>
              <a:gd name="T107" fmla="*/ 897175625 h 858"/>
              <a:gd name="T108" fmla="*/ 912296563 w 696"/>
              <a:gd name="T109" fmla="*/ 635079375 h 858"/>
              <a:gd name="T110" fmla="*/ 972780313 w 696"/>
              <a:gd name="T111" fmla="*/ 524192500 h 858"/>
              <a:gd name="T112" fmla="*/ 594756875 w 696"/>
              <a:gd name="T113" fmla="*/ 690522813 h 858"/>
              <a:gd name="T114" fmla="*/ 126007813 w 696"/>
              <a:gd name="T115" fmla="*/ 685482500 h 858"/>
              <a:gd name="T116" fmla="*/ 110886875 w 696"/>
              <a:gd name="T117" fmla="*/ 211693125 h 85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696"/>
              <a:gd name="T178" fmla="*/ 0 h 858"/>
              <a:gd name="T179" fmla="*/ 696 w 696"/>
              <a:gd name="T180" fmla="*/ 858 h 858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696" h="858">
                <a:moveTo>
                  <a:pt x="34" y="0"/>
                </a:moveTo>
                <a:lnTo>
                  <a:pt x="34" y="0"/>
                </a:lnTo>
                <a:lnTo>
                  <a:pt x="38" y="6"/>
                </a:lnTo>
                <a:lnTo>
                  <a:pt x="52" y="18"/>
                </a:lnTo>
                <a:lnTo>
                  <a:pt x="60" y="26"/>
                </a:lnTo>
                <a:lnTo>
                  <a:pt x="74" y="32"/>
                </a:lnTo>
                <a:lnTo>
                  <a:pt x="88" y="36"/>
                </a:lnTo>
                <a:lnTo>
                  <a:pt x="104" y="38"/>
                </a:lnTo>
                <a:lnTo>
                  <a:pt x="112" y="38"/>
                </a:lnTo>
                <a:lnTo>
                  <a:pt x="98" y="94"/>
                </a:lnTo>
                <a:lnTo>
                  <a:pt x="96" y="110"/>
                </a:lnTo>
                <a:lnTo>
                  <a:pt x="96" y="126"/>
                </a:lnTo>
                <a:lnTo>
                  <a:pt x="98" y="146"/>
                </a:lnTo>
                <a:lnTo>
                  <a:pt x="104" y="164"/>
                </a:lnTo>
                <a:lnTo>
                  <a:pt x="108" y="174"/>
                </a:lnTo>
                <a:lnTo>
                  <a:pt x="112" y="184"/>
                </a:lnTo>
                <a:lnTo>
                  <a:pt x="118" y="192"/>
                </a:lnTo>
                <a:lnTo>
                  <a:pt x="126" y="198"/>
                </a:lnTo>
                <a:lnTo>
                  <a:pt x="134" y="204"/>
                </a:lnTo>
                <a:lnTo>
                  <a:pt x="144" y="208"/>
                </a:lnTo>
                <a:lnTo>
                  <a:pt x="152" y="212"/>
                </a:lnTo>
                <a:lnTo>
                  <a:pt x="162" y="214"/>
                </a:lnTo>
                <a:lnTo>
                  <a:pt x="176" y="218"/>
                </a:lnTo>
                <a:lnTo>
                  <a:pt x="192" y="218"/>
                </a:lnTo>
                <a:lnTo>
                  <a:pt x="212" y="218"/>
                </a:lnTo>
                <a:lnTo>
                  <a:pt x="234" y="214"/>
                </a:lnTo>
                <a:lnTo>
                  <a:pt x="260" y="206"/>
                </a:lnTo>
                <a:lnTo>
                  <a:pt x="270" y="190"/>
                </a:lnTo>
                <a:lnTo>
                  <a:pt x="280" y="176"/>
                </a:lnTo>
                <a:lnTo>
                  <a:pt x="298" y="158"/>
                </a:lnTo>
                <a:lnTo>
                  <a:pt x="308" y="150"/>
                </a:lnTo>
                <a:lnTo>
                  <a:pt x="318" y="144"/>
                </a:lnTo>
                <a:lnTo>
                  <a:pt x="330" y="138"/>
                </a:lnTo>
                <a:lnTo>
                  <a:pt x="344" y="134"/>
                </a:lnTo>
                <a:lnTo>
                  <a:pt x="358" y="132"/>
                </a:lnTo>
                <a:lnTo>
                  <a:pt x="372" y="132"/>
                </a:lnTo>
                <a:lnTo>
                  <a:pt x="388" y="134"/>
                </a:lnTo>
                <a:lnTo>
                  <a:pt x="406" y="140"/>
                </a:lnTo>
                <a:lnTo>
                  <a:pt x="414" y="140"/>
                </a:lnTo>
                <a:lnTo>
                  <a:pt x="436" y="144"/>
                </a:lnTo>
                <a:lnTo>
                  <a:pt x="446" y="148"/>
                </a:lnTo>
                <a:lnTo>
                  <a:pt x="458" y="154"/>
                </a:lnTo>
                <a:lnTo>
                  <a:pt x="468" y="162"/>
                </a:lnTo>
                <a:lnTo>
                  <a:pt x="474" y="172"/>
                </a:lnTo>
                <a:lnTo>
                  <a:pt x="484" y="194"/>
                </a:lnTo>
                <a:lnTo>
                  <a:pt x="488" y="212"/>
                </a:lnTo>
                <a:lnTo>
                  <a:pt x="490" y="222"/>
                </a:lnTo>
                <a:lnTo>
                  <a:pt x="490" y="230"/>
                </a:lnTo>
                <a:lnTo>
                  <a:pt x="480" y="244"/>
                </a:lnTo>
                <a:lnTo>
                  <a:pt x="472" y="260"/>
                </a:lnTo>
                <a:lnTo>
                  <a:pt x="468" y="270"/>
                </a:lnTo>
                <a:lnTo>
                  <a:pt x="468" y="280"/>
                </a:lnTo>
                <a:lnTo>
                  <a:pt x="472" y="268"/>
                </a:lnTo>
                <a:lnTo>
                  <a:pt x="478" y="256"/>
                </a:lnTo>
                <a:lnTo>
                  <a:pt x="490" y="242"/>
                </a:lnTo>
                <a:lnTo>
                  <a:pt x="496" y="236"/>
                </a:lnTo>
                <a:lnTo>
                  <a:pt x="500" y="232"/>
                </a:lnTo>
                <a:lnTo>
                  <a:pt x="504" y="232"/>
                </a:lnTo>
                <a:lnTo>
                  <a:pt x="506" y="232"/>
                </a:lnTo>
                <a:lnTo>
                  <a:pt x="518" y="260"/>
                </a:lnTo>
                <a:lnTo>
                  <a:pt x="516" y="258"/>
                </a:lnTo>
                <a:lnTo>
                  <a:pt x="516" y="248"/>
                </a:lnTo>
                <a:lnTo>
                  <a:pt x="510" y="234"/>
                </a:lnTo>
                <a:lnTo>
                  <a:pt x="500" y="216"/>
                </a:lnTo>
                <a:lnTo>
                  <a:pt x="498" y="198"/>
                </a:lnTo>
                <a:lnTo>
                  <a:pt x="498" y="182"/>
                </a:lnTo>
                <a:lnTo>
                  <a:pt x="500" y="162"/>
                </a:lnTo>
                <a:lnTo>
                  <a:pt x="506" y="144"/>
                </a:lnTo>
                <a:lnTo>
                  <a:pt x="510" y="136"/>
                </a:lnTo>
                <a:lnTo>
                  <a:pt x="516" y="128"/>
                </a:lnTo>
                <a:lnTo>
                  <a:pt x="524" y="122"/>
                </a:lnTo>
                <a:lnTo>
                  <a:pt x="532" y="116"/>
                </a:lnTo>
                <a:lnTo>
                  <a:pt x="544" y="114"/>
                </a:lnTo>
                <a:lnTo>
                  <a:pt x="556" y="114"/>
                </a:lnTo>
                <a:lnTo>
                  <a:pt x="560" y="114"/>
                </a:lnTo>
                <a:lnTo>
                  <a:pt x="570" y="114"/>
                </a:lnTo>
                <a:lnTo>
                  <a:pt x="582" y="116"/>
                </a:lnTo>
                <a:lnTo>
                  <a:pt x="590" y="120"/>
                </a:lnTo>
                <a:lnTo>
                  <a:pt x="598" y="124"/>
                </a:lnTo>
                <a:lnTo>
                  <a:pt x="606" y="130"/>
                </a:lnTo>
                <a:lnTo>
                  <a:pt x="612" y="140"/>
                </a:lnTo>
                <a:lnTo>
                  <a:pt x="620" y="152"/>
                </a:lnTo>
                <a:lnTo>
                  <a:pt x="626" y="166"/>
                </a:lnTo>
                <a:lnTo>
                  <a:pt x="630" y="184"/>
                </a:lnTo>
                <a:lnTo>
                  <a:pt x="634" y="206"/>
                </a:lnTo>
                <a:lnTo>
                  <a:pt x="636" y="230"/>
                </a:lnTo>
                <a:lnTo>
                  <a:pt x="636" y="260"/>
                </a:lnTo>
                <a:lnTo>
                  <a:pt x="636" y="262"/>
                </a:lnTo>
                <a:lnTo>
                  <a:pt x="634" y="272"/>
                </a:lnTo>
                <a:lnTo>
                  <a:pt x="630" y="282"/>
                </a:lnTo>
                <a:lnTo>
                  <a:pt x="626" y="286"/>
                </a:lnTo>
                <a:lnTo>
                  <a:pt x="620" y="290"/>
                </a:lnTo>
                <a:lnTo>
                  <a:pt x="614" y="292"/>
                </a:lnTo>
                <a:lnTo>
                  <a:pt x="600" y="296"/>
                </a:lnTo>
                <a:lnTo>
                  <a:pt x="592" y="302"/>
                </a:lnTo>
                <a:lnTo>
                  <a:pt x="582" y="308"/>
                </a:lnTo>
                <a:lnTo>
                  <a:pt x="576" y="318"/>
                </a:lnTo>
                <a:lnTo>
                  <a:pt x="570" y="328"/>
                </a:lnTo>
                <a:lnTo>
                  <a:pt x="558" y="356"/>
                </a:lnTo>
                <a:lnTo>
                  <a:pt x="552" y="362"/>
                </a:lnTo>
                <a:lnTo>
                  <a:pt x="542" y="368"/>
                </a:lnTo>
                <a:lnTo>
                  <a:pt x="530" y="372"/>
                </a:lnTo>
                <a:lnTo>
                  <a:pt x="518" y="374"/>
                </a:lnTo>
                <a:lnTo>
                  <a:pt x="496" y="376"/>
                </a:lnTo>
                <a:lnTo>
                  <a:pt x="486" y="378"/>
                </a:lnTo>
                <a:lnTo>
                  <a:pt x="482" y="376"/>
                </a:lnTo>
                <a:lnTo>
                  <a:pt x="476" y="374"/>
                </a:lnTo>
                <a:lnTo>
                  <a:pt x="466" y="364"/>
                </a:lnTo>
                <a:lnTo>
                  <a:pt x="454" y="350"/>
                </a:lnTo>
                <a:lnTo>
                  <a:pt x="442" y="336"/>
                </a:lnTo>
                <a:lnTo>
                  <a:pt x="426" y="308"/>
                </a:lnTo>
                <a:lnTo>
                  <a:pt x="418" y="294"/>
                </a:lnTo>
                <a:lnTo>
                  <a:pt x="432" y="316"/>
                </a:lnTo>
                <a:lnTo>
                  <a:pt x="444" y="336"/>
                </a:lnTo>
                <a:lnTo>
                  <a:pt x="452" y="352"/>
                </a:lnTo>
                <a:lnTo>
                  <a:pt x="458" y="368"/>
                </a:lnTo>
                <a:lnTo>
                  <a:pt x="462" y="380"/>
                </a:lnTo>
                <a:lnTo>
                  <a:pt x="464" y="392"/>
                </a:lnTo>
                <a:lnTo>
                  <a:pt x="466" y="402"/>
                </a:lnTo>
                <a:lnTo>
                  <a:pt x="464" y="410"/>
                </a:lnTo>
                <a:lnTo>
                  <a:pt x="462" y="416"/>
                </a:lnTo>
                <a:lnTo>
                  <a:pt x="460" y="422"/>
                </a:lnTo>
                <a:lnTo>
                  <a:pt x="454" y="428"/>
                </a:lnTo>
                <a:lnTo>
                  <a:pt x="448" y="432"/>
                </a:lnTo>
                <a:lnTo>
                  <a:pt x="446" y="432"/>
                </a:lnTo>
                <a:lnTo>
                  <a:pt x="434" y="430"/>
                </a:lnTo>
                <a:lnTo>
                  <a:pt x="420" y="428"/>
                </a:lnTo>
                <a:lnTo>
                  <a:pt x="394" y="430"/>
                </a:lnTo>
                <a:lnTo>
                  <a:pt x="372" y="432"/>
                </a:lnTo>
                <a:lnTo>
                  <a:pt x="362" y="434"/>
                </a:lnTo>
                <a:lnTo>
                  <a:pt x="356" y="434"/>
                </a:lnTo>
                <a:lnTo>
                  <a:pt x="350" y="434"/>
                </a:lnTo>
                <a:lnTo>
                  <a:pt x="340" y="430"/>
                </a:lnTo>
                <a:lnTo>
                  <a:pt x="334" y="424"/>
                </a:lnTo>
                <a:lnTo>
                  <a:pt x="332" y="422"/>
                </a:lnTo>
                <a:lnTo>
                  <a:pt x="328" y="412"/>
                </a:lnTo>
                <a:lnTo>
                  <a:pt x="322" y="398"/>
                </a:lnTo>
                <a:lnTo>
                  <a:pt x="308" y="368"/>
                </a:lnTo>
                <a:lnTo>
                  <a:pt x="288" y="330"/>
                </a:lnTo>
                <a:lnTo>
                  <a:pt x="300" y="350"/>
                </a:lnTo>
                <a:lnTo>
                  <a:pt x="310" y="370"/>
                </a:lnTo>
                <a:lnTo>
                  <a:pt x="316" y="386"/>
                </a:lnTo>
                <a:lnTo>
                  <a:pt x="318" y="398"/>
                </a:lnTo>
                <a:lnTo>
                  <a:pt x="318" y="410"/>
                </a:lnTo>
                <a:lnTo>
                  <a:pt x="316" y="418"/>
                </a:lnTo>
                <a:lnTo>
                  <a:pt x="314" y="426"/>
                </a:lnTo>
                <a:lnTo>
                  <a:pt x="308" y="432"/>
                </a:lnTo>
                <a:lnTo>
                  <a:pt x="302" y="436"/>
                </a:lnTo>
                <a:lnTo>
                  <a:pt x="296" y="440"/>
                </a:lnTo>
                <a:lnTo>
                  <a:pt x="282" y="442"/>
                </a:lnTo>
                <a:lnTo>
                  <a:pt x="268" y="444"/>
                </a:lnTo>
                <a:lnTo>
                  <a:pt x="266" y="436"/>
                </a:lnTo>
                <a:lnTo>
                  <a:pt x="262" y="430"/>
                </a:lnTo>
                <a:lnTo>
                  <a:pt x="256" y="426"/>
                </a:lnTo>
                <a:lnTo>
                  <a:pt x="250" y="422"/>
                </a:lnTo>
                <a:lnTo>
                  <a:pt x="238" y="418"/>
                </a:lnTo>
                <a:lnTo>
                  <a:pt x="224" y="414"/>
                </a:lnTo>
                <a:lnTo>
                  <a:pt x="212" y="414"/>
                </a:lnTo>
                <a:lnTo>
                  <a:pt x="202" y="414"/>
                </a:lnTo>
                <a:lnTo>
                  <a:pt x="192" y="416"/>
                </a:lnTo>
                <a:lnTo>
                  <a:pt x="176" y="420"/>
                </a:lnTo>
                <a:lnTo>
                  <a:pt x="162" y="418"/>
                </a:lnTo>
                <a:lnTo>
                  <a:pt x="150" y="414"/>
                </a:lnTo>
                <a:lnTo>
                  <a:pt x="138" y="408"/>
                </a:lnTo>
                <a:lnTo>
                  <a:pt x="126" y="400"/>
                </a:lnTo>
                <a:lnTo>
                  <a:pt x="106" y="386"/>
                </a:lnTo>
                <a:lnTo>
                  <a:pt x="100" y="380"/>
                </a:lnTo>
                <a:lnTo>
                  <a:pt x="114" y="394"/>
                </a:lnTo>
                <a:lnTo>
                  <a:pt x="128" y="410"/>
                </a:lnTo>
                <a:lnTo>
                  <a:pt x="132" y="418"/>
                </a:lnTo>
                <a:lnTo>
                  <a:pt x="136" y="424"/>
                </a:lnTo>
                <a:lnTo>
                  <a:pt x="136" y="436"/>
                </a:lnTo>
                <a:lnTo>
                  <a:pt x="134" y="446"/>
                </a:lnTo>
                <a:lnTo>
                  <a:pt x="130" y="454"/>
                </a:lnTo>
                <a:lnTo>
                  <a:pt x="124" y="460"/>
                </a:lnTo>
                <a:lnTo>
                  <a:pt x="118" y="464"/>
                </a:lnTo>
                <a:lnTo>
                  <a:pt x="192" y="418"/>
                </a:lnTo>
                <a:lnTo>
                  <a:pt x="210" y="416"/>
                </a:lnTo>
                <a:lnTo>
                  <a:pt x="224" y="418"/>
                </a:lnTo>
                <a:lnTo>
                  <a:pt x="236" y="418"/>
                </a:lnTo>
                <a:lnTo>
                  <a:pt x="246" y="422"/>
                </a:lnTo>
                <a:lnTo>
                  <a:pt x="252" y="426"/>
                </a:lnTo>
                <a:lnTo>
                  <a:pt x="258" y="432"/>
                </a:lnTo>
                <a:lnTo>
                  <a:pt x="262" y="438"/>
                </a:lnTo>
                <a:lnTo>
                  <a:pt x="266" y="444"/>
                </a:lnTo>
                <a:lnTo>
                  <a:pt x="268" y="456"/>
                </a:lnTo>
                <a:lnTo>
                  <a:pt x="268" y="468"/>
                </a:lnTo>
                <a:lnTo>
                  <a:pt x="266" y="480"/>
                </a:lnTo>
                <a:lnTo>
                  <a:pt x="250" y="498"/>
                </a:lnTo>
                <a:lnTo>
                  <a:pt x="238" y="514"/>
                </a:lnTo>
                <a:lnTo>
                  <a:pt x="230" y="530"/>
                </a:lnTo>
                <a:lnTo>
                  <a:pt x="226" y="540"/>
                </a:lnTo>
                <a:lnTo>
                  <a:pt x="222" y="550"/>
                </a:lnTo>
                <a:lnTo>
                  <a:pt x="222" y="558"/>
                </a:lnTo>
                <a:lnTo>
                  <a:pt x="222" y="562"/>
                </a:lnTo>
                <a:lnTo>
                  <a:pt x="224" y="552"/>
                </a:lnTo>
                <a:lnTo>
                  <a:pt x="228" y="540"/>
                </a:lnTo>
                <a:lnTo>
                  <a:pt x="234" y="530"/>
                </a:lnTo>
                <a:lnTo>
                  <a:pt x="240" y="520"/>
                </a:lnTo>
                <a:lnTo>
                  <a:pt x="256" y="502"/>
                </a:lnTo>
                <a:lnTo>
                  <a:pt x="274" y="486"/>
                </a:lnTo>
                <a:lnTo>
                  <a:pt x="298" y="468"/>
                </a:lnTo>
                <a:lnTo>
                  <a:pt x="318" y="456"/>
                </a:lnTo>
                <a:lnTo>
                  <a:pt x="340" y="446"/>
                </a:lnTo>
                <a:lnTo>
                  <a:pt x="358" y="438"/>
                </a:lnTo>
                <a:lnTo>
                  <a:pt x="374" y="434"/>
                </a:lnTo>
                <a:lnTo>
                  <a:pt x="390" y="430"/>
                </a:lnTo>
                <a:lnTo>
                  <a:pt x="404" y="430"/>
                </a:lnTo>
                <a:lnTo>
                  <a:pt x="418" y="430"/>
                </a:lnTo>
                <a:lnTo>
                  <a:pt x="430" y="430"/>
                </a:lnTo>
                <a:lnTo>
                  <a:pt x="450" y="436"/>
                </a:lnTo>
                <a:lnTo>
                  <a:pt x="464" y="444"/>
                </a:lnTo>
                <a:lnTo>
                  <a:pt x="476" y="452"/>
                </a:lnTo>
                <a:lnTo>
                  <a:pt x="484" y="460"/>
                </a:lnTo>
                <a:lnTo>
                  <a:pt x="486" y="468"/>
                </a:lnTo>
                <a:lnTo>
                  <a:pt x="486" y="476"/>
                </a:lnTo>
                <a:lnTo>
                  <a:pt x="486" y="484"/>
                </a:lnTo>
                <a:lnTo>
                  <a:pt x="484" y="492"/>
                </a:lnTo>
                <a:lnTo>
                  <a:pt x="474" y="506"/>
                </a:lnTo>
                <a:lnTo>
                  <a:pt x="460" y="518"/>
                </a:lnTo>
                <a:lnTo>
                  <a:pt x="448" y="528"/>
                </a:lnTo>
                <a:lnTo>
                  <a:pt x="434" y="536"/>
                </a:lnTo>
                <a:lnTo>
                  <a:pt x="422" y="544"/>
                </a:lnTo>
                <a:lnTo>
                  <a:pt x="426" y="538"/>
                </a:lnTo>
                <a:lnTo>
                  <a:pt x="432" y="534"/>
                </a:lnTo>
                <a:lnTo>
                  <a:pt x="446" y="526"/>
                </a:lnTo>
                <a:lnTo>
                  <a:pt x="466" y="518"/>
                </a:lnTo>
                <a:lnTo>
                  <a:pt x="474" y="514"/>
                </a:lnTo>
                <a:lnTo>
                  <a:pt x="480" y="508"/>
                </a:lnTo>
                <a:lnTo>
                  <a:pt x="484" y="502"/>
                </a:lnTo>
                <a:lnTo>
                  <a:pt x="486" y="496"/>
                </a:lnTo>
                <a:lnTo>
                  <a:pt x="490" y="486"/>
                </a:lnTo>
                <a:lnTo>
                  <a:pt x="490" y="482"/>
                </a:lnTo>
                <a:lnTo>
                  <a:pt x="504" y="456"/>
                </a:lnTo>
                <a:lnTo>
                  <a:pt x="518" y="438"/>
                </a:lnTo>
                <a:lnTo>
                  <a:pt x="530" y="428"/>
                </a:lnTo>
                <a:lnTo>
                  <a:pt x="542" y="422"/>
                </a:lnTo>
                <a:lnTo>
                  <a:pt x="554" y="420"/>
                </a:lnTo>
                <a:lnTo>
                  <a:pt x="562" y="420"/>
                </a:lnTo>
                <a:lnTo>
                  <a:pt x="570" y="422"/>
                </a:lnTo>
                <a:lnTo>
                  <a:pt x="582" y="444"/>
                </a:lnTo>
                <a:lnTo>
                  <a:pt x="588" y="460"/>
                </a:lnTo>
                <a:lnTo>
                  <a:pt x="590" y="474"/>
                </a:lnTo>
                <a:lnTo>
                  <a:pt x="588" y="486"/>
                </a:lnTo>
                <a:lnTo>
                  <a:pt x="584" y="494"/>
                </a:lnTo>
                <a:lnTo>
                  <a:pt x="580" y="500"/>
                </a:lnTo>
                <a:lnTo>
                  <a:pt x="574" y="504"/>
                </a:lnTo>
                <a:lnTo>
                  <a:pt x="580" y="502"/>
                </a:lnTo>
                <a:lnTo>
                  <a:pt x="584" y="498"/>
                </a:lnTo>
                <a:lnTo>
                  <a:pt x="588" y="492"/>
                </a:lnTo>
                <a:lnTo>
                  <a:pt x="590" y="486"/>
                </a:lnTo>
                <a:lnTo>
                  <a:pt x="590" y="474"/>
                </a:lnTo>
                <a:lnTo>
                  <a:pt x="590" y="470"/>
                </a:lnTo>
                <a:lnTo>
                  <a:pt x="588" y="456"/>
                </a:lnTo>
                <a:lnTo>
                  <a:pt x="584" y="442"/>
                </a:lnTo>
                <a:lnTo>
                  <a:pt x="576" y="416"/>
                </a:lnTo>
                <a:lnTo>
                  <a:pt x="568" y="388"/>
                </a:lnTo>
                <a:lnTo>
                  <a:pt x="566" y="372"/>
                </a:lnTo>
                <a:lnTo>
                  <a:pt x="566" y="354"/>
                </a:lnTo>
                <a:lnTo>
                  <a:pt x="566" y="344"/>
                </a:lnTo>
                <a:lnTo>
                  <a:pt x="570" y="334"/>
                </a:lnTo>
                <a:lnTo>
                  <a:pt x="574" y="322"/>
                </a:lnTo>
                <a:lnTo>
                  <a:pt x="584" y="312"/>
                </a:lnTo>
                <a:lnTo>
                  <a:pt x="590" y="306"/>
                </a:lnTo>
                <a:lnTo>
                  <a:pt x="596" y="302"/>
                </a:lnTo>
                <a:lnTo>
                  <a:pt x="606" y="298"/>
                </a:lnTo>
                <a:lnTo>
                  <a:pt x="614" y="294"/>
                </a:lnTo>
                <a:lnTo>
                  <a:pt x="626" y="294"/>
                </a:lnTo>
                <a:lnTo>
                  <a:pt x="638" y="292"/>
                </a:lnTo>
                <a:lnTo>
                  <a:pt x="648" y="296"/>
                </a:lnTo>
                <a:lnTo>
                  <a:pt x="658" y="300"/>
                </a:lnTo>
                <a:lnTo>
                  <a:pt x="670" y="310"/>
                </a:lnTo>
                <a:lnTo>
                  <a:pt x="676" y="316"/>
                </a:lnTo>
                <a:lnTo>
                  <a:pt x="680" y="324"/>
                </a:lnTo>
                <a:lnTo>
                  <a:pt x="686" y="334"/>
                </a:lnTo>
                <a:lnTo>
                  <a:pt x="688" y="346"/>
                </a:lnTo>
                <a:lnTo>
                  <a:pt x="692" y="358"/>
                </a:lnTo>
                <a:lnTo>
                  <a:pt x="692" y="374"/>
                </a:lnTo>
                <a:lnTo>
                  <a:pt x="692" y="392"/>
                </a:lnTo>
                <a:lnTo>
                  <a:pt x="692" y="414"/>
                </a:lnTo>
                <a:lnTo>
                  <a:pt x="694" y="428"/>
                </a:lnTo>
                <a:lnTo>
                  <a:pt x="696" y="464"/>
                </a:lnTo>
                <a:lnTo>
                  <a:pt x="694" y="486"/>
                </a:lnTo>
                <a:lnTo>
                  <a:pt x="692" y="508"/>
                </a:lnTo>
                <a:lnTo>
                  <a:pt x="688" y="528"/>
                </a:lnTo>
                <a:lnTo>
                  <a:pt x="684" y="536"/>
                </a:lnTo>
                <a:lnTo>
                  <a:pt x="680" y="544"/>
                </a:lnTo>
                <a:lnTo>
                  <a:pt x="676" y="558"/>
                </a:lnTo>
                <a:lnTo>
                  <a:pt x="668" y="574"/>
                </a:lnTo>
                <a:lnTo>
                  <a:pt x="656" y="590"/>
                </a:lnTo>
                <a:lnTo>
                  <a:pt x="650" y="598"/>
                </a:lnTo>
                <a:lnTo>
                  <a:pt x="640" y="604"/>
                </a:lnTo>
                <a:lnTo>
                  <a:pt x="630" y="612"/>
                </a:lnTo>
                <a:lnTo>
                  <a:pt x="618" y="618"/>
                </a:lnTo>
                <a:lnTo>
                  <a:pt x="604" y="622"/>
                </a:lnTo>
                <a:lnTo>
                  <a:pt x="590" y="624"/>
                </a:lnTo>
                <a:lnTo>
                  <a:pt x="574" y="624"/>
                </a:lnTo>
                <a:lnTo>
                  <a:pt x="554" y="624"/>
                </a:lnTo>
                <a:lnTo>
                  <a:pt x="564" y="638"/>
                </a:lnTo>
                <a:lnTo>
                  <a:pt x="572" y="654"/>
                </a:lnTo>
                <a:lnTo>
                  <a:pt x="574" y="662"/>
                </a:lnTo>
                <a:lnTo>
                  <a:pt x="576" y="670"/>
                </a:lnTo>
                <a:lnTo>
                  <a:pt x="576" y="678"/>
                </a:lnTo>
                <a:lnTo>
                  <a:pt x="572" y="686"/>
                </a:lnTo>
                <a:lnTo>
                  <a:pt x="566" y="694"/>
                </a:lnTo>
                <a:lnTo>
                  <a:pt x="558" y="702"/>
                </a:lnTo>
                <a:lnTo>
                  <a:pt x="546" y="706"/>
                </a:lnTo>
                <a:lnTo>
                  <a:pt x="528" y="710"/>
                </a:lnTo>
                <a:lnTo>
                  <a:pt x="506" y="712"/>
                </a:lnTo>
                <a:lnTo>
                  <a:pt x="480" y="712"/>
                </a:lnTo>
                <a:lnTo>
                  <a:pt x="474" y="714"/>
                </a:lnTo>
                <a:lnTo>
                  <a:pt x="486" y="728"/>
                </a:lnTo>
                <a:lnTo>
                  <a:pt x="496" y="744"/>
                </a:lnTo>
                <a:lnTo>
                  <a:pt x="500" y="754"/>
                </a:lnTo>
                <a:lnTo>
                  <a:pt x="502" y="764"/>
                </a:lnTo>
                <a:lnTo>
                  <a:pt x="504" y="774"/>
                </a:lnTo>
                <a:lnTo>
                  <a:pt x="504" y="784"/>
                </a:lnTo>
                <a:lnTo>
                  <a:pt x="500" y="794"/>
                </a:lnTo>
                <a:lnTo>
                  <a:pt x="494" y="804"/>
                </a:lnTo>
                <a:lnTo>
                  <a:pt x="484" y="812"/>
                </a:lnTo>
                <a:lnTo>
                  <a:pt x="472" y="820"/>
                </a:lnTo>
                <a:lnTo>
                  <a:pt x="454" y="828"/>
                </a:lnTo>
                <a:lnTo>
                  <a:pt x="432" y="834"/>
                </a:lnTo>
                <a:lnTo>
                  <a:pt x="414" y="832"/>
                </a:lnTo>
                <a:lnTo>
                  <a:pt x="394" y="826"/>
                </a:lnTo>
                <a:lnTo>
                  <a:pt x="374" y="818"/>
                </a:lnTo>
                <a:lnTo>
                  <a:pt x="362" y="812"/>
                </a:lnTo>
                <a:lnTo>
                  <a:pt x="352" y="804"/>
                </a:lnTo>
                <a:lnTo>
                  <a:pt x="344" y="794"/>
                </a:lnTo>
                <a:lnTo>
                  <a:pt x="336" y="782"/>
                </a:lnTo>
                <a:lnTo>
                  <a:pt x="328" y="770"/>
                </a:lnTo>
                <a:lnTo>
                  <a:pt x="324" y="754"/>
                </a:lnTo>
                <a:lnTo>
                  <a:pt x="322" y="736"/>
                </a:lnTo>
                <a:lnTo>
                  <a:pt x="322" y="716"/>
                </a:lnTo>
                <a:lnTo>
                  <a:pt x="324" y="738"/>
                </a:lnTo>
                <a:lnTo>
                  <a:pt x="324" y="762"/>
                </a:lnTo>
                <a:lnTo>
                  <a:pt x="320" y="786"/>
                </a:lnTo>
                <a:lnTo>
                  <a:pt x="318" y="800"/>
                </a:lnTo>
                <a:lnTo>
                  <a:pt x="314" y="812"/>
                </a:lnTo>
                <a:lnTo>
                  <a:pt x="310" y="824"/>
                </a:lnTo>
                <a:lnTo>
                  <a:pt x="304" y="834"/>
                </a:lnTo>
                <a:lnTo>
                  <a:pt x="296" y="842"/>
                </a:lnTo>
                <a:lnTo>
                  <a:pt x="286" y="848"/>
                </a:lnTo>
                <a:lnTo>
                  <a:pt x="274" y="850"/>
                </a:lnTo>
                <a:lnTo>
                  <a:pt x="260" y="852"/>
                </a:lnTo>
                <a:lnTo>
                  <a:pt x="256" y="852"/>
                </a:lnTo>
                <a:lnTo>
                  <a:pt x="244" y="850"/>
                </a:lnTo>
                <a:lnTo>
                  <a:pt x="228" y="848"/>
                </a:lnTo>
                <a:lnTo>
                  <a:pt x="220" y="844"/>
                </a:lnTo>
                <a:lnTo>
                  <a:pt x="210" y="838"/>
                </a:lnTo>
                <a:lnTo>
                  <a:pt x="202" y="832"/>
                </a:lnTo>
                <a:lnTo>
                  <a:pt x="196" y="822"/>
                </a:lnTo>
                <a:lnTo>
                  <a:pt x="188" y="812"/>
                </a:lnTo>
                <a:lnTo>
                  <a:pt x="184" y="796"/>
                </a:lnTo>
                <a:lnTo>
                  <a:pt x="182" y="780"/>
                </a:lnTo>
                <a:lnTo>
                  <a:pt x="180" y="760"/>
                </a:lnTo>
                <a:lnTo>
                  <a:pt x="182" y="736"/>
                </a:lnTo>
                <a:lnTo>
                  <a:pt x="188" y="708"/>
                </a:lnTo>
                <a:lnTo>
                  <a:pt x="188" y="706"/>
                </a:lnTo>
                <a:lnTo>
                  <a:pt x="184" y="718"/>
                </a:lnTo>
                <a:lnTo>
                  <a:pt x="180" y="750"/>
                </a:lnTo>
                <a:lnTo>
                  <a:pt x="178" y="770"/>
                </a:lnTo>
                <a:lnTo>
                  <a:pt x="180" y="794"/>
                </a:lnTo>
                <a:lnTo>
                  <a:pt x="182" y="816"/>
                </a:lnTo>
                <a:lnTo>
                  <a:pt x="190" y="840"/>
                </a:lnTo>
                <a:lnTo>
                  <a:pt x="184" y="844"/>
                </a:lnTo>
                <a:lnTo>
                  <a:pt x="170" y="850"/>
                </a:lnTo>
                <a:lnTo>
                  <a:pt x="152" y="856"/>
                </a:lnTo>
                <a:lnTo>
                  <a:pt x="142" y="858"/>
                </a:lnTo>
                <a:lnTo>
                  <a:pt x="132" y="858"/>
                </a:lnTo>
                <a:lnTo>
                  <a:pt x="122" y="856"/>
                </a:lnTo>
                <a:lnTo>
                  <a:pt x="112" y="852"/>
                </a:lnTo>
                <a:lnTo>
                  <a:pt x="104" y="844"/>
                </a:lnTo>
                <a:lnTo>
                  <a:pt x="98" y="834"/>
                </a:lnTo>
                <a:lnTo>
                  <a:pt x="94" y="820"/>
                </a:lnTo>
                <a:lnTo>
                  <a:pt x="92" y="800"/>
                </a:lnTo>
                <a:lnTo>
                  <a:pt x="94" y="778"/>
                </a:lnTo>
                <a:lnTo>
                  <a:pt x="98" y="748"/>
                </a:lnTo>
                <a:lnTo>
                  <a:pt x="102" y="730"/>
                </a:lnTo>
                <a:lnTo>
                  <a:pt x="102" y="708"/>
                </a:lnTo>
                <a:lnTo>
                  <a:pt x="102" y="682"/>
                </a:lnTo>
                <a:lnTo>
                  <a:pt x="98" y="654"/>
                </a:lnTo>
                <a:lnTo>
                  <a:pt x="94" y="642"/>
                </a:lnTo>
                <a:lnTo>
                  <a:pt x="90" y="628"/>
                </a:lnTo>
                <a:lnTo>
                  <a:pt x="82" y="614"/>
                </a:lnTo>
                <a:lnTo>
                  <a:pt x="74" y="602"/>
                </a:lnTo>
                <a:lnTo>
                  <a:pt x="64" y="592"/>
                </a:lnTo>
                <a:lnTo>
                  <a:pt x="50" y="582"/>
                </a:lnTo>
                <a:lnTo>
                  <a:pt x="44" y="552"/>
                </a:lnTo>
                <a:lnTo>
                  <a:pt x="38" y="528"/>
                </a:lnTo>
                <a:lnTo>
                  <a:pt x="32" y="508"/>
                </a:lnTo>
                <a:lnTo>
                  <a:pt x="48" y="512"/>
                </a:lnTo>
                <a:lnTo>
                  <a:pt x="64" y="518"/>
                </a:lnTo>
                <a:lnTo>
                  <a:pt x="84" y="528"/>
                </a:lnTo>
                <a:lnTo>
                  <a:pt x="106" y="542"/>
                </a:lnTo>
                <a:lnTo>
                  <a:pt x="116" y="552"/>
                </a:lnTo>
                <a:lnTo>
                  <a:pt x="126" y="564"/>
                </a:lnTo>
                <a:lnTo>
                  <a:pt x="136" y="576"/>
                </a:lnTo>
                <a:lnTo>
                  <a:pt x="144" y="590"/>
                </a:lnTo>
                <a:lnTo>
                  <a:pt x="152" y="606"/>
                </a:lnTo>
                <a:lnTo>
                  <a:pt x="158" y="624"/>
                </a:lnTo>
                <a:lnTo>
                  <a:pt x="152" y="644"/>
                </a:lnTo>
                <a:lnTo>
                  <a:pt x="146" y="666"/>
                </a:lnTo>
                <a:lnTo>
                  <a:pt x="140" y="692"/>
                </a:lnTo>
                <a:lnTo>
                  <a:pt x="134" y="720"/>
                </a:lnTo>
                <a:lnTo>
                  <a:pt x="132" y="746"/>
                </a:lnTo>
                <a:lnTo>
                  <a:pt x="134" y="760"/>
                </a:lnTo>
                <a:lnTo>
                  <a:pt x="134" y="770"/>
                </a:lnTo>
                <a:lnTo>
                  <a:pt x="138" y="780"/>
                </a:lnTo>
                <a:lnTo>
                  <a:pt x="142" y="788"/>
                </a:lnTo>
                <a:lnTo>
                  <a:pt x="138" y="778"/>
                </a:lnTo>
                <a:lnTo>
                  <a:pt x="136" y="764"/>
                </a:lnTo>
                <a:lnTo>
                  <a:pt x="136" y="746"/>
                </a:lnTo>
                <a:lnTo>
                  <a:pt x="136" y="722"/>
                </a:lnTo>
                <a:lnTo>
                  <a:pt x="140" y="696"/>
                </a:lnTo>
                <a:lnTo>
                  <a:pt x="150" y="664"/>
                </a:lnTo>
                <a:lnTo>
                  <a:pt x="164" y="628"/>
                </a:lnTo>
                <a:lnTo>
                  <a:pt x="168" y="624"/>
                </a:lnTo>
                <a:lnTo>
                  <a:pt x="182" y="614"/>
                </a:lnTo>
                <a:lnTo>
                  <a:pt x="198" y="606"/>
                </a:lnTo>
                <a:lnTo>
                  <a:pt x="208" y="604"/>
                </a:lnTo>
                <a:lnTo>
                  <a:pt x="218" y="604"/>
                </a:lnTo>
                <a:lnTo>
                  <a:pt x="224" y="604"/>
                </a:lnTo>
                <a:lnTo>
                  <a:pt x="230" y="606"/>
                </a:lnTo>
                <a:lnTo>
                  <a:pt x="236" y="610"/>
                </a:lnTo>
                <a:lnTo>
                  <a:pt x="242" y="616"/>
                </a:lnTo>
                <a:lnTo>
                  <a:pt x="246" y="622"/>
                </a:lnTo>
                <a:lnTo>
                  <a:pt x="250" y="630"/>
                </a:lnTo>
                <a:lnTo>
                  <a:pt x="254" y="642"/>
                </a:lnTo>
                <a:lnTo>
                  <a:pt x="256" y="654"/>
                </a:lnTo>
                <a:lnTo>
                  <a:pt x="250" y="668"/>
                </a:lnTo>
                <a:lnTo>
                  <a:pt x="244" y="682"/>
                </a:lnTo>
                <a:lnTo>
                  <a:pt x="238" y="700"/>
                </a:lnTo>
                <a:lnTo>
                  <a:pt x="232" y="720"/>
                </a:lnTo>
                <a:lnTo>
                  <a:pt x="232" y="744"/>
                </a:lnTo>
                <a:lnTo>
                  <a:pt x="232" y="754"/>
                </a:lnTo>
                <a:lnTo>
                  <a:pt x="234" y="766"/>
                </a:lnTo>
                <a:lnTo>
                  <a:pt x="238" y="778"/>
                </a:lnTo>
                <a:lnTo>
                  <a:pt x="242" y="790"/>
                </a:lnTo>
                <a:lnTo>
                  <a:pt x="238" y="778"/>
                </a:lnTo>
                <a:lnTo>
                  <a:pt x="236" y="764"/>
                </a:lnTo>
                <a:lnTo>
                  <a:pt x="234" y="746"/>
                </a:lnTo>
                <a:lnTo>
                  <a:pt x="234" y="726"/>
                </a:lnTo>
                <a:lnTo>
                  <a:pt x="238" y="704"/>
                </a:lnTo>
                <a:lnTo>
                  <a:pt x="242" y="692"/>
                </a:lnTo>
                <a:lnTo>
                  <a:pt x="248" y="682"/>
                </a:lnTo>
                <a:lnTo>
                  <a:pt x="254" y="672"/>
                </a:lnTo>
                <a:lnTo>
                  <a:pt x="264" y="662"/>
                </a:lnTo>
                <a:lnTo>
                  <a:pt x="276" y="646"/>
                </a:lnTo>
                <a:lnTo>
                  <a:pt x="288" y="634"/>
                </a:lnTo>
                <a:lnTo>
                  <a:pt x="306" y="620"/>
                </a:lnTo>
                <a:lnTo>
                  <a:pt x="316" y="616"/>
                </a:lnTo>
                <a:lnTo>
                  <a:pt x="328" y="612"/>
                </a:lnTo>
                <a:lnTo>
                  <a:pt x="338" y="610"/>
                </a:lnTo>
                <a:lnTo>
                  <a:pt x="350" y="612"/>
                </a:lnTo>
                <a:lnTo>
                  <a:pt x="364" y="614"/>
                </a:lnTo>
                <a:lnTo>
                  <a:pt x="376" y="622"/>
                </a:lnTo>
                <a:lnTo>
                  <a:pt x="388" y="632"/>
                </a:lnTo>
                <a:lnTo>
                  <a:pt x="402" y="646"/>
                </a:lnTo>
                <a:lnTo>
                  <a:pt x="392" y="662"/>
                </a:lnTo>
                <a:lnTo>
                  <a:pt x="386" y="680"/>
                </a:lnTo>
                <a:lnTo>
                  <a:pt x="380" y="700"/>
                </a:lnTo>
                <a:lnTo>
                  <a:pt x="380" y="710"/>
                </a:lnTo>
                <a:lnTo>
                  <a:pt x="380" y="720"/>
                </a:lnTo>
                <a:lnTo>
                  <a:pt x="384" y="730"/>
                </a:lnTo>
                <a:lnTo>
                  <a:pt x="388" y="738"/>
                </a:lnTo>
                <a:lnTo>
                  <a:pt x="398" y="746"/>
                </a:lnTo>
                <a:lnTo>
                  <a:pt x="408" y="752"/>
                </a:lnTo>
                <a:lnTo>
                  <a:pt x="424" y="756"/>
                </a:lnTo>
                <a:lnTo>
                  <a:pt x="442" y="758"/>
                </a:lnTo>
                <a:lnTo>
                  <a:pt x="426" y="754"/>
                </a:lnTo>
                <a:lnTo>
                  <a:pt x="410" y="748"/>
                </a:lnTo>
                <a:lnTo>
                  <a:pt x="402" y="742"/>
                </a:lnTo>
                <a:lnTo>
                  <a:pt x="396" y="736"/>
                </a:lnTo>
                <a:lnTo>
                  <a:pt x="388" y="730"/>
                </a:lnTo>
                <a:lnTo>
                  <a:pt x="384" y="722"/>
                </a:lnTo>
                <a:lnTo>
                  <a:pt x="382" y="712"/>
                </a:lnTo>
                <a:lnTo>
                  <a:pt x="382" y="702"/>
                </a:lnTo>
                <a:lnTo>
                  <a:pt x="384" y="690"/>
                </a:lnTo>
                <a:lnTo>
                  <a:pt x="390" y="676"/>
                </a:lnTo>
                <a:lnTo>
                  <a:pt x="400" y="662"/>
                </a:lnTo>
                <a:lnTo>
                  <a:pt x="414" y="644"/>
                </a:lnTo>
                <a:lnTo>
                  <a:pt x="424" y="638"/>
                </a:lnTo>
                <a:lnTo>
                  <a:pt x="434" y="632"/>
                </a:lnTo>
                <a:lnTo>
                  <a:pt x="448" y="628"/>
                </a:lnTo>
                <a:lnTo>
                  <a:pt x="464" y="624"/>
                </a:lnTo>
                <a:lnTo>
                  <a:pt x="472" y="624"/>
                </a:lnTo>
                <a:lnTo>
                  <a:pt x="482" y="626"/>
                </a:lnTo>
                <a:lnTo>
                  <a:pt x="490" y="628"/>
                </a:lnTo>
                <a:lnTo>
                  <a:pt x="498" y="632"/>
                </a:lnTo>
                <a:lnTo>
                  <a:pt x="508" y="636"/>
                </a:lnTo>
                <a:lnTo>
                  <a:pt x="516" y="644"/>
                </a:lnTo>
                <a:lnTo>
                  <a:pt x="518" y="646"/>
                </a:lnTo>
                <a:lnTo>
                  <a:pt x="514" y="644"/>
                </a:lnTo>
                <a:lnTo>
                  <a:pt x="504" y="634"/>
                </a:lnTo>
                <a:lnTo>
                  <a:pt x="492" y="620"/>
                </a:lnTo>
                <a:lnTo>
                  <a:pt x="488" y="610"/>
                </a:lnTo>
                <a:lnTo>
                  <a:pt x="482" y="598"/>
                </a:lnTo>
                <a:lnTo>
                  <a:pt x="490" y="596"/>
                </a:lnTo>
                <a:lnTo>
                  <a:pt x="508" y="588"/>
                </a:lnTo>
                <a:lnTo>
                  <a:pt x="518" y="582"/>
                </a:lnTo>
                <a:lnTo>
                  <a:pt x="526" y="574"/>
                </a:lnTo>
                <a:lnTo>
                  <a:pt x="532" y="566"/>
                </a:lnTo>
                <a:lnTo>
                  <a:pt x="534" y="556"/>
                </a:lnTo>
                <a:lnTo>
                  <a:pt x="542" y="560"/>
                </a:lnTo>
                <a:lnTo>
                  <a:pt x="562" y="564"/>
                </a:lnTo>
                <a:lnTo>
                  <a:pt x="576" y="566"/>
                </a:lnTo>
                <a:lnTo>
                  <a:pt x="590" y="566"/>
                </a:lnTo>
                <a:lnTo>
                  <a:pt x="604" y="564"/>
                </a:lnTo>
                <a:lnTo>
                  <a:pt x="618" y="560"/>
                </a:lnTo>
                <a:lnTo>
                  <a:pt x="632" y="554"/>
                </a:lnTo>
                <a:lnTo>
                  <a:pt x="642" y="544"/>
                </a:lnTo>
                <a:lnTo>
                  <a:pt x="652" y="530"/>
                </a:lnTo>
                <a:lnTo>
                  <a:pt x="654" y="522"/>
                </a:lnTo>
                <a:lnTo>
                  <a:pt x="658" y="512"/>
                </a:lnTo>
                <a:lnTo>
                  <a:pt x="660" y="490"/>
                </a:lnTo>
                <a:lnTo>
                  <a:pt x="658" y="460"/>
                </a:lnTo>
                <a:lnTo>
                  <a:pt x="650" y="424"/>
                </a:lnTo>
                <a:lnTo>
                  <a:pt x="638" y="382"/>
                </a:lnTo>
                <a:lnTo>
                  <a:pt x="644" y="404"/>
                </a:lnTo>
                <a:lnTo>
                  <a:pt x="648" y="426"/>
                </a:lnTo>
                <a:lnTo>
                  <a:pt x="652" y="454"/>
                </a:lnTo>
                <a:lnTo>
                  <a:pt x="654" y="482"/>
                </a:lnTo>
                <a:lnTo>
                  <a:pt x="654" y="496"/>
                </a:lnTo>
                <a:lnTo>
                  <a:pt x="652" y="510"/>
                </a:lnTo>
                <a:lnTo>
                  <a:pt x="648" y="522"/>
                </a:lnTo>
                <a:lnTo>
                  <a:pt x="644" y="532"/>
                </a:lnTo>
                <a:lnTo>
                  <a:pt x="638" y="542"/>
                </a:lnTo>
                <a:lnTo>
                  <a:pt x="630" y="548"/>
                </a:lnTo>
                <a:lnTo>
                  <a:pt x="624" y="552"/>
                </a:lnTo>
                <a:lnTo>
                  <a:pt x="618" y="554"/>
                </a:lnTo>
                <a:lnTo>
                  <a:pt x="608" y="556"/>
                </a:lnTo>
                <a:lnTo>
                  <a:pt x="596" y="558"/>
                </a:lnTo>
                <a:lnTo>
                  <a:pt x="580" y="558"/>
                </a:lnTo>
                <a:lnTo>
                  <a:pt x="560" y="554"/>
                </a:lnTo>
                <a:lnTo>
                  <a:pt x="534" y="548"/>
                </a:lnTo>
                <a:lnTo>
                  <a:pt x="530" y="542"/>
                </a:lnTo>
                <a:lnTo>
                  <a:pt x="524" y="534"/>
                </a:lnTo>
                <a:lnTo>
                  <a:pt x="522" y="524"/>
                </a:lnTo>
                <a:lnTo>
                  <a:pt x="520" y="512"/>
                </a:lnTo>
                <a:lnTo>
                  <a:pt x="520" y="500"/>
                </a:lnTo>
                <a:lnTo>
                  <a:pt x="524" y="492"/>
                </a:lnTo>
                <a:lnTo>
                  <a:pt x="528" y="486"/>
                </a:lnTo>
                <a:lnTo>
                  <a:pt x="532" y="480"/>
                </a:lnTo>
                <a:lnTo>
                  <a:pt x="540" y="472"/>
                </a:lnTo>
                <a:lnTo>
                  <a:pt x="534" y="476"/>
                </a:lnTo>
                <a:lnTo>
                  <a:pt x="528" y="480"/>
                </a:lnTo>
                <a:lnTo>
                  <a:pt x="524" y="488"/>
                </a:lnTo>
                <a:lnTo>
                  <a:pt x="520" y="498"/>
                </a:lnTo>
                <a:lnTo>
                  <a:pt x="518" y="512"/>
                </a:lnTo>
                <a:lnTo>
                  <a:pt x="520" y="530"/>
                </a:lnTo>
                <a:lnTo>
                  <a:pt x="528" y="550"/>
                </a:lnTo>
                <a:lnTo>
                  <a:pt x="522" y="564"/>
                </a:lnTo>
                <a:lnTo>
                  <a:pt x="514" y="576"/>
                </a:lnTo>
                <a:lnTo>
                  <a:pt x="510" y="582"/>
                </a:lnTo>
                <a:lnTo>
                  <a:pt x="502" y="586"/>
                </a:lnTo>
                <a:lnTo>
                  <a:pt x="494" y="592"/>
                </a:lnTo>
                <a:lnTo>
                  <a:pt x="484" y="596"/>
                </a:lnTo>
                <a:lnTo>
                  <a:pt x="474" y="598"/>
                </a:lnTo>
                <a:lnTo>
                  <a:pt x="462" y="598"/>
                </a:lnTo>
                <a:lnTo>
                  <a:pt x="448" y="596"/>
                </a:lnTo>
                <a:lnTo>
                  <a:pt x="432" y="592"/>
                </a:lnTo>
                <a:lnTo>
                  <a:pt x="414" y="584"/>
                </a:lnTo>
                <a:lnTo>
                  <a:pt x="394" y="574"/>
                </a:lnTo>
                <a:lnTo>
                  <a:pt x="390" y="566"/>
                </a:lnTo>
                <a:lnTo>
                  <a:pt x="386" y="560"/>
                </a:lnTo>
                <a:lnTo>
                  <a:pt x="384" y="550"/>
                </a:lnTo>
                <a:lnTo>
                  <a:pt x="384" y="538"/>
                </a:lnTo>
                <a:lnTo>
                  <a:pt x="388" y="528"/>
                </a:lnTo>
                <a:lnTo>
                  <a:pt x="392" y="522"/>
                </a:lnTo>
                <a:lnTo>
                  <a:pt x="398" y="516"/>
                </a:lnTo>
                <a:lnTo>
                  <a:pt x="404" y="510"/>
                </a:lnTo>
                <a:lnTo>
                  <a:pt x="414" y="506"/>
                </a:lnTo>
                <a:lnTo>
                  <a:pt x="412" y="502"/>
                </a:lnTo>
                <a:lnTo>
                  <a:pt x="408" y="498"/>
                </a:lnTo>
                <a:lnTo>
                  <a:pt x="402" y="498"/>
                </a:lnTo>
                <a:lnTo>
                  <a:pt x="388" y="500"/>
                </a:lnTo>
                <a:lnTo>
                  <a:pt x="370" y="508"/>
                </a:lnTo>
                <a:lnTo>
                  <a:pt x="346" y="522"/>
                </a:lnTo>
                <a:lnTo>
                  <a:pt x="312" y="546"/>
                </a:lnTo>
                <a:lnTo>
                  <a:pt x="306" y="554"/>
                </a:lnTo>
                <a:lnTo>
                  <a:pt x="296" y="576"/>
                </a:lnTo>
                <a:lnTo>
                  <a:pt x="286" y="586"/>
                </a:lnTo>
                <a:lnTo>
                  <a:pt x="278" y="596"/>
                </a:lnTo>
                <a:lnTo>
                  <a:pt x="266" y="604"/>
                </a:lnTo>
                <a:lnTo>
                  <a:pt x="254" y="608"/>
                </a:lnTo>
                <a:lnTo>
                  <a:pt x="238" y="606"/>
                </a:lnTo>
                <a:lnTo>
                  <a:pt x="234" y="604"/>
                </a:lnTo>
                <a:lnTo>
                  <a:pt x="222" y="602"/>
                </a:lnTo>
                <a:lnTo>
                  <a:pt x="204" y="600"/>
                </a:lnTo>
                <a:lnTo>
                  <a:pt x="194" y="602"/>
                </a:lnTo>
                <a:lnTo>
                  <a:pt x="182" y="604"/>
                </a:lnTo>
                <a:lnTo>
                  <a:pt x="176" y="598"/>
                </a:lnTo>
                <a:lnTo>
                  <a:pt x="172" y="592"/>
                </a:lnTo>
                <a:lnTo>
                  <a:pt x="166" y="580"/>
                </a:lnTo>
                <a:lnTo>
                  <a:pt x="162" y="566"/>
                </a:lnTo>
                <a:lnTo>
                  <a:pt x="162" y="550"/>
                </a:lnTo>
                <a:lnTo>
                  <a:pt x="166" y="528"/>
                </a:lnTo>
                <a:lnTo>
                  <a:pt x="174" y="502"/>
                </a:lnTo>
                <a:lnTo>
                  <a:pt x="178" y="496"/>
                </a:lnTo>
                <a:lnTo>
                  <a:pt x="186" y="486"/>
                </a:lnTo>
                <a:lnTo>
                  <a:pt x="194" y="480"/>
                </a:lnTo>
                <a:lnTo>
                  <a:pt x="200" y="474"/>
                </a:lnTo>
                <a:lnTo>
                  <a:pt x="210" y="472"/>
                </a:lnTo>
                <a:lnTo>
                  <a:pt x="220" y="472"/>
                </a:lnTo>
                <a:lnTo>
                  <a:pt x="216" y="470"/>
                </a:lnTo>
                <a:lnTo>
                  <a:pt x="212" y="468"/>
                </a:lnTo>
                <a:lnTo>
                  <a:pt x="206" y="470"/>
                </a:lnTo>
                <a:lnTo>
                  <a:pt x="198" y="472"/>
                </a:lnTo>
                <a:lnTo>
                  <a:pt x="188" y="478"/>
                </a:lnTo>
                <a:lnTo>
                  <a:pt x="176" y="490"/>
                </a:lnTo>
                <a:lnTo>
                  <a:pt x="162" y="506"/>
                </a:lnTo>
                <a:lnTo>
                  <a:pt x="152" y="514"/>
                </a:lnTo>
                <a:lnTo>
                  <a:pt x="140" y="520"/>
                </a:lnTo>
                <a:lnTo>
                  <a:pt x="134" y="522"/>
                </a:lnTo>
                <a:lnTo>
                  <a:pt x="126" y="524"/>
                </a:lnTo>
                <a:lnTo>
                  <a:pt x="118" y="524"/>
                </a:lnTo>
                <a:lnTo>
                  <a:pt x="110" y="522"/>
                </a:lnTo>
                <a:lnTo>
                  <a:pt x="102" y="518"/>
                </a:lnTo>
                <a:lnTo>
                  <a:pt x="92" y="512"/>
                </a:lnTo>
                <a:lnTo>
                  <a:pt x="84" y="504"/>
                </a:lnTo>
                <a:lnTo>
                  <a:pt x="76" y="492"/>
                </a:lnTo>
                <a:lnTo>
                  <a:pt x="68" y="476"/>
                </a:lnTo>
                <a:lnTo>
                  <a:pt x="60" y="456"/>
                </a:lnTo>
                <a:lnTo>
                  <a:pt x="52" y="436"/>
                </a:lnTo>
                <a:lnTo>
                  <a:pt x="46" y="416"/>
                </a:lnTo>
                <a:lnTo>
                  <a:pt x="42" y="392"/>
                </a:lnTo>
                <a:lnTo>
                  <a:pt x="42" y="380"/>
                </a:lnTo>
                <a:lnTo>
                  <a:pt x="42" y="370"/>
                </a:lnTo>
                <a:lnTo>
                  <a:pt x="46" y="358"/>
                </a:lnTo>
                <a:lnTo>
                  <a:pt x="50" y="348"/>
                </a:lnTo>
                <a:lnTo>
                  <a:pt x="58" y="340"/>
                </a:lnTo>
                <a:lnTo>
                  <a:pt x="70" y="334"/>
                </a:lnTo>
                <a:lnTo>
                  <a:pt x="84" y="330"/>
                </a:lnTo>
                <a:lnTo>
                  <a:pt x="100" y="328"/>
                </a:lnTo>
                <a:lnTo>
                  <a:pt x="132" y="334"/>
                </a:lnTo>
                <a:lnTo>
                  <a:pt x="154" y="342"/>
                </a:lnTo>
                <a:lnTo>
                  <a:pt x="164" y="346"/>
                </a:lnTo>
                <a:lnTo>
                  <a:pt x="168" y="350"/>
                </a:lnTo>
                <a:lnTo>
                  <a:pt x="182" y="352"/>
                </a:lnTo>
                <a:lnTo>
                  <a:pt x="212" y="356"/>
                </a:lnTo>
                <a:lnTo>
                  <a:pt x="228" y="360"/>
                </a:lnTo>
                <a:lnTo>
                  <a:pt x="242" y="364"/>
                </a:lnTo>
                <a:lnTo>
                  <a:pt x="252" y="370"/>
                </a:lnTo>
                <a:lnTo>
                  <a:pt x="254" y="374"/>
                </a:lnTo>
                <a:lnTo>
                  <a:pt x="256" y="378"/>
                </a:lnTo>
                <a:lnTo>
                  <a:pt x="256" y="376"/>
                </a:lnTo>
                <a:lnTo>
                  <a:pt x="254" y="372"/>
                </a:lnTo>
                <a:lnTo>
                  <a:pt x="242" y="362"/>
                </a:lnTo>
                <a:lnTo>
                  <a:pt x="216" y="348"/>
                </a:lnTo>
                <a:lnTo>
                  <a:pt x="214" y="344"/>
                </a:lnTo>
                <a:lnTo>
                  <a:pt x="208" y="332"/>
                </a:lnTo>
                <a:lnTo>
                  <a:pt x="206" y="326"/>
                </a:lnTo>
                <a:lnTo>
                  <a:pt x="208" y="316"/>
                </a:lnTo>
                <a:lnTo>
                  <a:pt x="210" y="308"/>
                </a:lnTo>
                <a:lnTo>
                  <a:pt x="218" y="296"/>
                </a:lnTo>
                <a:lnTo>
                  <a:pt x="222" y="292"/>
                </a:lnTo>
                <a:lnTo>
                  <a:pt x="238" y="282"/>
                </a:lnTo>
                <a:lnTo>
                  <a:pt x="246" y="278"/>
                </a:lnTo>
                <a:lnTo>
                  <a:pt x="256" y="274"/>
                </a:lnTo>
                <a:lnTo>
                  <a:pt x="266" y="274"/>
                </a:lnTo>
                <a:lnTo>
                  <a:pt x="278" y="274"/>
                </a:lnTo>
                <a:lnTo>
                  <a:pt x="290" y="278"/>
                </a:lnTo>
                <a:lnTo>
                  <a:pt x="302" y="284"/>
                </a:lnTo>
                <a:lnTo>
                  <a:pt x="314" y="296"/>
                </a:lnTo>
                <a:lnTo>
                  <a:pt x="326" y="312"/>
                </a:lnTo>
                <a:lnTo>
                  <a:pt x="332" y="322"/>
                </a:lnTo>
                <a:lnTo>
                  <a:pt x="338" y="332"/>
                </a:lnTo>
                <a:lnTo>
                  <a:pt x="346" y="344"/>
                </a:lnTo>
                <a:lnTo>
                  <a:pt x="356" y="356"/>
                </a:lnTo>
                <a:lnTo>
                  <a:pt x="368" y="366"/>
                </a:lnTo>
                <a:lnTo>
                  <a:pt x="384" y="374"/>
                </a:lnTo>
                <a:lnTo>
                  <a:pt x="392" y="376"/>
                </a:lnTo>
                <a:lnTo>
                  <a:pt x="402" y="376"/>
                </a:lnTo>
                <a:lnTo>
                  <a:pt x="388" y="360"/>
                </a:lnTo>
                <a:lnTo>
                  <a:pt x="376" y="342"/>
                </a:lnTo>
                <a:lnTo>
                  <a:pt x="366" y="320"/>
                </a:lnTo>
                <a:lnTo>
                  <a:pt x="360" y="308"/>
                </a:lnTo>
                <a:lnTo>
                  <a:pt x="358" y="296"/>
                </a:lnTo>
                <a:lnTo>
                  <a:pt x="356" y="284"/>
                </a:lnTo>
                <a:lnTo>
                  <a:pt x="356" y="274"/>
                </a:lnTo>
                <a:lnTo>
                  <a:pt x="358" y="262"/>
                </a:lnTo>
                <a:lnTo>
                  <a:pt x="362" y="252"/>
                </a:lnTo>
                <a:lnTo>
                  <a:pt x="372" y="244"/>
                </a:lnTo>
                <a:lnTo>
                  <a:pt x="382" y="236"/>
                </a:lnTo>
                <a:lnTo>
                  <a:pt x="386" y="234"/>
                </a:lnTo>
                <a:lnTo>
                  <a:pt x="396" y="232"/>
                </a:lnTo>
                <a:lnTo>
                  <a:pt x="410" y="230"/>
                </a:lnTo>
                <a:lnTo>
                  <a:pt x="418" y="232"/>
                </a:lnTo>
                <a:lnTo>
                  <a:pt x="424" y="236"/>
                </a:lnTo>
                <a:lnTo>
                  <a:pt x="426" y="224"/>
                </a:lnTo>
                <a:lnTo>
                  <a:pt x="408" y="220"/>
                </a:lnTo>
                <a:lnTo>
                  <a:pt x="396" y="216"/>
                </a:lnTo>
                <a:lnTo>
                  <a:pt x="390" y="212"/>
                </a:lnTo>
                <a:lnTo>
                  <a:pt x="386" y="208"/>
                </a:lnTo>
                <a:lnTo>
                  <a:pt x="362" y="220"/>
                </a:lnTo>
                <a:lnTo>
                  <a:pt x="338" y="228"/>
                </a:lnTo>
                <a:lnTo>
                  <a:pt x="328" y="230"/>
                </a:lnTo>
                <a:lnTo>
                  <a:pt x="318" y="230"/>
                </a:lnTo>
                <a:lnTo>
                  <a:pt x="312" y="238"/>
                </a:lnTo>
                <a:lnTo>
                  <a:pt x="306" y="244"/>
                </a:lnTo>
                <a:lnTo>
                  <a:pt x="296" y="252"/>
                </a:lnTo>
                <a:lnTo>
                  <a:pt x="284" y="260"/>
                </a:lnTo>
                <a:lnTo>
                  <a:pt x="270" y="266"/>
                </a:lnTo>
                <a:lnTo>
                  <a:pt x="254" y="272"/>
                </a:lnTo>
                <a:lnTo>
                  <a:pt x="236" y="274"/>
                </a:lnTo>
                <a:lnTo>
                  <a:pt x="224" y="286"/>
                </a:lnTo>
                <a:lnTo>
                  <a:pt x="210" y="298"/>
                </a:lnTo>
                <a:lnTo>
                  <a:pt x="192" y="308"/>
                </a:lnTo>
                <a:lnTo>
                  <a:pt x="182" y="312"/>
                </a:lnTo>
                <a:lnTo>
                  <a:pt x="170" y="316"/>
                </a:lnTo>
                <a:lnTo>
                  <a:pt x="156" y="316"/>
                </a:lnTo>
                <a:lnTo>
                  <a:pt x="144" y="316"/>
                </a:lnTo>
                <a:lnTo>
                  <a:pt x="128" y="312"/>
                </a:lnTo>
                <a:lnTo>
                  <a:pt x="112" y="306"/>
                </a:lnTo>
                <a:lnTo>
                  <a:pt x="96" y="298"/>
                </a:lnTo>
                <a:lnTo>
                  <a:pt x="78" y="286"/>
                </a:lnTo>
                <a:lnTo>
                  <a:pt x="64" y="280"/>
                </a:lnTo>
                <a:lnTo>
                  <a:pt x="50" y="272"/>
                </a:lnTo>
                <a:lnTo>
                  <a:pt x="34" y="260"/>
                </a:lnTo>
                <a:lnTo>
                  <a:pt x="18" y="246"/>
                </a:lnTo>
                <a:lnTo>
                  <a:pt x="12" y="236"/>
                </a:lnTo>
                <a:lnTo>
                  <a:pt x="6" y="226"/>
                </a:lnTo>
                <a:lnTo>
                  <a:pt x="2" y="216"/>
                </a:lnTo>
                <a:lnTo>
                  <a:pt x="0" y="202"/>
                </a:lnTo>
                <a:lnTo>
                  <a:pt x="0" y="190"/>
                </a:lnTo>
                <a:lnTo>
                  <a:pt x="4" y="174"/>
                </a:lnTo>
                <a:lnTo>
                  <a:pt x="6" y="126"/>
                </a:lnTo>
                <a:lnTo>
                  <a:pt x="18" y="116"/>
                </a:lnTo>
                <a:lnTo>
                  <a:pt x="28" y="106"/>
                </a:lnTo>
                <a:lnTo>
                  <a:pt x="40" y="92"/>
                </a:lnTo>
                <a:lnTo>
                  <a:pt x="44" y="84"/>
                </a:lnTo>
                <a:lnTo>
                  <a:pt x="48" y="74"/>
                </a:lnTo>
                <a:lnTo>
                  <a:pt x="50" y="64"/>
                </a:lnTo>
                <a:lnTo>
                  <a:pt x="52" y="52"/>
                </a:lnTo>
                <a:lnTo>
                  <a:pt x="50" y="40"/>
                </a:lnTo>
                <a:lnTo>
                  <a:pt x="48" y="28"/>
                </a:lnTo>
                <a:lnTo>
                  <a:pt x="42" y="14"/>
                </a:lnTo>
                <a:lnTo>
                  <a:pt x="34" y="0"/>
                </a:lnTo>
                <a:close/>
              </a:path>
            </a:pathLst>
          </a:custGeom>
          <a:solidFill>
            <a:srgbClr val="E8B1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4161750" indent="-24161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1536</TotalTime>
  <Words>187</Words>
  <Application>Microsoft Office PowerPoint</Application>
  <PresentationFormat>On-screen Show (4:3)</PresentationFormat>
  <Paragraphs>32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MS PGothic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Body Part Template</dc:title>
  <dc:creator>Presentation Magazine</dc:creator>
  <cp:lastModifiedBy>Jonty Pearce</cp:lastModifiedBy>
  <cp:revision>97</cp:revision>
  <dcterms:created xsi:type="dcterms:W3CDTF">2010-04-04T12:58:43Z</dcterms:created>
  <dcterms:modified xsi:type="dcterms:W3CDTF">2015-02-22T11:13:19Z</dcterms:modified>
  <cp:category>Clearly Presented Ltd</cp:category>
</cp:coreProperties>
</file>