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1" r:id="rId2"/>
    <p:sldId id="267" r:id="rId3"/>
    <p:sldId id="259" r:id="rId4"/>
    <p:sldId id="260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3B37"/>
    <a:srgbClr val="939598"/>
    <a:srgbClr val="000000"/>
    <a:srgbClr val="BE1E2D"/>
    <a:srgbClr val="FEE1EA"/>
    <a:srgbClr val="D7F0FC"/>
    <a:srgbClr val="E6E6E6"/>
    <a:srgbClr val="EA11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75" d="100"/>
          <a:sy n="75" d="100"/>
        </p:scale>
        <p:origin x="-2616" y="-1752"/>
      </p:cViewPr>
      <p:guideLst>
        <p:guide orient="horz" pos="4319"/>
        <p:guide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922F2FF-6BEF-48E7-899F-65A75D0624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9523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4A1A210-5C64-4B70-A372-6EEF45646DDC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864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8EBBFBC-A2B2-487A-9B39-2D960F0DD3E1}" type="slidenum">
              <a:rPr lang="en-GB" altLang="en-US"/>
              <a:pPr algn="r" eaLnBrk="1" hangingPunct="1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484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275BE9A-E921-4CA3-8632-9A02AA34A62B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710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8D7306E-1ABE-40E0-A968-56C39CCD0B96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638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2AFEF3E-75A3-4776-8403-BF470D98ED07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249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BAE5F-AD61-461C-85E1-8E80990541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1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AD570-17A0-41D0-ABC8-03C1756C1D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5712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6BE48-A03A-46D1-BDDD-EF6D5131FD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3435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BB87A-47C6-4A1C-9E2C-7CA700E3E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00307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5AB57-869F-4254-B3F9-C6695409BB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6617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734D3-C94D-4955-B0C9-E42B930CCD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033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CA768-8744-4790-9CF5-7C4A6C8FF0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6299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0733F-4749-494C-BB7E-AD73CBEC1C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4495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A8E0E-370C-45C2-95B3-342212BAA1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602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FAEEA-94BF-4E3F-B1BD-34595A01A1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3759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18B6B-C7FA-4C5A-B491-9339BD40E4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664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A3463-2064-4915-8C7F-D6303B9EEF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42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5D19D-E15B-4BE0-9EF0-576840A6DC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7490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F3952BC-7138-4042-87D4-A7CE1F681A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2"/>
          <p:cNvSpPr>
            <a:spLocks noChangeArrowheads="1"/>
          </p:cNvSpPr>
          <p:nvPr/>
        </p:nvSpPr>
        <p:spPr bwMode="auto">
          <a:xfrm>
            <a:off x="584200" y="4060825"/>
            <a:ext cx="3267075" cy="2425700"/>
          </a:xfrm>
          <a:prstGeom prst="rect">
            <a:avLst/>
          </a:prstGeom>
          <a:solidFill>
            <a:srgbClr val="0098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5" name="Rectangle 233"/>
          <p:cNvSpPr>
            <a:spLocks noChangeArrowheads="1"/>
          </p:cNvSpPr>
          <p:nvPr/>
        </p:nvSpPr>
        <p:spPr bwMode="auto">
          <a:xfrm>
            <a:off x="571500" y="371475"/>
            <a:ext cx="3267075" cy="1358900"/>
          </a:xfrm>
          <a:prstGeom prst="rect">
            <a:avLst/>
          </a:prstGeom>
          <a:solidFill>
            <a:srgbClr val="FCE5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6" name="Rectangle 234"/>
          <p:cNvSpPr>
            <a:spLocks noChangeArrowheads="1"/>
          </p:cNvSpPr>
          <p:nvPr/>
        </p:nvSpPr>
        <p:spPr bwMode="auto">
          <a:xfrm>
            <a:off x="571500" y="371475"/>
            <a:ext cx="3267075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7" name="Rectangle 235"/>
          <p:cNvSpPr>
            <a:spLocks noChangeArrowheads="1"/>
          </p:cNvSpPr>
          <p:nvPr/>
        </p:nvSpPr>
        <p:spPr bwMode="auto">
          <a:xfrm>
            <a:off x="4114800" y="371475"/>
            <a:ext cx="4457700" cy="2124075"/>
          </a:xfrm>
          <a:prstGeom prst="rect">
            <a:avLst/>
          </a:prstGeom>
          <a:solidFill>
            <a:srgbClr val="E6E6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8" name="Rectangle 236"/>
          <p:cNvSpPr>
            <a:spLocks noChangeArrowheads="1"/>
          </p:cNvSpPr>
          <p:nvPr/>
        </p:nvSpPr>
        <p:spPr bwMode="auto">
          <a:xfrm>
            <a:off x="4114800" y="3251200"/>
            <a:ext cx="4457700" cy="3225800"/>
          </a:xfrm>
          <a:prstGeom prst="rect">
            <a:avLst/>
          </a:prstGeom>
          <a:solidFill>
            <a:srgbClr val="DFF3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9" name="Rectangle 237"/>
          <p:cNvSpPr>
            <a:spLocks noChangeArrowheads="1"/>
          </p:cNvSpPr>
          <p:nvPr/>
        </p:nvSpPr>
        <p:spPr bwMode="auto">
          <a:xfrm>
            <a:off x="584200" y="1965325"/>
            <a:ext cx="3267075" cy="1863725"/>
          </a:xfrm>
          <a:prstGeom prst="rect">
            <a:avLst/>
          </a:prstGeom>
          <a:solidFill>
            <a:srgbClr val="F3F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0" name="Freeform 238"/>
          <p:cNvSpPr>
            <a:spLocks/>
          </p:cNvSpPr>
          <p:nvPr/>
        </p:nvSpPr>
        <p:spPr bwMode="auto">
          <a:xfrm>
            <a:off x="1403350" y="2206625"/>
            <a:ext cx="1609725" cy="739775"/>
          </a:xfrm>
          <a:custGeom>
            <a:avLst/>
            <a:gdLst>
              <a:gd name="T0" fmla="*/ 2147483646 w 1014"/>
              <a:gd name="T1" fmla="*/ 0 h 466"/>
              <a:gd name="T2" fmla="*/ 181451250 w 1014"/>
              <a:gd name="T3" fmla="*/ 0 h 466"/>
              <a:gd name="T4" fmla="*/ 181451250 w 1014"/>
              <a:gd name="T5" fmla="*/ 0 h 466"/>
              <a:gd name="T6" fmla="*/ 146169063 w 1014"/>
              <a:gd name="T7" fmla="*/ 5040313 h 466"/>
              <a:gd name="T8" fmla="*/ 110886875 w 1014"/>
              <a:gd name="T9" fmla="*/ 15120938 h 466"/>
              <a:gd name="T10" fmla="*/ 80645000 w 1014"/>
              <a:gd name="T11" fmla="*/ 30241875 h 466"/>
              <a:gd name="T12" fmla="*/ 50403125 w 1014"/>
              <a:gd name="T13" fmla="*/ 50403125 h 466"/>
              <a:gd name="T14" fmla="*/ 30241875 w 1014"/>
              <a:gd name="T15" fmla="*/ 80645000 h 466"/>
              <a:gd name="T16" fmla="*/ 10080625 w 1014"/>
              <a:gd name="T17" fmla="*/ 110886875 h 466"/>
              <a:gd name="T18" fmla="*/ 0 w 1014"/>
              <a:gd name="T19" fmla="*/ 146169063 h 466"/>
              <a:gd name="T20" fmla="*/ 0 w 1014"/>
              <a:gd name="T21" fmla="*/ 181451250 h 466"/>
              <a:gd name="T22" fmla="*/ 0 w 1014"/>
              <a:gd name="T23" fmla="*/ 685482500 h 466"/>
              <a:gd name="T24" fmla="*/ 0 w 1014"/>
              <a:gd name="T25" fmla="*/ 685482500 h 466"/>
              <a:gd name="T26" fmla="*/ 0 w 1014"/>
              <a:gd name="T27" fmla="*/ 720764688 h 466"/>
              <a:gd name="T28" fmla="*/ 10080625 w 1014"/>
              <a:gd name="T29" fmla="*/ 756046875 h 466"/>
              <a:gd name="T30" fmla="*/ 30241875 w 1014"/>
              <a:gd name="T31" fmla="*/ 786288750 h 466"/>
              <a:gd name="T32" fmla="*/ 50403125 w 1014"/>
              <a:gd name="T33" fmla="*/ 811490313 h 466"/>
              <a:gd name="T34" fmla="*/ 80645000 w 1014"/>
              <a:gd name="T35" fmla="*/ 836691875 h 466"/>
              <a:gd name="T36" fmla="*/ 110886875 w 1014"/>
              <a:gd name="T37" fmla="*/ 851812813 h 466"/>
              <a:gd name="T38" fmla="*/ 146169063 w 1014"/>
              <a:gd name="T39" fmla="*/ 861893438 h 466"/>
              <a:gd name="T40" fmla="*/ 181451250 w 1014"/>
              <a:gd name="T41" fmla="*/ 866933750 h 466"/>
              <a:gd name="T42" fmla="*/ 1149191250 w 1014"/>
              <a:gd name="T43" fmla="*/ 866933750 h 466"/>
              <a:gd name="T44" fmla="*/ 1159271875 w 1014"/>
              <a:gd name="T45" fmla="*/ 866933750 h 466"/>
              <a:gd name="T46" fmla="*/ 1159271875 w 1014"/>
              <a:gd name="T47" fmla="*/ 1003022188 h 466"/>
              <a:gd name="T48" fmla="*/ 1068546250 w 1014"/>
              <a:gd name="T49" fmla="*/ 1003022188 h 466"/>
              <a:gd name="T50" fmla="*/ 1244957188 w 1014"/>
              <a:gd name="T51" fmla="*/ 1174392813 h 466"/>
              <a:gd name="T52" fmla="*/ 1416327813 w 1014"/>
              <a:gd name="T53" fmla="*/ 1003022188 h 466"/>
              <a:gd name="T54" fmla="*/ 1325602188 w 1014"/>
              <a:gd name="T55" fmla="*/ 1003022188 h 466"/>
              <a:gd name="T56" fmla="*/ 1325602188 w 1014"/>
              <a:gd name="T57" fmla="*/ 861893438 h 466"/>
              <a:gd name="T58" fmla="*/ 1401206875 w 1014"/>
              <a:gd name="T59" fmla="*/ 861893438 h 466"/>
              <a:gd name="T60" fmla="*/ 2147483646 w 1014"/>
              <a:gd name="T61" fmla="*/ 866933750 h 466"/>
              <a:gd name="T62" fmla="*/ 2147483646 w 1014"/>
              <a:gd name="T63" fmla="*/ 866933750 h 466"/>
              <a:gd name="T64" fmla="*/ 2147483646 w 1014"/>
              <a:gd name="T65" fmla="*/ 861893438 h 466"/>
              <a:gd name="T66" fmla="*/ 2147483646 w 1014"/>
              <a:gd name="T67" fmla="*/ 851812813 h 466"/>
              <a:gd name="T68" fmla="*/ 2147483646 w 1014"/>
              <a:gd name="T69" fmla="*/ 836691875 h 466"/>
              <a:gd name="T70" fmla="*/ 2147483646 w 1014"/>
              <a:gd name="T71" fmla="*/ 811490313 h 466"/>
              <a:gd name="T72" fmla="*/ 2147483646 w 1014"/>
              <a:gd name="T73" fmla="*/ 786288750 h 466"/>
              <a:gd name="T74" fmla="*/ 2147483646 w 1014"/>
              <a:gd name="T75" fmla="*/ 756046875 h 466"/>
              <a:gd name="T76" fmla="*/ 2147483646 w 1014"/>
              <a:gd name="T77" fmla="*/ 720764688 h 466"/>
              <a:gd name="T78" fmla="*/ 2147483646 w 1014"/>
              <a:gd name="T79" fmla="*/ 685482500 h 466"/>
              <a:gd name="T80" fmla="*/ 2147483646 w 1014"/>
              <a:gd name="T81" fmla="*/ 181451250 h 466"/>
              <a:gd name="T82" fmla="*/ 2147483646 w 1014"/>
              <a:gd name="T83" fmla="*/ 181451250 h 466"/>
              <a:gd name="T84" fmla="*/ 2147483646 w 1014"/>
              <a:gd name="T85" fmla="*/ 146169063 h 466"/>
              <a:gd name="T86" fmla="*/ 2147483646 w 1014"/>
              <a:gd name="T87" fmla="*/ 110886875 h 466"/>
              <a:gd name="T88" fmla="*/ 2147483646 w 1014"/>
              <a:gd name="T89" fmla="*/ 80645000 h 466"/>
              <a:gd name="T90" fmla="*/ 2147483646 w 1014"/>
              <a:gd name="T91" fmla="*/ 50403125 h 466"/>
              <a:gd name="T92" fmla="*/ 2147483646 w 1014"/>
              <a:gd name="T93" fmla="*/ 30241875 h 466"/>
              <a:gd name="T94" fmla="*/ 2147483646 w 1014"/>
              <a:gd name="T95" fmla="*/ 15120938 h 466"/>
              <a:gd name="T96" fmla="*/ 2147483646 w 1014"/>
              <a:gd name="T97" fmla="*/ 5040313 h 466"/>
              <a:gd name="T98" fmla="*/ 2147483646 w 1014"/>
              <a:gd name="T99" fmla="*/ 0 h 466"/>
              <a:gd name="T100" fmla="*/ 2147483646 w 1014"/>
              <a:gd name="T101" fmla="*/ 0 h 46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014"/>
              <a:gd name="T154" fmla="*/ 0 h 466"/>
              <a:gd name="T155" fmla="*/ 1014 w 1014"/>
              <a:gd name="T156" fmla="*/ 466 h 46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014" h="466">
                <a:moveTo>
                  <a:pt x="940" y="0"/>
                </a:moveTo>
                <a:lnTo>
                  <a:pt x="72" y="0"/>
                </a:lnTo>
                <a:lnTo>
                  <a:pt x="58" y="2"/>
                </a:lnTo>
                <a:lnTo>
                  <a:pt x="44" y="6"/>
                </a:lnTo>
                <a:lnTo>
                  <a:pt x="32" y="12"/>
                </a:lnTo>
                <a:lnTo>
                  <a:pt x="20" y="20"/>
                </a:lnTo>
                <a:lnTo>
                  <a:pt x="12" y="32"/>
                </a:lnTo>
                <a:lnTo>
                  <a:pt x="4" y="44"/>
                </a:lnTo>
                <a:lnTo>
                  <a:pt x="0" y="58"/>
                </a:lnTo>
                <a:lnTo>
                  <a:pt x="0" y="72"/>
                </a:lnTo>
                <a:lnTo>
                  <a:pt x="0" y="272"/>
                </a:lnTo>
                <a:lnTo>
                  <a:pt x="0" y="286"/>
                </a:lnTo>
                <a:lnTo>
                  <a:pt x="4" y="300"/>
                </a:lnTo>
                <a:lnTo>
                  <a:pt x="12" y="312"/>
                </a:lnTo>
                <a:lnTo>
                  <a:pt x="20" y="322"/>
                </a:lnTo>
                <a:lnTo>
                  <a:pt x="32" y="332"/>
                </a:lnTo>
                <a:lnTo>
                  <a:pt x="44" y="338"/>
                </a:lnTo>
                <a:lnTo>
                  <a:pt x="58" y="342"/>
                </a:lnTo>
                <a:lnTo>
                  <a:pt x="72" y="344"/>
                </a:lnTo>
                <a:lnTo>
                  <a:pt x="456" y="344"/>
                </a:lnTo>
                <a:lnTo>
                  <a:pt x="460" y="344"/>
                </a:lnTo>
                <a:lnTo>
                  <a:pt x="460" y="398"/>
                </a:lnTo>
                <a:lnTo>
                  <a:pt x="424" y="398"/>
                </a:lnTo>
                <a:lnTo>
                  <a:pt x="494" y="466"/>
                </a:lnTo>
                <a:lnTo>
                  <a:pt x="562" y="398"/>
                </a:lnTo>
                <a:lnTo>
                  <a:pt x="526" y="398"/>
                </a:lnTo>
                <a:lnTo>
                  <a:pt x="526" y="342"/>
                </a:lnTo>
                <a:lnTo>
                  <a:pt x="556" y="342"/>
                </a:lnTo>
                <a:lnTo>
                  <a:pt x="940" y="344"/>
                </a:lnTo>
                <a:lnTo>
                  <a:pt x="954" y="342"/>
                </a:lnTo>
                <a:lnTo>
                  <a:pt x="968" y="338"/>
                </a:lnTo>
                <a:lnTo>
                  <a:pt x="982" y="332"/>
                </a:lnTo>
                <a:lnTo>
                  <a:pt x="992" y="322"/>
                </a:lnTo>
                <a:lnTo>
                  <a:pt x="1002" y="312"/>
                </a:lnTo>
                <a:lnTo>
                  <a:pt x="1008" y="300"/>
                </a:lnTo>
                <a:lnTo>
                  <a:pt x="1012" y="286"/>
                </a:lnTo>
                <a:lnTo>
                  <a:pt x="1014" y="272"/>
                </a:lnTo>
                <a:lnTo>
                  <a:pt x="1014" y="72"/>
                </a:lnTo>
                <a:lnTo>
                  <a:pt x="1012" y="58"/>
                </a:lnTo>
                <a:lnTo>
                  <a:pt x="1008" y="44"/>
                </a:lnTo>
                <a:lnTo>
                  <a:pt x="1002" y="32"/>
                </a:lnTo>
                <a:lnTo>
                  <a:pt x="992" y="20"/>
                </a:lnTo>
                <a:lnTo>
                  <a:pt x="982" y="12"/>
                </a:lnTo>
                <a:lnTo>
                  <a:pt x="968" y="6"/>
                </a:lnTo>
                <a:lnTo>
                  <a:pt x="954" y="2"/>
                </a:lnTo>
                <a:lnTo>
                  <a:pt x="940" y="0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1" name="Freeform 239"/>
          <p:cNvSpPr>
            <a:spLocks/>
          </p:cNvSpPr>
          <p:nvPr/>
        </p:nvSpPr>
        <p:spPr bwMode="auto">
          <a:xfrm>
            <a:off x="1403350" y="2987675"/>
            <a:ext cx="1609725" cy="736600"/>
          </a:xfrm>
          <a:custGeom>
            <a:avLst/>
            <a:gdLst>
              <a:gd name="T0" fmla="*/ 2147483646 w 1014"/>
              <a:gd name="T1" fmla="*/ 0 h 464"/>
              <a:gd name="T2" fmla="*/ 181451250 w 1014"/>
              <a:gd name="T3" fmla="*/ 0 h 464"/>
              <a:gd name="T4" fmla="*/ 181451250 w 1014"/>
              <a:gd name="T5" fmla="*/ 0 h 464"/>
              <a:gd name="T6" fmla="*/ 146169063 w 1014"/>
              <a:gd name="T7" fmla="*/ 5040313 h 464"/>
              <a:gd name="T8" fmla="*/ 110886875 w 1014"/>
              <a:gd name="T9" fmla="*/ 15120938 h 464"/>
              <a:gd name="T10" fmla="*/ 80645000 w 1014"/>
              <a:gd name="T11" fmla="*/ 30241875 h 464"/>
              <a:gd name="T12" fmla="*/ 50403125 w 1014"/>
              <a:gd name="T13" fmla="*/ 50403125 h 464"/>
              <a:gd name="T14" fmla="*/ 30241875 w 1014"/>
              <a:gd name="T15" fmla="*/ 80645000 h 464"/>
              <a:gd name="T16" fmla="*/ 10080625 w 1014"/>
              <a:gd name="T17" fmla="*/ 110886875 h 464"/>
              <a:gd name="T18" fmla="*/ 0 w 1014"/>
              <a:gd name="T19" fmla="*/ 146169063 h 464"/>
              <a:gd name="T20" fmla="*/ 0 w 1014"/>
              <a:gd name="T21" fmla="*/ 181451250 h 464"/>
              <a:gd name="T22" fmla="*/ 0 w 1014"/>
              <a:gd name="T23" fmla="*/ 685482500 h 464"/>
              <a:gd name="T24" fmla="*/ 0 w 1014"/>
              <a:gd name="T25" fmla="*/ 685482500 h 464"/>
              <a:gd name="T26" fmla="*/ 0 w 1014"/>
              <a:gd name="T27" fmla="*/ 720764688 h 464"/>
              <a:gd name="T28" fmla="*/ 10080625 w 1014"/>
              <a:gd name="T29" fmla="*/ 756046875 h 464"/>
              <a:gd name="T30" fmla="*/ 30241875 w 1014"/>
              <a:gd name="T31" fmla="*/ 786288750 h 464"/>
              <a:gd name="T32" fmla="*/ 50403125 w 1014"/>
              <a:gd name="T33" fmla="*/ 811490313 h 464"/>
              <a:gd name="T34" fmla="*/ 80645000 w 1014"/>
              <a:gd name="T35" fmla="*/ 836691875 h 464"/>
              <a:gd name="T36" fmla="*/ 110886875 w 1014"/>
              <a:gd name="T37" fmla="*/ 851812813 h 464"/>
              <a:gd name="T38" fmla="*/ 146169063 w 1014"/>
              <a:gd name="T39" fmla="*/ 861893438 h 464"/>
              <a:gd name="T40" fmla="*/ 181451250 w 1014"/>
              <a:gd name="T41" fmla="*/ 866933750 h 464"/>
              <a:gd name="T42" fmla="*/ 1149191250 w 1014"/>
              <a:gd name="T43" fmla="*/ 866933750 h 464"/>
              <a:gd name="T44" fmla="*/ 1159271875 w 1014"/>
              <a:gd name="T45" fmla="*/ 866933750 h 464"/>
              <a:gd name="T46" fmla="*/ 1159271875 w 1014"/>
              <a:gd name="T47" fmla="*/ 1003022188 h 464"/>
              <a:gd name="T48" fmla="*/ 1068546250 w 1014"/>
              <a:gd name="T49" fmla="*/ 1003022188 h 464"/>
              <a:gd name="T50" fmla="*/ 1244957188 w 1014"/>
              <a:gd name="T51" fmla="*/ 1169352500 h 464"/>
              <a:gd name="T52" fmla="*/ 1416327813 w 1014"/>
              <a:gd name="T53" fmla="*/ 1003022188 h 464"/>
              <a:gd name="T54" fmla="*/ 1325602188 w 1014"/>
              <a:gd name="T55" fmla="*/ 1003022188 h 464"/>
              <a:gd name="T56" fmla="*/ 1325602188 w 1014"/>
              <a:gd name="T57" fmla="*/ 861893438 h 464"/>
              <a:gd name="T58" fmla="*/ 1401206875 w 1014"/>
              <a:gd name="T59" fmla="*/ 861893438 h 464"/>
              <a:gd name="T60" fmla="*/ 2147483646 w 1014"/>
              <a:gd name="T61" fmla="*/ 866933750 h 464"/>
              <a:gd name="T62" fmla="*/ 2147483646 w 1014"/>
              <a:gd name="T63" fmla="*/ 866933750 h 464"/>
              <a:gd name="T64" fmla="*/ 2147483646 w 1014"/>
              <a:gd name="T65" fmla="*/ 861893438 h 464"/>
              <a:gd name="T66" fmla="*/ 2147483646 w 1014"/>
              <a:gd name="T67" fmla="*/ 851812813 h 464"/>
              <a:gd name="T68" fmla="*/ 2147483646 w 1014"/>
              <a:gd name="T69" fmla="*/ 836691875 h 464"/>
              <a:gd name="T70" fmla="*/ 2147483646 w 1014"/>
              <a:gd name="T71" fmla="*/ 811490313 h 464"/>
              <a:gd name="T72" fmla="*/ 2147483646 w 1014"/>
              <a:gd name="T73" fmla="*/ 786288750 h 464"/>
              <a:gd name="T74" fmla="*/ 2147483646 w 1014"/>
              <a:gd name="T75" fmla="*/ 756046875 h 464"/>
              <a:gd name="T76" fmla="*/ 2147483646 w 1014"/>
              <a:gd name="T77" fmla="*/ 720764688 h 464"/>
              <a:gd name="T78" fmla="*/ 2147483646 w 1014"/>
              <a:gd name="T79" fmla="*/ 685482500 h 464"/>
              <a:gd name="T80" fmla="*/ 2147483646 w 1014"/>
              <a:gd name="T81" fmla="*/ 181451250 h 464"/>
              <a:gd name="T82" fmla="*/ 2147483646 w 1014"/>
              <a:gd name="T83" fmla="*/ 181451250 h 464"/>
              <a:gd name="T84" fmla="*/ 2147483646 w 1014"/>
              <a:gd name="T85" fmla="*/ 146169063 h 464"/>
              <a:gd name="T86" fmla="*/ 2147483646 w 1014"/>
              <a:gd name="T87" fmla="*/ 110886875 h 464"/>
              <a:gd name="T88" fmla="*/ 2147483646 w 1014"/>
              <a:gd name="T89" fmla="*/ 80645000 h 464"/>
              <a:gd name="T90" fmla="*/ 2147483646 w 1014"/>
              <a:gd name="T91" fmla="*/ 50403125 h 464"/>
              <a:gd name="T92" fmla="*/ 2147483646 w 1014"/>
              <a:gd name="T93" fmla="*/ 30241875 h 464"/>
              <a:gd name="T94" fmla="*/ 2147483646 w 1014"/>
              <a:gd name="T95" fmla="*/ 15120938 h 464"/>
              <a:gd name="T96" fmla="*/ 2147483646 w 1014"/>
              <a:gd name="T97" fmla="*/ 5040313 h 464"/>
              <a:gd name="T98" fmla="*/ 2147483646 w 1014"/>
              <a:gd name="T99" fmla="*/ 0 h 464"/>
              <a:gd name="T100" fmla="*/ 2147483646 w 1014"/>
              <a:gd name="T101" fmla="*/ 0 h 464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014"/>
              <a:gd name="T154" fmla="*/ 0 h 464"/>
              <a:gd name="T155" fmla="*/ 1014 w 1014"/>
              <a:gd name="T156" fmla="*/ 464 h 464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014" h="464">
                <a:moveTo>
                  <a:pt x="940" y="0"/>
                </a:moveTo>
                <a:lnTo>
                  <a:pt x="72" y="0"/>
                </a:lnTo>
                <a:lnTo>
                  <a:pt x="58" y="2"/>
                </a:lnTo>
                <a:lnTo>
                  <a:pt x="44" y="6"/>
                </a:lnTo>
                <a:lnTo>
                  <a:pt x="32" y="12"/>
                </a:lnTo>
                <a:lnTo>
                  <a:pt x="20" y="20"/>
                </a:lnTo>
                <a:lnTo>
                  <a:pt x="12" y="32"/>
                </a:lnTo>
                <a:lnTo>
                  <a:pt x="4" y="44"/>
                </a:lnTo>
                <a:lnTo>
                  <a:pt x="0" y="58"/>
                </a:lnTo>
                <a:lnTo>
                  <a:pt x="0" y="72"/>
                </a:lnTo>
                <a:lnTo>
                  <a:pt x="0" y="272"/>
                </a:lnTo>
                <a:lnTo>
                  <a:pt x="0" y="286"/>
                </a:lnTo>
                <a:lnTo>
                  <a:pt x="4" y="300"/>
                </a:lnTo>
                <a:lnTo>
                  <a:pt x="12" y="312"/>
                </a:lnTo>
                <a:lnTo>
                  <a:pt x="20" y="322"/>
                </a:lnTo>
                <a:lnTo>
                  <a:pt x="32" y="332"/>
                </a:lnTo>
                <a:lnTo>
                  <a:pt x="44" y="338"/>
                </a:lnTo>
                <a:lnTo>
                  <a:pt x="58" y="342"/>
                </a:lnTo>
                <a:lnTo>
                  <a:pt x="72" y="344"/>
                </a:lnTo>
                <a:lnTo>
                  <a:pt x="456" y="344"/>
                </a:lnTo>
                <a:lnTo>
                  <a:pt x="460" y="344"/>
                </a:lnTo>
                <a:lnTo>
                  <a:pt x="460" y="398"/>
                </a:lnTo>
                <a:lnTo>
                  <a:pt x="424" y="398"/>
                </a:lnTo>
                <a:lnTo>
                  <a:pt x="494" y="464"/>
                </a:lnTo>
                <a:lnTo>
                  <a:pt x="562" y="398"/>
                </a:lnTo>
                <a:lnTo>
                  <a:pt x="526" y="398"/>
                </a:lnTo>
                <a:lnTo>
                  <a:pt x="526" y="342"/>
                </a:lnTo>
                <a:lnTo>
                  <a:pt x="556" y="342"/>
                </a:lnTo>
                <a:lnTo>
                  <a:pt x="940" y="344"/>
                </a:lnTo>
                <a:lnTo>
                  <a:pt x="954" y="342"/>
                </a:lnTo>
                <a:lnTo>
                  <a:pt x="968" y="338"/>
                </a:lnTo>
                <a:lnTo>
                  <a:pt x="982" y="332"/>
                </a:lnTo>
                <a:lnTo>
                  <a:pt x="992" y="322"/>
                </a:lnTo>
                <a:lnTo>
                  <a:pt x="1002" y="312"/>
                </a:lnTo>
                <a:lnTo>
                  <a:pt x="1008" y="300"/>
                </a:lnTo>
                <a:lnTo>
                  <a:pt x="1012" y="286"/>
                </a:lnTo>
                <a:lnTo>
                  <a:pt x="1014" y="272"/>
                </a:lnTo>
                <a:lnTo>
                  <a:pt x="1014" y="72"/>
                </a:lnTo>
                <a:lnTo>
                  <a:pt x="1012" y="58"/>
                </a:lnTo>
                <a:lnTo>
                  <a:pt x="1008" y="44"/>
                </a:lnTo>
                <a:lnTo>
                  <a:pt x="1002" y="32"/>
                </a:lnTo>
                <a:lnTo>
                  <a:pt x="992" y="20"/>
                </a:lnTo>
                <a:lnTo>
                  <a:pt x="982" y="12"/>
                </a:lnTo>
                <a:lnTo>
                  <a:pt x="968" y="6"/>
                </a:lnTo>
                <a:lnTo>
                  <a:pt x="954" y="2"/>
                </a:lnTo>
                <a:lnTo>
                  <a:pt x="940" y="0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2" name="Freeform 240"/>
          <p:cNvSpPr>
            <a:spLocks/>
          </p:cNvSpPr>
          <p:nvPr/>
        </p:nvSpPr>
        <p:spPr bwMode="auto">
          <a:xfrm>
            <a:off x="5419725" y="1489075"/>
            <a:ext cx="619125" cy="657225"/>
          </a:xfrm>
          <a:custGeom>
            <a:avLst/>
            <a:gdLst>
              <a:gd name="T0" fmla="*/ 982860938 w 390"/>
              <a:gd name="T1" fmla="*/ 519152188 h 414"/>
              <a:gd name="T2" fmla="*/ 448587813 w 390"/>
              <a:gd name="T3" fmla="*/ 0 h 414"/>
              <a:gd name="T4" fmla="*/ 448587813 w 390"/>
              <a:gd name="T5" fmla="*/ 327620313 h 414"/>
              <a:gd name="T6" fmla="*/ 0 w 390"/>
              <a:gd name="T7" fmla="*/ 136088438 h 414"/>
              <a:gd name="T8" fmla="*/ 0 w 390"/>
              <a:gd name="T9" fmla="*/ 907256250 h 414"/>
              <a:gd name="T10" fmla="*/ 448587813 w 390"/>
              <a:gd name="T11" fmla="*/ 715724375 h 414"/>
              <a:gd name="T12" fmla="*/ 448587813 w 390"/>
              <a:gd name="T13" fmla="*/ 1043344688 h 414"/>
              <a:gd name="T14" fmla="*/ 982860938 w 390"/>
              <a:gd name="T15" fmla="*/ 519152188 h 41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90"/>
              <a:gd name="T25" fmla="*/ 0 h 414"/>
              <a:gd name="T26" fmla="*/ 390 w 390"/>
              <a:gd name="T27" fmla="*/ 414 h 41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90" h="414">
                <a:moveTo>
                  <a:pt x="390" y="206"/>
                </a:moveTo>
                <a:lnTo>
                  <a:pt x="178" y="0"/>
                </a:lnTo>
                <a:lnTo>
                  <a:pt x="178" y="130"/>
                </a:lnTo>
                <a:lnTo>
                  <a:pt x="0" y="54"/>
                </a:lnTo>
                <a:lnTo>
                  <a:pt x="0" y="360"/>
                </a:lnTo>
                <a:lnTo>
                  <a:pt x="178" y="284"/>
                </a:lnTo>
                <a:lnTo>
                  <a:pt x="178" y="414"/>
                </a:lnTo>
                <a:lnTo>
                  <a:pt x="390" y="206"/>
                </a:lnTo>
                <a:close/>
              </a:path>
            </a:pathLst>
          </a:custGeom>
          <a:solidFill>
            <a:srgbClr val="0094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3" name="Freeform 241"/>
          <p:cNvSpPr>
            <a:spLocks/>
          </p:cNvSpPr>
          <p:nvPr/>
        </p:nvSpPr>
        <p:spPr bwMode="auto">
          <a:xfrm>
            <a:off x="6216650" y="1625600"/>
            <a:ext cx="609600" cy="384175"/>
          </a:xfrm>
          <a:custGeom>
            <a:avLst/>
            <a:gdLst>
              <a:gd name="T0" fmla="*/ 0 w 384"/>
              <a:gd name="T1" fmla="*/ 0 h 242"/>
              <a:gd name="T2" fmla="*/ 650200313 w 384"/>
              <a:gd name="T3" fmla="*/ 0 h 242"/>
              <a:gd name="T4" fmla="*/ 967740000 w 384"/>
              <a:gd name="T5" fmla="*/ 302418750 h 242"/>
              <a:gd name="T6" fmla="*/ 599797188 w 384"/>
              <a:gd name="T7" fmla="*/ 609877813 h 242"/>
              <a:gd name="T8" fmla="*/ 0 w 384"/>
              <a:gd name="T9" fmla="*/ 609877813 h 242"/>
              <a:gd name="T10" fmla="*/ 347781563 w 384"/>
              <a:gd name="T11" fmla="*/ 302418750 h 242"/>
              <a:gd name="T12" fmla="*/ 0 w 384"/>
              <a:gd name="T13" fmla="*/ 0 h 24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84"/>
              <a:gd name="T22" fmla="*/ 0 h 242"/>
              <a:gd name="T23" fmla="*/ 384 w 384"/>
              <a:gd name="T24" fmla="*/ 242 h 24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84" h="242">
                <a:moveTo>
                  <a:pt x="0" y="0"/>
                </a:moveTo>
                <a:lnTo>
                  <a:pt x="258" y="0"/>
                </a:lnTo>
                <a:lnTo>
                  <a:pt x="384" y="120"/>
                </a:lnTo>
                <a:lnTo>
                  <a:pt x="238" y="242"/>
                </a:lnTo>
                <a:lnTo>
                  <a:pt x="0" y="242"/>
                </a:lnTo>
                <a:lnTo>
                  <a:pt x="138" y="120"/>
                </a:lnTo>
                <a:lnTo>
                  <a:pt x="0" y="0"/>
                </a:lnTo>
                <a:close/>
              </a:path>
            </a:pathLst>
          </a:custGeom>
          <a:solidFill>
            <a:srgbClr val="D7DF2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4" name="Freeform 242"/>
          <p:cNvSpPr>
            <a:spLocks/>
          </p:cNvSpPr>
          <p:nvPr/>
        </p:nvSpPr>
        <p:spPr bwMode="auto">
          <a:xfrm>
            <a:off x="6962775" y="1543050"/>
            <a:ext cx="876300" cy="549275"/>
          </a:xfrm>
          <a:custGeom>
            <a:avLst/>
            <a:gdLst>
              <a:gd name="T0" fmla="*/ 1305440938 w 552"/>
              <a:gd name="T1" fmla="*/ 514111875 h 346"/>
              <a:gd name="T2" fmla="*/ 1305440938 w 552"/>
              <a:gd name="T3" fmla="*/ 519152188 h 346"/>
              <a:gd name="T4" fmla="*/ 1391126250 w 552"/>
              <a:gd name="T5" fmla="*/ 433466875 h 346"/>
              <a:gd name="T6" fmla="*/ 1376005313 w 552"/>
              <a:gd name="T7" fmla="*/ 433466875 h 346"/>
              <a:gd name="T8" fmla="*/ 1391126250 w 552"/>
              <a:gd name="T9" fmla="*/ 433466875 h 346"/>
              <a:gd name="T10" fmla="*/ 1305440938 w 552"/>
              <a:gd name="T11" fmla="*/ 352821875 h 346"/>
              <a:gd name="T12" fmla="*/ 1305440938 w 552"/>
              <a:gd name="T13" fmla="*/ 352821875 h 346"/>
              <a:gd name="T14" fmla="*/ 927417500 w 552"/>
              <a:gd name="T15" fmla="*/ 0 h 346"/>
              <a:gd name="T16" fmla="*/ 695563125 w 552"/>
              <a:gd name="T17" fmla="*/ 0 h 346"/>
              <a:gd name="T18" fmla="*/ 1078626875 w 552"/>
              <a:gd name="T19" fmla="*/ 347781563 h 346"/>
              <a:gd name="T20" fmla="*/ 0 w 552"/>
              <a:gd name="T21" fmla="*/ 347781563 h 346"/>
              <a:gd name="T22" fmla="*/ 0 w 552"/>
              <a:gd name="T23" fmla="*/ 519152188 h 346"/>
              <a:gd name="T24" fmla="*/ 1068546250 w 552"/>
              <a:gd name="T25" fmla="*/ 524192500 h 346"/>
              <a:gd name="T26" fmla="*/ 710684063 w 552"/>
              <a:gd name="T27" fmla="*/ 871974063 h 346"/>
              <a:gd name="T28" fmla="*/ 932457813 w 552"/>
              <a:gd name="T29" fmla="*/ 871974063 h 346"/>
              <a:gd name="T30" fmla="*/ 1305440938 w 552"/>
              <a:gd name="T31" fmla="*/ 514111875 h 34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52"/>
              <a:gd name="T49" fmla="*/ 0 h 346"/>
              <a:gd name="T50" fmla="*/ 552 w 552"/>
              <a:gd name="T51" fmla="*/ 346 h 34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52" h="346">
                <a:moveTo>
                  <a:pt x="518" y="204"/>
                </a:moveTo>
                <a:lnTo>
                  <a:pt x="518" y="206"/>
                </a:lnTo>
                <a:lnTo>
                  <a:pt x="552" y="172"/>
                </a:lnTo>
                <a:lnTo>
                  <a:pt x="546" y="172"/>
                </a:lnTo>
                <a:lnTo>
                  <a:pt x="552" y="172"/>
                </a:lnTo>
                <a:lnTo>
                  <a:pt x="518" y="140"/>
                </a:lnTo>
                <a:lnTo>
                  <a:pt x="368" y="0"/>
                </a:lnTo>
                <a:lnTo>
                  <a:pt x="276" y="0"/>
                </a:lnTo>
                <a:lnTo>
                  <a:pt x="428" y="138"/>
                </a:lnTo>
                <a:lnTo>
                  <a:pt x="0" y="138"/>
                </a:lnTo>
                <a:lnTo>
                  <a:pt x="0" y="206"/>
                </a:lnTo>
                <a:lnTo>
                  <a:pt x="424" y="208"/>
                </a:lnTo>
                <a:lnTo>
                  <a:pt x="282" y="346"/>
                </a:lnTo>
                <a:lnTo>
                  <a:pt x="370" y="346"/>
                </a:lnTo>
                <a:lnTo>
                  <a:pt x="518" y="204"/>
                </a:lnTo>
                <a:close/>
              </a:path>
            </a:pathLst>
          </a:custGeom>
          <a:solidFill>
            <a:srgbClr val="006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5" name="Freeform 243"/>
          <p:cNvSpPr>
            <a:spLocks noEditPoints="1"/>
          </p:cNvSpPr>
          <p:nvPr/>
        </p:nvSpPr>
        <p:spPr bwMode="auto">
          <a:xfrm>
            <a:off x="2930525" y="752475"/>
            <a:ext cx="644525" cy="628650"/>
          </a:xfrm>
          <a:custGeom>
            <a:avLst/>
            <a:gdLst>
              <a:gd name="T0" fmla="*/ 766127500 w 406"/>
              <a:gd name="T1" fmla="*/ 65524063 h 396"/>
              <a:gd name="T2" fmla="*/ 851812813 w 406"/>
              <a:gd name="T3" fmla="*/ 126007813 h 396"/>
              <a:gd name="T4" fmla="*/ 917336875 w 406"/>
              <a:gd name="T5" fmla="*/ 196572188 h 396"/>
              <a:gd name="T6" fmla="*/ 967740000 w 406"/>
              <a:gd name="T7" fmla="*/ 282257500 h 396"/>
              <a:gd name="T8" fmla="*/ 1003022188 w 406"/>
              <a:gd name="T9" fmla="*/ 367942813 h 396"/>
              <a:gd name="T10" fmla="*/ 1023183438 w 406"/>
              <a:gd name="T11" fmla="*/ 463708750 h 396"/>
              <a:gd name="T12" fmla="*/ 1018143125 w 406"/>
              <a:gd name="T13" fmla="*/ 559474688 h 396"/>
              <a:gd name="T14" fmla="*/ 997981875 w 406"/>
              <a:gd name="T15" fmla="*/ 655240625 h 396"/>
              <a:gd name="T16" fmla="*/ 952619063 w 406"/>
              <a:gd name="T17" fmla="*/ 745966250 h 396"/>
              <a:gd name="T18" fmla="*/ 927417500 w 406"/>
              <a:gd name="T19" fmla="*/ 791329063 h 396"/>
              <a:gd name="T20" fmla="*/ 856853125 w 406"/>
              <a:gd name="T21" fmla="*/ 866933750 h 396"/>
              <a:gd name="T22" fmla="*/ 776208125 w 406"/>
              <a:gd name="T23" fmla="*/ 922377188 h 396"/>
              <a:gd name="T24" fmla="*/ 690522813 w 406"/>
              <a:gd name="T25" fmla="*/ 967740000 h 396"/>
              <a:gd name="T26" fmla="*/ 594756875 w 406"/>
              <a:gd name="T27" fmla="*/ 992941563 h 396"/>
              <a:gd name="T28" fmla="*/ 498990938 w 406"/>
              <a:gd name="T29" fmla="*/ 997981875 h 396"/>
              <a:gd name="T30" fmla="*/ 398184688 w 406"/>
              <a:gd name="T31" fmla="*/ 987901250 h 396"/>
              <a:gd name="T32" fmla="*/ 302418750 w 406"/>
              <a:gd name="T33" fmla="*/ 952619063 h 396"/>
              <a:gd name="T34" fmla="*/ 257055938 w 406"/>
              <a:gd name="T35" fmla="*/ 932457813 h 396"/>
              <a:gd name="T36" fmla="*/ 171370625 w 406"/>
              <a:gd name="T37" fmla="*/ 871974063 h 396"/>
              <a:gd name="T38" fmla="*/ 105846563 w 406"/>
              <a:gd name="T39" fmla="*/ 801409688 h 396"/>
              <a:gd name="T40" fmla="*/ 50403125 w 406"/>
              <a:gd name="T41" fmla="*/ 715724375 h 396"/>
              <a:gd name="T42" fmla="*/ 20161250 w 406"/>
              <a:gd name="T43" fmla="*/ 630039063 h 396"/>
              <a:gd name="T44" fmla="*/ 0 w 406"/>
              <a:gd name="T45" fmla="*/ 534273125 h 396"/>
              <a:gd name="T46" fmla="*/ 5040313 w 406"/>
              <a:gd name="T47" fmla="*/ 438507188 h 396"/>
              <a:gd name="T48" fmla="*/ 25201563 w 406"/>
              <a:gd name="T49" fmla="*/ 342741250 h 396"/>
              <a:gd name="T50" fmla="*/ 70564375 w 406"/>
              <a:gd name="T51" fmla="*/ 252015625 h 396"/>
              <a:gd name="T52" fmla="*/ 95765938 w 406"/>
              <a:gd name="T53" fmla="*/ 206652813 h 396"/>
              <a:gd name="T54" fmla="*/ 166330313 w 406"/>
              <a:gd name="T55" fmla="*/ 131048125 h 396"/>
              <a:gd name="T56" fmla="*/ 241935000 w 406"/>
              <a:gd name="T57" fmla="*/ 75604688 h 396"/>
              <a:gd name="T58" fmla="*/ 332660625 w 406"/>
              <a:gd name="T59" fmla="*/ 30241875 h 396"/>
              <a:gd name="T60" fmla="*/ 428426563 w 406"/>
              <a:gd name="T61" fmla="*/ 5040313 h 396"/>
              <a:gd name="T62" fmla="*/ 524192500 w 406"/>
              <a:gd name="T63" fmla="*/ 0 h 396"/>
              <a:gd name="T64" fmla="*/ 624998750 w 406"/>
              <a:gd name="T65" fmla="*/ 10080625 h 396"/>
              <a:gd name="T66" fmla="*/ 720764688 w 406"/>
              <a:gd name="T67" fmla="*/ 45362813 h 396"/>
              <a:gd name="T68" fmla="*/ 766127500 w 406"/>
              <a:gd name="T69" fmla="*/ 65524063 h 396"/>
              <a:gd name="T70" fmla="*/ 720764688 w 406"/>
              <a:gd name="T71" fmla="*/ 231854375 h 396"/>
              <a:gd name="T72" fmla="*/ 695563125 w 406"/>
              <a:gd name="T73" fmla="*/ 171370625 h 396"/>
              <a:gd name="T74" fmla="*/ 635079375 w 406"/>
              <a:gd name="T75" fmla="*/ 181451250 h 396"/>
              <a:gd name="T76" fmla="*/ 322580000 w 406"/>
              <a:gd name="T77" fmla="*/ 272176875 h 396"/>
              <a:gd name="T78" fmla="*/ 559474688 w 406"/>
              <a:gd name="T79" fmla="*/ 297378438 h 396"/>
              <a:gd name="T80" fmla="*/ 357862188 w 406"/>
              <a:gd name="T81" fmla="*/ 851812813 h 396"/>
              <a:gd name="T82" fmla="*/ 730845313 w 406"/>
              <a:gd name="T83" fmla="*/ 655240625 h 396"/>
              <a:gd name="T84" fmla="*/ 720764688 w 406"/>
              <a:gd name="T85" fmla="*/ 231854375 h 39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406"/>
              <a:gd name="T130" fmla="*/ 0 h 396"/>
              <a:gd name="T131" fmla="*/ 406 w 406"/>
              <a:gd name="T132" fmla="*/ 396 h 39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406" h="396">
                <a:moveTo>
                  <a:pt x="304" y="26"/>
                </a:moveTo>
                <a:lnTo>
                  <a:pt x="304" y="26"/>
                </a:lnTo>
                <a:lnTo>
                  <a:pt x="322" y="38"/>
                </a:lnTo>
                <a:lnTo>
                  <a:pt x="338" y="50"/>
                </a:lnTo>
                <a:lnTo>
                  <a:pt x="352" y="64"/>
                </a:lnTo>
                <a:lnTo>
                  <a:pt x="364" y="78"/>
                </a:lnTo>
                <a:lnTo>
                  <a:pt x="376" y="94"/>
                </a:lnTo>
                <a:lnTo>
                  <a:pt x="384" y="112"/>
                </a:lnTo>
                <a:lnTo>
                  <a:pt x="392" y="128"/>
                </a:lnTo>
                <a:lnTo>
                  <a:pt x="398" y="146"/>
                </a:lnTo>
                <a:lnTo>
                  <a:pt x="402" y="166"/>
                </a:lnTo>
                <a:lnTo>
                  <a:pt x="406" y="184"/>
                </a:lnTo>
                <a:lnTo>
                  <a:pt x="406" y="204"/>
                </a:lnTo>
                <a:lnTo>
                  <a:pt x="404" y="222"/>
                </a:lnTo>
                <a:lnTo>
                  <a:pt x="400" y="242"/>
                </a:lnTo>
                <a:lnTo>
                  <a:pt x="396" y="260"/>
                </a:lnTo>
                <a:lnTo>
                  <a:pt x="388" y="278"/>
                </a:lnTo>
                <a:lnTo>
                  <a:pt x="378" y="296"/>
                </a:lnTo>
                <a:lnTo>
                  <a:pt x="368" y="314"/>
                </a:lnTo>
                <a:lnTo>
                  <a:pt x="354" y="330"/>
                </a:lnTo>
                <a:lnTo>
                  <a:pt x="340" y="344"/>
                </a:lnTo>
                <a:lnTo>
                  <a:pt x="326" y="356"/>
                </a:lnTo>
                <a:lnTo>
                  <a:pt x="308" y="366"/>
                </a:lnTo>
                <a:lnTo>
                  <a:pt x="292" y="376"/>
                </a:lnTo>
                <a:lnTo>
                  <a:pt x="274" y="384"/>
                </a:lnTo>
                <a:lnTo>
                  <a:pt x="256" y="390"/>
                </a:lnTo>
                <a:lnTo>
                  <a:pt x="236" y="394"/>
                </a:lnTo>
                <a:lnTo>
                  <a:pt x="216" y="396"/>
                </a:lnTo>
                <a:lnTo>
                  <a:pt x="198" y="396"/>
                </a:lnTo>
                <a:lnTo>
                  <a:pt x="178" y="394"/>
                </a:lnTo>
                <a:lnTo>
                  <a:pt x="158" y="392"/>
                </a:lnTo>
                <a:lnTo>
                  <a:pt x="138" y="386"/>
                </a:lnTo>
                <a:lnTo>
                  <a:pt x="120" y="378"/>
                </a:lnTo>
                <a:lnTo>
                  <a:pt x="102" y="370"/>
                </a:lnTo>
                <a:lnTo>
                  <a:pt x="84" y="358"/>
                </a:lnTo>
                <a:lnTo>
                  <a:pt x="68" y="346"/>
                </a:lnTo>
                <a:lnTo>
                  <a:pt x="54" y="332"/>
                </a:lnTo>
                <a:lnTo>
                  <a:pt x="42" y="318"/>
                </a:lnTo>
                <a:lnTo>
                  <a:pt x="30" y="302"/>
                </a:lnTo>
                <a:lnTo>
                  <a:pt x="20" y="284"/>
                </a:lnTo>
                <a:lnTo>
                  <a:pt x="12" y="268"/>
                </a:lnTo>
                <a:lnTo>
                  <a:pt x="8" y="250"/>
                </a:lnTo>
                <a:lnTo>
                  <a:pt x="2" y="230"/>
                </a:lnTo>
                <a:lnTo>
                  <a:pt x="0" y="212"/>
                </a:lnTo>
                <a:lnTo>
                  <a:pt x="0" y="192"/>
                </a:lnTo>
                <a:lnTo>
                  <a:pt x="2" y="174"/>
                </a:lnTo>
                <a:lnTo>
                  <a:pt x="6" y="154"/>
                </a:lnTo>
                <a:lnTo>
                  <a:pt x="10" y="136"/>
                </a:lnTo>
                <a:lnTo>
                  <a:pt x="18" y="118"/>
                </a:lnTo>
                <a:lnTo>
                  <a:pt x="28" y="100"/>
                </a:lnTo>
                <a:lnTo>
                  <a:pt x="38" y="82"/>
                </a:lnTo>
                <a:lnTo>
                  <a:pt x="52" y="66"/>
                </a:lnTo>
                <a:lnTo>
                  <a:pt x="66" y="52"/>
                </a:lnTo>
                <a:lnTo>
                  <a:pt x="80" y="40"/>
                </a:lnTo>
                <a:lnTo>
                  <a:pt x="96" y="30"/>
                </a:lnTo>
                <a:lnTo>
                  <a:pt x="114" y="20"/>
                </a:lnTo>
                <a:lnTo>
                  <a:pt x="132" y="12"/>
                </a:lnTo>
                <a:lnTo>
                  <a:pt x="150" y="6"/>
                </a:lnTo>
                <a:lnTo>
                  <a:pt x="170" y="2"/>
                </a:lnTo>
                <a:lnTo>
                  <a:pt x="188" y="0"/>
                </a:lnTo>
                <a:lnTo>
                  <a:pt x="208" y="0"/>
                </a:lnTo>
                <a:lnTo>
                  <a:pt x="228" y="2"/>
                </a:lnTo>
                <a:lnTo>
                  <a:pt x="248" y="4"/>
                </a:lnTo>
                <a:lnTo>
                  <a:pt x="266" y="10"/>
                </a:lnTo>
                <a:lnTo>
                  <a:pt x="286" y="18"/>
                </a:lnTo>
                <a:lnTo>
                  <a:pt x="304" y="26"/>
                </a:lnTo>
                <a:close/>
                <a:moveTo>
                  <a:pt x="286" y="92"/>
                </a:moveTo>
                <a:lnTo>
                  <a:pt x="286" y="92"/>
                </a:lnTo>
                <a:lnTo>
                  <a:pt x="278" y="64"/>
                </a:lnTo>
                <a:lnTo>
                  <a:pt x="276" y="68"/>
                </a:lnTo>
                <a:lnTo>
                  <a:pt x="278" y="64"/>
                </a:lnTo>
                <a:lnTo>
                  <a:pt x="252" y="72"/>
                </a:lnTo>
                <a:lnTo>
                  <a:pt x="128" y="108"/>
                </a:lnTo>
                <a:lnTo>
                  <a:pt x="98" y="156"/>
                </a:lnTo>
                <a:lnTo>
                  <a:pt x="222" y="118"/>
                </a:lnTo>
                <a:lnTo>
                  <a:pt x="104" y="318"/>
                </a:lnTo>
                <a:lnTo>
                  <a:pt x="142" y="338"/>
                </a:lnTo>
                <a:lnTo>
                  <a:pt x="258" y="142"/>
                </a:lnTo>
                <a:lnTo>
                  <a:pt x="290" y="260"/>
                </a:lnTo>
                <a:lnTo>
                  <a:pt x="318" y="214"/>
                </a:lnTo>
                <a:lnTo>
                  <a:pt x="286" y="92"/>
                </a:lnTo>
                <a:close/>
              </a:path>
            </a:pathLst>
          </a:custGeom>
          <a:solidFill>
            <a:srgbClr val="F794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6" name="Freeform 244"/>
          <p:cNvSpPr>
            <a:spLocks noEditPoints="1"/>
          </p:cNvSpPr>
          <p:nvPr/>
        </p:nvSpPr>
        <p:spPr bwMode="auto">
          <a:xfrm>
            <a:off x="2193925" y="752475"/>
            <a:ext cx="641350" cy="628650"/>
          </a:xfrm>
          <a:custGeom>
            <a:avLst/>
            <a:gdLst>
              <a:gd name="T0" fmla="*/ 1018143125 w 404"/>
              <a:gd name="T1" fmla="*/ 498990938 h 396"/>
              <a:gd name="T2" fmla="*/ 1008062500 w 404"/>
              <a:gd name="T3" fmla="*/ 599797188 h 396"/>
              <a:gd name="T4" fmla="*/ 977820625 w 404"/>
              <a:gd name="T5" fmla="*/ 690522813 h 396"/>
              <a:gd name="T6" fmla="*/ 932457813 w 404"/>
              <a:gd name="T7" fmla="*/ 776208125 h 396"/>
              <a:gd name="T8" fmla="*/ 871974063 w 404"/>
              <a:gd name="T9" fmla="*/ 851812813 h 396"/>
              <a:gd name="T10" fmla="*/ 796369375 w 404"/>
              <a:gd name="T11" fmla="*/ 912296563 h 396"/>
              <a:gd name="T12" fmla="*/ 705643750 w 404"/>
              <a:gd name="T13" fmla="*/ 957659375 h 396"/>
              <a:gd name="T14" fmla="*/ 609877813 w 404"/>
              <a:gd name="T15" fmla="*/ 987901250 h 396"/>
              <a:gd name="T16" fmla="*/ 509071563 w 404"/>
              <a:gd name="T17" fmla="*/ 997981875 h 396"/>
              <a:gd name="T18" fmla="*/ 458668438 w 404"/>
              <a:gd name="T19" fmla="*/ 992941563 h 396"/>
              <a:gd name="T20" fmla="*/ 357862188 w 404"/>
              <a:gd name="T21" fmla="*/ 972780313 h 396"/>
              <a:gd name="T22" fmla="*/ 267136563 w 404"/>
              <a:gd name="T23" fmla="*/ 937498125 h 396"/>
              <a:gd name="T24" fmla="*/ 181451250 w 404"/>
              <a:gd name="T25" fmla="*/ 882054688 h 396"/>
              <a:gd name="T26" fmla="*/ 115927188 w 404"/>
              <a:gd name="T27" fmla="*/ 816530625 h 396"/>
              <a:gd name="T28" fmla="*/ 60483750 w 404"/>
              <a:gd name="T29" fmla="*/ 735885625 h 396"/>
              <a:gd name="T30" fmla="*/ 20161250 w 404"/>
              <a:gd name="T31" fmla="*/ 645160000 h 396"/>
              <a:gd name="T32" fmla="*/ 0 w 404"/>
              <a:gd name="T33" fmla="*/ 549394063 h 396"/>
              <a:gd name="T34" fmla="*/ 0 w 404"/>
              <a:gd name="T35" fmla="*/ 498990938 h 396"/>
              <a:gd name="T36" fmla="*/ 10080625 w 404"/>
              <a:gd name="T37" fmla="*/ 398184688 h 396"/>
              <a:gd name="T38" fmla="*/ 40322500 w 404"/>
              <a:gd name="T39" fmla="*/ 302418750 h 396"/>
              <a:gd name="T40" fmla="*/ 85685313 w 404"/>
              <a:gd name="T41" fmla="*/ 221773750 h 396"/>
              <a:gd name="T42" fmla="*/ 146169063 w 404"/>
              <a:gd name="T43" fmla="*/ 146169063 h 396"/>
              <a:gd name="T44" fmla="*/ 221773750 w 404"/>
              <a:gd name="T45" fmla="*/ 85685313 h 396"/>
              <a:gd name="T46" fmla="*/ 312499375 w 404"/>
              <a:gd name="T47" fmla="*/ 40322500 h 396"/>
              <a:gd name="T48" fmla="*/ 408265313 w 404"/>
              <a:gd name="T49" fmla="*/ 10080625 h 396"/>
              <a:gd name="T50" fmla="*/ 509071563 w 404"/>
              <a:gd name="T51" fmla="*/ 0 h 396"/>
              <a:gd name="T52" fmla="*/ 559474688 w 404"/>
              <a:gd name="T53" fmla="*/ 5040313 h 396"/>
              <a:gd name="T54" fmla="*/ 660280938 w 404"/>
              <a:gd name="T55" fmla="*/ 25201563 h 396"/>
              <a:gd name="T56" fmla="*/ 751006563 w 404"/>
              <a:gd name="T57" fmla="*/ 60483750 h 396"/>
              <a:gd name="T58" fmla="*/ 831651563 w 404"/>
              <a:gd name="T59" fmla="*/ 115927188 h 396"/>
              <a:gd name="T60" fmla="*/ 902215938 w 404"/>
              <a:gd name="T61" fmla="*/ 181451250 h 396"/>
              <a:gd name="T62" fmla="*/ 957659375 w 404"/>
              <a:gd name="T63" fmla="*/ 262096250 h 396"/>
              <a:gd name="T64" fmla="*/ 997981875 w 404"/>
              <a:gd name="T65" fmla="*/ 352821875 h 396"/>
              <a:gd name="T66" fmla="*/ 1018143125 w 404"/>
              <a:gd name="T67" fmla="*/ 448587813 h 396"/>
              <a:gd name="T68" fmla="*/ 1018143125 w 404"/>
              <a:gd name="T69" fmla="*/ 498990938 h 396"/>
              <a:gd name="T70" fmla="*/ 851812813 w 404"/>
              <a:gd name="T71" fmla="*/ 544353750 h 396"/>
              <a:gd name="T72" fmla="*/ 892135313 w 404"/>
              <a:gd name="T73" fmla="*/ 493950625 h 396"/>
              <a:gd name="T74" fmla="*/ 851812813 w 404"/>
              <a:gd name="T75" fmla="*/ 443547500 h 396"/>
              <a:gd name="T76" fmla="*/ 614918125 w 404"/>
              <a:gd name="T77" fmla="*/ 221773750 h 396"/>
              <a:gd name="T78" fmla="*/ 710684063 w 404"/>
              <a:gd name="T79" fmla="*/ 438507188 h 396"/>
              <a:gd name="T80" fmla="*/ 115927188 w 404"/>
              <a:gd name="T81" fmla="*/ 544353750 h 396"/>
              <a:gd name="T82" fmla="*/ 483870000 w 404"/>
              <a:gd name="T83" fmla="*/ 761087188 h 396"/>
              <a:gd name="T84" fmla="*/ 851812813 w 404"/>
              <a:gd name="T85" fmla="*/ 544353750 h 39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404"/>
              <a:gd name="T130" fmla="*/ 0 h 396"/>
              <a:gd name="T131" fmla="*/ 404 w 404"/>
              <a:gd name="T132" fmla="*/ 396 h 39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404" h="396">
                <a:moveTo>
                  <a:pt x="404" y="198"/>
                </a:moveTo>
                <a:lnTo>
                  <a:pt x="404" y="198"/>
                </a:lnTo>
                <a:lnTo>
                  <a:pt x="404" y="218"/>
                </a:lnTo>
                <a:lnTo>
                  <a:pt x="400" y="238"/>
                </a:lnTo>
                <a:lnTo>
                  <a:pt x="396" y="256"/>
                </a:lnTo>
                <a:lnTo>
                  <a:pt x="388" y="274"/>
                </a:lnTo>
                <a:lnTo>
                  <a:pt x="380" y="292"/>
                </a:lnTo>
                <a:lnTo>
                  <a:pt x="370" y="308"/>
                </a:lnTo>
                <a:lnTo>
                  <a:pt x="358" y="324"/>
                </a:lnTo>
                <a:lnTo>
                  <a:pt x="346" y="338"/>
                </a:lnTo>
                <a:lnTo>
                  <a:pt x="330" y="350"/>
                </a:lnTo>
                <a:lnTo>
                  <a:pt x="316" y="362"/>
                </a:lnTo>
                <a:lnTo>
                  <a:pt x="298" y="372"/>
                </a:lnTo>
                <a:lnTo>
                  <a:pt x="280" y="380"/>
                </a:lnTo>
                <a:lnTo>
                  <a:pt x="262" y="386"/>
                </a:lnTo>
                <a:lnTo>
                  <a:pt x="242" y="392"/>
                </a:lnTo>
                <a:lnTo>
                  <a:pt x="222" y="394"/>
                </a:lnTo>
                <a:lnTo>
                  <a:pt x="202" y="396"/>
                </a:lnTo>
                <a:lnTo>
                  <a:pt x="182" y="394"/>
                </a:lnTo>
                <a:lnTo>
                  <a:pt x="162" y="392"/>
                </a:lnTo>
                <a:lnTo>
                  <a:pt x="142" y="386"/>
                </a:lnTo>
                <a:lnTo>
                  <a:pt x="124" y="380"/>
                </a:lnTo>
                <a:lnTo>
                  <a:pt x="106" y="372"/>
                </a:lnTo>
                <a:lnTo>
                  <a:pt x="88" y="362"/>
                </a:lnTo>
                <a:lnTo>
                  <a:pt x="72" y="350"/>
                </a:lnTo>
                <a:lnTo>
                  <a:pt x="58" y="338"/>
                </a:lnTo>
                <a:lnTo>
                  <a:pt x="46" y="324"/>
                </a:lnTo>
                <a:lnTo>
                  <a:pt x="34" y="308"/>
                </a:lnTo>
                <a:lnTo>
                  <a:pt x="24" y="292"/>
                </a:lnTo>
                <a:lnTo>
                  <a:pt x="16" y="274"/>
                </a:lnTo>
                <a:lnTo>
                  <a:pt x="8" y="256"/>
                </a:lnTo>
                <a:lnTo>
                  <a:pt x="4" y="238"/>
                </a:lnTo>
                <a:lnTo>
                  <a:pt x="0" y="218"/>
                </a:lnTo>
                <a:lnTo>
                  <a:pt x="0" y="198"/>
                </a:lnTo>
                <a:lnTo>
                  <a:pt x="0" y="178"/>
                </a:lnTo>
                <a:lnTo>
                  <a:pt x="4" y="158"/>
                </a:lnTo>
                <a:lnTo>
                  <a:pt x="8" y="140"/>
                </a:lnTo>
                <a:lnTo>
                  <a:pt x="16" y="120"/>
                </a:lnTo>
                <a:lnTo>
                  <a:pt x="24" y="104"/>
                </a:lnTo>
                <a:lnTo>
                  <a:pt x="34" y="88"/>
                </a:lnTo>
                <a:lnTo>
                  <a:pt x="46" y="72"/>
                </a:lnTo>
                <a:lnTo>
                  <a:pt x="58" y="58"/>
                </a:lnTo>
                <a:lnTo>
                  <a:pt x="72" y="46"/>
                </a:lnTo>
                <a:lnTo>
                  <a:pt x="88" y="34"/>
                </a:lnTo>
                <a:lnTo>
                  <a:pt x="106" y="24"/>
                </a:lnTo>
                <a:lnTo>
                  <a:pt x="124" y="16"/>
                </a:lnTo>
                <a:lnTo>
                  <a:pt x="142" y="10"/>
                </a:lnTo>
                <a:lnTo>
                  <a:pt x="162" y="4"/>
                </a:lnTo>
                <a:lnTo>
                  <a:pt x="182" y="2"/>
                </a:lnTo>
                <a:lnTo>
                  <a:pt x="202" y="0"/>
                </a:lnTo>
                <a:lnTo>
                  <a:pt x="222" y="2"/>
                </a:lnTo>
                <a:lnTo>
                  <a:pt x="242" y="4"/>
                </a:lnTo>
                <a:lnTo>
                  <a:pt x="262" y="10"/>
                </a:lnTo>
                <a:lnTo>
                  <a:pt x="280" y="16"/>
                </a:lnTo>
                <a:lnTo>
                  <a:pt x="298" y="24"/>
                </a:lnTo>
                <a:lnTo>
                  <a:pt x="316" y="34"/>
                </a:lnTo>
                <a:lnTo>
                  <a:pt x="330" y="46"/>
                </a:lnTo>
                <a:lnTo>
                  <a:pt x="346" y="58"/>
                </a:lnTo>
                <a:lnTo>
                  <a:pt x="358" y="72"/>
                </a:lnTo>
                <a:lnTo>
                  <a:pt x="370" y="88"/>
                </a:lnTo>
                <a:lnTo>
                  <a:pt x="380" y="104"/>
                </a:lnTo>
                <a:lnTo>
                  <a:pt x="388" y="120"/>
                </a:lnTo>
                <a:lnTo>
                  <a:pt x="396" y="140"/>
                </a:lnTo>
                <a:lnTo>
                  <a:pt x="400" y="158"/>
                </a:lnTo>
                <a:lnTo>
                  <a:pt x="404" y="178"/>
                </a:lnTo>
                <a:lnTo>
                  <a:pt x="404" y="198"/>
                </a:lnTo>
                <a:close/>
                <a:moveTo>
                  <a:pt x="338" y="216"/>
                </a:moveTo>
                <a:lnTo>
                  <a:pt x="338" y="216"/>
                </a:lnTo>
                <a:lnTo>
                  <a:pt x="358" y="196"/>
                </a:lnTo>
                <a:lnTo>
                  <a:pt x="354" y="196"/>
                </a:lnTo>
                <a:lnTo>
                  <a:pt x="358" y="196"/>
                </a:lnTo>
                <a:lnTo>
                  <a:pt x="338" y="176"/>
                </a:lnTo>
                <a:lnTo>
                  <a:pt x="244" y="88"/>
                </a:lnTo>
                <a:lnTo>
                  <a:pt x="188" y="88"/>
                </a:lnTo>
                <a:lnTo>
                  <a:pt x="282" y="174"/>
                </a:lnTo>
                <a:lnTo>
                  <a:pt x="46" y="174"/>
                </a:lnTo>
                <a:lnTo>
                  <a:pt x="46" y="216"/>
                </a:lnTo>
                <a:lnTo>
                  <a:pt x="280" y="218"/>
                </a:lnTo>
                <a:lnTo>
                  <a:pt x="192" y="302"/>
                </a:lnTo>
                <a:lnTo>
                  <a:pt x="246" y="302"/>
                </a:lnTo>
                <a:lnTo>
                  <a:pt x="338" y="216"/>
                </a:lnTo>
                <a:close/>
              </a:path>
            </a:pathLst>
          </a:custGeom>
          <a:solidFill>
            <a:srgbClr val="F794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" name="Freeform 245"/>
          <p:cNvSpPr>
            <a:spLocks noEditPoints="1"/>
          </p:cNvSpPr>
          <p:nvPr/>
        </p:nvSpPr>
        <p:spPr bwMode="auto">
          <a:xfrm>
            <a:off x="1454150" y="752475"/>
            <a:ext cx="644525" cy="628650"/>
          </a:xfrm>
          <a:custGeom>
            <a:avLst/>
            <a:gdLst>
              <a:gd name="T0" fmla="*/ 514111875 w 406"/>
              <a:gd name="T1" fmla="*/ 997981875 h 396"/>
              <a:gd name="T2" fmla="*/ 408265313 w 406"/>
              <a:gd name="T3" fmla="*/ 987901250 h 396"/>
              <a:gd name="T4" fmla="*/ 312499375 w 406"/>
              <a:gd name="T5" fmla="*/ 957659375 h 396"/>
              <a:gd name="T6" fmla="*/ 226814063 w 406"/>
              <a:gd name="T7" fmla="*/ 912296563 h 396"/>
              <a:gd name="T8" fmla="*/ 151209375 w 406"/>
              <a:gd name="T9" fmla="*/ 851812813 h 396"/>
              <a:gd name="T10" fmla="*/ 90725625 w 406"/>
              <a:gd name="T11" fmla="*/ 776208125 h 396"/>
              <a:gd name="T12" fmla="*/ 40322500 w 406"/>
              <a:gd name="T13" fmla="*/ 690522813 h 396"/>
              <a:gd name="T14" fmla="*/ 10080625 w 406"/>
              <a:gd name="T15" fmla="*/ 599797188 h 396"/>
              <a:gd name="T16" fmla="*/ 0 w 406"/>
              <a:gd name="T17" fmla="*/ 498990938 h 396"/>
              <a:gd name="T18" fmla="*/ 5040313 w 406"/>
              <a:gd name="T19" fmla="*/ 448587813 h 396"/>
              <a:gd name="T20" fmla="*/ 25201563 w 406"/>
              <a:gd name="T21" fmla="*/ 352821875 h 396"/>
              <a:gd name="T22" fmla="*/ 60483750 w 406"/>
              <a:gd name="T23" fmla="*/ 262096250 h 396"/>
              <a:gd name="T24" fmla="*/ 115927188 w 406"/>
              <a:gd name="T25" fmla="*/ 181451250 h 396"/>
              <a:gd name="T26" fmla="*/ 186491563 w 406"/>
              <a:gd name="T27" fmla="*/ 115927188 h 396"/>
              <a:gd name="T28" fmla="*/ 267136563 w 406"/>
              <a:gd name="T29" fmla="*/ 60483750 h 396"/>
              <a:gd name="T30" fmla="*/ 357862188 w 406"/>
              <a:gd name="T31" fmla="*/ 25201563 h 396"/>
              <a:gd name="T32" fmla="*/ 458668438 w 406"/>
              <a:gd name="T33" fmla="*/ 5040313 h 396"/>
              <a:gd name="T34" fmla="*/ 514111875 w 406"/>
              <a:gd name="T35" fmla="*/ 0 h 396"/>
              <a:gd name="T36" fmla="*/ 614918125 w 406"/>
              <a:gd name="T37" fmla="*/ 10080625 h 396"/>
              <a:gd name="T38" fmla="*/ 710684063 w 406"/>
              <a:gd name="T39" fmla="*/ 40322500 h 396"/>
              <a:gd name="T40" fmla="*/ 796369375 w 406"/>
              <a:gd name="T41" fmla="*/ 85685313 h 396"/>
              <a:gd name="T42" fmla="*/ 871974063 w 406"/>
              <a:gd name="T43" fmla="*/ 146169063 h 396"/>
              <a:gd name="T44" fmla="*/ 937498125 w 406"/>
              <a:gd name="T45" fmla="*/ 221773750 h 396"/>
              <a:gd name="T46" fmla="*/ 982860938 w 406"/>
              <a:gd name="T47" fmla="*/ 302418750 h 396"/>
              <a:gd name="T48" fmla="*/ 1013102813 w 406"/>
              <a:gd name="T49" fmla="*/ 398184688 h 396"/>
              <a:gd name="T50" fmla="*/ 1023183438 w 406"/>
              <a:gd name="T51" fmla="*/ 498990938 h 396"/>
              <a:gd name="T52" fmla="*/ 1018143125 w 406"/>
              <a:gd name="T53" fmla="*/ 549394063 h 396"/>
              <a:gd name="T54" fmla="*/ 997981875 w 406"/>
              <a:gd name="T55" fmla="*/ 645160000 h 396"/>
              <a:gd name="T56" fmla="*/ 962699688 w 406"/>
              <a:gd name="T57" fmla="*/ 735885625 h 396"/>
              <a:gd name="T58" fmla="*/ 907256250 w 406"/>
              <a:gd name="T59" fmla="*/ 816530625 h 396"/>
              <a:gd name="T60" fmla="*/ 836691875 w 406"/>
              <a:gd name="T61" fmla="*/ 882054688 h 396"/>
              <a:gd name="T62" fmla="*/ 756046875 w 406"/>
              <a:gd name="T63" fmla="*/ 937498125 h 396"/>
              <a:gd name="T64" fmla="*/ 665321250 w 406"/>
              <a:gd name="T65" fmla="*/ 972780313 h 396"/>
              <a:gd name="T66" fmla="*/ 564515000 w 406"/>
              <a:gd name="T67" fmla="*/ 992941563 h 396"/>
              <a:gd name="T68" fmla="*/ 514111875 w 406"/>
              <a:gd name="T69" fmla="*/ 997981875 h 396"/>
              <a:gd name="T70" fmla="*/ 468749063 w 406"/>
              <a:gd name="T71" fmla="*/ 831651563 h 396"/>
              <a:gd name="T72" fmla="*/ 519152188 w 406"/>
              <a:gd name="T73" fmla="*/ 871974063 h 396"/>
              <a:gd name="T74" fmla="*/ 569555313 w 406"/>
              <a:gd name="T75" fmla="*/ 831651563 h 396"/>
              <a:gd name="T76" fmla="*/ 796369375 w 406"/>
              <a:gd name="T77" fmla="*/ 604837500 h 396"/>
              <a:gd name="T78" fmla="*/ 574595625 w 406"/>
              <a:gd name="T79" fmla="*/ 695563125 h 396"/>
              <a:gd name="T80" fmla="*/ 463708750 w 406"/>
              <a:gd name="T81" fmla="*/ 115927188 h 396"/>
              <a:gd name="T82" fmla="*/ 241935000 w 406"/>
              <a:gd name="T83" fmla="*/ 473789375 h 396"/>
              <a:gd name="T84" fmla="*/ 468749063 w 406"/>
              <a:gd name="T85" fmla="*/ 831651563 h 39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406"/>
              <a:gd name="T130" fmla="*/ 0 h 396"/>
              <a:gd name="T131" fmla="*/ 406 w 406"/>
              <a:gd name="T132" fmla="*/ 396 h 39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406" h="396">
                <a:moveTo>
                  <a:pt x="204" y="396"/>
                </a:moveTo>
                <a:lnTo>
                  <a:pt x="204" y="396"/>
                </a:lnTo>
                <a:lnTo>
                  <a:pt x="182" y="394"/>
                </a:lnTo>
                <a:lnTo>
                  <a:pt x="162" y="392"/>
                </a:lnTo>
                <a:lnTo>
                  <a:pt x="142" y="386"/>
                </a:lnTo>
                <a:lnTo>
                  <a:pt x="124" y="380"/>
                </a:lnTo>
                <a:lnTo>
                  <a:pt x="106" y="372"/>
                </a:lnTo>
                <a:lnTo>
                  <a:pt x="90" y="362"/>
                </a:lnTo>
                <a:lnTo>
                  <a:pt x="74" y="350"/>
                </a:lnTo>
                <a:lnTo>
                  <a:pt x="60" y="338"/>
                </a:lnTo>
                <a:lnTo>
                  <a:pt x="46" y="324"/>
                </a:lnTo>
                <a:lnTo>
                  <a:pt x="36" y="308"/>
                </a:lnTo>
                <a:lnTo>
                  <a:pt x="24" y="292"/>
                </a:lnTo>
                <a:lnTo>
                  <a:pt x="16" y="274"/>
                </a:lnTo>
                <a:lnTo>
                  <a:pt x="10" y="256"/>
                </a:lnTo>
                <a:lnTo>
                  <a:pt x="4" y="238"/>
                </a:lnTo>
                <a:lnTo>
                  <a:pt x="2" y="218"/>
                </a:lnTo>
                <a:lnTo>
                  <a:pt x="0" y="198"/>
                </a:lnTo>
                <a:lnTo>
                  <a:pt x="2" y="178"/>
                </a:lnTo>
                <a:lnTo>
                  <a:pt x="4" y="158"/>
                </a:lnTo>
                <a:lnTo>
                  <a:pt x="10" y="140"/>
                </a:lnTo>
                <a:lnTo>
                  <a:pt x="16" y="120"/>
                </a:lnTo>
                <a:lnTo>
                  <a:pt x="24" y="104"/>
                </a:lnTo>
                <a:lnTo>
                  <a:pt x="36" y="88"/>
                </a:lnTo>
                <a:lnTo>
                  <a:pt x="46" y="72"/>
                </a:lnTo>
                <a:lnTo>
                  <a:pt x="60" y="58"/>
                </a:lnTo>
                <a:lnTo>
                  <a:pt x="74" y="46"/>
                </a:lnTo>
                <a:lnTo>
                  <a:pt x="90" y="34"/>
                </a:lnTo>
                <a:lnTo>
                  <a:pt x="106" y="24"/>
                </a:lnTo>
                <a:lnTo>
                  <a:pt x="124" y="16"/>
                </a:lnTo>
                <a:lnTo>
                  <a:pt x="142" y="10"/>
                </a:lnTo>
                <a:lnTo>
                  <a:pt x="162" y="4"/>
                </a:lnTo>
                <a:lnTo>
                  <a:pt x="182" y="2"/>
                </a:lnTo>
                <a:lnTo>
                  <a:pt x="204" y="0"/>
                </a:lnTo>
                <a:lnTo>
                  <a:pt x="224" y="2"/>
                </a:lnTo>
                <a:lnTo>
                  <a:pt x="244" y="4"/>
                </a:lnTo>
                <a:lnTo>
                  <a:pt x="264" y="10"/>
                </a:lnTo>
                <a:lnTo>
                  <a:pt x="282" y="16"/>
                </a:lnTo>
                <a:lnTo>
                  <a:pt x="300" y="24"/>
                </a:lnTo>
                <a:lnTo>
                  <a:pt x="316" y="34"/>
                </a:lnTo>
                <a:lnTo>
                  <a:pt x="332" y="46"/>
                </a:lnTo>
                <a:lnTo>
                  <a:pt x="346" y="58"/>
                </a:lnTo>
                <a:lnTo>
                  <a:pt x="360" y="72"/>
                </a:lnTo>
                <a:lnTo>
                  <a:pt x="372" y="88"/>
                </a:lnTo>
                <a:lnTo>
                  <a:pt x="382" y="104"/>
                </a:lnTo>
                <a:lnTo>
                  <a:pt x="390" y="120"/>
                </a:lnTo>
                <a:lnTo>
                  <a:pt x="396" y="140"/>
                </a:lnTo>
                <a:lnTo>
                  <a:pt x="402" y="158"/>
                </a:lnTo>
                <a:lnTo>
                  <a:pt x="404" y="178"/>
                </a:lnTo>
                <a:lnTo>
                  <a:pt x="406" y="198"/>
                </a:lnTo>
                <a:lnTo>
                  <a:pt x="404" y="218"/>
                </a:lnTo>
                <a:lnTo>
                  <a:pt x="402" y="238"/>
                </a:lnTo>
                <a:lnTo>
                  <a:pt x="396" y="256"/>
                </a:lnTo>
                <a:lnTo>
                  <a:pt x="390" y="274"/>
                </a:lnTo>
                <a:lnTo>
                  <a:pt x="382" y="292"/>
                </a:lnTo>
                <a:lnTo>
                  <a:pt x="372" y="308"/>
                </a:lnTo>
                <a:lnTo>
                  <a:pt x="360" y="324"/>
                </a:lnTo>
                <a:lnTo>
                  <a:pt x="346" y="338"/>
                </a:lnTo>
                <a:lnTo>
                  <a:pt x="332" y="350"/>
                </a:lnTo>
                <a:lnTo>
                  <a:pt x="316" y="362"/>
                </a:lnTo>
                <a:lnTo>
                  <a:pt x="300" y="372"/>
                </a:lnTo>
                <a:lnTo>
                  <a:pt x="282" y="380"/>
                </a:lnTo>
                <a:lnTo>
                  <a:pt x="264" y="386"/>
                </a:lnTo>
                <a:lnTo>
                  <a:pt x="244" y="392"/>
                </a:lnTo>
                <a:lnTo>
                  <a:pt x="224" y="394"/>
                </a:lnTo>
                <a:lnTo>
                  <a:pt x="204" y="396"/>
                </a:lnTo>
                <a:close/>
                <a:moveTo>
                  <a:pt x="186" y="330"/>
                </a:moveTo>
                <a:lnTo>
                  <a:pt x="186" y="330"/>
                </a:lnTo>
                <a:lnTo>
                  <a:pt x="206" y="350"/>
                </a:lnTo>
                <a:lnTo>
                  <a:pt x="206" y="346"/>
                </a:lnTo>
                <a:lnTo>
                  <a:pt x="206" y="350"/>
                </a:lnTo>
                <a:lnTo>
                  <a:pt x="226" y="330"/>
                </a:lnTo>
                <a:lnTo>
                  <a:pt x="316" y="240"/>
                </a:lnTo>
                <a:lnTo>
                  <a:pt x="316" y="184"/>
                </a:lnTo>
                <a:lnTo>
                  <a:pt x="228" y="276"/>
                </a:lnTo>
                <a:lnTo>
                  <a:pt x="228" y="46"/>
                </a:lnTo>
                <a:lnTo>
                  <a:pt x="184" y="46"/>
                </a:lnTo>
                <a:lnTo>
                  <a:pt x="184" y="274"/>
                </a:lnTo>
                <a:lnTo>
                  <a:pt x="96" y="188"/>
                </a:lnTo>
                <a:lnTo>
                  <a:pt x="96" y="240"/>
                </a:lnTo>
                <a:lnTo>
                  <a:pt x="186" y="330"/>
                </a:lnTo>
                <a:close/>
              </a:path>
            </a:pathLst>
          </a:custGeom>
          <a:solidFill>
            <a:srgbClr val="F794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" name="Freeform 246"/>
          <p:cNvSpPr>
            <a:spLocks noEditPoints="1"/>
          </p:cNvSpPr>
          <p:nvPr/>
        </p:nvSpPr>
        <p:spPr bwMode="auto">
          <a:xfrm>
            <a:off x="720725" y="752475"/>
            <a:ext cx="644525" cy="628650"/>
          </a:xfrm>
          <a:custGeom>
            <a:avLst/>
            <a:gdLst>
              <a:gd name="T0" fmla="*/ 0 w 406"/>
              <a:gd name="T1" fmla="*/ 498990938 h 396"/>
              <a:gd name="T2" fmla="*/ 10080625 w 406"/>
              <a:gd name="T3" fmla="*/ 398184688 h 396"/>
              <a:gd name="T4" fmla="*/ 40322500 w 406"/>
              <a:gd name="T5" fmla="*/ 302418750 h 396"/>
              <a:gd name="T6" fmla="*/ 90725625 w 406"/>
              <a:gd name="T7" fmla="*/ 221773750 h 396"/>
              <a:gd name="T8" fmla="*/ 151209375 w 406"/>
              <a:gd name="T9" fmla="*/ 146169063 h 396"/>
              <a:gd name="T10" fmla="*/ 226814063 w 406"/>
              <a:gd name="T11" fmla="*/ 85685313 h 396"/>
              <a:gd name="T12" fmla="*/ 312499375 w 406"/>
              <a:gd name="T13" fmla="*/ 40322500 h 396"/>
              <a:gd name="T14" fmla="*/ 408265313 w 406"/>
              <a:gd name="T15" fmla="*/ 10080625 h 396"/>
              <a:gd name="T16" fmla="*/ 514111875 w 406"/>
              <a:gd name="T17" fmla="*/ 0 h 396"/>
              <a:gd name="T18" fmla="*/ 564515000 w 406"/>
              <a:gd name="T19" fmla="*/ 5040313 h 396"/>
              <a:gd name="T20" fmla="*/ 665321250 w 406"/>
              <a:gd name="T21" fmla="*/ 20161250 h 396"/>
              <a:gd name="T22" fmla="*/ 756046875 w 406"/>
              <a:gd name="T23" fmla="*/ 60483750 h 396"/>
              <a:gd name="T24" fmla="*/ 836691875 w 406"/>
              <a:gd name="T25" fmla="*/ 115927188 h 396"/>
              <a:gd name="T26" fmla="*/ 907256250 w 406"/>
              <a:gd name="T27" fmla="*/ 181451250 h 396"/>
              <a:gd name="T28" fmla="*/ 962699688 w 406"/>
              <a:gd name="T29" fmla="*/ 262096250 h 396"/>
              <a:gd name="T30" fmla="*/ 997981875 w 406"/>
              <a:gd name="T31" fmla="*/ 352821875 h 396"/>
              <a:gd name="T32" fmla="*/ 1018143125 w 406"/>
              <a:gd name="T33" fmla="*/ 448587813 h 396"/>
              <a:gd name="T34" fmla="*/ 1023183438 w 406"/>
              <a:gd name="T35" fmla="*/ 498990938 h 396"/>
              <a:gd name="T36" fmla="*/ 1013102813 w 406"/>
              <a:gd name="T37" fmla="*/ 599797188 h 396"/>
              <a:gd name="T38" fmla="*/ 982860938 w 406"/>
              <a:gd name="T39" fmla="*/ 690522813 h 396"/>
              <a:gd name="T40" fmla="*/ 937498125 w 406"/>
              <a:gd name="T41" fmla="*/ 776208125 h 396"/>
              <a:gd name="T42" fmla="*/ 871974063 w 406"/>
              <a:gd name="T43" fmla="*/ 851812813 h 396"/>
              <a:gd name="T44" fmla="*/ 796369375 w 406"/>
              <a:gd name="T45" fmla="*/ 912296563 h 396"/>
              <a:gd name="T46" fmla="*/ 710684063 w 406"/>
              <a:gd name="T47" fmla="*/ 957659375 h 396"/>
              <a:gd name="T48" fmla="*/ 614918125 w 406"/>
              <a:gd name="T49" fmla="*/ 987901250 h 396"/>
              <a:gd name="T50" fmla="*/ 514111875 w 406"/>
              <a:gd name="T51" fmla="*/ 997981875 h 396"/>
              <a:gd name="T52" fmla="*/ 458668438 w 406"/>
              <a:gd name="T53" fmla="*/ 992941563 h 396"/>
              <a:gd name="T54" fmla="*/ 357862188 w 406"/>
              <a:gd name="T55" fmla="*/ 972780313 h 396"/>
              <a:gd name="T56" fmla="*/ 267136563 w 406"/>
              <a:gd name="T57" fmla="*/ 937498125 h 396"/>
              <a:gd name="T58" fmla="*/ 186491563 w 406"/>
              <a:gd name="T59" fmla="*/ 882054688 h 396"/>
              <a:gd name="T60" fmla="*/ 115927188 w 406"/>
              <a:gd name="T61" fmla="*/ 816530625 h 396"/>
              <a:gd name="T62" fmla="*/ 60483750 w 406"/>
              <a:gd name="T63" fmla="*/ 735885625 h 396"/>
              <a:gd name="T64" fmla="*/ 25201563 w 406"/>
              <a:gd name="T65" fmla="*/ 645160000 h 396"/>
              <a:gd name="T66" fmla="*/ 5040313 w 406"/>
              <a:gd name="T67" fmla="*/ 549394063 h 396"/>
              <a:gd name="T68" fmla="*/ 0 w 406"/>
              <a:gd name="T69" fmla="*/ 498990938 h 396"/>
              <a:gd name="T70" fmla="*/ 171370625 w 406"/>
              <a:gd name="T71" fmla="*/ 453628125 h 396"/>
              <a:gd name="T72" fmla="*/ 126007813 w 406"/>
              <a:gd name="T73" fmla="*/ 504031250 h 396"/>
              <a:gd name="T74" fmla="*/ 171370625 w 406"/>
              <a:gd name="T75" fmla="*/ 554434375 h 396"/>
              <a:gd name="T76" fmla="*/ 403225000 w 406"/>
              <a:gd name="T77" fmla="*/ 776208125 h 396"/>
              <a:gd name="T78" fmla="*/ 312499375 w 406"/>
              <a:gd name="T79" fmla="*/ 559474688 h 396"/>
              <a:gd name="T80" fmla="*/ 902215938 w 406"/>
              <a:gd name="T81" fmla="*/ 453628125 h 396"/>
              <a:gd name="T82" fmla="*/ 539313438 w 406"/>
              <a:gd name="T83" fmla="*/ 236894688 h 396"/>
              <a:gd name="T84" fmla="*/ 171370625 w 406"/>
              <a:gd name="T85" fmla="*/ 453628125 h 39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406"/>
              <a:gd name="T130" fmla="*/ 0 h 396"/>
              <a:gd name="T131" fmla="*/ 406 w 406"/>
              <a:gd name="T132" fmla="*/ 396 h 39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406" h="396">
                <a:moveTo>
                  <a:pt x="0" y="198"/>
                </a:moveTo>
                <a:lnTo>
                  <a:pt x="0" y="198"/>
                </a:lnTo>
                <a:lnTo>
                  <a:pt x="2" y="178"/>
                </a:lnTo>
                <a:lnTo>
                  <a:pt x="4" y="158"/>
                </a:lnTo>
                <a:lnTo>
                  <a:pt x="10" y="140"/>
                </a:lnTo>
                <a:lnTo>
                  <a:pt x="16" y="120"/>
                </a:lnTo>
                <a:lnTo>
                  <a:pt x="24" y="104"/>
                </a:lnTo>
                <a:lnTo>
                  <a:pt x="36" y="88"/>
                </a:lnTo>
                <a:lnTo>
                  <a:pt x="46" y="72"/>
                </a:lnTo>
                <a:lnTo>
                  <a:pt x="60" y="58"/>
                </a:lnTo>
                <a:lnTo>
                  <a:pt x="74" y="46"/>
                </a:lnTo>
                <a:lnTo>
                  <a:pt x="90" y="34"/>
                </a:lnTo>
                <a:lnTo>
                  <a:pt x="106" y="24"/>
                </a:lnTo>
                <a:lnTo>
                  <a:pt x="124" y="16"/>
                </a:lnTo>
                <a:lnTo>
                  <a:pt x="142" y="8"/>
                </a:lnTo>
                <a:lnTo>
                  <a:pt x="162" y="4"/>
                </a:lnTo>
                <a:lnTo>
                  <a:pt x="182" y="2"/>
                </a:lnTo>
                <a:lnTo>
                  <a:pt x="204" y="0"/>
                </a:lnTo>
                <a:lnTo>
                  <a:pt x="224" y="2"/>
                </a:lnTo>
                <a:lnTo>
                  <a:pt x="244" y="4"/>
                </a:lnTo>
                <a:lnTo>
                  <a:pt x="264" y="8"/>
                </a:lnTo>
                <a:lnTo>
                  <a:pt x="282" y="16"/>
                </a:lnTo>
                <a:lnTo>
                  <a:pt x="300" y="24"/>
                </a:lnTo>
                <a:lnTo>
                  <a:pt x="316" y="34"/>
                </a:lnTo>
                <a:lnTo>
                  <a:pt x="332" y="46"/>
                </a:lnTo>
                <a:lnTo>
                  <a:pt x="346" y="58"/>
                </a:lnTo>
                <a:lnTo>
                  <a:pt x="360" y="72"/>
                </a:lnTo>
                <a:lnTo>
                  <a:pt x="372" y="88"/>
                </a:lnTo>
                <a:lnTo>
                  <a:pt x="382" y="104"/>
                </a:lnTo>
                <a:lnTo>
                  <a:pt x="390" y="120"/>
                </a:lnTo>
                <a:lnTo>
                  <a:pt x="396" y="140"/>
                </a:lnTo>
                <a:lnTo>
                  <a:pt x="402" y="158"/>
                </a:lnTo>
                <a:lnTo>
                  <a:pt x="404" y="178"/>
                </a:lnTo>
                <a:lnTo>
                  <a:pt x="406" y="198"/>
                </a:lnTo>
                <a:lnTo>
                  <a:pt x="404" y="218"/>
                </a:lnTo>
                <a:lnTo>
                  <a:pt x="402" y="238"/>
                </a:lnTo>
                <a:lnTo>
                  <a:pt x="396" y="256"/>
                </a:lnTo>
                <a:lnTo>
                  <a:pt x="390" y="274"/>
                </a:lnTo>
                <a:lnTo>
                  <a:pt x="382" y="292"/>
                </a:lnTo>
                <a:lnTo>
                  <a:pt x="372" y="308"/>
                </a:lnTo>
                <a:lnTo>
                  <a:pt x="360" y="324"/>
                </a:lnTo>
                <a:lnTo>
                  <a:pt x="346" y="338"/>
                </a:lnTo>
                <a:lnTo>
                  <a:pt x="332" y="350"/>
                </a:lnTo>
                <a:lnTo>
                  <a:pt x="316" y="362"/>
                </a:lnTo>
                <a:lnTo>
                  <a:pt x="300" y="372"/>
                </a:lnTo>
                <a:lnTo>
                  <a:pt x="282" y="380"/>
                </a:lnTo>
                <a:lnTo>
                  <a:pt x="264" y="386"/>
                </a:lnTo>
                <a:lnTo>
                  <a:pt x="244" y="392"/>
                </a:lnTo>
                <a:lnTo>
                  <a:pt x="224" y="394"/>
                </a:lnTo>
                <a:lnTo>
                  <a:pt x="204" y="396"/>
                </a:lnTo>
                <a:lnTo>
                  <a:pt x="182" y="394"/>
                </a:lnTo>
                <a:lnTo>
                  <a:pt x="162" y="392"/>
                </a:lnTo>
                <a:lnTo>
                  <a:pt x="142" y="386"/>
                </a:lnTo>
                <a:lnTo>
                  <a:pt x="124" y="380"/>
                </a:lnTo>
                <a:lnTo>
                  <a:pt x="106" y="372"/>
                </a:lnTo>
                <a:lnTo>
                  <a:pt x="90" y="362"/>
                </a:lnTo>
                <a:lnTo>
                  <a:pt x="74" y="350"/>
                </a:lnTo>
                <a:lnTo>
                  <a:pt x="60" y="338"/>
                </a:lnTo>
                <a:lnTo>
                  <a:pt x="46" y="324"/>
                </a:lnTo>
                <a:lnTo>
                  <a:pt x="36" y="308"/>
                </a:lnTo>
                <a:lnTo>
                  <a:pt x="24" y="292"/>
                </a:lnTo>
                <a:lnTo>
                  <a:pt x="16" y="274"/>
                </a:lnTo>
                <a:lnTo>
                  <a:pt x="10" y="256"/>
                </a:lnTo>
                <a:lnTo>
                  <a:pt x="4" y="238"/>
                </a:lnTo>
                <a:lnTo>
                  <a:pt x="2" y="218"/>
                </a:lnTo>
                <a:lnTo>
                  <a:pt x="0" y="198"/>
                </a:lnTo>
                <a:close/>
                <a:moveTo>
                  <a:pt x="68" y="180"/>
                </a:moveTo>
                <a:lnTo>
                  <a:pt x="68" y="180"/>
                </a:lnTo>
                <a:lnTo>
                  <a:pt x="48" y="200"/>
                </a:lnTo>
                <a:lnTo>
                  <a:pt x="50" y="200"/>
                </a:lnTo>
                <a:lnTo>
                  <a:pt x="46" y="200"/>
                </a:lnTo>
                <a:lnTo>
                  <a:pt x="68" y="220"/>
                </a:lnTo>
                <a:lnTo>
                  <a:pt x="160" y="308"/>
                </a:lnTo>
                <a:lnTo>
                  <a:pt x="218" y="308"/>
                </a:lnTo>
                <a:lnTo>
                  <a:pt x="124" y="222"/>
                </a:lnTo>
                <a:lnTo>
                  <a:pt x="360" y="222"/>
                </a:lnTo>
                <a:lnTo>
                  <a:pt x="358" y="180"/>
                </a:lnTo>
                <a:lnTo>
                  <a:pt x="126" y="178"/>
                </a:lnTo>
                <a:lnTo>
                  <a:pt x="214" y="94"/>
                </a:lnTo>
                <a:lnTo>
                  <a:pt x="160" y="94"/>
                </a:lnTo>
                <a:lnTo>
                  <a:pt x="68" y="180"/>
                </a:lnTo>
                <a:close/>
              </a:path>
            </a:pathLst>
          </a:custGeom>
          <a:solidFill>
            <a:srgbClr val="F794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9" name="Freeform 247"/>
          <p:cNvSpPr>
            <a:spLocks/>
          </p:cNvSpPr>
          <p:nvPr/>
        </p:nvSpPr>
        <p:spPr bwMode="auto">
          <a:xfrm>
            <a:off x="4356100" y="742950"/>
            <a:ext cx="504825" cy="504825"/>
          </a:xfrm>
          <a:custGeom>
            <a:avLst/>
            <a:gdLst>
              <a:gd name="T0" fmla="*/ 801409688 w 318"/>
              <a:gd name="T1" fmla="*/ 398184688 h 318"/>
              <a:gd name="T2" fmla="*/ 393144375 w 318"/>
              <a:gd name="T3" fmla="*/ 0 h 318"/>
              <a:gd name="T4" fmla="*/ 393144375 w 318"/>
              <a:gd name="T5" fmla="*/ 196572188 h 318"/>
              <a:gd name="T6" fmla="*/ 0 w 318"/>
              <a:gd name="T7" fmla="*/ 196572188 h 318"/>
              <a:gd name="T8" fmla="*/ 0 w 318"/>
              <a:gd name="T9" fmla="*/ 604837500 h 318"/>
              <a:gd name="T10" fmla="*/ 393144375 w 318"/>
              <a:gd name="T11" fmla="*/ 604837500 h 318"/>
              <a:gd name="T12" fmla="*/ 393144375 w 318"/>
              <a:gd name="T13" fmla="*/ 801409688 h 318"/>
              <a:gd name="T14" fmla="*/ 801409688 w 318"/>
              <a:gd name="T15" fmla="*/ 398184688 h 31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18"/>
              <a:gd name="T25" fmla="*/ 0 h 318"/>
              <a:gd name="T26" fmla="*/ 318 w 318"/>
              <a:gd name="T27" fmla="*/ 318 h 31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18" h="318">
                <a:moveTo>
                  <a:pt x="318" y="158"/>
                </a:moveTo>
                <a:lnTo>
                  <a:pt x="156" y="0"/>
                </a:lnTo>
                <a:lnTo>
                  <a:pt x="156" y="78"/>
                </a:lnTo>
                <a:lnTo>
                  <a:pt x="0" y="78"/>
                </a:lnTo>
                <a:lnTo>
                  <a:pt x="0" y="240"/>
                </a:lnTo>
                <a:lnTo>
                  <a:pt x="156" y="240"/>
                </a:lnTo>
                <a:lnTo>
                  <a:pt x="156" y="318"/>
                </a:lnTo>
                <a:lnTo>
                  <a:pt x="318" y="158"/>
                </a:lnTo>
                <a:close/>
              </a:path>
            </a:pathLst>
          </a:custGeom>
          <a:solidFill>
            <a:srgbClr val="DA1C5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0" name="Freeform 248"/>
          <p:cNvSpPr>
            <a:spLocks/>
          </p:cNvSpPr>
          <p:nvPr/>
        </p:nvSpPr>
        <p:spPr bwMode="auto">
          <a:xfrm>
            <a:off x="5337175" y="688975"/>
            <a:ext cx="320675" cy="615950"/>
          </a:xfrm>
          <a:custGeom>
            <a:avLst/>
            <a:gdLst>
              <a:gd name="T0" fmla="*/ 262096250 w 202"/>
              <a:gd name="T1" fmla="*/ 493950625 h 388"/>
              <a:gd name="T2" fmla="*/ 10080625 w 202"/>
              <a:gd name="T3" fmla="*/ 740925938 h 388"/>
              <a:gd name="T4" fmla="*/ 15120938 w 202"/>
              <a:gd name="T5" fmla="*/ 977820625 h 388"/>
              <a:gd name="T6" fmla="*/ 509071563 w 202"/>
              <a:gd name="T7" fmla="*/ 493950625 h 388"/>
              <a:gd name="T8" fmla="*/ 0 w 202"/>
              <a:gd name="T9" fmla="*/ 0 h 388"/>
              <a:gd name="T10" fmla="*/ 5040313 w 202"/>
              <a:gd name="T11" fmla="*/ 241935000 h 388"/>
              <a:gd name="T12" fmla="*/ 262096250 w 202"/>
              <a:gd name="T13" fmla="*/ 493950625 h 38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02"/>
              <a:gd name="T22" fmla="*/ 0 h 388"/>
              <a:gd name="T23" fmla="*/ 202 w 202"/>
              <a:gd name="T24" fmla="*/ 388 h 38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02" h="388">
                <a:moveTo>
                  <a:pt x="104" y="196"/>
                </a:moveTo>
                <a:lnTo>
                  <a:pt x="4" y="294"/>
                </a:lnTo>
                <a:lnTo>
                  <a:pt x="6" y="388"/>
                </a:lnTo>
                <a:lnTo>
                  <a:pt x="202" y="196"/>
                </a:lnTo>
                <a:lnTo>
                  <a:pt x="0" y="0"/>
                </a:lnTo>
                <a:lnTo>
                  <a:pt x="2" y="96"/>
                </a:lnTo>
                <a:lnTo>
                  <a:pt x="104" y="196"/>
                </a:lnTo>
                <a:close/>
              </a:path>
            </a:pathLst>
          </a:custGeom>
          <a:solidFill>
            <a:srgbClr val="9E1F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1" name="Freeform 249"/>
          <p:cNvSpPr>
            <a:spLocks/>
          </p:cNvSpPr>
          <p:nvPr/>
        </p:nvSpPr>
        <p:spPr bwMode="auto">
          <a:xfrm>
            <a:off x="5080000" y="685800"/>
            <a:ext cx="320675" cy="615950"/>
          </a:xfrm>
          <a:custGeom>
            <a:avLst/>
            <a:gdLst>
              <a:gd name="T0" fmla="*/ 262096250 w 202"/>
              <a:gd name="T1" fmla="*/ 493950625 h 388"/>
              <a:gd name="T2" fmla="*/ 10080625 w 202"/>
              <a:gd name="T3" fmla="*/ 740925938 h 388"/>
              <a:gd name="T4" fmla="*/ 15120938 w 202"/>
              <a:gd name="T5" fmla="*/ 977820625 h 388"/>
              <a:gd name="T6" fmla="*/ 509071563 w 202"/>
              <a:gd name="T7" fmla="*/ 498990938 h 388"/>
              <a:gd name="T8" fmla="*/ 0 w 202"/>
              <a:gd name="T9" fmla="*/ 0 h 388"/>
              <a:gd name="T10" fmla="*/ 5040313 w 202"/>
              <a:gd name="T11" fmla="*/ 246975313 h 388"/>
              <a:gd name="T12" fmla="*/ 262096250 w 202"/>
              <a:gd name="T13" fmla="*/ 493950625 h 38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02"/>
              <a:gd name="T22" fmla="*/ 0 h 388"/>
              <a:gd name="T23" fmla="*/ 202 w 202"/>
              <a:gd name="T24" fmla="*/ 388 h 38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02" h="388">
                <a:moveTo>
                  <a:pt x="104" y="196"/>
                </a:moveTo>
                <a:lnTo>
                  <a:pt x="4" y="294"/>
                </a:lnTo>
                <a:lnTo>
                  <a:pt x="6" y="388"/>
                </a:lnTo>
                <a:lnTo>
                  <a:pt x="202" y="198"/>
                </a:lnTo>
                <a:lnTo>
                  <a:pt x="0" y="0"/>
                </a:lnTo>
                <a:lnTo>
                  <a:pt x="2" y="98"/>
                </a:lnTo>
                <a:lnTo>
                  <a:pt x="104" y="196"/>
                </a:lnTo>
                <a:close/>
              </a:path>
            </a:pathLst>
          </a:custGeom>
          <a:solidFill>
            <a:srgbClr val="9E1F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" name="Freeform 250"/>
          <p:cNvSpPr>
            <a:spLocks/>
          </p:cNvSpPr>
          <p:nvPr/>
        </p:nvSpPr>
        <p:spPr bwMode="auto">
          <a:xfrm>
            <a:off x="6827838" y="3459163"/>
            <a:ext cx="596900" cy="2273300"/>
          </a:xfrm>
          <a:custGeom>
            <a:avLst/>
            <a:gdLst>
              <a:gd name="T0" fmla="*/ 897175625 w 376"/>
              <a:gd name="T1" fmla="*/ 2147483646 h 1432"/>
              <a:gd name="T2" fmla="*/ 897175625 w 376"/>
              <a:gd name="T3" fmla="*/ 705643750 h 1432"/>
              <a:gd name="T4" fmla="*/ 141128750 w 376"/>
              <a:gd name="T5" fmla="*/ 705643750 h 1432"/>
              <a:gd name="T6" fmla="*/ 141128750 w 376"/>
              <a:gd name="T7" fmla="*/ 0 h 1432"/>
              <a:gd name="T8" fmla="*/ 0 w 376"/>
              <a:gd name="T9" fmla="*/ 0 h 1432"/>
              <a:gd name="T10" fmla="*/ 0 w 376"/>
              <a:gd name="T11" fmla="*/ 846772500 h 1432"/>
              <a:gd name="T12" fmla="*/ 761087188 w 376"/>
              <a:gd name="T13" fmla="*/ 846772500 h 1432"/>
              <a:gd name="T14" fmla="*/ 761087188 w 376"/>
              <a:gd name="T15" fmla="*/ 2147483646 h 1432"/>
              <a:gd name="T16" fmla="*/ 710684063 w 376"/>
              <a:gd name="T17" fmla="*/ 2147483646 h 1432"/>
              <a:gd name="T18" fmla="*/ 826611250 w 376"/>
              <a:gd name="T19" fmla="*/ 2147483646 h 1432"/>
              <a:gd name="T20" fmla="*/ 947578750 w 376"/>
              <a:gd name="T21" fmla="*/ 2147483646 h 1432"/>
              <a:gd name="T22" fmla="*/ 897175625 w 376"/>
              <a:gd name="T23" fmla="*/ 2147483646 h 143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76"/>
              <a:gd name="T37" fmla="*/ 0 h 1432"/>
              <a:gd name="T38" fmla="*/ 376 w 376"/>
              <a:gd name="T39" fmla="*/ 1432 h 143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76" h="1432">
                <a:moveTo>
                  <a:pt x="356" y="1318"/>
                </a:moveTo>
                <a:lnTo>
                  <a:pt x="356" y="280"/>
                </a:lnTo>
                <a:lnTo>
                  <a:pt x="56" y="280"/>
                </a:lnTo>
                <a:lnTo>
                  <a:pt x="56" y="0"/>
                </a:lnTo>
                <a:lnTo>
                  <a:pt x="0" y="0"/>
                </a:lnTo>
                <a:lnTo>
                  <a:pt x="0" y="336"/>
                </a:lnTo>
                <a:lnTo>
                  <a:pt x="302" y="336"/>
                </a:lnTo>
                <a:lnTo>
                  <a:pt x="302" y="1318"/>
                </a:lnTo>
                <a:lnTo>
                  <a:pt x="282" y="1318"/>
                </a:lnTo>
                <a:lnTo>
                  <a:pt x="328" y="1432"/>
                </a:lnTo>
                <a:lnTo>
                  <a:pt x="376" y="1318"/>
                </a:lnTo>
                <a:lnTo>
                  <a:pt x="356" y="1318"/>
                </a:lnTo>
                <a:close/>
              </a:path>
            </a:pathLst>
          </a:custGeom>
          <a:solidFill>
            <a:srgbClr val="2E31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3" name="Freeform 252"/>
          <p:cNvSpPr>
            <a:spLocks/>
          </p:cNvSpPr>
          <p:nvPr/>
        </p:nvSpPr>
        <p:spPr bwMode="auto">
          <a:xfrm>
            <a:off x="7500938" y="3459163"/>
            <a:ext cx="596900" cy="2273300"/>
          </a:xfrm>
          <a:custGeom>
            <a:avLst/>
            <a:gdLst>
              <a:gd name="T0" fmla="*/ 50403125 w 376"/>
              <a:gd name="T1" fmla="*/ 2147483646 h 1432"/>
              <a:gd name="T2" fmla="*/ 50403125 w 376"/>
              <a:gd name="T3" fmla="*/ 705643750 h 1432"/>
              <a:gd name="T4" fmla="*/ 801409688 w 376"/>
              <a:gd name="T5" fmla="*/ 705643750 h 1432"/>
              <a:gd name="T6" fmla="*/ 801409688 w 376"/>
              <a:gd name="T7" fmla="*/ 0 h 1432"/>
              <a:gd name="T8" fmla="*/ 947578750 w 376"/>
              <a:gd name="T9" fmla="*/ 0 h 1432"/>
              <a:gd name="T10" fmla="*/ 947578750 w 376"/>
              <a:gd name="T11" fmla="*/ 846772500 h 1432"/>
              <a:gd name="T12" fmla="*/ 186491563 w 376"/>
              <a:gd name="T13" fmla="*/ 846772500 h 1432"/>
              <a:gd name="T14" fmla="*/ 186491563 w 376"/>
              <a:gd name="T15" fmla="*/ 2147483646 h 1432"/>
              <a:gd name="T16" fmla="*/ 236894688 w 376"/>
              <a:gd name="T17" fmla="*/ 2147483646 h 1432"/>
              <a:gd name="T18" fmla="*/ 115927188 w 376"/>
              <a:gd name="T19" fmla="*/ 2147483646 h 1432"/>
              <a:gd name="T20" fmla="*/ 0 w 376"/>
              <a:gd name="T21" fmla="*/ 2147483646 h 1432"/>
              <a:gd name="T22" fmla="*/ 50403125 w 376"/>
              <a:gd name="T23" fmla="*/ 2147483646 h 143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76"/>
              <a:gd name="T37" fmla="*/ 0 h 1432"/>
              <a:gd name="T38" fmla="*/ 376 w 376"/>
              <a:gd name="T39" fmla="*/ 1432 h 143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76" h="1432">
                <a:moveTo>
                  <a:pt x="20" y="1318"/>
                </a:moveTo>
                <a:lnTo>
                  <a:pt x="20" y="280"/>
                </a:lnTo>
                <a:lnTo>
                  <a:pt x="318" y="280"/>
                </a:lnTo>
                <a:lnTo>
                  <a:pt x="318" y="0"/>
                </a:lnTo>
                <a:lnTo>
                  <a:pt x="376" y="0"/>
                </a:lnTo>
                <a:lnTo>
                  <a:pt x="376" y="336"/>
                </a:lnTo>
                <a:lnTo>
                  <a:pt x="74" y="336"/>
                </a:lnTo>
                <a:lnTo>
                  <a:pt x="74" y="1318"/>
                </a:lnTo>
                <a:lnTo>
                  <a:pt x="94" y="1318"/>
                </a:lnTo>
                <a:lnTo>
                  <a:pt x="46" y="1432"/>
                </a:lnTo>
                <a:lnTo>
                  <a:pt x="0" y="1318"/>
                </a:lnTo>
                <a:lnTo>
                  <a:pt x="20" y="1318"/>
                </a:lnTo>
                <a:close/>
              </a:path>
            </a:pathLst>
          </a:custGeom>
          <a:solidFill>
            <a:srgbClr val="2E31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4" name="Freeform 254"/>
          <p:cNvSpPr>
            <a:spLocks/>
          </p:cNvSpPr>
          <p:nvPr/>
        </p:nvSpPr>
        <p:spPr bwMode="auto">
          <a:xfrm>
            <a:off x="6043613" y="3451225"/>
            <a:ext cx="584200" cy="1835150"/>
          </a:xfrm>
          <a:custGeom>
            <a:avLst/>
            <a:gdLst>
              <a:gd name="T0" fmla="*/ 882054688 w 368"/>
              <a:gd name="T1" fmla="*/ 292338125 h 1156"/>
              <a:gd name="T2" fmla="*/ 897175625 w 368"/>
              <a:gd name="T3" fmla="*/ 2147483646 h 1156"/>
              <a:gd name="T4" fmla="*/ 0 w 368"/>
              <a:gd name="T5" fmla="*/ 2147483646 h 1156"/>
              <a:gd name="T6" fmla="*/ 0 w 368"/>
              <a:gd name="T7" fmla="*/ 2147483646 h 1156"/>
              <a:gd name="T8" fmla="*/ 761087188 w 368"/>
              <a:gd name="T9" fmla="*/ 2147483646 h 1156"/>
              <a:gd name="T10" fmla="*/ 740925938 w 368"/>
              <a:gd name="T11" fmla="*/ 292338125 h 1156"/>
              <a:gd name="T12" fmla="*/ 690522813 w 368"/>
              <a:gd name="T13" fmla="*/ 292338125 h 1156"/>
              <a:gd name="T14" fmla="*/ 806450000 w 368"/>
              <a:gd name="T15" fmla="*/ 0 h 1156"/>
              <a:gd name="T16" fmla="*/ 927417500 w 368"/>
              <a:gd name="T17" fmla="*/ 292338125 h 1156"/>
              <a:gd name="T18" fmla="*/ 882054688 w 368"/>
              <a:gd name="T19" fmla="*/ 292338125 h 115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68"/>
              <a:gd name="T31" fmla="*/ 0 h 1156"/>
              <a:gd name="T32" fmla="*/ 368 w 368"/>
              <a:gd name="T33" fmla="*/ 1156 h 115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68" h="1156">
                <a:moveTo>
                  <a:pt x="350" y="116"/>
                </a:moveTo>
                <a:lnTo>
                  <a:pt x="356" y="1154"/>
                </a:lnTo>
                <a:lnTo>
                  <a:pt x="0" y="1156"/>
                </a:lnTo>
                <a:lnTo>
                  <a:pt x="0" y="1100"/>
                </a:lnTo>
                <a:lnTo>
                  <a:pt x="302" y="1098"/>
                </a:lnTo>
                <a:lnTo>
                  <a:pt x="294" y="116"/>
                </a:lnTo>
                <a:lnTo>
                  <a:pt x="274" y="116"/>
                </a:lnTo>
                <a:lnTo>
                  <a:pt x="320" y="0"/>
                </a:lnTo>
                <a:lnTo>
                  <a:pt x="368" y="116"/>
                </a:lnTo>
                <a:lnTo>
                  <a:pt x="350" y="116"/>
                </a:lnTo>
                <a:close/>
              </a:path>
            </a:pathLst>
          </a:custGeom>
          <a:solidFill>
            <a:srgbClr val="2E31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5" name="Freeform 256"/>
          <p:cNvSpPr>
            <a:spLocks/>
          </p:cNvSpPr>
          <p:nvPr/>
        </p:nvSpPr>
        <p:spPr bwMode="auto">
          <a:xfrm>
            <a:off x="4422775" y="5062538"/>
            <a:ext cx="2203450" cy="1270000"/>
          </a:xfrm>
          <a:custGeom>
            <a:avLst/>
            <a:gdLst>
              <a:gd name="T0" fmla="*/ 2147483646 w 1388"/>
              <a:gd name="T1" fmla="*/ 1728827188 h 800"/>
              <a:gd name="T2" fmla="*/ 2147483646 w 1388"/>
              <a:gd name="T3" fmla="*/ 725805000 h 800"/>
              <a:gd name="T4" fmla="*/ 2147483646 w 1388"/>
              <a:gd name="T5" fmla="*/ 730845313 h 800"/>
              <a:gd name="T6" fmla="*/ 1895157500 w 1388"/>
              <a:gd name="T7" fmla="*/ 730845313 h 800"/>
              <a:gd name="T8" fmla="*/ 1895157500 w 1388"/>
              <a:gd name="T9" fmla="*/ 700603438 h 800"/>
              <a:gd name="T10" fmla="*/ 1895157500 w 1388"/>
              <a:gd name="T11" fmla="*/ 0 h 800"/>
              <a:gd name="T12" fmla="*/ 1748988438 w 1388"/>
              <a:gd name="T13" fmla="*/ 0 h 800"/>
              <a:gd name="T14" fmla="*/ 1748988438 w 1388"/>
              <a:gd name="T15" fmla="*/ 730845313 h 800"/>
              <a:gd name="T16" fmla="*/ 241935000 w 1388"/>
              <a:gd name="T17" fmla="*/ 730845313 h 800"/>
              <a:gd name="T18" fmla="*/ 70564375 w 1388"/>
              <a:gd name="T19" fmla="*/ 730845313 h 800"/>
              <a:gd name="T20" fmla="*/ 70564375 w 1388"/>
              <a:gd name="T21" fmla="*/ 866933750 h 800"/>
              <a:gd name="T22" fmla="*/ 70564375 w 1388"/>
              <a:gd name="T23" fmla="*/ 1728827188 h 800"/>
              <a:gd name="T24" fmla="*/ 0 w 1388"/>
              <a:gd name="T25" fmla="*/ 1728827188 h 800"/>
              <a:gd name="T26" fmla="*/ 151209375 w 1388"/>
              <a:gd name="T27" fmla="*/ 2016125000 h 800"/>
              <a:gd name="T28" fmla="*/ 307459063 w 1388"/>
              <a:gd name="T29" fmla="*/ 1728827188 h 800"/>
              <a:gd name="T30" fmla="*/ 241935000 w 1388"/>
              <a:gd name="T31" fmla="*/ 1728827188 h 800"/>
              <a:gd name="T32" fmla="*/ 241935000 w 1388"/>
              <a:gd name="T33" fmla="*/ 1728827188 h 800"/>
              <a:gd name="T34" fmla="*/ 241935000 w 1388"/>
              <a:gd name="T35" fmla="*/ 866933750 h 800"/>
              <a:gd name="T36" fmla="*/ 2147483646 w 1388"/>
              <a:gd name="T37" fmla="*/ 866933750 h 800"/>
              <a:gd name="T38" fmla="*/ 2147483646 w 1388"/>
              <a:gd name="T39" fmla="*/ 866933750 h 800"/>
              <a:gd name="T40" fmla="*/ 2147483646 w 1388"/>
              <a:gd name="T41" fmla="*/ 1728827188 h 800"/>
              <a:gd name="T42" fmla="*/ 2147483646 w 1388"/>
              <a:gd name="T43" fmla="*/ 1728827188 h 800"/>
              <a:gd name="T44" fmla="*/ 2147483646 w 1388"/>
              <a:gd name="T45" fmla="*/ 2016125000 h 800"/>
              <a:gd name="T46" fmla="*/ 2147483646 w 1388"/>
              <a:gd name="T47" fmla="*/ 1728827188 h 800"/>
              <a:gd name="T48" fmla="*/ 2147483646 w 1388"/>
              <a:gd name="T49" fmla="*/ 1728827188 h 80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388"/>
              <a:gd name="T76" fmla="*/ 0 h 800"/>
              <a:gd name="T77" fmla="*/ 1388 w 1388"/>
              <a:gd name="T78" fmla="*/ 800 h 800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388" h="800">
                <a:moveTo>
                  <a:pt x="1364" y="686"/>
                </a:moveTo>
                <a:lnTo>
                  <a:pt x="1364" y="288"/>
                </a:lnTo>
                <a:lnTo>
                  <a:pt x="1294" y="290"/>
                </a:lnTo>
                <a:lnTo>
                  <a:pt x="752" y="290"/>
                </a:lnTo>
                <a:lnTo>
                  <a:pt x="752" y="278"/>
                </a:lnTo>
                <a:lnTo>
                  <a:pt x="752" y="0"/>
                </a:lnTo>
                <a:lnTo>
                  <a:pt x="694" y="0"/>
                </a:lnTo>
                <a:lnTo>
                  <a:pt x="694" y="290"/>
                </a:lnTo>
                <a:lnTo>
                  <a:pt x="96" y="290"/>
                </a:lnTo>
                <a:lnTo>
                  <a:pt x="28" y="290"/>
                </a:lnTo>
                <a:lnTo>
                  <a:pt x="28" y="344"/>
                </a:lnTo>
                <a:lnTo>
                  <a:pt x="28" y="686"/>
                </a:lnTo>
                <a:lnTo>
                  <a:pt x="0" y="686"/>
                </a:lnTo>
                <a:lnTo>
                  <a:pt x="60" y="800"/>
                </a:lnTo>
                <a:lnTo>
                  <a:pt x="122" y="686"/>
                </a:lnTo>
                <a:lnTo>
                  <a:pt x="96" y="686"/>
                </a:lnTo>
                <a:lnTo>
                  <a:pt x="96" y="344"/>
                </a:lnTo>
                <a:lnTo>
                  <a:pt x="1294" y="344"/>
                </a:lnTo>
                <a:lnTo>
                  <a:pt x="1294" y="686"/>
                </a:lnTo>
                <a:lnTo>
                  <a:pt x="1268" y="686"/>
                </a:lnTo>
                <a:lnTo>
                  <a:pt x="1328" y="800"/>
                </a:lnTo>
                <a:lnTo>
                  <a:pt x="1388" y="686"/>
                </a:lnTo>
                <a:lnTo>
                  <a:pt x="1364" y="686"/>
                </a:lnTo>
                <a:close/>
              </a:path>
            </a:pathLst>
          </a:custGeom>
          <a:solidFill>
            <a:srgbClr val="2E31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" name="Freeform 258"/>
          <p:cNvSpPr>
            <a:spLocks/>
          </p:cNvSpPr>
          <p:nvPr/>
        </p:nvSpPr>
        <p:spPr bwMode="auto">
          <a:xfrm>
            <a:off x="6034088" y="3475038"/>
            <a:ext cx="146050" cy="1511300"/>
          </a:xfrm>
          <a:custGeom>
            <a:avLst/>
            <a:gdLst>
              <a:gd name="T0" fmla="*/ 186491563 w 92"/>
              <a:gd name="T1" fmla="*/ 2106850625 h 952"/>
              <a:gd name="T2" fmla="*/ 186491563 w 92"/>
              <a:gd name="T3" fmla="*/ 0 h 952"/>
              <a:gd name="T4" fmla="*/ 45362813 w 92"/>
              <a:gd name="T5" fmla="*/ 0 h 952"/>
              <a:gd name="T6" fmla="*/ 45362813 w 92"/>
              <a:gd name="T7" fmla="*/ 2106850625 h 952"/>
              <a:gd name="T8" fmla="*/ 0 w 92"/>
              <a:gd name="T9" fmla="*/ 2106850625 h 952"/>
              <a:gd name="T10" fmla="*/ 115927188 w 92"/>
              <a:gd name="T11" fmla="*/ 2147483646 h 952"/>
              <a:gd name="T12" fmla="*/ 231854375 w 92"/>
              <a:gd name="T13" fmla="*/ 2106850625 h 952"/>
              <a:gd name="T14" fmla="*/ 186491563 w 92"/>
              <a:gd name="T15" fmla="*/ 2106850625 h 95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2"/>
              <a:gd name="T25" fmla="*/ 0 h 952"/>
              <a:gd name="T26" fmla="*/ 92 w 92"/>
              <a:gd name="T27" fmla="*/ 952 h 95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2" h="952">
                <a:moveTo>
                  <a:pt x="74" y="836"/>
                </a:moveTo>
                <a:lnTo>
                  <a:pt x="74" y="0"/>
                </a:lnTo>
                <a:lnTo>
                  <a:pt x="18" y="0"/>
                </a:lnTo>
                <a:lnTo>
                  <a:pt x="18" y="836"/>
                </a:lnTo>
                <a:lnTo>
                  <a:pt x="0" y="836"/>
                </a:lnTo>
                <a:lnTo>
                  <a:pt x="46" y="952"/>
                </a:lnTo>
                <a:lnTo>
                  <a:pt x="92" y="836"/>
                </a:lnTo>
                <a:lnTo>
                  <a:pt x="74" y="836"/>
                </a:lnTo>
                <a:close/>
              </a:path>
            </a:pathLst>
          </a:custGeom>
          <a:solidFill>
            <a:srgbClr val="2E31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7" name="Freeform 260"/>
          <p:cNvSpPr>
            <a:spLocks/>
          </p:cNvSpPr>
          <p:nvPr/>
        </p:nvSpPr>
        <p:spPr bwMode="auto">
          <a:xfrm>
            <a:off x="4178300" y="3467100"/>
            <a:ext cx="1736725" cy="1695450"/>
          </a:xfrm>
          <a:custGeom>
            <a:avLst/>
            <a:gdLst>
              <a:gd name="T0" fmla="*/ 2147483646 w 1094"/>
              <a:gd name="T1" fmla="*/ 1330642500 h 1068"/>
              <a:gd name="T2" fmla="*/ 2147483646 w 1094"/>
              <a:gd name="T3" fmla="*/ 1214715313 h 1068"/>
              <a:gd name="T4" fmla="*/ 2147483646 w 1094"/>
              <a:gd name="T5" fmla="*/ 1260078125 h 1068"/>
              <a:gd name="T6" fmla="*/ 2147483646 w 1094"/>
              <a:gd name="T7" fmla="*/ 1260078125 h 1068"/>
              <a:gd name="T8" fmla="*/ 2147483646 w 1094"/>
              <a:gd name="T9" fmla="*/ 1260078125 h 1068"/>
              <a:gd name="T10" fmla="*/ 1446569688 w 1094"/>
              <a:gd name="T11" fmla="*/ 1260078125 h 1068"/>
              <a:gd name="T12" fmla="*/ 1446569688 w 1094"/>
              <a:gd name="T13" fmla="*/ 287297813 h 1068"/>
              <a:gd name="T14" fmla="*/ 1491932500 w 1094"/>
              <a:gd name="T15" fmla="*/ 287297813 h 1068"/>
              <a:gd name="T16" fmla="*/ 1376005313 w 1094"/>
              <a:gd name="T17" fmla="*/ 0 h 1068"/>
              <a:gd name="T18" fmla="*/ 1260078125 w 1094"/>
              <a:gd name="T19" fmla="*/ 287297813 h 1068"/>
              <a:gd name="T20" fmla="*/ 1305440938 w 1094"/>
              <a:gd name="T21" fmla="*/ 287297813 h 1068"/>
              <a:gd name="T22" fmla="*/ 1305440938 w 1094"/>
              <a:gd name="T23" fmla="*/ 297378438 h 1068"/>
              <a:gd name="T24" fmla="*/ 1305440938 w 1094"/>
              <a:gd name="T25" fmla="*/ 297378438 h 1068"/>
              <a:gd name="T26" fmla="*/ 1305440938 w 1094"/>
              <a:gd name="T27" fmla="*/ 1260078125 h 1068"/>
              <a:gd name="T28" fmla="*/ 292338125 w 1094"/>
              <a:gd name="T29" fmla="*/ 1260078125 h 1068"/>
              <a:gd name="T30" fmla="*/ 292338125 w 1094"/>
              <a:gd name="T31" fmla="*/ 1214715313 h 1068"/>
              <a:gd name="T32" fmla="*/ 0 w 1094"/>
              <a:gd name="T33" fmla="*/ 1330642500 h 1068"/>
              <a:gd name="T34" fmla="*/ 292338125 w 1094"/>
              <a:gd name="T35" fmla="*/ 1441529375 h 1068"/>
              <a:gd name="T36" fmla="*/ 292338125 w 1094"/>
              <a:gd name="T37" fmla="*/ 1396166563 h 1068"/>
              <a:gd name="T38" fmla="*/ 302418750 w 1094"/>
              <a:gd name="T39" fmla="*/ 1396166563 h 1068"/>
              <a:gd name="T40" fmla="*/ 1305440938 w 1094"/>
              <a:gd name="T41" fmla="*/ 1396166563 h 1068"/>
              <a:gd name="T42" fmla="*/ 1305440938 w 1094"/>
              <a:gd name="T43" fmla="*/ 2147483646 h 1068"/>
              <a:gd name="T44" fmla="*/ 1260078125 w 1094"/>
              <a:gd name="T45" fmla="*/ 2147483646 h 1068"/>
              <a:gd name="T46" fmla="*/ 1376005313 w 1094"/>
              <a:gd name="T47" fmla="*/ 2147483646 h 1068"/>
              <a:gd name="T48" fmla="*/ 1491932500 w 1094"/>
              <a:gd name="T49" fmla="*/ 2147483646 h 1068"/>
              <a:gd name="T50" fmla="*/ 1446569688 w 1094"/>
              <a:gd name="T51" fmla="*/ 2147483646 h 1068"/>
              <a:gd name="T52" fmla="*/ 1446569688 w 1094"/>
              <a:gd name="T53" fmla="*/ 2147483646 h 1068"/>
              <a:gd name="T54" fmla="*/ 1446569688 w 1094"/>
              <a:gd name="T55" fmla="*/ 2147483646 h 1068"/>
              <a:gd name="T56" fmla="*/ 1446569688 w 1094"/>
              <a:gd name="T57" fmla="*/ 1396166563 h 1068"/>
              <a:gd name="T58" fmla="*/ 2147483646 w 1094"/>
              <a:gd name="T59" fmla="*/ 1396166563 h 1068"/>
              <a:gd name="T60" fmla="*/ 2147483646 w 1094"/>
              <a:gd name="T61" fmla="*/ 1441529375 h 1068"/>
              <a:gd name="T62" fmla="*/ 2147483646 w 1094"/>
              <a:gd name="T63" fmla="*/ 1330642500 h 106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094"/>
              <a:gd name="T97" fmla="*/ 0 h 1068"/>
              <a:gd name="T98" fmla="*/ 1094 w 1094"/>
              <a:gd name="T99" fmla="*/ 1068 h 1068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094" h="1068">
                <a:moveTo>
                  <a:pt x="1094" y="528"/>
                </a:moveTo>
                <a:lnTo>
                  <a:pt x="976" y="482"/>
                </a:lnTo>
                <a:lnTo>
                  <a:pt x="976" y="500"/>
                </a:lnTo>
                <a:lnTo>
                  <a:pt x="972" y="500"/>
                </a:lnTo>
                <a:lnTo>
                  <a:pt x="574" y="500"/>
                </a:lnTo>
                <a:lnTo>
                  <a:pt x="574" y="114"/>
                </a:lnTo>
                <a:lnTo>
                  <a:pt x="592" y="114"/>
                </a:lnTo>
                <a:lnTo>
                  <a:pt x="546" y="0"/>
                </a:lnTo>
                <a:lnTo>
                  <a:pt x="500" y="114"/>
                </a:lnTo>
                <a:lnTo>
                  <a:pt x="518" y="114"/>
                </a:lnTo>
                <a:lnTo>
                  <a:pt x="518" y="118"/>
                </a:lnTo>
                <a:lnTo>
                  <a:pt x="518" y="500"/>
                </a:lnTo>
                <a:lnTo>
                  <a:pt x="116" y="500"/>
                </a:lnTo>
                <a:lnTo>
                  <a:pt x="116" y="482"/>
                </a:lnTo>
                <a:lnTo>
                  <a:pt x="0" y="528"/>
                </a:lnTo>
                <a:lnTo>
                  <a:pt x="116" y="572"/>
                </a:lnTo>
                <a:lnTo>
                  <a:pt x="116" y="554"/>
                </a:lnTo>
                <a:lnTo>
                  <a:pt x="120" y="554"/>
                </a:lnTo>
                <a:lnTo>
                  <a:pt x="518" y="554"/>
                </a:lnTo>
                <a:lnTo>
                  <a:pt x="518" y="952"/>
                </a:lnTo>
                <a:lnTo>
                  <a:pt x="500" y="952"/>
                </a:lnTo>
                <a:lnTo>
                  <a:pt x="546" y="1068"/>
                </a:lnTo>
                <a:lnTo>
                  <a:pt x="592" y="952"/>
                </a:lnTo>
                <a:lnTo>
                  <a:pt x="574" y="952"/>
                </a:lnTo>
                <a:lnTo>
                  <a:pt x="574" y="950"/>
                </a:lnTo>
                <a:lnTo>
                  <a:pt x="574" y="554"/>
                </a:lnTo>
                <a:lnTo>
                  <a:pt x="976" y="554"/>
                </a:lnTo>
                <a:lnTo>
                  <a:pt x="976" y="572"/>
                </a:lnTo>
                <a:lnTo>
                  <a:pt x="1094" y="528"/>
                </a:lnTo>
                <a:close/>
              </a:path>
            </a:pathLst>
          </a:custGeom>
          <a:solidFill>
            <a:srgbClr val="2E31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8" name="Freeform 262"/>
          <p:cNvSpPr>
            <a:spLocks/>
          </p:cNvSpPr>
          <p:nvPr/>
        </p:nvSpPr>
        <p:spPr bwMode="auto">
          <a:xfrm>
            <a:off x="7080250" y="5421313"/>
            <a:ext cx="942975" cy="911225"/>
          </a:xfrm>
          <a:custGeom>
            <a:avLst/>
            <a:gdLst>
              <a:gd name="T0" fmla="*/ 1381045625 w 594"/>
              <a:gd name="T1" fmla="*/ 0 h 574"/>
              <a:gd name="T2" fmla="*/ 1260078125 w 594"/>
              <a:gd name="T3" fmla="*/ 292338125 h 574"/>
              <a:gd name="T4" fmla="*/ 1310481250 w 594"/>
              <a:gd name="T5" fmla="*/ 292338125 h 574"/>
              <a:gd name="T6" fmla="*/ 1310481250 w 594"/>
              <a:gd name="T7" fmla="*/ 297378438 h 574"/>
              <a:gd name="T8" fmla="*/ 1310481250 w 594"/>
              <a:gd name="T9" fmla="*/ 297378438 h 574"/>
              <a:gd name="T10" fmla="*/ 1310481250 w 594"/>
              <a:gd name="T11" fmla="*/ 1265118438 h 574"/>
              <a:gd name="T12" fmla="*/ 297378438 w 594"/>
              <a:gd name="T13" fmla="*/ 1265118438 h 574"/>
              <a:gd name="T14" fmla="*/ 297378438 w 594"/>
              <a:gd name="T15" fmla="*/ 1219755625 h 574"/>
              <a:gd name="T16" fmla="*/ 0 w 594"/>
              <a:gd name="T17" fmla="*/ 1330642500 h 574"/>
              <a:gd name="T18" fmla="*/ 297378438 w 594"/>
              <a:gd name="T19" fmla="*/ 1446569688 h 574"/>
              <a:gd name="T20" fmla="*/ 297378438 w 594"/>
              <a:gd name="T21" fmla="*/ 1401206875 h 574"/>
              <a:gd name="T22" fmla="*/ 302418750 w 594"/>
              <a:gd name="T23" fmla="*/ 1401206875 h 574"/>
              <a:gd name="T24" fmla="*/ 1229836250 w 594"/>
              <a:gd name="T25" fmla="*/ 1401206875 h 574"/>
              <a:gd name="T26" fmla="*/ 1229836250 w 594"/>
              <a:gd name="T27" fmla="*/ 1401206875 h 574"/>
              <a:gd name="T28" fmla="*/ 1446569688 w 594"/>
              <a:gd name="T29" fmla="*/ 1401206875 h 574"/>
              <a:gd name="T30" fmla="*/ 1446569688 w 594"/>
              <a:gd name="T31" fmla="*/ 1265118438 h 574"/>
              <a:gd name="T32" fmla="*/ 1446569688 w 594"/>
              <a:gd name="T33" fmla="*/ 1265118438 h 574"/>
              <a:gd name="T34" fmla="*/ 1446569688 w 594"/>
              <a:gd name="T35" fmla="*/ 292338125 h 574"/>
              <a:gd name="T36" fmla="*/ 1496972813 w 594"/>
              <a:gd name="T37" fmla="*/ 292338125 h 574"/>
              <a:gd name="T38" fmla="*/ 1381045625 w 594"/>
              <a:gd name="T39" fmla="*/ 0 h 57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94"/>
              <a:gd name="T61" fmla="*/ 0 h 574"/>
              <a:gd name="T62" fmla="*/ 594 w 594"/>
              <a:gd name="T63" fmla="*/ 574 h 57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94" h="574">
                <a:moveTo>
                  <a:pt x="548" y="0"/>
                </a:moveTo>
                <a:lnTo>
                  <a:pt x="500" y="116"/>
                </a:lnTo>
                <a:lnTo>
                  <a:pt x="520" y="116"/>
                </a:lnTo>
                <a:lnTo>
                  <a:pt x="520" y="118"/>
                </a:lnTo>
                <a:lnTo>
                  <a:pt x="520" y="502"/>
                </a:lnTo>
                <a:lnTo>
                  <a:pt x="118" y="502"/>
                </a:lnTo>
                <a:lnTo>
                  <a:pt x="118" y="484"/>
                </a:lnTo>
                <a:lnTo>
                  <a:pt x="0" y="528"/>
                </a:lnTo>
                <a:lnTo>
                  <a:pt x="118" y="574"/>
                </a:lnTo>
                <a:lnTo>
                  <a:pt x="118" y="556"/>
                </a:lnTo>
                <a:lnTo>
                  <a:pt x="120" y="556"/>
                </a:lnTo>
                <a:lnTo>
                  <a:pt x="488" y="556"/>
                </a:lnTo>
                <a:lnTo>
                  <a:pt x="574" y="556"/>
                </a:lnTo>
                <a:lnTo>
                  <a:pt x="574" y="502"/>
                </a:lnTo>
                <a:lnTo>
                  <a:pt x="574" y="116"/>
                </a:lnTo>
                <a:lnTo>
                  <a:pt x="594" y="116"/>
                </a:lnTo>
                <a:lnTo>
                  <a:pt x="548" y="0"/>
                </a:lnTo>
                <a:close/>
              </a:path>
            </a:pathLst>
          </a:custGeom>
          <a:solidFill>
            <a:srgbClr val="2E31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9" name="Freeform 264"/>
          <p:cNvSpPr>
            <a:spLocks/>
          </p:cNvSpPr>
          <p:nvPr/>
        </p:nvSpPr>
        <p:spPr bwMode="auto">
          <a:xfrm>
            <a:off x="8054975" y="1527175"/>
            <a:ext cx="298450" cy="581025"/>
          </a:xfrm>
          <a:custGeom>
            <a:avLst/>
            <a:gdLst>
              <a:gd name="T0" fmla="*/ 0 w 188"/>
              <a:gd name="T1" fmla="*/ 0 h 366"/>
              <a:gd name="T2" fmla="*/ 473789375 w 188"/>
              <a:gd name="T3" fmla="*/ 458668438 h 366"/>
              <a:gd name="T4" fmla="*/ 0 w 188"/>
              <a:gd name="T5" fmla="*/ 922377188 h 366"/>
              <a:gd name="T6" fmla="*/ 0 w 188"/>
              <a:gd name="T7" fmla="*/ 0 h 366"/>
              <a:gd name="T8" fmla="*/ 0 60000 65536"/>
              <a:gd name="T9" fmla="*/ 0 60000 65536"/>
              <a:gd name="T10" fmla="*/ 0 60000 65536"/>
              <a:gd name="T11" fmla="*/ 0 60000 65536"/>
              <a:gd name="T12" fmla="*/ 0 w 188"/>
              <a:gd name="T13" fmla="*/ 0 h 366"/>
              <a:gd name="T14" fmla="*/ 188 w 188"/>
              <a:gd name="T15" fmla="*/ 366 h 3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8" h="366">
                <a:moveTo>
                  <a:pt x="0" y="0"/>
                </a:moveTo>
                <a:lnTo>
                  <a:pt x="188" y="182"/>
                </a:lnTo>
                <a:lnTo>
                  <a:pt x="0" y="366"/>
                </a:lnTo>
                <a:lnTo>
                  <a:pt x="0" y="0"/>
                </a:lnTo>
                <a:close/>
              </a:path>
            </a:pathLst>
          </a:custGeom>
          <a:solidFill>
            <a:srgbClr val="8DC6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0" name="Freeform 265"/>
          <p:cNvSpPr>
            <a:spLocks/>
          </p:cNvSpPr>
          <p:nvPr/>
        </p:nvSpPr>
        <p:spPr bwMode="auto">
          <a:xfrm>
            <a:off x="6854825" y="758825"/>
            <a:ext cx="371475" cy="539750"/>
          </a:xfrm>
          <a:custGeom>
            <a:avLst/>
            <a:gdLst>
              <a:gd name="T0" fmla="*/ 0 w 234"/>
              <a:gd name="T1" fmla="*/ 0 h 340"/>
              <a:gd name="T2" fmla="*/ 589716563 w 234"/>
              <a:gd name="T3" fmla="*/ 428426563 h 340"/>
              <a:gd name="T4" fmla="*/ 0 w 234"/>
              <a:gd name="T5" fmla="*/ 856853125 h 340"/>
              <a:gd name="T6" fmla="*/ 0 w 234"/>
              <a:gd name="T7" fmla="*/ 856853125 h 340"/>
              <a:gd name="T8" fmla="*/ 20161250 w 234"/>
              <a:gd name="T9" fmla="*/ 836691875 h 340"/>
              <a:gd name="T10" fmla="*/ 75604688 w 234"/>
              <a:gd name="T11" fmla="*/ 781248438 h 340"/>
              <a:gd name="T12" fmla="*/ 105846563 w 234"/>
              <a:gd name="T13" fmla="*/ 740925938 h 340"/>
              <a:gd name="T14" fmla="*/ 141128750 w 234"/>
              <a:gd name="T15" fmla="*/ 690522813 h 340"/>
              <a:gd name="T16" fmla="*/ 171370625 w 234"/>
              <a:gd name="T17" fmla="*/ 635079375 h 340"/>
              <a:gd name="T18" fmla="*/ 201612500 w 234"/>
              <a:gd name="T19" fmla="*/ 579635938 h 340"/>
              <a:gd name="T20" fmla="*/ 221773750 w 234"/>
              <a:gd name="T21" fmla="*/ 514111875 h 340"/>
              <a:gd name="T22" fmla="*/ 236894688 w 234"/>
              <a:gd name="T23" fmla="*/ 443547500 h 340"/>
              <a:gd name="T24" fmla="*/ 236894688 w 234"/>
              <a:gd name="T25" fmla="*/ 408265313 h 340"/>
              <a:gd name="T26" fmla="*/ 236894688 w 234"/>
              <a:gd name="T27" fmla="*/ 372983125 h 340"/>
              <a:gd name="T28" fmla="*/ 236894688 w 234"/>
              <a:gd name="T29" fmla="*/ 337700938 h 340"/>
              <a:gd name="T30" fmla="*/ 226814063 w 234"/>
              <a:gd name="T31" fmla="*/ 302418750 h 340"/>
              <a:gd name="T32" fmla="*/ 216733438 w 234"/>
              <a:gd name="T33" fmla="*/ 262096250 h 340"/>
              <a:gd name="T34" fmla="*/ 201612500 w 234"/>
              <a:gd name="T35" fmla="*/ 226814063 h 340"/>
              <a:gd name="T36" fmla="*/ 181451250 w 234"/>
              <a:gd name="T37" fmla="*/ 191531875 h 340"/>
              <a:gd name="T38" fmla="*/ 156249688 w 234"/>
              <a:gd name="T39" fmla="*/ 151209375 h 340"/>
              <a:gd name="T40" fmla="*/ 120967500 w 234"/>
              <a:gd name="T41" fmla="*/ 115927188 h 340"/>
              <a:gd name="T42" fmla="*/ 85685313 w 234"/>
              <a:gd name="T43" fmla="*/ 75604688 h 340"/>
              <a:gd name="T44" fmla="*/ 45362813 w 234"/>
              <a:gd name="T45" fmla="*/ 40322500 h 340"/>
              <a:gd name="T46" fmla="*/ 0 w 234"/>
              <a:gd name="T47" fmla="*/ 0 h 340"/>
              <a:gd name="T48" fmla="*/ 0 w 234"/>
              <a:gd name="T49" fmla="*/ 0 h 34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34"/>
              <a:gd name="T76" fmla="*/ 0 h 340"/>
              <a:gd name="T77" fmla="*/ 234 w 234"/>
              <a:gd name="T78" fmla="*/ 340 h 340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34" h="340">
                <a:moveTo>
                  <a:pt x="0" y="0"/>
                </a:moveTo>
                <a:lnTo>
                  <a:pt x="234" y="170"/>
                </a:lnTo>
                <a:lnTo>
                  <a:pt x="0" y="340"/>
                </a:lnTo>
                <a:lnTo>
                  <a:pt x="8" y="332"/>
                </a:lnTo>
                <a:lnTo>
                  <a:pt x="30" y="310"/>
                </a:lnTo>
                <a:lnTo>
                  <a:pt x="42" y="294"/>
                </a:lnTo>
                <a:lnTo>
                  <a:pt x="56" y="274"/>
                </a:lnTo>
                <a:lnTo>
                  <a:pt x="68" y="252"/>
                </a:lnTo>
                <a:lnTo>
                  <a:pt x="80" y="230"/>
                </a:lnTo>
                <a:lnTo>
                  <a:pt x="88" y="204"/>
                </a:lnTo>
                <a:lnTo>
                  <a:pt x="94" y="176"/>
                </a:lnTo>
                <a:lnTo>
                  <a:pt x="94" y="162"/>
                </a:lnTo>
                <a:lnTo>
                  <a:pt x="94" y="148"/>
                </a:lnTo>
                <a:lnTo>
                  <a:pt x="94" y="134"/>
                </a:lnTo>
                <a:lnTo>
                  <a:pt x="90" y="120"/>
                </a:lnTo>
                <a:lnTo>
                  <a:pt x="86" y="104"/>
                </a:lnTo>
                <a:lnTo>
                  <a:pt x="80" y="90"/>
                </a:lnTo>
                <a:lnTo>
                  <a:pt x="72" y="76"/>
                </a:lnTo>
                <a:lnTo>
                  <a:pt x="62" y="60"/>
                </a:lnTo>
                <a:lnTo>
                  <a:pt x="48" y="46"/>
                </a:lnTo>
                <a:lnTo>
                  <a:pt x="34" y="30"/>
                </a:lnTo>
                <a:lnTo>
                  <a:pt x="18" y="16"/>
                </a:lnTo>
                <a:lnTo>
                  <a:pt x="0" y="0"/>
                </a:lnTo>
                <a:close/>
              </a:path>
            </a:pathLst>
          </a:custGeom>
          <a:solidFill>
            <a:srgbClr val="662D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1" name="Freeform 266"/>
          <p:cNvSpPr>
            <a:spLocks/>
          </p:cNvSpPr>
          <p:nvPr/>
        </p:nvSpPr>
        <p:spPr bwMode="auto">
          <a:xfrm>
            <a:off x="5838825" y="758825"/>
            <a:ext cx="844550" cy="558800"/>
          </a:xfrm>
          <a:custGeom>
            <a:avLst/>
            <a:gdLst>
              <a:gd name="T0" fmla="*/ 1340723125 w 532"/>
              <a:gd name="T1" fmla="*/ 539313438 h 352"/>
              <a:gd name="T2" fmla="*/ 982860938 w 532"/>
              <a:gd name="T3" fmla="*/ 191531875 h 352"/>
              <a:gd name="T4" fmla="*/ 982860938 w 532"/>
              <a:gd name="T5" fmla="*/ 322580000 h 352"/>
              <a:gd name="T6" fmla="*/ 982860938 w 532"/>
              <a:gd name="T7" fmla="*/ 322580000 h 352"/>
              <a:gd name="T8" fmla="*/ 982860938 w 532"/>
              <a:gd name="T9" fmla="*/ 413305625 h 352"/>
              <a:gd name="T10" fmla="*/ 277217188 w 532"/>
              <a:gd name="T11" fmla="*/ 413305625 h 352"/>
              <a:gd name="T12" fmla="*/ 277217188 w 532"/>
              <a:gd name="T13" fmla="*/ 0 h 352"/>
              <a:gd name="T14" fmla="*/ 0 w 532"/>
              <a:gd name="T15" fmla="*/ 0 h 352"/>
              <a:gd name="T16" fmla="*/ 0 w 532"/>
              <a:gd name="T17" fmla="*/ 680442188 h 352"/>
              <a:gd name="T18" fmla="*/ 95765938 w 532"/>
              <a:gd name="T19" fmla="*/ 680442188 h 352"/>
              <a:gd name="T20" fmla="*/ 95765938 w 532"/>
              <a:gd name="T21" fmla="*/ 680442188 h 352"/>
              <a:gd name="T22" fmla="*/ 262096250 w 532"/>
              <a:gd name="T23" fmla="*/ 680442188 h 352"/>
              <a:gd name="T24" fmla="*/ 262096250 w 532"/>
              <a:gd name="T25" fmla="*/ 680442188 h 352"/>
              <a:gd name="T26" fmla="*/ 977820625 w 532"/>
              <a:gd name="T27" fmla="*/ 680442188 h 352"/>
              <a:gd name="T28" fmla="*/ 977820625 w 532"/>
              <a:gd name="T29" fmla="*/ 680442188 h 352"/>
              <a:gd name="T30" fmla="*/ 982860938 w 532"/>
              <a:gd name="T31" fmla="*/ 680442188 h 352"/>
              <a:gd name="T32" fmla="*/ 982860938 w 532"/>
              <a:gd name="T33" fmla="*/ 771167813 h 352"/>
              <a:gd name="T34" fmla="*/ 982860938 w 532"/>
              <a:gd name="T35" fmla="*/ 771167813 h 352"/>
              <a:gd name="T36" fmla="*/ 982860938 w 532"/>
              <a:gd name="T37" fmla="*/ 887095000 h 352"/>
              <a:gd name="T38" fmla="*/ 1340723125 w 532"/>
              <a:gd name="T39" fmla="*/ 539313438 h 35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32"/>
              <a:gd name="T61" fmla="*/ 0 h 352"/>
              <a:gd name="T62" fmla="*/ 532 w 532"/>
              <a:gd name="T63" fmla="*/ 352 h 35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32" h="352">
                <a:moveTo>
                  <a:pt x="532" y="214"/>
                </a:moveTo>
                <a:lnTo>
                  <a:pt x="390" y="76"/>
                </a:lnTo>
                <a:lnTo>
                  <a:pt x="390" y="128"/>
                </a:lnTo>
                <a:lnTo>
                  <a:pt x="390" y="164"/>
                </a:lnTo>
                <a:lnTo>
                  <a:pt x="110" y="164"/>
                </a:lnTo>
                <a:lnTo>
                  <a:pt x="110" y="0"/>
                </a:lnTo>
                <a:lnTo>
                  <a:pt x="0" y="0"/>
                </a:lnTo>
                <a:lnTo>
                  <a:pt x="0" y="270"/>
                </a:lnTo>
                <a:lnTo>
                  <a:pt x="38" y="270"/>
                </a:lnTo>
                <a:lnTo>
                  <a:pt x="104" y="270"/>
                </a:lnTo>
                <a:lnTo>
                  <a:pt x="388" y="270"/>
                </a:lnTo>
                <a:lnTo>
                  <a:pt x="390" y="270"/>
                </a:lnTo>
                <a:lnTo>
                  <a:pt x="390" y="306"/>
                </a:lnTo>
                <a:lnTo>
                  <a:pt x="390" y="352"/>
                </a:lnTo>
                <a:lnTo>
                  <a:pt x="532" y="214"/>
                </a:lnTo>
                <a:close/>
              </a:path>
            </a:pathLst>
          </a:custGeom>
          <a:solidFill>
            <a:srgbClr val="9227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2" name="Freeform 268"/>
          <p:cNvSpPr>
            <a:spLocks/>
          </p:cNvSpPr>
          <p:nvPr/>
        </p:nvSpPr>
        <p:spPr bwMode="auto">
          <a:xfrm>
            <a:off x="8188325" y="4205288"/>
            <a:ext cx="149225" cy="1508125"/>
          </a:xfrm>
          <a:custGeom>
            <a:avLst/>
            <a:gdLst>
              <a:gd name="T0" fmla="*/ 186491563 w 94"/>
              <a:gd name="T1" fmla="*/ 2106850625 h 950"/>
              <a:gd name="T2" fmla="*/ 186491563 w 94"/>
              <a:gd name="T3" fmla="*/ 0 h 950"/>
              <a:gd name="T4" fmla="*/ 50403125 w 94"/>
              <a:gd name="T5" fmla="*/ 0 h 950"/>
              <a:gd name="T6" fmla="*/ 50403125 w 94"/>
              <a:gd name="T7" fmla="*/ 2106850625 h 950"/>
              <a:gd name="T8" fmla="*/ 0 w 94"/>
              <a:gd name="T9" fmla="*/ 2106850625 h 950"/>
              <a:gd name="T10" fmla="*/ 120967500 w 94"/>
              <a:gd name="T11" fmla="*/ 2147483646 h 950"/>
              <a:gd name="T12" fmla="*/ 236894688 w 94"/>
              <a:gd name="T13" fmla="*/ 2106850625 h 950"/>
              <a:gd name="T14" fmla="*/ 186491563 w 94"/>
              <a:gd name="T15" fmla="*/ 2106850625 h 95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4"/>
              <a:gd name="T25" fmla="*/ 0 h 950"/>
              <a:gd name="T26" fmla="*/ 94 w 94"/>
              <a:gd name="T27" fmla="*/ 950 h 95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4" h="950">
                <a:moveTo>
                  <a:pt x="74" y="836"/>
                </a:moveTo>
                <a:lnTo>
                  <a:pt x="74" y="0"/>
                </a:lnTo>
                <a:lnTo>
                  <a:pt x="20" y="0"/>
                </a:lnTo>
                <a:lnTo>
                  <a:pt x="20" y="836"/>
                </a:lnTo>
                <a:lnTo>
                  <a:pt x="0" y="836"/>
                </a:lnTo>
                <a:lnTo>
                  <a:pt x="48" y="950"/>
                </a:lnTo>
                <a:lnTo>
                  <a:pt x="94" y="836"/>
                </a:lnTo>
                <a:lnTo>
                  <a:pt x="74" y="836"/>
                </a:lnTo>
                <a:close/>
              </a:path>
            </a:pathLst>
          </a:custGeom>
          <a:solidFill>
            <a:srgbClr val="2E31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3" name="Freeform 125"/>
          <p:cNvSpPr>
            <a:spLocks/>
          </p:cNvSpPr>
          <p:nvPr/>
        </p:nvSpPr>
        <p:spPr bwMode="auto">
          <a:xfrm>
            <a:off x="1093788" y="4437063"/>
            <a:ext cx="2473325" cy="1708150"/>
          </a:xfrm>
          <a:custGeom>
            <a:avLst/>
            <a:gdLst>
              <a:gd name="T0" fmla="*/ 2147483646 w 1558"/>
              <a:gd name="T1" fmla="*/ 1345763438 h 1076"/>
              <a:gd name="T2" fmla="*/ 2147483646 w 1558"/>
              <a:gd name="T3" fmla="*/ 554434375 h 1076"/>
              <a:gd name="T4" fmla="*/ 2147483646 w 1558"/>
              <a:gd name="T5" fmla="*/ 887095000 h 1076"/>
              <a:gd name="T6" fmla="*/ 2147483646 w 1558"/>
              <a:gd name="T7" fmla="*/ 887095000 h 1076"/>
              <a:gd name="T8" fmla="*/ 2147483646 w 1558"/>
              <a:gd name="T9" fmla="*/ 0 h 1076"/>
              <a:gd name="T10" fmla="*/ 0 w 1558"/>
              <a:gd name="T11" fmla="*/ 0 h 1076"/>
              <a:gd name="T12" fmla="*/ 0 w 1558"/>
              <a:gd name="T13" fmla="*/ 2147483646 h 1076"/>
              <a:gd name="T14" fmla="*/ 2147483646 w 1558"/>
              <a:gd name="T15" fmla="*/ 2147483646 h 1076"/>
              <a:gd name="T16" fmla="*/ 2147483646 w 1558"/>
              <a:gd name="T17" fmla="*/ 1829633438 h 1076"/>
              <a:gd name="T18" fmla="*/ 2147483646 w 1558"/>
              <a:gd name="T19" fmla="*/ 1829633438 h 1076"/>
              <a:gd name="T20" fmla="*/ 2147483646 w 1558"/>
              <a:gd name="T21" fmla="*/ 2137092500 h 1076"/>
              <a:gd name="T22" fmla="*/ 2147483646 w 1558"/>
              <a:gd name="T23" fmla="*/ 1345763438 h 10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558"/>
              <a:gd name="T37" fmla="*/ 0 h 1076"/>
              <a:gd name="T38" fmla="*/ 1558 w 1558"/>
              <a:gd name="T39" fmla="*/ 1076 h 10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558" h="1076">
                <a:moveTo>
                  <a:pt x="1558" y="534"/>
                </a:moveTo>
                <a:lnTo>
                  <a:pt x="1228" y="220"/>
                </a:lnTo>
                <a:lnTo>
                  <a:pt x="1228" y="352"/>
                </a:lnTo>
                <a:lnTo>
                  <a:pt x="1086" y="352"/>
                </a:lnTo>
                <a:lnTo>
                  <a:pt x="1086" y="0"/>
                </a:lnTo>
                <a:lnTo>
                  <a:pt x="0" y="0"/>
                </a:lnTo>
                <a:lnTo>
                  <a:pt x="0" y="1076"/>
                </a:lnTo>
                <a:lnTo>
                  <a:pt x="1086" y="1076"/>
                </a:lnTo>
                <a:lnTo>
                  <a:pt x="1086" y="726"/>
                </a:lnTo>
                <a:lnTo>
                  <a:pt x="1228" y="726"/>
                </a:lnTo>
                <a:lnTo>
                  <a:pt x="1228" y="848"/>
                </a:lnTo>
                <a:lnTo>
                  <a:pt x="1558" y="53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4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4" name="TextBox 41"/>
          <p:cNvSpPr txBox="1">
            <a:spLocks noChangeArrowheads="1"/>
          </p:cNvSpPr>
          <p:nvPr/>
        </p:nvSpPr>
        <p:spPr bwMode="auto">
          <a:xfrm>
            <a:off x="4114800" y="2557463"/>
            <a:ext cx="4452938" cy="584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Block Arrow Outlines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123"/>
          <p:cNvSpPr>
            <a:spLocks/>
          </p:cNvSpPr>
          <p:nvPr/>
        </p:nvSpPr>
        <p:spPr bwMode="auto">
          <a:xfrm>
            <a:off x="676275" y="2574925"/>
            <a:ext cx="2473325" cy="1708150"/>
          </a:xfrm>
          <a:custGeom>
            <a:avLst/>
            <a:gdLst>
              <a:gd name="T0" fmla="*/ 2147483646 w 1558"/>
              <a:gd name="T1" fmla="*/ 1345763438 h 1076"/>
              <a:gd name="T2" fmla="*/ 2147483646 w 1558"/>
              <a:gd name="T3" fmla="*/ 554434375 h 1076"/>
              <a:gd name="T4" fmla="*/ 2147483646 w 1558"/>
              <a:gd name="T5" fmla="*/ 887095000 h 1076"/>
              <a:gd name="T6" fmla="*/ 2147483646 w 1558"/>
              <a:gd name="T7" fmla="*/ 887095000 h 1076"/>
              <a:gd name="T8" fmla="*/ 2147483646 w 1558"/>
              <a:gd name="T9" fmla="*/ 0 h 1076"/>
              <a:gd name="T10" fmla="*/ 0 w 1558"/>
              <a:gd name="T11" fmla="*/ 0 h 1076"/>
              <a:gd name="T12" fmla="*/ 0 w 1558"/>
              <a:gd name="T13" fmla="*/ 2147483646 h 1076"/>
              <a:gd name="T14" fmla="*/ 2147483646 w 1558"/>
              <a:gd name="T15" fmla="*/ 2147483646 h 1076"/>
              <a:gd name="T16" fmla="*/ 2147483646 w 1558"/>
              <a:gd name="T17" fmla="*/ 1829633438 h 1076"/>
              <a:gd name="T18" fmla="*/ 2147483646 w 1558"/>
              <a:gd name="T19" fmla="*/ 1829633438 h 1076"/>
              <a:gd name="T20" fmla="*/ 2147483646 w 1558"/>
              <a:gd name="T21" fmla="*/ 2137092500 h 1076"/>
              <a:gd name="T22" fmla="*/ 2147483646 w 1558"/>
              <a:gd name="T23" fmla="*/ 1345763438 h 10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558"/>
              <a:gd name="T37" fmla="*/ 0 h 1076"/>
              <a:gd name="T38" fmla="*/ 1558 w 1558"/>
              <a:gd name="T39" fmla="*/ 1076 h 10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558" h="1076">
                <a:moveTo>
                  <a:pt x="1558" y="534"/>
                </a:moveTo>
                <a:lnTo>
                  <a:pt x="1228" y="220"/>
                </a:lnTo>
                <a:lnTo>
                  <a:pt x="1228" y="352"/>
                </a:lnTo>
                <a:lnTo>
                  <a:pt x="1086" y="352"/>
                </a:lnTo>
                <a:lnTo>
                  <a:pt x="1086" y="0"/>
                </a:lnTo>
                <a:lnTo>
                  <a:pt x="0" y="0"/>
                </a:lnTo>
                <a:lnTo>
                  <a:pt x="0" y="1076"/>
                </a:lnTo>
                <a:lnTo>
                  <a:pt x="1086" y="1076"/>
                </a:lnTo>
                <a:lnTo>
                  <a:pt x="1086" y="726"/>
                </a:lnTo>
                <a:lnTo>
                  <a:pt x="1228" y="726"/>
                </a:lnTo>
                <a:lnTo>
                  <a:pt x="1228" y="848"/>
                </a:lnTo>
                <a:lnTo>
                  <a:pt x="1558" y="534"/>
                </a:lnTo>
                <a:close/>
              </a:path>
            </a:pathLst>
          </a:custGeom>
          <a:solidFill>
            <a:srgbClr val="FFFFFF"/>
          </a:solidFill>
          <a:ln w="24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3" name="Freeform 124"/>
          <p:cNvSpPr>
            <a:spLocks/>
          </p:cNvSpPr>
          <p:nvPr/>
        </p:nvSpPr>
        <p:spPr bwMode="auto">
          <a:xfrm>
            <a:off x="3333750" y="2574925"/>
            <a:ext cx="2473325" cy="1708150"/>
          </a:xfrm>
          <a:custGeom>
            <a:avLst/>
            <a:gdLst>
              <a:gd name="T0" fmla="*/ 2147483646 w 1558"/>
              <a:gd name="T1" fmla="*/ 1345763438 h 1076"/>
              <a:gd name="T2" fmla="*/ 2147483646 w 1558"/>
              <a:gd name="T3" fmla="*/ 554434375 h 1076"/>
              <a:gd name="T4" fmla="*/ 2147483646 w 1558"/>
              <a:gd name="T5" fmla="*/ 887095000 h 1076"/>
              <a:gd name="T6" fmla="*/ 2147483646 w 1558"/>
              <a:gd name="T7" fmla="*/ 887095000 h 1076"/>
              <a:gd name="T8" fmla="*/ 2147483646 w 1558"/>
              <a:gd name="T9" fmla="*/ 0 h 1076"/>
              <a:gd name="T10" fmla="*/ 0 w 1558"/>
              <a:gd name="T11" fmla="*/ 0 h 1076"/>
              <a:gd name="T12" fmla="*/ 0 w 1558"/>
              <a:gd name="T13" fmla="*/ 2147483646 h 1076"/>
              <a:gd name="T14" fmla="*/ 2147483646 w 1558"/>
              <a:gd name="T15" fmla="*/ 2147483646 h 1076"/>
              <a:gd name="T16" fmla="*/ 2147483646 w 1558"/>
              <a:gd name="T17" fmla="*/ 1829633438 h 1076"/>
              <a:gd name="T18" fmla="*/ 2147483646 w 1558"/>
              <a:gd name="T19" fmla="*/ 1829633438 h 1076"/>
              <a:gd name="T20" fmla="*/ 2147483646 w 1558"/>
              <a:gd name="T21" fmla="*/ 2137092500 h 1076"/>
              <a:gd name="T22" fmla="*/ 2147483646 w 1558"/>
              <a:gd name="T23" fmla="*/ 1345763438 h 10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558"/>
              <a:gd name="T37" fmla="*/ 0 h 1076"/>
              <a:gd name="T38" fmla="*/ 1558 w 1558"/>
              <a:gd name="T39" fmla="*/ 1076 h 10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558" h="1076">
                <a:moveTo>
                  <a:pt x="1558" y="534"/>
                </a:moveTo>
                <a:lnTo>
                  <a:pt x="1228" y="220"/>
                </a:lnTo>
                <a:lnTo>
                  <a:pt x="1228" y="352"/>
                </a:lnTo>
                <a:lnTo>
                  <a:pt x="1086" y="352"/>
                </a:lnTo>
                <a:lnTo>
                  <a:pt x="1086" y="0"/>
                </a:lnTo>
                <a:lnTo>
                  <a:pt x="0" y="0"/>
                </a:lnTo>
                <a:lnTo>
                  <a:pt x="0" y="1076"/>
                </a:lnTo>
                <a:lnTo>
                  <a:pt x="1086" y="1076"/>
                </a:lnTo>
                <a:lnTo>
                  <a:pt x="1086" y="726"/>
                </a:lnTo>
                <a:lnTo>
                  <a:pt x="1228" y="726"/>
                </a:lnTo>
                <a:lnTo>
                  <a:pt x="1228" y="848"/>
                </a:lnTo>
                <a:lnTo>
                  <a:pt x="1558" y="534"/>
                </a:lnTo>
                <a:close/>
              </a:path>
            </a:pathLst>
          </a:custGeom>
          <a:solidFill>
            <a:srgbClr val="FFFFFF"/>
          </a:solidFill>
          <a:ln w="24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4" name="Freeform 125"/>
          <p:cNvSpPr>
            <a:spLocks/>
          </p:cNvSpPr>
          <p:nvPr/>
        </p:nvSpPr>
        <p:spPr bwMode="auto">
          <a:xfrm>
            <a:off x="5988050" y="2574925"/>
            <a:ext cx="2473325" cy="1708150"/>
          </a:xfrm>
          <a:custGeom>
            <a:avLst/>
            <a:gdLst>
              <a:gd name="T0" fmla="*/ 2147483646 w 1558"/>
              <a:gd name="T1" fmla="*/ 1345763438 h 1076"/>
              <a:gd name="T2" fmla="*/ 2147483646 w 1558"/>
              <a:gd name="T3" fmla="*/ 554434375 h 1076"/>
              <a:gd name="T4" fmla="*/ 2147483646 w 1558"/>
              <a:gd name="T5" fmla="*/ 887095000 h 1076"/>
              <a:gd name="T6" fmla="*/ 2147483646 w 1558"/>
              <a:gd name="T7" fmla="*/ 887095000 h 1076"/>
              <a:gd name="T8" fmla="*/ 2147483646 w 1558"/>
              <a:gd name="T9" fmla="*/ 0 h 1076"/>
              <a:gd name="T10" fmla="*/ 0 w 1558"/>
              <a:gd name="T11" fmla="*/ 0 h 1076"/>
              <a:gd name="T12" fmla="*/ 0 w 1558"/>
              <a:gd name="T13" fmla="*/ 2147483646 h 1076"/>
              <a:gd name="T14" fmla="*/ 2147483646 w 1558"/>
              <a:gd name="T15" fmla="*/ 2147483646 h 1076"/>
              <a:gd name="T16" fmla="*/ 2147483646 w 1558"/>
              <a:gd name="T17" fmla="*/ 1829633438 h 1076"/>
              <a:gd name="T18" fmla="*/ 2147483646 w 1558"/>
              <a:gd name="T19" fmla="*/ 1829633438 h 1076"/>
              <a:gd name="T20" fmla="*/ 2147483646 w 1558"/>
              <a:gd name="T21" fmla="*/ 2137092500 h 1076"/>
              <a:gd name="T22" fmla="*/ 2147483646 w 1558"/>
              <a:gd name="T23" fmla="*/ 1345763438 h 10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558"/>
              <a:gd name="T37" fmla="*/ 0 h 1076"/>
              <a:gd name="T38" fmla="*/ 1558 w 1558"/>
              <a:gd name="T39" fmla="*/ 1076 h 10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558" h="1076">
                <a:moveTo>
                  <a:pt x="1558" y="534"/>
                </a:moveTo>
                <a:lnTo>
                  <a:pt x="1228" y="220"/>
                </a:lnTo>
                <a:lnTo>
                  <a:pt x="1228" y="352"/>
                </a:lnTo>
                <a:lnTo>
                  <a:pt x="1086" y="352"/>
                </a:lnTo>
                <a:lnTo>
                  <a:pt x="1086" y="0"/>
                </a:lnTo>
                <a:lnTo>
                  <a:pt x="0" y="0"/>
                </a:lnTo>
                <a:lnTo>
                  <a:pt x="0" y="1076"/>
                </a:lnTo>
                <a:lnTo>
                  <a:pt x="1086" y="1076"/>
                </a:lnTo>
                <a:lnTo>
                  <a:pt x="1086" y="726"/>
                </a:lnTo>
                <a:lnTo>
                  <a:pt x="1228" y="726"/>
                </a:lnTo>
                <a:lnTo>
                  <a:pt x="1228" y="848"/>
                </a:lnTo>
                <a:lnTo>
                  <a:pt x="1558" y="534"/>
                </a:lnTo>
                <a:close/>
              </a:path>
            </a:pathLst>
          </a:custGeom>
          <a:solidFill>
            <a:srgbClr val="FFFFFF"/>
          </a:solidFill>
          <a:ln w="24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28"/>
          <p:cNvSpPr>
            <a:spLocks noChangeArrowheads="1"/>
          </p:cNvSpPr>
          <p:nvPr/>
        </p:nvSpPr>
        <p:spPr bwMode="auto">
          <a:xfrm>
            <a:off x="0" y="0"/>
            <a:ext cx="9161463" cy="68580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1" name="Line 135"/>
          <p:cNvSpPr>
            <a:spLocks noChangeShapeType="1"/>
          </p:cNvSpPr>
          <p:nvPr/>
        </p:nvSpPr>
        <p:spPr bwMode="auto">
          <a:xfrm>
            <a:off x="7900988" y="40322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Line 136"/>
          <p:cNvSpPr>
            <a:spLocks noChangeShapeType="1"/>
          </p:cNvSpPr>
          <p:nvPr/>
        </p:nvSpPr>
        <p:spPr bwMode="auto">
          <a:xfrm>
            <a:off x="7900988" y="4032250"/>
            <a:ext cx="1587" cy="1588"/>
          </a:xfrm>
          <a:prstGeom prst="line">
            <a:avLst/>
          </a:prstGeom>
          <a:noFill/>
          <a:ln w="8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Rectangle 137"/>
          <p:cNvSpPr>
            <a:spLocks noChangeArrowheads="1"/>
          </p:cNvSpPr>
          <p:nvPr/>
        </p:nvSpPr>
        <p:spPr bwMode="auto">
          <a:xfrm>
            <a:off x="4608513" y="922338"/>
            <a:ext cx="2027237" cy="2209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138"/>
          <p:cNvSpPr>
            <a:spLocks noChangeArrowheads="1"/>
          </p:cNvSpPr>
          <p:nvPr/>
        </p:nvSpPr>
        <p:spPr bwMode="auto">
          <a:xfrm>
            <a:off x="7224713" y="881063"/>
            <a:ext cx="1479550" cy="930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130"/>
          <p:cNvSpPr>
            <a:spLocks noChangeArrowheads="1"/>
          </p:cNvSpPr>
          <p:nvPr/>
        </p:nvSpPr>
        <p:spPr bwMode="auto">
          <a:xfrm>
            <a:off x="557213" y="542925"/>
            <a:ext cx="3473450" cy="1946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Freeform 133"/>
          <p:cNvSpPr>
            <a:spLocks/>
          </p:cNvSpPr>
          <p:nvPr/>
        </p:nvSpPr>
        <p:spPr bwMode="auto">
          <a:xfrm>
            <a:off x="1135063" y="2493963"/>
            <a:ext cx="2228850" cy="1209675"/>
          </a:xfrm>
          <a:custGeom>
            <a:avLst/>
            <a:gdLst>
              <a:gd name="T0" fmla="*/ 2147483646 w 1404"/>
              <a:gd name="T1" fmla="*/ 1643141875 h 762"/>
              <a:gd name="T2" fmla="*/ 2147483646 w 1404"/>
              <a:gd name="T3" fmla="*/ 695563125 h 762"/>
              <a:gd name="T4" fmla="*/ 2147483646 w 1404"/>
              <a:gd name="T5" fmla="*/ 695563125 h 762"/>
              <a:gd name="T6" fmla="*/ 1915318750 w 1404"/>
              <a:gd name="T7" fmla="*/ 695563125 h 762"/>
              <a:gd name="T8" fmla="*/ 1915318750 w 1404"/>
              <a:gd name="T9" fmla="*/ 670361563 h 762"/>
              <a:gd name="T10" fmla="*/ 1915318750 w 1404"/>
              <a:gd name="T11" fmla="*/ 0 h 762"/>
              <a:gd name="T12" fmla="*/ 1769149688 w 1404"/>
              <a:gd name="T13" fmla="*/ 0 h 762"/>
              <a:gd name="T14" fmla="*/ 1769149688 w 1404"/>
              <a:gd name="T15" fmla="*/ 695563125 h 762"/>
              <a:gd name="T16" fmla="*/ 246975313 w 1404"/>
              <a:gd name="T17" fmla="*/ 695563125 h 762"/>
              <a:gd name="T18" fmla="*/ 70564375 w 1404"/>
              <a:gd name="T19" fmla="*/ 695563125 h 762"/>
              <a:gd name="T20" fmla="*/ 70564375 w 1404"/>
              <a:gd name="T21" fmla="*/ 826611250 h 762"/>
              <a:gd name="T22" fmla="*/ 70564375 w 1404"/>
              <a:gd name="T23" fmla="*/ 1643141875 h 762"/>
              <a:gd name="T24" fmla="*/ 0 w 1404"/>
              <a:gd name="T25" fmla="*/ 1643141875 h 762"/>
              <a:gd name="T26" fmla="*/ 156249688 w 1404"/>
              <a:gd name="T27" fmla="*/ 1920359063 h 762"/>
              <a:gd name="T28" fmla="*/ 307459063 w 1404"/>
              <a:gd name="T29" fmla="*/ 1643141875 h 762"/>
              <a:gd name="T30" fmla="*/ 246975313 w 1404"/>
              <a:gd name="T31" fmla="*/ 1643141875 h 762"/>
              <a:gd name="T32" fmla="*/ 246975313 w 1404"/>
              <a:gd name="T33" fmla="*/ 1643141875 h 762"/>
              <a:gd name="T34" fmla="*/ 246975313 w 1404"/>
              <a:gd name="T35" fmla="*/ 826611250 h 762"/>
              <a:gd name="T36" fmla="*/ 2147483646 w 1404"/>
              <a:gd name="T37" fmla="*/ 826611250 h 762"/>
              <a:gd name="T38" fmla="*/ 2147483646 w 1404"/>
              <a:gd name="T39" fmla="*/ 826611250 h 762"/>
              <a:gd name="T40" fmla="*/ 2147483646 w 1404"/>
              <a:gd name="T41" fmla="*/ 1643141875 h 762"/>
              <a:gd name="T42" fmla="*/ 2147483646 w 1404"/>
              <a:gd name="T43" fmla="*/ 1643141875 h 762"/>
              <a:gd name="T44" fmla="*/ 2147483646 w 1404"/>
              <a:gd name="T45" fmla="*/ 1920359063 h 762"/>
              <a:gd name="T46" fmla="*/ 2147483646 w 1404"/>
              <a:gd name="T47" fmla="*/ 1643141875 h 762"/>
              <a:gd name="T48" fmla="*/ 2147483646 w 1404"/>
              <a:gd name="T49" fmla="*/ 1643141875 h 76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404"/>
              <a:gd name="T76" fmla="*/ 0 h 762"/>
              <a:gd name="T77" fmla="*/ 1404 w 1404"/>
              <a:gd name="T78" fmla="*/ 762 h 76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404" h="762">
                <a:moveTo>
                  <a:pt x="1378" y="652"/>
                </a:moveTo>
                <a:lnTo>
                  <a:pt x="1378" y="276"/>
                </a:lnTo>
                <a:lnTo>
                  <a:pt x="1308" y="276"/>
                </a:lnTo>
                <a:lnTo>
                  <a:pt x="760" y="276"/>
                </a:lnTo>
                <a:lnTo>
                  <a:pt x="760" y="266"/>
                </a:lnTo>
                <a:lnTo>
                  <a:pt x="760" y="0"/>
                </a:lnTo>
                <a:lnTo>
                  <a:pt x="702" y="0"/>
                </a:lnTo>
                <a:lnTo>
                  <a:pt x="702" y="276"/>
                </a:lnTo>
                <a:lnTo>
                  <a:pt x="98" y="276"/>
                </a:lnTo>
                <a:lnTo>
                  <a:pt x="28" y="276"/>
                </a:lnTo>
                <a:lnTo>
                  <a:pt x="28" y="328"/>
                </a:lnTo>
                <a:lnTo>
                  <a:pt x="28" y="652"/>
                </a:lnTo>
                <a:lnTo>
                  <a:pt x="0" y="652"/>
                </a:lnTo>
                <a:lnTo>
                  <a:pt x="62" y="762"/>
                </a:lnTo>
                <a:lnTo>
                  <a:pt x="122" y="652"/>
                </a:lnTo>
                <a:lnTo>
                  <a:pt x="98" y="652"/>
                </a:lnTo>
                <a:lnTo>
                  <a:pt x="98" y="328"/>
                </a:lnTo>
                <a:lnTo>
                  <a:pt x="1308" y="328"/>
                </a:lnTo>
                <a:lnTo>
                  <a:pt x="1308" y="652"/>
                </a:lnTo>
                <a:lnTo>
                  <a:pt x="1282" y="652"/>
                </a:lnTo>
                <a:lnTo>
                  <a:pt x="1344" y="762"/>
                </a:lnTo>
                <a:lnTo>
                  <a:pt x="1404" y="652"/>
                </a:lnTo>
                <a:lnTo>
                  <a:pt x="1378" y="652"/>
                </a:lnTo>
                <a:close/>
              </a:path>
            </a:pathLst>
          </a:custGeom>
          <a:solidFill>
            <a:srgbClr val="EC00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Rectangle 137"/>
          <p:cNvSpPr>
            <a:spLocks noChangeArrowheads="1"/>
          </p:cNvSpPr>
          <p:nvPr/>
        </p:nvSpPr>
        <p:spPr bwMode="auto">
          <a:xfrm>
            <a:off x="484188" y="3716338"/>
            <a:ext cx="1479550" cy="933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38"/>
          <p:cNvSpPr>
            <a:spLocks noChangeArrowheads="1"/>
          </p:cNvSpPr>
          <p:nvPr/>
        </p:nvSpPr>
        <p:spPr bwMode="auto">
          <a:xfrm>
            <a:off x="2519363" y="3709988"/>
            <a:ext cx="1479550" cy="930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Freeform 141"/>
          <p:cNvSpPr>
            <a:spLocks/>
          </p:cNvSpPr>
          <p:nvPr/>
        </p:nvSpPr>
        <p:spPr bwMode="auto">
          <a:xfrm rot="16200000" flipH="1">
            <a:off x="4224338" y="1239837"/>
            <a:ext cx="196850" cy="568325"/>
          </a:xfrm>
          <a:custGeom>
            <a:avLst/>
            <a:gdLst>
              <a:gd name="T0" fmla="*/ 246975313 w 124"/>
              <a:gd name="T1" fmla="*/ 624998750 h 358"/>
              <a:gd name="T2" fmla="*/ 246975313 w 124"/>
              <a:gd name="T3" fmla="*/ 0 h 358"/>
              <a:gd name="T4" fmla="*/ 65524063 w 124"/>
              <a:gd name="T5" fmla="*/ 0 h 358"/>
              <a:gd name="T6" fmla="*/ 65524063 w 124"/>
              <a:gd name="T7" fmla="*/ 624998750 h 358"/>
              <a:gd name="T8" fmla="*/ 0 w 124"/>
              <a:gd name="T9" fmla="*/ 624998750 h 358"/>
              <a:gd name="T10" fmla="*/ 156249688 w 124"/>
              <a:gd name="T11" fmla="*/ 902215938 h 358"/>
              <a:gd name="T12" fmla="*/ 312499375 w 124"/>
              <a:gd name="T13" fmla="*/ 624998750 h 358"/>
              <a:gd name="T14" fmla="*/ 246975313 w 124"/>
              <a:gd name="T15" fmla="*/ 624998750 h 35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24"/>
              <a:gd name="T25" fmla="*/ 0 h 358"/>
              <a:gd name="T26" fmla="*/ 124 w 124"/>
              <a:gd name="T27" fmla="*/ 358 h 35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24" h="358">
                <a:moveTo>
                  <a:pt x="98" y="248"/>
                </a:moveTo>
                <a:lnTo>
                  <a:pt x="98" y="0"/>
                </a:lnTo>
                <a:lnTo>
                  <a:pt x="26" y="0"/>
                </a:lnTo>
                <a:lnTo>
                  <a:pt x="26" y="248"/>
                </a:lnTo>
                <a:lnTo>
                  <a:pt x="0" y="248"/>
                </a:lnTo>
                <a:lnTo>
                  <a:pt x="62" y="358"/>
                </a:lnTo>
                <a:lnTo>
                  <a:pt x="124" y="248"/>
                </a:lnTo>
                <a:lnTo>
                  <a:pt x="98" y="248"/>
                </a:lnTo>
                <a:close/>
              </a:path>
            </a:pathLst>
          </a:custGeom>
          <a:solidFill>
            <a:srgbClr val="EC00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Rectangle 130"/>
          <p:cNvSpPr>
            <a:spLocks noChangeArrowheads="1"/>
          </p:cNvSpPr>
          <p:nvPr/>
        </p:nvSpPr>
        <p:spPr bwMode="auto">
          <a:xfrm>
            <a:off x="4554538" y="4843463"/>
            <a:ext cx="2609850" cy="14620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81" name="Rectangle 138"/>
          <p:cNvSpPr>
            <a:spLocks noChangeArrowheads="1"/>
          </p:cNvSpPr>
          <p:nvPr/>
        </p:nvSpPr>
        <p:spPr bwMode="auto">
          <a:xfrm>
            <a:off x="7218363" y="2343150"/>
            <a:ext cx="1479550" cy="930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82" name="Freeform 268"/>
          <p:cNvSpPr>
            <a:spLocks/>
          </p:cNvSpPr>
          <p:nvPr/>
        </p:nvSpPr>
        <p:spPr bwMode="auto">
          <a:xfrm>
            <a:off x="5453063" y="3132138"/>
            <a:ext cx="338137" cy="1700212"/>
          </a:xfrm>
          <a:custGeom>
            <a:avLst/>
            <a:gdLst>
              <a:gd name="T0" fmla="*/ 959050059 w 94"/>
              <a:gd name="T1" fmla="*/ 2147483646 h 950"/>
              <a:gd name="T2" fmla="*/ 959050059 w 94"/>
              <a:gd name="T3" fmla="*/ 0 h 950"/>
              <a:gd name="T4" fmla="*/ 259203594 w 94"/>
              <a:gd name="T5" fmla="*/ 0 h 950"/>
              <a:gd name="T6" fmla="*/ 259203594 w 94"/>
              <a:gd name="T7" fmla="*/ 2147483646 h 950"/>
              <a:gd name="T8" fmla="*/ 0 w 94"/>
              <a:gd name="T9" fmla="*/ 2147483646 h 950"/>
              <a:gd name="T10" fmla="*/ 622085747 w 94"/>
              <a:gd name="T11" fmla="*/ 2147483646 h 950"/>
              <a:gd name="T12" fmla="*/ 1218253653 w 94"/>
              <a:gd name="T13" fmla="*/ 2147483646 h 950"/>
              <a:gd name="T14" fmla="*/ 959050059 w 94"/>
              <a:gd name="T15" fmla="*/ 2147483646 h 95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4"/>
              <a:gd name="T25" fmla="*/ 0 h 950"/>
              <a:gd name="T26" fmla="*/ 94 w 94"/>
              <a:gd name="T27" fmla="*/ 950 h 95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4" h="950">
                <a:moveTo>
                  <a:pt x="74" y="836"/>
                </a:moveTo>
                <a:lnTo>
                  <a:pt x="74" y="0"/>
                </a:lnTo>
                <a:lnTo>
                  <a:pt x="20" y="0"/>
                </a:lnTo>
                <a:lnTo>
                  <a:pt x="20" y="836"/>
                </a:lnTo>
                <a:lnTo>
                  <a:pt x="0" y="836"/>
                </a:lnTo>
                <a:lnTo>
                  <a:pt x="48" y="950"/>
                </a:lnTo>
                <a:lnTo>
                  <a:pt x="94" y="836"/>
                </a:lnTo>
                <a:lnTo>
                  <a:pt x="74" y="836"/>
                </a:lnTo>
                <a:close/>
              </a:path>
            </a:pathLst>
          </a:custGeom>
          <a:solidFill>
            <a:srgbClr val="EA11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3" name="Freeform 141"/>
          <p:cNvSpPr>
            <a:spLocks/>
          </p:cNvSpPr>
          <p:nvPr/>
        </p:nvSpPr>
        <p:spPr bwMode="auto">
          <a:xfrm rot="16200000" flipH="1">
            <a:off x="6831013" y="1087437"/>
            <a:ext cx="196850" cy="568325"/>
          </a:xfrm>
          <a:custGeom>
            <a:avLst/>
            <a:gdLst>
              <a:gd name="T0" fmla="*/ 246975313 w 124"/>
              <a:gd name="T1" fmla="*/ 624998750 h 358"/>
              <a:gd name="T2" fmla="*/ 246975313 w 124"/>
              <a:gd name="T3" fmla="*/ 0 h 358"/>
              <a:gd name="T4" fmla="*/ 65524063 w 124"/>
              <a:gd name="T5" fmla="*/ 0 h 358"/>
              <a:gd name="T6" fmla="*/ 65524063 w 124"/>
              <a:gd name="T7" fmla="*/ 624998750 h 358"/>
              <a:gd name="T8" fmla="*/ 0 w 124"/>
              <a:gd name="T9" fmla="*/ 624998750 h 358"/>
              <a:gd name="T10" fmla="*/ 156249688 w 124"/>
              <a:gd name="T11" fmla="*/ 902215938 h 358"/>
              <a:gd name="T12" fmla="*/ 312499375 w 124"/>
              <a:gd name="T13" fmla="*/ 624998750 h 358"/>
              <a:gd name="T14" fmla="*/ 246975313 w 124"/>
              <a:gd name="T15" fmla="*/ 624998750 h 35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24"/>
              <a:gd name="T25" fmla="*/ 0 h 358"/>
              <a:gd name="T26" fmla="*/ 124 w 124"/>
              <a:gd name="T27" fmla="*/ 358 h 35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24" h="358">
                <a:moveTo>
                  <a:pt x="98" y="248"/>
                </a:moveTo>
                <a:lnTo>
                  <a:pt x="98" y="0"/>
                </a:lnTo>
                <a:lnTo>
                  <a:pt x="26" y="0"/>
                </a:lnTo>
                <a:lnTo>
                  <a:pt x="26" y="248"/>
                </a:lnTo>
                <a:lnTo>
                  <a:pt x="0" y="248"/>
                </a:lnTo>
                <a:lnTo>
                  <a:pt x="62" y="358"/>
                </a:lnTo>
                <a:lnTo>
                  <a:pt x="124" y="248"/>
                </a:lnTo>
                <a:lnTo>
                  <a:pt x="98" y="248"/>
                </a:lnTo>
                <a:close/>
              </a:path>
            </a:pathLst>
          </a:custGeom>
          <a:solidFill>
            <a:srgbClr val="EC00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4" name="Freeform 141"/>
          <p:cNvSpPr>
            <a:spLocks/>
          </p:cNvSpPr>
          <p:nvPr/>
        </p:nvSpPr>
        <p:spPr bwMode="auto">
          <a:xfrm rot="16200000" flipH="1">
            <a:off x="6831013" y="2459037"/>
            <a:ext cx="196850" cy="568325"/>
          </a:xfrm>
          <a:custGeom>
            <a:avLst/>
            <a:gdLst>
              <a:gd name="T0" fmla="*/ 246975313 w 124"/>
              <a:gd name="T1" fmla="*/ 624998750 h 358"/>
              <a:gd name="T2" fmla="*/ 246975313 w 124"/>
              <a:gd name="T3" fmla="*/ 0 h 358"/>
              <a:gd name="T4" fmla="*/ 65524063 w 124"/>
              <a:gd name="T5" fmla="*/ 0 h 358"/>
              <a:gd name="T6" fmla="*/ 65524063 w 124"/>
              <a:gd name="T7" fmla="*/ 624998750 h 358"/>
              <a:gd name="T8" fmla="*/ 0 w 124"/>
              <a:gd name="T9" fmla="*/ 624998750 h 358"/>
              <a:gd name="T10" fmla="*/ 156249688 w 124"/>
              <a:gd name="T11" fmla="*/ 902215938 h 358"/>
              <a:gd name="T12" fmla="*/ 312499375 w 124"/>
              <a:gd name="T13" fmla="*/ 624998750 h 358"/>
              <a:gd name="T14" fmla="*/ 246975313 w 124"/>
              <a:gd name="T15" fmla="*/ 624998750 h 35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24"/>
              <a:gd name="T25" fmla="*/ 0 h 358"/>
              <a:gd name="T26" fmla="*/ 124 w 124"/>
              <a:gd name="T27" fmla="*/ 358 h 35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24" h="358">
                <a:moveTo>
                  <a:pt x="98" y="248"/>
                </a:moveTo>
                <a:lnTo>
                  <a:pt x="98" y="0"/>
                </a:lnTo>
                <a:lnTo>
                  <a:pt x="26" y="0"/>
                </a:lnTo>
                <a:lnTo>
                  <a:pt x="26" y="248"/>
                </a:lnTo>
                <a:lnTo>
                  <a:pt x="0" y="248"/>
                </a:lnTo>
                <a:lnTo>
                  <a:pt x="62" y="358"/>
                </a:lnTo>
                <a:lnTo>
                  <a:pt x="124" y="248"/>
                </a:lnTo>
                <a:lnTo>
                  <a:pt x="98" y="248"/>
                </a:lnTo>
                <a:close/>
              </a:path>
            </a:pathLst>
          </a:custGeom>
          <a:solidFill>
            <a:srgbClr val="EC00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5" name="Freeform 254"/>
          <p:cNvSpPr>
            <a:spLocks/>
          </p:cNvSpPr>
          <p:nvPr/>
        </p:nvSpPr>
        <p:spPr bwMode="auto">
          <a:xfrm rot="5400000">
            <a:off x="2170906" y="3531395"/>
            <a:ext cx="1273175" cy="3516312"/>
          </a:xfrm>
          <a:custGeom>
            <a:avLst/>
            <a:gdLst>
              <a:gd name="T0" fmla="*/ 2147483646 w 368"/>
              <a:gd name="T1" fmla="*/ 1073256901 h 1156"/>
              <a:gd name="T2" fmla="*/ 2147483646 w 368"/>
              <a:gd name="T3" fmla="*/ 2147483646 h 1156"/>
              <a:gd name="T4" fmla="*/ 0 w 368"/>
              <a:gd name="T5" fmla="*/ 2147483646 h 1156"/>
              <a:gd name="T6" fmla="*/ 0 w 368"/>
              <a:gd name="T7" fmla="*/ 2147483646 h 1156"/>
              <a:gd name="T8" fmla="*/ 2147483646 w 368"/>
              <a:gd name="T9" fmla="*/ 2147483646 h 1156"/>
              <a:gd name="T10" fmla="*/ 2147483646 w 368"/>
              <a:gd name="T11" fmla="*/ 1073256901 h 1156"/>
              <a:gd name="T12" fmla="*/ 2147483646 w 368"/>
              <a:gd name="T13" fmla="*/ 1073256901 h 1156"/>
              <a:gd name="T14" fmla="*/ 2147483646 w 368"/>
              <a:gd name="T15" fmla="*/ 0 h 1156"/>
              <a:gd name="T16" fmla="*/ 2147483646 w 368"/>
              <a:gd name="T17" fmla="*/ 1073256901 h 1156"/>
              <a:gd name="T18" fmla="*/ 2147483646 w 368"/>
              <a:gd name="T19" fmla="*/ 1073256901 h 115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68"/>
              <a:gd name="T31" fmla="*/ 0 h 1156"/>
              <a:gd name="T32" fmla="*/ 368 w 368"/>
              <a:gd name="T33" fmla="*/ 1156 h 115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68" h="1156">
                <a:moveTo>
                  <a:pt x="350" y="116"/>
                </a:moveTo>
                <a:lnTo>
                  <a:pt x="356" y="1154"/>
                </a:lnTo>
                <a:lnTo>
                  <a:pt x="0" y="1156"/>
                </a:lnTo>
                <a:lnTo>
                  <a:pt x="0" y="1100"/>
                </a:lnTo>
                <a:lnTo>
                  <a:pt x="302" y="1098"/>
                </a:lnTo>
                <a:lnTo>
                  <a:pt x="294" y="116"/>
                </a:lnTo>
                <a:lnTo>
                  <a:pt x="274" y="116"/>
                </a:lnTo>
                <a:lnTo>
                  <a:pt x="320" y="0"/>
                </a:lnTo>
                <a:lnTo>
                  <a:pt x="368" y="116"/>
                </a:lnTo>
                <a:lnTo>
                  <a:pt x="350" y="116"/>
                </a:lnTo>
                <a:close/>
              </a:path>
            </a:pathLst>
          </a:custGeom>
          <a:solidFill>
            <a:srgbClr val="EA11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6" name="Freeform 141"/>
          <p:cNvSpPr>
            <a:spLocks/>
          </p:cNvSpPr>
          <p:nvPr/>
        </p:nvSpPr>
        <p:spPr bwMode="auto">
          <a:xfrm rot="5400000">
            <a:off x="2141538" y="3965575"/>
            <a:ext cx="196850" cy="568325"/>
          </a:xfrm>
          <a:custGeom>
            <a:avLst/>
            <a:gdLst>
              <a:gd name="T0" fmla="*/ 246975313 w 124"/>
              <a:gd name="T1" fmla="*/ 624998750 h 358"/>
              <a:gd name="T2" fmla="*/ 246975313 w 124"/>
              <a:gd name="T3" fmla="*/ 0 h 358"/>
              <a:gd name="T4" fmla="*/ 65524063 w 124"/>
              <a:gd name="T5" fmla="*/ 0 h 358"/>
              <a:gd name="T6" fmla="*/ 65524063 w 124"/>
              <a:gd name="T7" fmla="*/ 624998750 h 358"/>
              <a:gd name="T8" fmla="*/ 0 w 124"/>
              <a:gd name="T9" fmla="*/ 624998750 h 358"/>
              <a:gd name="T10" fmla="*/ 156249688 w 124"/>
              <a:gd name="T11" fmla="*/ 902215938 h 358"/>
              <a:gd name="T12" fmla="*/ 312499375 w 124"/>
              <a:gd name="T13" fmla="*/ 624998750 h 358"/>
              <a:gd name="T14" fmla="*/ 246975313 w 124"/>
              <a:gd name="T15" fmla="*/ 624998750 h 35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24"/>
              <a:gd name="T25" fmla="*/ 0 h 358"/>
              <a:gd name="T26" fmla="*/ 124 w 124"/>
              <a:gd name="T27" fmla="*/ 358 h 35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24" h="358">
                <a:moveTo>
                  <a:pt x="98" y="248"/>
                </a:moveTo>
                <a:lnTo>
                  <a:pt x="98" y="0"/>
                </a:lnTo>
                <a:lnTo>
                  <a:pt x="26" y="0"/>
                </a:lnTo>
                <a:lnTo>
                  <a:pt x="26" y="248"/>
                </a:lnTo>
                <a:lnTo>
                  <a:pt x="0" y="248"/>
                </a:lnTo>
                <a:lnTo>
                  <a:pt x="62" y="358"/>
                </a:lnTo>
                <a:lnTo>
                  <a:pt x="124" y="248"/>
                </a:lnTo>
                <a:lnTo>
                  <a:pt x="98" y="248"/>
                </a:lnTo>
                <a:close/>
              </a:path>
            </a:pathLst>
          </a:custGeom>
          <a:solidFill>
            <a:srgbClr val="EC00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7" name="TextBox 42"/>
          <p:cNvSpPr txBox="1">
            <a:spLocks noChangeArrowheads="1"/>
          </p:cNvSpPr>
          <p:nvPr/>
        </p:nvSpPr>
        <p:spPr bwMode="auto">
          <a:xfrm>
            <a:off x="846138" y="1049338"/>
            <a:ext cx="28448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Providing Good Content</a:t>
            </a:r>
          </a:p>
        </p:txBody>
      </p:sp>
      <p:sp>
        <p:nvSpPr>
          <p:cNvPr id="7188" name="TextBox 43"/>
          <p:cNvSpPr txBox="1">
            <a:spLocks noChangeArrowheads="1"/>
          </p:cNvSpPr>
          <p:nvPr/>
        </p:nvSpPr>
        <p:spPr bwMode="auto">
          <a:xfrm>
            <a:off x="4198938" y="1592263"/>
            <a:ext cx="2844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Helps Your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Clients</a:t>
            </a:r>
          </a:p>
        </p:txBody>
      </p:sp>
      <p:sp>
        <p:nvSpPr>
          <p:cNvPr id="7189" name="TextBox 44"/>
          <p:cNvSpPr txBox="1">
            <a:spLocks noChangeArrowheads="1"/>
          </p:cNvSpPr>
          <p:nvPr/>
        </p:nvSpPr>
        <p:spPr bwMode="auto">
          <a:xfrm>
            <a:off x="6553200" y="965200"/>
            <a:ext cx="2844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Earns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Trust</a:t>
            </a:r>
          </a:p>
        </p:txBody>
      </p:sp>
      <p:sp>
        <p:nvSpPr>
          <p:cNvPr id="7190" name="TextBox 45"/>
          <p:cNvSpPr txBox="1">
            <a:spLocks noChangeArrowheads="1"/>
          </p:cNvSpPr>
          <p:nvPr/>
        </p:nvSpPr>
        <p:spPr bwMode="auto">
          <a:xfrm>
            <a:off x="6891338" y="2420938"/>
            <a:ext cx="21685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Builds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Credibility</a:t>
            </a:r>
          </a:p>
        </p:txBody>
      </p:sp>
      <p:sp>
        <p:nvSpPr>
          <p:cNvPr id="7191" name="TextBox 46"/>
          <p:cNvSpPr txBox="1">
            <a:spLocks noChangeArrowheads="1"/>
          </p:cNvSpPr>
          <p:nvPr/>
        </p:nvSpPr>
        <p:spPr bwMode="auto">
          <a:xfrm>
            <a:off x="4452938" y="5316538"/>
            <a:ext cx="2844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Makes Sales</a:t>
            </a:r>
          </a:p>
        </p:txBody>
      </p:sp>
      <p:sp>
        <p:nvSpPr>
          <p:cNvPr id="7192" name="TextBox 47"/>
          <p:cNvSpPr txBox="1">
            <a:spLocks noChangeArrowheads="1"/>
          </p:cNvSpPr>
          <p:nvPr/>
        </p:nvSpPr>
        <p:spPr bwMode="auto">
          <a:xfrm>
            <a:off x="-220663" y="3894138"/>
            <a:ext cx="2844801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Drives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Traffic</a:t>
            </a:r>
          </a:p>
        </p:txBody>
      </p:sp>
      <p:sp>
        <p:nvSpPr>
          <p:cNvPr id="7193" name="TextBox 48"/>
          <p:cNvSpPr txBox="1">
            <a:spLocks noChangeArrowheads="1"/>
          </p:cNvSpPr>
          <p:nvPr/>
        </p:nvSpPr>
        <p:spPr bwMode="auto">
          <a:xfrm>
            <a:off x="1846263" y="3911600"/>
            <a:ext cx="2844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Improves SEO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Rankings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24"/>
          <p:cNvSpPr>
            <a:spLocks noEditPoints="1"/>
          </p:cNvSpPr>
          <p:nvPr/>
        </p:nvSpPr>
        <p:spPr bwMode="auto">
          <a:xfrm>
            <a:off x="6532563" y="1519238"/>
            <a:ext cx="1430337" cy="1397000"/>
          </a:xfrm>
          <a:custGeom>
            <a:avLst/>
            <a:gdLst>
              <a:gd name="T0" fmla="*/ 1703625029 w 901"/>
              <a:gd name="T1" fmla="*/ 146169063 h 880"/>
              <a:gd name="T2" fmla="*/ 1887595578 w 901"/>
              <a:gd name="T3" fmla="*/ 277217188 h 880"/>
              <a:gd name="T4" fmla="*/ 2038804900 w 901"/>
              <a:gd name="T5" fmla="*/ 438507188 h 880"/>
              <a:gd name="T6" fmla="*/ 2147483646 w 901"/>
              <a:gd name="T7" fmla="*/ 619958438 h 880"/>
              <a:gd name="T8" fmla="*/ 2147483646 w 901"/>
              <a:gd name="T9" fmla="*/ 819051575 h 880"/>
              <a:gd name="T10" fmla="*/ 2147483646 w 901"/>
              <a:gd name="T11" fmla="*/ 1030744700 h 880"/>
              <a:gd name="T12" fmla="*/ 2147483646 w 901"/>
              <a:gd name="T13" fmla="*/ 1242437825 h 880"/>
              <a:gd name="T14" fmla="*/ 2147483646 w 901"/>
              <a:gd name="T15" fmla="*/ 1459171263 h 880"/>
              <a:gd name="T16" fmla="*/ 2119449872 w 901"/>
              <a:gd name="T17" fmla="*/ 1660783763 h 880"/>
              <a:gd name="T18" fmla="*/ 2058966143 w 901"/>
              <a:gd name="T19" fmla="*/ 1754028750 h 880"/>
              <a:gd name="T20" fmla="*/ 1907756821 w 901"/>
              <a:gd name="T21" fmla="*/ 1920359063 h 880"/>
              <a:gd name="T22" fmla="*/ 1733866894 w 901"/>
              <a:gd name="T23" fmla="*/ 2051407188 h 880"/>
              <a:gd name="T24" fmla="*/ 1537294775 w 901"/>
              <a:gd name="T25" fmla="*/ 2147173125 h 880"/>
              <a:gd name="T26" fmla="*/ 1325601724 w 901"/>
              <a:gd name="T27" fmla="*/ 2147483646 h 880"/>
              <a:gd name="T28" fmla="*/ 1108868362 w 901"/>
              <a:gd name="T29" fmla="*/ 2147483646 h 880"/>
              <a:gd name="T30" fmla="*/ 889614052 w 901"/>
              <a:gd name="T31" fmla="*/ 2147483646 h 880"/>
              <a:gd name="T32" fmla="*/ 672880690 w 901"/>
              <a:gd name="T33" fmla="*/ 2121971563 h 880"/>
              <a:gd name="T34" fmla="*/ 572074475 w 901"/>
              <a:gd name="T35" fmla="*/ 2071568438 h 880"/>
              <a:gd name="T36" fmla="*/ 380542667 w 901"/>
              <a:gd name="T37" fmla="*/ 1940520313 h 880"/>
              <a:gd name="T38" fmla="*/ 229333345 w 901"/>
              <a:gd name="T39" fmla="*/ 1779230313 h 880"/>
              <a:gd name="T40" fmla="*/ 113406198 w 901"/>
              <a:gd name="T41" fmla="*/ 1600300013 h 880"/>
              <a:gd name="T42" fmla="*/ 40322486 w 901"/>
              <a:gd name="T43" fmla="*/ 1398687513 h 880"/>
              <a:gd name="T44" fmla="*/ 5040311 w 901"/>
              <a:gd name="T45" fmla="*/ 1186994388 h 880"/>
              <a:gd name="T46" fmla="*/ 10080621 w 901"/>
              <a:gd name="T47" fmla="*/ 975301263 h 880"/>
              <a:gd name="T48" fmla="*/ 52922469 w 901"/>
              <a:gd name="T49" fmla="*/ 761087188 h 880"/>
              <a:gd name="T50" fmla="*/ 148688373 w 901"/>
              <a:gd name="T51" fmla="*/ 554434375 h 880"/>
              <a:gd name="T52" fmla="*/ 214212413 w 901"/>
              <a:gd name="T53" fmla="*/ 458668438 h 880"/>
              <a:gd name="T54" fmla="*/ 360381424 w 901"/>
              <a:gd name="T55" fmla="*/ 297378438 h 880"/>
              <a:gd name="T56" fmla="*/ 536792300 w 901"/>
              <a:gd name="T57" fmla="*/ 166330313 h 880"/>
              <a:gd name="T58" fmla="*/ 738404729 w 901"/>
              <a:gd name="T59" fmla="*/ 70564375 h 880"/>
              <a:gd name="T60" fmla="*/ 945057470 w 901"/>
              <a:gd name="T61" fmla="*/ 15120938 h 880"/>
              <a:gd name="T62" fmla="*/ 1164311780 w 901"/>
              <a:gd name="T63" fmla="*/ 0 h 880"/>
              <a:gd name="T64" fmla="*/ 1381045142 w 901"/>
              <a:gd name="T65" fmla="*/ 25201563 h 880"/>
              <a:gd name="T66" fmla="*/ 1597778504 w 901"/>
              <a:gd name="T67" fmla="*/ 95765938 h 880"/>
              <a:gd name="T68" fmla="*/ 1703625029 w 901"/>
              <a:gd name="T69" fmla="*/ 146169063 h 880"/>
              <a:gd name="T70" fmla="*/ 1602818815 w 901"/>
              <a:gd name="T71" fmla="*/ 514111875 h 880"/>
              <a:gd name="T72" fmla="*/ 1552415707 w 901"/>
              <a:gd name="T73" fmla="*/ 378023438 h 880"/>
              <a:gd name="T74" fmla="*/ 1406246696 w 901"/>
              <a:gd name="T75" fmla="*/ 403225000 h 880"/>
              <a:gd name="T76" fmla="*/ 713203176 w 901"/>
              <a:gd name="T77" fmla="*/ 604837500 h 880"/>
              <a:gd name="T78" fmla="*/ 1239916442 w 901"/>
              <a:gd name="T79" fmla="*/ 665321250 h 880"/>
              <a:gd name="T80" fmla="*/ 793848147 w 901"/>
              <a:gd name="T81" fmla="*/ 1900197813 h 880"/>
              <a:gd name="T82" fmla="*/ 1628020368 w 901"/>
              <a:gd name="T83" fmla="*/ 1449090638 h 880"/>
              <a:gd name="T84" fmla="*/ 1602818815 w 901"/>
              <a:gd name="T85" fmla="*/ 514111875 h 88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901"/>
              <a:gd name="T130" fmla="*/ 0 h 880"/>
              <a:gd name="T131" fmla="*/ 901 w 901"/>
              <a:gd name="T132" fmla="*/ 880 h 88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901" h="880">
                <a:moveTo>
                  <a:pt x="676" y="58"/>
                </a:moveTo>
                <a:lnTo>
                  <a:pt x="676" y="58"/>
                </a:lnTo>
                <a:lnTo>
                  <a:pt x="714" y="82"/>
                </a:lnTo>
                <a:lnTo>
                  <a:pt x="749" y="110"/>
                </a:lnTo>
                <a:lnTo>
                  <a:pt x="781" y="140"/>
                </a:lnTo>
                <a:lnTo>
                  <a:pt x="809" y="174"/>
                </a:lnTo>
                <a:lnTo>
                  <a:pt x="835" y="208"/>
                </a:lnTo>
                <a:lnTo>
                  <a:pt x="855" y="246"/>
                </a:lnTo>
                <a:lnTo>
                  <a:pt x="873" y="286"/>
                </a:lnTo>
                <a:lnTo>
                  <a:pt x="887" y="325"/>
                </a:lnTo>
                <a:lnTo>
                  <a:pt x="895" y="365"/>
                </a:lnTo>
                <a:lnTo>
                  <a:pt x="901" y="409"/>
                </a:lnTo>
                <a:lnTo>
                  <a:pt x="901" y="451"/>
                </a:lnTo>
                <a:lnTo>
                  <a:pt x="899" y="493"/>
                </a:lnTo>
                <a:lnTo>
                  <a:pt x="891" y="535"/>
                </a:lnTo>
                <a:lnTo>
                  <a:pt x="879" y="579"/>
                </a:lnTo>
                <a:lnTo>
                  <a:pt x="863" y="619"/>
                </a:lnTo>
                <a:lnTo>
                  <a:pt x="841" y="659"/>
                </a:lnTo>
                <a:lnTo>
                  <a:pt x="817" y="696"/>
                </a:lnTo>
                <a:lnTo>
                  <a:pt x="789" y="732"/>
                </a:lnTo>
                <a:lnTo>
                  <a:pt x="757" y="762"/>
                </a:lnTo>
                <a:lnTo>
                  <a:pt x="724" y="790"/>
                </a:lnTo>
                <a:lnTo>
                  <a:pt x="688" y="814"/>
                </a:lnTo>
                <a:lnTo>
                  <a:pt x="650" y="836"/>
                </a:lnTo>
                <a:lnTo>
                  <a:pt x="610" y="852"/>
                </a:lnTo>
                <a:lnTo>
                  <a:pt x="568" y="866"/>
                </a:lnTo>
                <a:lnTo>
                  <a:pt x="526" y="874"/>
                </a:lnTo>
                <a:lnTo>
                  <a:pt x="482" y="880"/>
                </a:lnTo>
                <a:lnTo>
                  <a:pt x="440" y="880"/>
                </a:lnTo>
                <a:lnTo>
                  <a:pt x="396" y="878"/>
                </a:lnTo>
                <a:lnTo>
                  <a:pt x="353" y="870"/>
                </a:lnTo>
                <a:lnTo>
                  <a:pt x="309" y="858"/>
                </a:lnTo>
                <a:lnTo>
                  <a:pt x="267" y="842"/>
                </a:lnTo>
                <a:lnTo>
                  <a:pt x="227" y="822"/>
                </a:lnTo>
                <a:lnTo>
                  <a:pt x="187" y="798"/>
                </a:lnTo>
                <a:lnTo>
                  <a:pt x="151" y="770"/>
                </a:lnTo>
                <a:lnTo>
                  <a:pt x="119" y="740"/>
                </a:lnTo>
                <a:lnTo>
                  <a:pt x="91" y="706"/>
                </a:lnTo>
                <a:lnTo>
                  <a:pt x="67" y="670"/>
                </a:lnTo>
                <a:lnTo>
                  <a:pt x="45" y="635"/>
                </a:lnTo>
                <a:lnTo>
                  <a:pt x="29" y="595"/>
                </a:lnTo>
                <a:lnTo>
                  <a:pt x="16" y="555"/>
                </a:lnTo>
                <a:lnTo>
                  <a:pt x="6" y="513"/>
                </a:lnTo>
                <a:lnTo>
                  <a:pt x="2" y="471"/>
                </a:lnTo>
                <a:lnTo>
                  <a:pt x="0" y="429"/>
                </a:lnTo>
                <a:lnTo>
                  <a:pt x="4" y="387"/>
                </a:lnTo>
                <a:lnTo>
                  <a:pt x="10" y="343"/>
                </a:lnTo>
                <a:lnTo>
                  <a:pt x="21" y="302"/>
                </a:lnTo>
                <a:lnTo>
                  <a:pt x="39" y="262"/>
                </a:lnTo>
                <a:lnTo>
                  <a:pt x="59" y="220"/>
                </a:lnTo>
                <a:lnTo>
                  <a:pt x="85" y="182"/>
                </a:lnTo>
                <a:lnTo>
                  <a:pt x="113" y="148"/>
                </a:lnTo>
                <a:lnTo>
                  <a:pt x="143" y="118"/>
                </a:lnTo>
                <a:lnTo>
                  <a:pt x="177" y="90"/>
                </a:lnTo>
                <a:lnTo>
                  <a:pt x="213" y="66"/>
                </a:lnTo>
                <a:lnTo>
                  <a:pt x="253" y="44"/>
                </a:lnTo>
                <a:lnTo>
                  <a:pt x="293" y="28"/>
                </a:lnTo>
                <a:lnTo>
                  <a:pt x="333" y="14"/>
                </a:lnTo>
                <a:lnTo>
                  <a:pt x="375" y="6"/>
                </a:lnTo>
                <a:lnTo>
                  <a:pt x="418" y="0"/>
                </a:lnTo>
                <a:lnTo>
                  <a:pt x="462" y="0"/>
                </a:lnTo>
                <a:lnTo>
                  <a:pt x="506" y="2"/>
                </a:lnTo>
                <a:lnTo>
                  <a:pt x="548" y="10"/>
                </a:lnTo>
                <a:lnTo>
                  <a:pt x="592" y="22"/>
                </a:lnTo>
                <a:lnTo>
                  <a:pt x="634" y="38"/>
                </a:lnTo>
                <a:lnTo>
                  <a:pt x="676" y="58"/>
                </a:lnTo>
                <a:close/>
                <a:moveTo>
                  <a:pt x="636" y="204"/>
                </a:moveTo>
                <a:lnTo>
                  <a:pt x="636" y="204"/>
                </a:lnTo>
                <a:lnTo>
                  <a:pt x="620" y="144"/>
                </a:lnTo>
                <a:lnTo>
                  <a:pt x="616" y="150"/>
                </a:lnTo>
                <a:lnTo>
                  <a:pt x="620" y="144"/>
                </a:lnTo>
                <a:lnTo>
                  <a:pt x="558" y="160"/>
                </a:lnTo>
                <a:lnTo>
                  <a:pt x="283" y="240"/>
                </a:lnTo>
                <a:lnTo>
                  <a:pt x="219" y="345"/>
                </a:lnTo>
                <a:lnTo>
                  <a:pt x="492" y="264"/>
                </a:lnTo>
                <a:lnTo>
                  <a:pt x="229" y="706"/>
                </a:lnTo>
                <a:lnTo>
                  <a:pt x="315" y="754"/>
                </a:lnTo>
                <a:lnTo>
                  <a:pt x="574" y="315"/>
                </a:lnTo>
                <a:lnTo>
                  <a:pt x="646" y="575"/>
                </a:lnTo>
                <a:lnTo>
                  <a:pt x="706" y="473"/>
                </a:lnTo>
                <a:lnTo>
                  <a:pt x="636" y="204"/>
                </a:lnTo>
                <a:close/>
              </a:path>
            </a:pathLst>
          </a:custGeom>
          <a:solidFill>
            <a:srgbClr val="27AA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19" name="Freeform 25"/>
          <p:cNvSpPr>
            <a:spLocks noEditPoints="1"/>
          </p:cNvSpPr>
          <p:nvPr/>
        </p:nvSpPr>
        <p:spPr bwMode="auto">
          <a:xfrm>
            <a:off x="4759325" y="2598738"/>
            <a:ext cx="1430338" cy="1400175"/>
          </a:xfrm>
          <a:custGeom>
            <a:avLst/>
            <a:gdLst>
              <a:gd name="T0" fmla="*/ 2147483646 w 901"/>
              <a:gd name="T1" fmla="*/ 1106349388 h 882"/>
              <a:gd name="T2" fmla="*/ 2147483646 w 901"/>
              <a:gd name="T3" fmla="*/ 1333163450 h 882"/>
              <a:gd name="T4" fmla="*/ 2147483646 w 901"/>
              <a:gd name="T5" fmla="*/ 1539816263 h 882"/>
              <a:gd name="T6" fmla="*/ 2079130427 w 901"/>
              <a:gd name="T7" fmla="*/ 1731348138 h 882"/>
              <a:gd name="T8" fmla="*/ 1940520991 w 901"/>
              <a:gd name="T9" fmla="*/ 1895157500 h 882"/>
              <a:gd name="T10" fmla="*/ 1774190620 w 901"/>
              <a:gd name="T11" fmla="*/ 2031245938 h 882"/>
              <a:gd name="T12" fmla="*/ 1577618364 w 901"/>
              <a:gd name="T13" fmla="*/ 2132052188 h 882"/>
              <a:gd name="T14" fmla="*/ 1365925165 w 901"/>
              <a:gd name="T15" fmla="*/ 2147483646 h 882"/>
              <a:gd name="T16" fmla="*/ 1134070709 w 901"/>
              <a:gd name="T17" fmla="*/ 2147483646 h 882"/>
              <a:gd name="T18" fmla="*/ 1020664432 w 901"/>
              <a:gd name="T19" fmla="*/ 2147483646 h 882"/>
              <a:gd name="T20" fmla="*/ 798890604 w 901"/>
              <a:gd name="T21" fmla="*/ 2147483646 h 882"/>
              <a:gd name="T22" fmla="*/ 592237720 w 901"/>
              <a:gd name="T23" fmla="*/ 2086689375 h 882"/>
              <a:gd name="T24" fmla="*/ 410786406 w 901"/>
              <a:gd name="T25" fmla="*/ 1970762188 h 882"/>
              <a:gd name="T26" fmla="*/ 259576978 w 901"/>
              <a:gd name="T27" fmla="*/ 1819552813 h 882"/>
              <a:gd name="T28" fmla="*/ 136088485 w 901"/>
              <a:gd name="T29" fmla="*/ 1645662825 h 882"/>
              <a:gd name="T30" fmla="*/ 50403143 w 901"/>
              <a:gd name="T31" fmla="*/ 1444050325 h 882"/>
              <a:gd name="T32" fmla="*/ 5040314 w 901"/>
              <a:gd name="T33" fmla="*/ 1227316888 h 882"/>
              <a:gd name="T34" fmla="*/ 0 w 901"/>
              <a:gd name="T35" fmla="*/ 1116430013 h 882"/>
              <a:gd name="T36" fmla="*/ 20161257 w 901"/>
              <a:gd name="T37" fmla="*/ 889615950 h 882"/>
              <a:gd name="T38" fmla="*/ 85685342 w 901"/>
              <a:gd name="T39" fmla="*/ 685482500 h 882"/>
              <a:gd name="T40" fmla="*/ 189012579 w 901"/>
              <a:gd name="T41" fmla="*/ 493950625 h 882"/>
              <a:gd name="T42" fmla="*/ 325101064 w 901"/>
              <a:gd name="T43" fmla="*/ 327620313 h 882"/>
              <a:gd name="T44" fmla="*/ 496471749 w 901"/>
              <a:gd name="T45" fmla="*/ 191531875 h 882"/>
              <a:gd name="T46" fmla="*/ 688003691 w 901"/>
              <a:gd name="T47" fmla="*/ 90725625 h 882"/>
              <a:gd name="T48" fmla="*/ 904737204 w 901"/>
              <a:gd name="T49" fmla="*/ 25201563 h 882"/>
              <a:gd name="T50" fmla="*/ 1129030395 w 901"/>
              <a:gd name="T51" fmla="*/ 0 h 882"/>
              <a:gd name="T52" fmla="*/ 1244957623 w 901"/>
              <a:gd name="T53" fmla="*/ 5040313 h 882"/>
              <a:gd name="T54" fmla="*/ 1471771764 w 901"/>
              <a:gd name="T55" fmla="*/ 50403125 h 882"/>
              <a:gd name="T56" fmla="*/ 1673384335 w 901"/>
              <a:gd name="T57" fmla="*/ 136088438 h 882"/>
              <a:gd name="T58" fmla="*/ 1854835648 w 901"/>
              <a:gd name="T59" fmla="*/ 252015625 h 882"/>
              <a:gd name="T60" fmla="*/ 2008566027 w 901"/>
              <a:gd name="T61" fmla="*/ 403225000 h 882"/>
              <a:gd name="T62" fmla="*/ 2129533569 w 901"/>
              <a:gd name="T63" fmla="*/ 579635938 h 882"/>
              <a:gd name="T64" fmla="*/ 2147483646 w 901"/>
              <a:gd name="T65" fmla="*/ 781248438 h 882"/>
              <a:gd name="T66" fmla="*/ 2147483646 w 901"/>
              <a:gd name="T67" fmla="*/ 995462513 h 882"/>
              <a:gd name="T68" fmla="*/ 2147483646 w 901"/>
              <a:gd name="T69" fmla="*/ 1106349388 h 882"/>
              <a:gd name="T70" fmla="*/ 1895158162 w 901"/>
              <a:gd name="T71" fmla="*/ 1207155638 h 882"/>
              <a:gd name="T72" fmla="*/ 1988404770 w 901"/>
              <a:gd name="T73" fmla="*/ 1096268763 h 882"/>
              <a:gd name="T74" fmla="*/ 1895158162 w 901"/>
              <a:gd name="T75" fmla="*/ 985381888 h 882"/>
              <a:gd name="T76" fmla="*/ 1370965479 w 901"/>
              <a:gd name="T77" fmla="*/ 498990938 h 882"/>
              <a:gd name="T78" fmla="*/ 1582658678 w 901"/>
              <a:gd name="T79" fmla="*/ 980341575 h 882"/>
              <a:gd name="T80" fmla="*/ 259576978 w 901"/>
              <a:gd name="T81" fmla="*/ 1217236263 h 882"/>
              <a:gd name="T82" fmla="*/ 1073586938 w 901"/>
              <a:gd name="T83" fmla="*/ 1701106263 h 882"/>
              <a:gd name="T84" fmla="*/ 1895158162 w 901"/>
              <a:gd name="T85" fmla="*/ 1207155638 h 88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901"/>
              <a:gd name="T130" fmla="*/ 0 h 882"/>
              <a:gd name="T131" fmla="*/ 901 w 901"/>
              <a:gd name="T132" fmla="*/ 882 h 882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901" h="882">
                <a:moveTo>
                  <a:pt x="901" y="439"/>
                </a:moveTo>
                <a:lnTo>
                  <a:pt x="901" y="439"/>
                </a:lnTo>
                <a:lnTo>
                  <a:pt x="899" y="485"/>
                </a:lnTo>
                <a:lnTo>
                  <a:pt x="891" y="529"/>
                </a:lnTo>
                <a:lnTo>
                  <a:pt x="881" y="571"/>
                </a:lnTo>
                <a:lnTo>
                  <a:pt x="865" y="611"/>
                </a:lnTo>
                <a:lnTo>
                  <a:pt x="847" y="651"/>
                </a:lnTo>
                <a:lnTo>
                  <a:pt x="825" y="687"/>
                </a:lnTo>
                <a:lnTo>
                  <a:pt x="799" y="720"/>
                </a:lnTo>
                <a:lnTo>
                  <a:pt x="770" y="752"/>
                </a:lnTo>
                <a:lnTo>
                  <a:pt x="738" y="780"/>
                </a:lnTo>
                <a:lnTo>
                  <a:pt x="704" y="806"/>
                </a:lnTo>
                <a:lnTo>
                  <a:pt x="666" y="828"/>
                </a:lnTo>
                <a:lnTo>
                  <a:pt x="626" y="846"/>
                </a:lnTo>
                <a:lnTo>
                  <a:pt x="586" y="862"/>
                </a:lnTo>
                <a:lnTo>
                  <a:pt x="542" y="872"/>
                </a:lnTo>
                <a:lnTo>
                  <a:pt x="496" y="880"/>
                </a:lnTo>
                <a:lnTo>
                  <a:pt x="450" y="882"/>
                </a:lnTo>
                <a:lnTo>
                  <a:pt x="405" y="880"/>
                </a:lnTo>
                <a:lnTo>
                  <a:pt x="361" y="872"/>
                </a:lnTo>
                <a:lnTo>
                  <a:pt x="317" y="862"/>
                </a:lnTo>
                <a:lnTo>
                  <a:pt x="275" y="848"/>
                </a:lnTo>
                <a:lnTo>
                  <a:pt x="235" y="828"/>
                </a:lnTo>
                <a:lnTo>
                  <a:pt x="199" y="806"/>
                </a:lnTo>
                <a:lnTo>
                  <a:pt x="163" y="782"/>
                </a:lnTo>
                <a:lnTo>
                  <a:pt x="131" y="754"/>
                </a:lnTo>
                <a:lnTo>
                  <a:pt x="103" y="722"/>
                </a:lnTo>
                <a:lnTo>
                  <a:pt x="77" y="689"/>
                </a:lnTo>
                <a:lnTo>
                  <a:pt x="54" y="653"/>
                </a:lnTo>
                <a:lnTo>
                  <a:pt x="36" y="613"/>
                </a:lnTo>
                <a:lnTo>
                  <a:pt x="20" y="573"/>
                </a:lnTo>
                <a:lnTo>
                  <a:pt x="8" y="531"/>
                </a:lnTo>
                <a:lnTo>
                  <a:pt x="2" y="487"/>
                </a:lnTo>
                <a:lnTo>
                  <a:pt x="0" y="443"/>
                </a:lnTo>
                <a:lnTo>
                  <a:pt x="2" y="397"/>
                </a:lnTo>
                <a:lnTo>
                  <a:pt x="8" y="353"/>
                </a:lnTo>
                <a:lnTo>
                  <a:pt x="20" y="312"/>
                </a:lnTo>
                <a:lnTo>
                  <a:pt x="34" y="272"/>
                </a:lnTo>
                <a:lnTo>
                  <a:pt x="54" y="232"/>
                </a:lnTo>
                <a:lnTo>
                  <a:pt x="75" y="196"/>
                </a:lnTo>
                <a:lnTo>
                  <a:pt x="101" y="162"/>
                </a:lnTo>
                <a:lnTo>
                  <a:pt x="129" y="130"/>
                </a:lnTo>
                <a:lnTo>
                  <a:pt x="163" y="102"/>
                </a:lnTo>
                <a:lnTo>
                  <a:pt x="197" y="76"/>
                </a:lnTo>
                <a:lnTo>
                  <a:pt x="235" y="54"/>
                </a:lnTo>
                <a:lnTo>
                  <a:pt x="273" y="36"/>
                </a:lnTo>
                <a:lnTo>
                  <a:pt x="315" y="20"/>
                </a:lnTo>
                <a:lnTo>
                  <a:pt x="359" y="10"/>
                </a:lnTo>
                <a:lnTo>
                  <a:pt x="403" y="2"/>
                </a:lnTo>
                <a:lnTo>
                  <a:pt x="448" y="0"/>
                </a:lnTo>
                <a:lnTo>
                  <a:pt x="494" y="2"/>
                </a:lnTo>
                <a:lnTo>
                  <a:pt x="540" y="10"/>
                </a:lnTo>
                <a:lnTo>
                  <a:pt x="584" y="20"/>
                </a:lnTo>
                <a:lnTo>
                  <a:pt x="624" y="34"/>
                </a:lnTo>
                <a:lnTo>
                  <a:pt x="664" y="54"/>
                </a:lnTo>
                <a:lnTo>
                  <a:pt x="702" y="76"/>
                </a:lnTo>
                <a:lnTo>
                  <a:pt x="736" y="100"/>
                </a:lnTo>
                <a:lnTo>
                  <a:pt x="768" y="130"/>
                </a:lnTo>
                <a:lnTo>
                  <a:pt x="797" y="160"/>
                </a:lnTo>
                <a:lnTo>
                  <a:pt x="823" y="194"/>
                </a:lnTo>
                <a:lnTo>
                  <a:pt x="845" y="230"/>
                </a:lnTo>
                <a:lnTo>
                  <a:pt x="865" y="270"/>
                </a:lnTo>
                <a:lnTo>
                  <a:pt x="881" y="310"/>
                </a:lnTo>
                <a:lnTo>
                  <a:pt x="891" y="351"/>
                </a:lnTo>
                <a:lnTo>
                  <a:pt x="899" y="395"/>
                </a:lnTo>
                <a:lnTo>
                  <a:pt x="901" y="439"/>
                </a:lnTo>
                <a:close/>
                <a:moveTo>
                  <a:pt x="752" y="479"/>
                </a:moveTo>
                <a:lnTo>
                  <a:pt x="752" y="479"/>
                </a:lnTo>
                <a:lnTo>
                  <a:pt x="797" y="435"/>
                </a:lnTo>
                <a:lnTo>
                  <a:pt x="789" y="435"/>
                </a:lnTo>
                <a:lnTo>
                  <a:pt x="797" y="435"/>
                </a:lnTo>
                <a:lnTo>
                  <a:pt x="752" y="391"/>
                </a:lnTo>
                <a:lnTo>
                  <a:pt x="544" y="198"/>
                </a:lnTo>
                <a:lnTo>
                  <a:pt x="417" y="198"/>
                </a:lnTo>
                <a:lnTo>
                  <a:pt x="628" y="389"/>
                </a:lnTo>
                <a:lnTo>
                  <a:pt x="103" y="387"/>
                </a:lnTo>
                <a:lnTo>
                  <a:pt x="103" y="483"/>
                </a:lnTo>
                <a:lnTo>
                  <a:pt x="624" y="483"/>
                </a:lnTo>
                <a:lnTo>
                  <a:pt x="426" y="675"/>
                </a:lnTo>
                <a:lnTo>
                  <a:pt x="548" y="675"/>
                </a:lnTo>
                <a:lnTo>
                  <a:pt x="752" y="479"/>
                </a:lnTo>
                <a:close/>
              </a:path>
            </a:pathLst>
          </a:custGeom>
          <a:solidFill>
            <a:srgbClr val="F15A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Freeform 26"/>
          <p:cNvSpPr>
            <a:spLocks noEditPoints="1"/>
          </p:cNvSpPr>
          <p:nvPr/>
        </p:nvSpPr>
        <p:spPr bwMode="auto">
          <a:xfrm>
            <a:off x="2681288" y="3741738"/>
            <a:ext cx="1431925" cy="1397000"/>
          </a:xfrm>
          <a:custGeom>
            <a:avLst/>
            <a:gdLst>
              <a:gd name="T0" fmla="*/ 1136591263 w 902"/>
              <a:gd name="T1" fmla="*/ 2147483646 h 880"/>
              <a:gd name="T2" fmla="*/ 909777200 w 902"/>
              <a:gd name="T3" fmla="*/ 2147483646 h 880"/>
              <a:gd name="T4" fmla="*/ 695563125 w 902"/>
              <a:gd name="T5" fmla="*/ 2132052188 h 880"/>
              <a:gd name="T6" fmla="*/ 504031250 w 902"/>
              <a:gd name="T7" fmla="*/ 2031245938 h 880"/>
              <a:gd name="T8" fmla="*/ 332660625 w 902"/>
              <a:gd name="T9" fmla="*/ 1895157500 h 880"/>
              <a:gd name="T10" fmla="*/ 196572188 w 902"/>
              <a:gd name="T11" fmla="*/ 1731348138 h 880"/>
              <a:gd name="T12" fmla="*/ 90725625 w 902"/>
              <a:gd name="T13" fmla="*/ 1544856575 h 880"/>
              <a:gd name="T14" fmla="*/ 20161250 w 902"/>
              <a:gd name="T15" fmla="*/ 1333163450 h 880"/>
              <a:gd name="T16" fmla="*/ 0 w 902"/>
              <a:gd name="T17" fmla="*/ 1111389700 h 880"/>
              <a:gd name="T18" fmla="*/ 5040313 w 902"/>
              <a:gd name="T19" fmla="*/ 995462513 h 880"/>
              <a:gd name="T20" fmla="*/ 50403125 w 902"/>
              <a:gd name="T21" fmla="*/ 781248438 h 880"/>
              <a:gd name="T22" fmla="*/ 136088438 w 902"/>
              <a:gd name="T23" fmla="*/ 584676250 h 880"/>
              <a:gd name="T24" fmla="*/ 257055938 w 902"/>
              <a:gd name="T25" fmla="*/ 403225000 h 880"/>
              <a:gd name="T26" fmla="*/ 413305625 w 902"/>
              <a:gd name="T27" fmla="*/ 252015625 h 880"/>
              <a:gd name="T28" fmla="*/ 594756875 w 902"/>
              <a:gd name="T29" fmla="*/ 136088438 h 880"/>
              <a:gd name="T30" fmla="*/ 793850013 w 902"/>
              <a:gd name="T31" fmla="*/ 50403125 h 880"/>
              <a:gd name="T32" fmla="*/ 1015623763 w 902"/>
              <a:gd name="T33" fmla="*/ 5040313 h 880"/>
              <a:gd name="T34" fmla="*/ 1131550950 w 902"/>
              <a:gd name="T35" fmla="*/ 0 h 880"/>
              <a:gd name="T36" fmla="*/ 1363405325 w 902"/>
              <a:gd name="T37" fmla="*/ 20161250 h 880"/>
              <a:gd name="T38" fmla="*/ 1575098450 w 902"/>
              <a:gd name="T39" fmla="*/ 85685313 h 880"/>
              <a:gd name="T40" fmla="*/ 1769149688 w 902"/>
              <a:gd name="T41" fmla="*/ 186491563 h 880"/>
              <a:gd name="T42" fmla="*/ 1935480000 w 902"/>
              <a:gd name="T43" fmla="*/ 322580000 h 880"/>
              <a:gd name="T44" fmla="*/ 2076608750 w 902"/>
              <a:gd name="T45" fmla="*/ 488910313 h 880"/>
              <a:gd name="T46" fmla="*/ 2147483646 w 902"/>
              <a:gd name="T47" fmla="*/ 675401875 h 880"/>
              <a:gd name="T48" fmla="*/ 2147483646 w 902"/>
              <a:gd name="T49" fmla="*/ 879535325 h 880"/>
              <a:gd name="T50" fmla="*/ 2147483646 w 902"/>
              <a:gd name="T51" fmla="*/ 1106349388 h 880"/>
              <a:gd name="T52" fmla="*/ 2147483646 w 902"/>
              <a:gd name="T53" fmla="*/ 1217236263 h 880"/>
              <a:gd name="T54" fmla="*/ 2147483646 w 902"/>
              <a:gd name="T55" fmla="*/ 1439010013 h 880"/>
              <a:gd name="T56" fmla="*/ 2137092500 w 902"/>
              <a:gd name="T57" fmla="*/ 1635582200 h 880"/>
              <a:gd name="T58" fmla="*/ 2016125000 w 902"/>
              <a:gd name="T59" fmla="*/ 1809472188 h 880"/>
              <a:gd name="T60" fmla="*/ 1859875313 w 902"/>
              <a:gd name="T61" fmla="*/ 1960681563 h 880"/>
              <a:gd name="T62" fmla="*/ 1678424063 w 902"/>
              <a:gd name="T63" fmla="*/ 2081649063 h 880"/>
              <a:gd name="T64" fmla="*/ 1479332513 w 902"/>
              <a:gd name="T65" fmla="*/ 2147483646 h 880"/>
              <a:gd name="T66" fmla="*/ 1257558763 w 902"/>
              <a:gd name="T67" fmla="*/ 2147483646 h 880"/>
              <a:gd name="T68" fmla="*/ 1136591263 w 902"/>
              <a:gd name="T69" fmla="*/ 2147483646 h 880"/>
              <a:gd name="T70" fmla="*/ 1035785013 w 902"/>
              <a:gd name="T71" fmla="*/ 1849794688 h 880"/>
              <a:gd name="T72" fmla="*/ 1151712200 w 902"/>
              <a:gd name="T73" fmla="*/ 1940520313 h 880"/>
              <a:gd name="T74" fmla="*/ 1267639388 w 902"/>
              <a:gd name="T75" fmla="*/ 1849794688 h 880"/>
              <a:gd name="T76" fmla="*/ 1764109375 w 902"/>
              <a:gd name="T77" fmla="*/ 1338203763 h 880"/>
              <a:gd name="T78" fmla="*/ 1272679700 w 902"/>
              <a:gd name="T79" fmla="*/ 1544856575 h 880"/>
              <a:gd name="T80" fmla="*/ 1030744700 w 902"/>
              <a:gd name="T81" fmla="*/ 257055938 h 880"/>
              <a:gd name="T82" fmla="*/ 534273125 w 902"/>
              <a:gd name="T83" fmla="*/ 1050905950 h 880"/>
              <a:gd name="T84" fmla="*/ 1035785013 w 902"/>
              <a:gd name="T85" fmla="*/ 1849794688 h 88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902"/>
              <a:gd name="T130" fmla="*/ 0 h 880"/>
              <a:gd name="T131" fmla="*/ 902 w 902"/>
              <a:gd name="T132" fmla="*/ 880 h 88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902" h="880">
                <a:moveTo>
                  <a:pt x="451" y="880"/>
                </a:moveTo>
                <a:lnTo>
                  <a:pt x="451" y="880"/>
                </a:lnTo>
                <a:lnTo>
                  <a:pt x="405" y="878"/>
                </a:lnTo>
                <a:lnTo>
                  <a:pt x="361" y="872"/>
                </a:lnTo>
                <a:lnTo>
                  <a:pt x="317" y="860"/>
                </a:lnTo>
                <a:lnTo>
                  <a:pt x="276" y="846"/>
                </a:lnTo>
                <a:lnTo>
                  <a:pt x="238" y="828"/>
                </a:lnTo>
                <a:lnTo>
                  <a:pt x="200" y="806"/>
                </a:lnTo>
                <a:lnTo>
                  <a:pt x="164" y="780"/>
                </a:lnTo>
                <a:lnTo>
                  <a:pt x="132" y="752"/>
                </a:lnTo>
                <a:lnTo>
                  <a:pt x="104" y="720"/>
                </a:lnTo>
                <a:lnTo>
                  <a:pt x="78" y="687"/>
                </a:lnTo>
                <a:lnTo>
                  <a:pt x="54" y="651"/>
                </a:lnTo>
                <a:lnTo>
                  <a:pt x="36" y="613"/>
                </a:lnTo>
                <a:lnTo>
                  <a:pt x="20" y="573"/>
                </a:lnTo>
                <a:lnTo>
                  <a:pt x="8" y="529"/>
                </a:lnTo>
                <a:lnTo>
                  <a:pt x="2" y="487"/>
                </a:lnTo>
                <a:lnTo>
                  <a:pt x="0" y="441"/>
                </a:lnTo>
                <a:lnTo>
                  <a:pt x="2" y="395"/>
                </a:lnTo>
                <a:lnTo>
                  <a:pt x="8" y="351"/>
                </a:lnTo>
                <a:lnTo>
                  <a:pt x="20" y="310"/>
                </a:lnTo>
                <a:lnTo>
                  <a:pt x="34" y="270"/>
                </a:lnTo>
                <a:lnTo>
                  <a:pt x="54" y="232"/>
                </a:lnTo>
                <a:lnTo>
                  <a:pt x="76" y="194"/>
                </a:lnTo>
                <a:lnTo>
                  <a:pt x="102" y="160"/>
                </a:lnTo>
                <a:lnTo>
                  <a:pt x="132" y="130"/>
                </a:lnTo>
                <a:lnTo>
                  <a:pt x="164" y="100"/>
                </a:lnTo>
                <a:lnTo>
                  <a:pt x="198" y="76"/>
                </a:lnTo>
                <a:lnTo>
                  <a:pt x="236" y="54"/>
                </a:lnTo>
                <a:lnTo>
                  <a:pt x="274" y="34"/>
                </a:lnTo>
                <a:lnTo>
                  <a:pt x="315" y="20"/>
                </a:lnTo>
                <a:lnTo>
                  <a:pt x="359" y="8"/>
                </a:lnTo>
                <a:lnTo>
                  <a:pt x="403" y="2"/>
                </a:lnTo>
                <a:lnTo>
                  <a:pt x="449" y="0"/>
                </a:lnTo>
                <a:lnTo>
                  <a:pt x="495" y="2"/>
                </a:lnTo>
                <a:lnTo>
                  <a:pt x="541" y="8"/>
                </a:lnTo>
                <a:lnTo>
                  <a:pt x="585" y="18"/>
                </a:lnTo>
                <a:lnTo>
                  <a:pt x="625" y="34"/>
                </a:lnTo>
                <a:lnTo>
                  <a:pt x="664" y="52"/>
                </a:lnTo>
                <a:lnTo>
                  <a:pt x="702" y="74"/>
                </a:lnTo>
                <a:lnTo>
                  <a:pt x="736" y="100"/>
                </a:lnTo>
                <a:lnTo>
                  <a:pt x="768" y="128"/>
                </a:lnTo>
                <a:lnTo>
                  <a:pt x="798" y="160"/>
                </a:lnTo>
                <a:lnTo>
                  <a:pt x="824" y="194"/>
                </a:lnTo>
                <a:lnTo>
                  <a:pt x="846" y="230"/>
                </a:lnTo>
                <a:lnTo>
                  <a:pt x="866" y="268"/>
                </a:lnTo>
                <a:lnTo>
                  <a:pt x="882" y="308"/>
                </a:lnTo>
                <a:lnTo>
                  <a:pt x="892" y="349"/>
                </a:lnTo>
                <a:lnTo>
                  <a:pt x="900" y="393"/>
                </a:lnTo>
                <a:lnTo>
                  <a:pt x="902" y="439"/>
                </a:lnTo>
                <a:lnTo>
                  <a:pt x="900" y="483"/>
                </a:lnTo>
                <a:lnTo>
                  <a:pt x="894" y="527"/>
                </a:lnTo>
                <a:lnTo>
                  <a:pt x="882" y="571"/>
                </a:lnTo>
                <a:lnTo>
                  <a:pt x="866" y="611"/>
                </a:lnTo>
                <a:lnTo>
                  <a:pt x="848" y="649"/>
                </a:lnTo>
                <a:lnTo>
                  <a:pt x="826" y="685"/>
                </a:lnTo>
                <a:lnTo>
                  <a:pt x="800" y="718"/>
                </a:lnTo>
                <a:lnTo>
                  <a:pt x="770" y="750"/>
                </a:lnTo>
                <a:lnTo>
                  <a:pt x="738" y="778"/>
                </a:lnTo>
                <a:lnTo>
                  <a:pt x="704" y="804"/>
                </a:lnTo>
                <a:lnTo>
                  <a:pt x="666" y="826"/>
                </a:lnTo>
                <a:lnTo>
                  <a:pt x="627" y="846"/>
                </a:lnTo>
                <a:lnTo>
                  <a:pt x="587" y="860"/>
                </a:lnTo>
                <a:lnTo>
                  <a:pt x="543" y="872"/>
                </a:lnTo>
                <a:lnTo>
                  <a:pt x="499" y="878"/>
                </a:lnTo>
                <a:lnTo>
                  <a:pt x="451" y="880"/>
                </a:lnTo>
                <a:close/>
                <a:moveTo>
                  <a:pt x="411" y="734"/>
                </a:moveTo>
                <a:lnTo>
                  <a:pt x="411" y="734"/>
                </a:lnTo>
                <a:lnTo>
                  <a:pt x="457" y="778"/>
                </a:lnTo>
                <a:lnTo>
                  <a:pt x="457" y="770"/>
                </a:lnTo>
                <a:lnTo>
                  <a:pt x="457" y="780"/>
                </a:lnTo>
                <a:lnTo>
                  <a:pt x="503" y="734"/>
                </a:lnTo>
                <a:lnTo>
                  <a:pt x="501" y="734"/>
                </a:lnTo>
                <a:lnTo>
                  <a:pt x="700" y="531"/>
                </a:lnTo>
                <a:lnTo>
                  <a:pt x="700" y="407"/>
                </a:lnTo>
                <a:lnTo>
                  <a:pt x="505" y="613"/>
                </a:lnTo>
                <a:lnTo>
                  <a:pt x="505" y="100"/>
                </a:lnTo>
                <a:lnTo>
                  <a:pt x="409" y="102"/>
                </a:lnTo>
                <a:lnTo>
                  <a:pt x="407" y="609"/>
                </a:lnTo>
                <a:lnTo>
                  <a:pt x="212" y="417"/>
                </a:lnTo>
                <a:lnTo>
                  <a:pt x="212" y="535"/>
                </a:lnTo>
                <a:lnTo>
                  <a:pt x="411" y="734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Freeform 27"/>
          <p:cNvSpPr>
            <a:spLocks noEditPoints="1"/>
          </p:cNvSpPr>
          <p:nvPr/>
        </p:nvSpPr>
        <p:spPr bwMode="auto">
          <a:xfrm>
            <a:off x="1187450" y="1909763"/>
            <a:ext cx="1433513" cy="1398587"/>
          </a:xfrm>
          <a:custGeom>
            <a:avLst/>
            <a:gdLst>
              <a:gd name="T0" fmla="*/ 0 w 903"/>
              <a:gd name="T1" fmla="*/ 1108868354 h 881"/>
              <a:gd name="T2" fmla="*/ 25201571 w 903"/>
              <a:gd name="T3" fmla="*/ 889614044 h 881"/>
              <a:gd name="T4" fmla="*/ 90725657 w 903"/>
              <a:gd name="T5" fmla="*/ 677920995 h 881"/>
              <a:gd name="T6" fmla="*/ 196572256 w 903"/>
              <a:gd name="T7" fmla="*/ 491429499 h 881"/>
              <a:gd name="T8" fmla="*/ 332660741 w 903"/>
              <a:gd name="T9" fmla="*/ 325099246 h 881"/>
              <a:gd name="T10" fmla="*/ 501512062 w 903"/>
              <a:gd name="T11" fmla="*/ 189010857 h 881"/>
              <a:gd name="T12" fmla="*/ 693044004 w 903"/>
              <a:gd name="T13" fmla="*/ 90725593 h 881"/>
              <a:gd name="T14" fmla="*/ 904737203 w 903"/>
              <a:gd name="T15" fmla="*/ 25201553 h 881"/>
              <a:gd name="T16" fmla="*/ 1136591659 w 903"/>
              <a:gd name="T17" fmla="*/ 0 h 881"/>
              <a:gd name="T18" fmla="*/ 1252518887 w 903"/>
              <a:gd name="T19" fmla="*/ 5040311 h 881"/>
              <a:gd name="T20" fmla="*/ 1471771763 w 903"/>
              <a:gd name="T21" fmla="*/ 50403107 h 881"/>
              <a:gd name="T22" fmla="*/ 1678424648 w 903"/>
              <a:gd name="T23" fmla="*/ 136088389 h 881"/>
              <a:gd name="T24" fmla="*/ 1859875961 w 903"/>
              <a:gd name="T25" fmla="*/ 249494586 h 881"/>
              <a:gd name="T26" fmla="*/ 2016125703 w 903"/>
              <a:gd name="T27" fmla="*/ 400703907 h 881"/>
              <a:gd name="T28" fmla="*/ 2137093245 w 903"/>
              <a:gd name="T29" fmla="*/ 577114781 h 881"/>
              <a:gd name="T30" fmla="*/ 2147483646 w 903"/>
              <a:gd name="T31" fmla="*/ 778727209 h 881"/>
              <a:gd name="T32" fmla="*/ 2147483646 w 903"/>
              <a:gd name="T33" fmla="*/ 995460569 h 881"/>
              <a:gd name="T34" fmla="*/ 2147483646 w 903"/>
              <a:gd name="T35" fmla="*/ 1103828043 h 881"/>
              <a:gd name="T36" fmla="*/ 2147483646 w 903"/>
              <a:gd name="T37" fmla="*/ 1330642024 h 881"/>
              <a:gd name="T38" fmla="*/ 2147483646 w 903"/>
              <a:gd name="T39" fmla="*/ 1537294763 h 881"/>
              <a:gd name="T40" fmla="*/ 2081649789 w 903"/>
              <a:gd name="T41" fmla="*/ 1728826569 h 881"/>
              <a:gd name="T42" fmla="*/ 1945561304 w 903"/>
              <a:gd name="T43" fmla="*/ 1895156822 h 881"/>
              <a:gd name="T44" fmla="*/ 1774190619 w 903"/>
              <a:gd name="T45" fmla="*/ 2028724262 h 881"/>
              <a:gd name="T46" fmla="*/ 1582658677 w 903"/>
              <a:gd name="T47" fmla="*/ 2129530476 h 881"/>
              <a:gd name="T48" fmla="*/ 1370965478 w 903"/>
              <a:gd name="T49" fmla="*/ 2147483646 h 881"/>
              <a:gd name="T50" fmla="*/ 1141631973 w 903"/>
              <a:gd name="T51" fmla="*/ 2147483646 h 881"/>
              <a:gd name="T52" fmla="*/ 1025704745 w 903"/>
              <a:gd name="T53" fmla="*/ 2147483646 h 881"/>
              <a:gd name="T54" fmla="*/ 803930918 w 903"/>
              <a:gd name="T55" fmla="*/ 2147483646 h 881"/>
              <a:gd name="T56" fmla="*/ 597278033 w 903"/>
              <a:gd name="T57" fmla="*/ 2084167680 h 881"/>
              <a:gd name="T58" fmla="*/ 415826720 w 903"/>
              <a:gd name="T59" fmla="*/ 1968240534 h 881"/>
              <a:gd name="T60" fmla="*/ 262096341 w 903"/>
              <a:gd name="T61" fmla="*/ 1819552162 h 881"/>
              <a:gd name="T62" fmla="*/ 141128799 w 903"/>
              <a:gd name="T63" fmla="*/ 1643141288 h 881"/>
              <a:gd name="T64" fmla="*/ 55443457 w 903"/>
              <a:gd name="T65" fmla="*/ 1441528860 h 881"/>
              <a:gd name="T66" fmla="*/ 10080629 w 903"/>
              <a:gd name="T67" fmla="*/ 1224795500 h 881"/>
              <a:gd name="T68" fmla="*/ 0 w 903"/>
              <a:gd name="T69" fmla="*/ 1108868354 h 881"/>
              <a:gd name="T70" fmla="*/ 378023569 w 903"/>
              <a:gd name="T71" fmla="*/ 1015621812 h 881"/>
              <a:gd name="T72" fmla="*/ 287297913 w 903"/>
              <a:gd name="T73" fmla="*/ 1123989286 h 881"/>
              <a:gd name="T74" fmla="*/ 378023569 w 903"/>
              <a:gd name="T75" fmla="*/ 1234876121 h 881"/>
              <a:gd name="T76" fmla="*/ 899696889 w 903"/>
              <a:gd name="T77" fmla="*/ 1723786259 h 881"/>
              <a:gd name="T78" fmla="*/ 693044004 w 903"/>
              <a:gd name="T79" fmla="*/ 1239916432 h 881"/>
              <a:gd name="T80" fmla="*/ 2011085389 w 903"/>
              <a:gd name="T81" fmla="*/ 1005541191 h 881"/>
              <a:gd name="T82" fmla="*/ 1197075430 w 903"/>
              <a:gd name="T83" fmla="*/ 521671364 h 881"/>
              <a:gd name="T84" fmla="*/ 378023569 w 903"/>
              <a:gd name="T85" fmla="*/ 1015621812 h 88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903"/>
              <a:gd name="T130" fmla="*/ 0 h 881"/>
              <a:gd name="T131" fmla="*/ 903 w 903"/>
              <a:gd name="T132" fmla="*/ 881 h 881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903" h="881">
                <a:moveTo>
                  <a:pt x="0" y="440"/>
                </a:moveTo>
                <a:lnTo>
                  <a:pt x="0" y="440"/>
                </a:lnTo>
                <a:lnTo>
                  <a:pt x="4" y="397"/>
                </a:lnTo>
                <a:lnTo>
                  <a:pt x="10" y="353"/>
                </a:lnTo>
                <a:lnTo>
                  <a:pt x="20" y="311"/>
                </a:lnTo>
                <a:lnTo>
                  <a:pt x="36" y="269"/>
                </a:lnTo>
                <a:lnTo>
                  <a:pt x="54" y="231"/>
                </a:lnTo>
                <a:lnTo>
                  <a:pt x="78" y="195"/>
                </a:lnTo>
                <a:lnTo>
                  <a:pt x="104" y="161"/>
                </a:lnTo>
                <a:lnTo>
                  <a:pt x="132" y="129"/>
                </a:lnTo>
                <a:lnTo>
                  <a:pt x="163" y="101"/>
                </a:lnTo>
                <a:lnTo>
                  <a:pt x="199" y="75"/>
                </a:lnTo>
                <a:lnTo>
                  <a:pt x="235" y="54"/>
                </a:lnTo>
                <a:lnTo>
                  <a:pt x="275" y="36"/>
                </a:lnTo>
                <a:lnTo>
                  <a:pt x="317" y="20"/>
                </a:lnTo>
                <a:lnTo>
                  <a:pt x="359" y="10"/>
                </a:lnTo>
                <a:lnTo>
                  <a:pt x="405" y="2"/>
                </a:lnTo>
                <a:lnTo>
                  <a:pt x="451" y="0"/>
                </a:lnTo>
                <a:lnTo>
                  <a:pt x="497" y="2"/>
                </a:lnTo>
                <a:lnTo>
                  <a:pt x="542" y="10"/>
                </a:lnTo>
                <a:lnTo>
                  <a:pt x="584" y="20"/>
                </a:lnTo>
                <a:lnTo>
                  <a:pt x="626" y="34"/>
                </a:lnTo>
                <a:lnTo>
                  <a:pt x="666" y="54"/>
                </a:lnTo>
                <a:lnTo>
                  <a:pt x="704" y="75"/>
                </a:lnTo>
                <a:lnTo>
                  <a:pt x="738" y="99"/>
                </a:lnTo>
                <a:lnTo>
                  <a:pt x="770" y="127"/>
                </a:lnTo>
                <a:lnTo>
                  <a:pt x="800" y="159"/>
                </a:lnTo>
                <a:lnTo>
                  <a:pt x="826" y="193"/>
                </a:lnTo>
                <a:lnTo>
                  <a:pt x="848" y="229"/>
                </a:lnTo>
                <a:lnTo>
                  <a:pt x="868" y="269"/>
                </a:lnTo>
                <a:lnTo>
                  <a:pt x="881" y="309"/>
                </a:lnTo>
                <a:lnTo>
                  <a:pt x="893" y="351"/>
                </a:lnTo>
                <a:lnTo>
                  <a:pt x="899" y="395"/>
                </a:lnTo>
                <a:lnTo>
                  <a:pt x="903" y="438"/>
                </a:lnTo>
                <a:lnTo>
                  <a:pt x="901" y="484"/>
                </a:lnTo>
                <a:lnTo>
                  <a:pt x="893" y="528"/>
                </a:lnTo>
                <a:lnTo>
                  <a:pt x="883" y="570"/>
                </a:lnTo>
                <a:lnTo>
                  <a:pt x="868" y="610"/>
                </a:lnTo>
                <a:lnTo>
                  <a:pt x="850" y="650"/>
                </a:lnTo>
                <a:lnTo>
                  <a:pt x="826" y="686"/>
                </a:lnTo>
                <a:lnTo>
                  <a:pt x="800" y="720"/>
                </a:lnTo>
                <a:lnTo>
                  <a:pt x="772" y="752"/>
                </a:lnTo>
                <a:lnTo>
                  <a:pt x="740" y="779"/>
                </a:lnTo>
                <a:lnTo>
                  <a:pt x="704" y="805"/>
                </a:lnTo>
                <a:lnTo>
                  <a:pt x="668" y="827"/>
                </a:lnTo>
                <a:lnTo>
                  <a:pt x="628" y="845"/>
                </a:lnTo>
                <a:lnTo>
                  <a:pt x="586" y="861"/>
                </a:lnTo>
                <a:lnTo>
                  <a:pt x="544" y="871"/>
                </a:lnTo>
                <a:lnTo>
                  <a:pt x="499" y="877"/>
                </a:lnTo>
                <a:lnTo>
                  <a:pt x="453" y="881"/>
                </a:lnTo>
                <a:lnTo>
                  <a:pt x="407" y="879"/>
                </a:lnTo>
                <a:lnTo>
                  <a:pt x="361" y="871"/>
                </a:lnTo>
                <a:lnTo>
                  <a:pt x="319" y="861"/>
                </a:lnTo>
                <a:lnTo>
                  <a:pt x="277" y="847"/>
                </a:lnTo>
                <a:lnTo>
                  <a:pt x="237" y="827"/>
                </a:lnTo>
                <a:lnTo>
                  <a:pt x="201" y="805"/>
                </a:lnTo>
                <a:lnTo>
                  <a:pt x="165" y="781"/>
                </a:lnTo>
                <a:lnTo>
                  <a:pt x="134" y="752"/>
                </a:lnTo>
                <a:lnTo>
                  <a:pt x="104" y="722"/>
                </a:lnTo>
                <a:lnTo>
                  <a:pt x="78" y="688"/>
                </a:lnTo>
                <a:lnTo>
                  <a:pt x="56" y="652"/>
                </a:lnTo>
                <a:lnTo>
                  <a:pt x="36" y="612"/>
                </a:lnTo>
                <a:lnTo>
                  <a:pt x="22" y="572"/>
                </a:lnTo>
                <a:lnTo>
                  <a:pt x="10" y="530"/>
                </a:lnTo>
                <a:lnTo>
                  <a:pt x="4" y="486"/>
                </a:lnTo>
                <a:lnTo>
                  <a:pt x="0" y="440"/>
                </a:lnTo>
                <a:close/>
                <a:moveTo>
                  <a:pt x="150" y="403"/>
                </a:moveTo>
                <a:lnTo>
                  <a:pt x="150" y="403"/>
                </a:lnTo>
                <a:lnTo>
                  <a:pt x="104" y="446"/>
                </a:lnTo>
                <a:lnTo>
                  <a:pt x="114" y="446"/>
                </a:lnTo>
                <a:lnTo>
                  <a:pt x="104" y="446"/>
                </a:lnTo>
                <a:lnTo>
                  <a:pt x="150" y="490"/>
                </a:lnTo>
                <a:lnTo>
                  <a:pt x="357" y="684"/>
                </a:lnTo>
                <a:lnTo>
                  <a:pt x="485" y="684"/>
                </a:lnTo>
                <a:lnTo>
                  <a:pt x="275" y="492"/>
                </a:lnTo>
                <a:lnTo>
                  <a:pt x="800" y="494"/>
                </a:lnTo>
                <a:lnTo>
                  <a:pt x="798" y="399"/>
                </a:lnTo>
                <a:lnTo>
                  <a:pt x="279" y="399"/>
                </a:lnTo>
                <a:lnTo>
                  <a:pt x="475" y="207"/>
                </a:lnTo>
                <a:lnTo>
                  <a:pt x="355" y="207"/>
                </a:lnTo>
                <a:lnTo>
                  <a:pt x="150" y="403"/>
                </a:lnTo>
                <a:close/>
              </a:path>
            </a:pathLst>
          </a:custGeom>
          <a:solidFill>
            <a:srgbClr val="662D91"/>
          </a:solidFill>
          <a:ln>
            <a:noFill/>
          </a:ln>
          <a:extLst>
            <a:ext uri="{91240B29-F687-4F45-9708-019B960494DF}">
              <a14:hiddenLine xmlns:a14="http://schemas.microsoft.com/office/drawing/2010/main" w="8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4161750" indent="-24161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1514</TotalTime>
  <Words>181</Words>
  <Application>Microsoft Office PowerPoint</Application>
  <PresentationFormat>On-screen Show (4:3)</PresentationFormat>
  <Paragraphs>30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Block Arrow Template</dc:title>
  <dc:creator>Presentation Magazine</dc:creator>
  <cp:lastModifiedBy>Jonty Pearce</cp:lastModifiedBy>
  <cp:revision>90</cp:revision>
  <dcterms:created xsi:type="dcterms:W3CDTF">2010-04-04T12:58:42Z</dcterms:created>
  <dcterms:modified xsi:type="dcterms:W3CDTF">2015-02-22T11:13:19Z</dcterms:modified>
  <cp:category>Clearly Presented Ltd</cp:category>
</cp:coreProperties>
</file>