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BCB"/>
    <a:srgbClr val="0F5433"/>
    <a:srgbClr val="177B4A"/>
    <a:srgbClr val="2C0513"/>
    <a:srgbClr val="FEA1CF"/>
    <a:srgbClr val="FEC1EB"/>
    <a:srgbClr val="F4EBB1"/>
    <a:srgbClr val="FF00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51" d="100"/>
          <a:sy n="151" d="100"/>
        </p:scale>
        <p:origin x="-1856" y="-112"/>
      </p:cViewPr>
      <p:guideLst>
        <p:guide orient="horz"/>
        <p:guide pos="575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97E452-A6B2-4EB6-8051-15ACEA055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8622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1D57779-B047-4413-96F0-93A773162F4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472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B507F5C-BD61-49B7-A0AD-17C2ED0750FD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4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21DEDE0-56B3-4269-B0E0-79A38A39B70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3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4BF142B-AB04-47E5-A450-CCACE186F62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796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78F71A-0D8E-459D-836A-E9A5AA2CC27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40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BB062-D97D-4A62-AA87-22FC87916B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936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56A89-0C10-4A5E-B3D9-667EBF16F1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829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2228F-4089-4F9E-BFA3-A5918156B4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116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DD32A-C1E6-49AF-A1BE-AA6666FA0C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9117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933E4-3CC8-4ACF-A20E-14548145CD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1476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DA454-5A73-45A4-8120-EB9A770F9C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88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C5357-B4EB-44F3-AF83-B31EBC77A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3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2AE7-5F50-4F46-A72F-86658B608E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894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2E1F3-AF4A-493A-B652-C7F1DEADCC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939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B261F-73C2-4A0E-B972-FC0DF9E29E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19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77A87-55E1-4EC9-AA2A-75216E1E2E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96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D3E27-0B8C-453E-8FA0-5A8EBD2F09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14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ADF32-0DDE-4C3F-89D1-D07CDD204B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67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7C199B5-9C98-445D-8360-FEB9D2A38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97"/>
          <p:cNvSpPr>
            <a:spLocks noChangeArrowheads="1"/>
          </p:cNvSpPr>
          <p:nvPr/>
        </p:nvSpPr>
        <p:spPr bwMode="auto">
          <a:xfrm>
            <a:off x="688975" y="2446338"/>
            <a:ext cx="3368675" cy="12033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Freeform 398"/>
          <p:cNvSpPr>
            <a:spLocks/>
          </p:cNvSpPr>
          <p:nvPr/>
        </p:nvSpPr>
        <p:spPr bwMode="auto">
          <a:xfrm>
            <a:off x="676275" y="984250"/>
            <a:ext cx="1028700" cy="1336675"/>
          </a:xfrm>
          <a:custGeom>
            <a:avLst/>
            <a:gdLst>
              <a:gd name="T0" fmla="*/ 1633061250 w 648"/>
              <a:gd name="T1" fmla="*/ 2006044375 h 842"/>
              <a:gd name="T2" fmla="*/ 1633061250 w 648"/>
              <a:gd name="T3" fmla="*/ 2006044375 h 842"/>
              <a:gd name="T4" fmla="*/ 1628020938 w 648"/>
              <a:gd name="T5" fmla="*/ 2031245938 h 842"/>
              <a:gd name="T6" fmla="*/ 1622980625 w 648"/>
              <a:gd name="T7" fmla="*/ 2051407188 h 842"/>
              <a:gd name="T8" fmla="*/ 1612900000 w 648"/>
              <a:gd name="T9" fmla="*/ 2071568438 h 842"/>
              <a:gd name="T10" fmla="*/ 1597779063 w 648"/>
              <a:gd name="T11" fmla="*/ 2086689375 h 842"/>
              <a:gd name="T12" fmla="*/ 1582658125 w 648"/>
              <a:gd name="T13" fmla="*/ 2101810313 h 842"/>
              <a:gd name="T14" fmla="*/ 1562496875 w 648"/>
              <a:gd name="T15" fmla="*/ 2111890938 h 842"/>
              <a:gd name="T16" fmla="*/ 1537295313 w 648"/>
              <a:gd name="T17" fmla="*/ 2121971563 h 842"/>
              <a:gd name="T18" fmla="*/ 1512093750 w 648"/>
              <a:gd name="T19" fmla="*/ 2121971563 h 842"/>
              <a:gd name="T20" fmla="*/ 115927188 w 648"/>
              <a:gd name="T21" fmla="*/ 2121971563 h 842"/>
              <a:gd name="T22" fmla="*/ 115927188 w 648"/>
              <a:gd name="T23" fmla="*/ 2121971563 h 842"/>
              <a:gd name="T24" fmla="*/ 95765938 w 648"/>
              <a:gd name="T25" fmla="*/ 2121971563 h 842"/>
              <a:gd name="T26" fmla="*/ 70564375 w 648"/>
              <a:gd name="T27" fmla="*/ 2111890938 h 842"/>
              <a:gd name="T28" fmla="*/ 50403125 w 648"/>
              <a:gd name="T29" fmla="*/ 2101810313 h 842"/>
              <a:gd name="T30" fmla="*/ 35282188 w 648"/>
              <a:gd name="T31" fmla="*/ 2086689375 h 842"/>
              <a:gd name="T32" fmla="*/ 20161250 w 648"/>
              <a:gd name="T33" fmla="*/ 2071568438 h 842"/>
              <a:gd name="T34" fmla="*/ 10080625 w 648"/>
              <a:gd name="T35" fmla="*/ 2051407188 h 842"/>
              <a:gd name="T36" fmla="*/ 0 w 648"/>
              <a:gd name="T37" fmla="*/ 2031245938 h 842"/>
              <a:gd name="T38" fmla="*/ 0 w 648"/>
              <a:gd name="T39" fmla="*/ 2006044375 h 842"/>
              <a:gd name="T40" fmla="*/ 0 w 648"/>
              <a:gd name="T41" fmla="*/ 115927188 h 842"/>
              <a:gd name="T42" fmla="*/ 0 w 648"/>
              <a:gd name="T43" fmla="*/ 115927188 h 842"/>
              <a:gd name="T44" fmla="*/ 0 w 648"/>
              <a:gd name="T45" fmla="*/ 95765938 h 842"/>
              <a:gd name="T46" fmla="*/ 10080625 w 648"/>
              <a:gd name="T47" fmla="*/ 70564375 h 842"/>
              <a:gd name="T48" fmla="*/ 20161250 w 648"/>
              <a:gd name="T49" fmla="*/ 50403125 h 842"/>
              <a:gd name="T50" fmla="*/ 35282188 w 648"/>
              <a:gd name="T51" fmla="*/ 35282188 h 842"/>
              <a:gd name="T52" fmla="*/ 50403125 w 648"/>
              <a:gd name="T53" fmla="*/ 20161250 h 842"/>
              <a:gd name="T54" fmla="*/ 70564375 w 648"/>
              <a:gd name="T55" fmla="*/ 10080625 h 842"/>
              <a:gd name="T56" fmla="*/ 95765938 w 648"/>
              <a:gd name="T57" fmla="*/ 5040313 h 842"/>
              <a:gd name="T58" fmla="*/ 115927188 w 648"/>
              <a:gd name="T59" fmla="*/ 0 h 842"/>
              <a:gd name="T60" fmla="*/ 1512093750 w 648"/>
              <a:gd name="T61" fmla="*/ 0 h 842"/>
              <a:gd name="T62" fmla="*/ 1512093750 w 648"/>
              <a:gd name="T63" fmla="*/ 0 h 842"/>
              <a:gd name="T64" fmla="*/ 1537295313 w 648"/>
              <a:gd name="T65" fmla="*/ 5040313 h 842"/>
              <a:gd name="T66" fmla="*/ 1562496875 w 648"/>
              <a:gd name="T67" fmla="*/ 10080625 h 842"/>
              <a:gd name="T68" fmla="*/ 1582658125 w 648"/>
              <a:gd name="T69" fmla="*/ 20161250 h 842"/>
              <a:gd name="T70" fmla="*/ 1597779063 w 648"/>
              <a:gd name="T71" fmla="*/ 35282188 h 842"/>
              <a:gd name="T72" fmla="*/ 1612900000 w 648"/>
              <a:gd name="T73" fmla="*/ 50403125 h 842"/>
              <a:gd name="T74" fmla="*/ 1622980625 w 648"/>
              <a:gd name="T75" fmla="*/ 70564375 h 842"/>
              <a:gd name="T76" fmla="*/ 1628020938 w 648"/>
              <a:gd name="T77" fmla="*/ 95765938 h 842"/>
              <a:gd name="T78" fmla="*/ 1633061250 w 648"/>
              <a:gd name="T79" fmla="*/ 115927188 h 842"/>
              <a:gd name="T80" fmla="*/ 1633061250 w 648"/>
              <a:gd name="T81" fmla="*/ 2006044375 h 84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48"/>
              <a:gd name="T124" fmla="*/ 0 h 842"/>
              <a:gd name="T125" fmla="*/ 648 w 648"/>
              <a:gd name="T126" fmla="*/ 842 h 84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48" h="842">
                <a:moveTo>
                  <a:pt x="648" y="796"/>
                </a:moveTo>
                <a:lnTo>
                  <a:pt x="648" y="796"/>
                </a:lnTo>
                <a:lnTo>
                  <a:pt x="646" y="806"/>
                </a:lnTo>
                <a:lnTo>
                  <a:pt x="644" y="814"/>
                </a:lnTo>
                <a:lnTo>
                  <a:pt x="640" y="822"/>
                </a:lnTo>
                <a:lnTo>
                  <a:pt x="634" y="828"/>
                </a:lnTo>
                <a:lnTo>
                  <a:pt x="628" y="834"/>
                </a:lnTo>
                <a:lnTo>
                  <a:pt x="620" y="838"/>
                </a:lnTo>
                <a:lnTo>
                  <a:pt x="610" y="842"/>
                </a:lnTo>
                <a:lnTo>
                  <a:pt x="600" y="842"/>
                </a:lnTo>
                <a:lnTo>
                  <a:pt x="46" y="842"/>
                </a:lnTo>
                <a:lnTo>
                  <a:pt x="38" y="842"/>
                </a:lnTo>
                <a:lnTo>
                  <a:pt x="28" y="838"/>
                </a:lnTo>
                <a:lnTo>
                  <a:pt x="20" y="834"/>
                </a:lnTo>
                <a:lnTo>
                  <a:pt x="14" y="828"/>
                </a:lnTo>
                <a:lnTo>
                  <a:pt x="8" y="822"/>
                </a:lnTo>
                <a:lnTo>
                  <a:pt x="4" y="814"/>
                </a:lnTo>
                <a:lnTo>
                  <a:pt x="0" y="806"/>
                </a:lnTo>
                <a:lnTo>
                  <a:pt x="0" y="796"/>
                </a:lnTo>
                <a:lnTo>
                  <a:pt x="0" y="46"/>
                </a:lnTo>
                <a:lnTo>
                  <a:pt x="0" y="38"/>
                </a:lnTo>
                <a:lnTo>
                  <a:pt x="4" y="28"/>
                </a:lnTo>
                <a:lnTo>
                  <a:pt x="8" y="20"/>
                </a:lnTo>
                <a:lnTo>
                  <a:pt x="14" y="14"/>
                </a:lnTo>
                <a:lnTo>
                  <a:pt x="20" y="8"/>
                </a:lnTo>
                <a:lnTo>
                  <a:pt x="28" y="4"/>
                </a:lnTo>
                <a:lnTo>
                  <a:pt x="38" y="2"/>
                </a:lnTo>
                <a:lnTo>
                  <a:pt x="46" y="0"/>
                </a:lnTo>
                <a:lnTo>
                  <a:pt x="600" y="0"/>
                </a:lnTo>
                <a:lnTo>
                  <a:pt x="610" y="2"/>
                </a:lnTo>
                <a:lnTo>
                  <a:pt x="620" y="4"/>
                </a:lnTo>
                <a:lnTo>
                  <a:pt x="628" y="8"/>
                </a:lnTo>
                <a:lnTo>
                  <a:pt x="634" y="14"/>
                </a:lnTo>
                <a:lnTo>
                  <a:pt x="640" y="20"/>
                </a:lnTo>
                <a:lnTo>
                  <a:pt x="644" y="28"/>
                </a:lnTo>
                <a:lnTo>
                  <a:pt x="646" y="38"/>
                </a:lnTo>
                <a:lnTo>
                  <a:pt x="648" y="46"/>
                </a:lnTo>
                <a:lnTo>
                  <a:pt x="648" y="796"/>
                </a:lnTo>
                <a:close/>
              </a:path>
            </a:pathLst>
          </a:custGeom>
          <a:solidFill>
            <a:srgbClr val="007DC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399"/>
          <p:cNvSpPr>
            <a:spLocks/>
          </p:cNvSpPr>
          <p:nvPr/>
        </p:nvSpPr>
        <p:spPr bwMode="auto">
          <a:xfrm>
            <a:off x="733425" y="1035050"/>
            <a:ext cx="920750" cy="1222375"/>
          </a:xfrm>
          <a:custGeom>
            <a:avLst/>
            <a:gdLst>
              <a:gd name="T0" fmla="*/ 0 w 580"/>
              <a:gd name="T1" fmla="*/ 0 h 770"/>
              <a:gd name="T2" fmla="*/ 725805000 w 580"/>
              <a:gd name="T3" fmla="*/ 0 h 770"/>
              <a:gd name="T4" fmla="*/ 1461690625 w 580"/>
              <a:gd name="T5" fmla="*/ 972780313 h 770"/>
              <a:gd name="T6" fmla="*/ 725805000 w 580"/>
              <a:gd name="T7" fmla="*/ 1940520313 h 770"/>
              <a:gd name="T8" fmla="*/ 10080625 w 580"/>
              <a:gd name="T9" fmla="*/ 1940520313 h 770"/>
              <a:gd name="T10" fmla="*/ 730845313 w 580"/>
              <a:gd name="T11" fmla="*/ 967740000 h 770"/>
              <a:gd name="T12" fmla="*/ 0 w 580"/>
              <a:gd name="T13" fmla="*/ 0 h 77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0"/>
              <a:gd name="T22" fmla="*/ 0 h 770"/>
              <a:gd name="T23" fmla="*/ 580 w 580"/>
              <a:gd name="T24" fmla="*/ 770 h 77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0" h="770">
                <a:moveTo>
                  <a:pt x="0" y="0"/>
                </a:moveTo>
                <a:lnTo>
                  <a:pt x="288" y="0"/>
                </a:lnTo>
                <a:lnTo>
                  <a:pt x="580" y="386"/>
                </a:lnTo>
                <a:lnTo>
                  <a:pt x="288" y="770"/>
                </a:lnTo>
                <a:lnTo>
                  <a:pt x="4" y="770"/>
                </a:lnTo>
                <a:lnTo>
                  <a:pt x="290" y="384"/>
                </a:lnTo>
                <a:lnTo>
                  <a:pt x="0" y="0"/>
                </a:lnTo>
                <a:close/>
              </a:path>
            </a:pathLst>
          </a:custGeom>
          <a:solidFill>
            <a:srgbClr val="F1FAF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Rectangle 400"/>
          <p:cNvSpPr>
            <a:spLocks noChangeArrowheads="1"/>
          </p:cNvSpPr>
          <p:nvPr/>
        </p:nvSpPr>
        <p:spPr bwMode="auto">
          <a:xfrm>
            <a:off x="1787525" y="987425"/>
            <a:ext cx="2279650" cy="1323975"/>
          </a:xfrm>
          <a:prstGeom prst="rect">
            <a:avLst/>
          </a:prstGeom>
          <a:solidFill>
            <a:srgbClr val="ED1C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Freeform 401"/>
          <p:cNvSpPr>
            <a:spLocks/>
          </p:cNvSpPr>
          <p:nvPr/>
        </p:nvSpPr>
        <p:spPr bwMode="auto">
          <a:xfrm>
            <a:off x="1882775" y="1171575"/>
            <a:ext cx="609600" cy="977900"/>
          </a:xfrm>
          <a:custGeom>
            <a:avLst/>
            <a:gdLst>
              <a:gd name="T0" fmla="*/ 962699688 w 384"/>
              <a:gd name="T1" fmla="*/ 761087188 h 616"/>
              <a:gd name="T2" fmla="*/ 206652813 w 384"/>
              <a:gd name="T3" fmla="*/ 5040313 h 616"/>
              <a:gd name="T4" fmla="*/ 206652813 w 384"/>
              <a:gd name="T5" fmla="*/ 5040313 h 616"/>
              <a:gd name="T6" fmla="*/ 196572188 w 384"/>
              <a:gd name="T7" fmla="*/ 0 h 616"/>
              <a:gd name="T8" fmla="*/ 186491563 w 384"/>
              <a:gd name="T9" fmla="*/ 0 h 616"/>
              <a:gd name="T10" fmla="*/ 176410938 w 384"/>
              <a:gd name="T11" fmla="*/ 0 h 616"/>
              <a:gd name="T12" fmla="*/ 166330313 w 384"/>
              <a:gd name="T13" fmla="*/ 10080625 h 616"/>
              <a:gd name="T14" fmla="*/ 10080625 w 384"/>
              <a:gd name="T15" fmla="*/ 166330313 h 616"/>
              <a:gd name="T16" fmla="*/ 10080625 w 384"/>
              <a:gd name="T17" fmla="*/ 166330313 h 616"/>
              <a:gd name="T18" fmla="*/ 5040313 w 384"/>
              <a:gd name="T19" fmla="*/ 176410938 h 616"/>
              <a:gd name="T20" fmla="*/ 5040313 w 384"/>
              <a:gd name="T21" fmla="*/ 181451250 h 616"/>
              <a:gd name="T22" fmla="*/ 5040313 w 384"/>
              <a:gd name="T23" fmla="*/ 191531875 h 616"/>
              <a:gd name="T24" fmla="*/ 10080625 w 384"/>
              <a:gd name="T25" fmla="*/ 201612500 h 616"/>
              <a:gd name="T26" fmla="*/ 579635938 w 384"/>
              <a:gd name="T27" fmla="*/ 776208125 h 616"/>
              <a:gd name="T28" fmla="*/ 5040313 w 384"/>
              <a:gd name="T29" fmla="*/ 1350803750 h 616"/>
              <a:gd name="T30" fmla="*/ 5040313 w 384"/>
              <a:gd name="T31" fmla="*/ 1350803750 h 616"/>
              <a:gd name="T32" fmla="*/ 0 w 384"/>
              <a:gd name="T33" fmla="*/ 1355844063 h 616"/>
              <a:gd name="T34" fmla="*/ 0 w 384"/>
              <a:gd name="T35" fmla="*/ 1365924688 h 616"/>
              <a:gd name="T36" fmla="*/ 5040313 w 384"/>
              <a:gd name="T37" fmla="*/ 1376005313 h 616"/>
              <a:gd name="T38" fmla="*/ 10080625 w 384"/>
              <a:gd name="T39" fmla="*/ 1386085938 h 616"/>
              <a:gd name="T40" fmla="*/ 166330313 w 384"/>
              <a:gd name="T41" fmla="*/ 1542335625 h 616"/>
              <a:gd name="T42" fmla="*/ 166330313 w 384"/>
              <a:gd name="T43" fmla="*/ 1542335625 h 616"/>
              <a:gd name="T44" fmla="*/ 176410938 w 384"/>
              <a:gd name="T45" fmla="*/ 1547375938 h 616"/>
              <a:gd name="T46" fmla="*/ 186491563 w 384"/>
              <a:gd name="T47" fmla="*/ 1552416250 h 616"/>
              <a:gd name="T48" fmla="*/ 196572188 w 384"/>
              <a:gd name="T49" fmla="*/ 1552416250 h 616"/>
              <a:gd name="T50" fmla="*/ 201612500 w 384"/>
              <a:gd name="T51" fmla="*/ 1547375938 h 616"/>
              <a:gd name="T52" fmla="*/ 791329063 w 384"/>
              <a:gd name="T53" fmla="*/ 957659375 h 616"/>
              <a:gd name="T54" fmla="*/ 791329063 w 384"/>
              <a:gd name="T55" fmla="*/ 957659375 h 616"/>
              <a:gd name="T56" fmla="*/ 801409688 w 384"/>
              <a:gd name="T57" fmla="*/ 952619063 h 616"/>
              <a:gd name="T58" fmla="*/ 957659375 w 384"/>
              <a:gd name="T59" fmla="*/ 796369375 h 616"/>
              <a:gd name="T60" fmla="*/ 957659375 w 384"/>
              <a:gd name="T61" fmla="*/ 796369375 h 616"/>
              <a:gd name="T62" fmla="*/ 962699688 w 384"/>
              <a:gd name="T63" fmla="*/ 786288750 h 616"/>
              <a:gd name="T64" fmla="*/ 967740000 w 384"/>
              <a:gd name="T65" fmla="*/ 776208125 h 616"/>
              <a:gd name="T66" fmla="*/ 962699688 w 384"/>
              <a:gd name="T67" fmla="*/ 766127500 h 616"/>
              <a:gd name="T68" fmla="*/ 962699688 w 384"/>
              <a:gd name="T69" fmla="*/ 761087188 h 616"/>
              <a:gd name="T70" fmla="*/ 962699688 w 384"/>
              <a:gd name="T71" fmla="*/ 761087188 h 6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4"/>
              <a:gd name="T109" fmla="*/ 0 h 616"/>
              <a:gd name="T110" fmla="*/ 384 w 384"/>
              <a:gd name="T111" fmla="*/ 616 h 6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4" h="616">
                <a:moveTo>
                  <a:pt x="382" y="302"/>
                </a:moveTo>
                <a:lnTo>
                  <a:pt x="82" y="2"/>
                </a:lnTo>
                <a:lnTo>
                  <a:pt x="78" y="0"/>
                </a:lnTo>
                <a:lnTo>
                  <a:pt x="74" y="0"/>
                </a:lnTo>
                <a:lnTo>
                  <a:pt x="70" y="0"/>
                </a:lnTo>
                <a:lnTo>
                  <a:pt x="66" y="4"/>
                </a:lnTo>
                <a:lnTo>
                  <a:pt x="4" y="66"/>
                </a:lnTo>
                <a:lnTo>
                  <a:pt x="2" y="70"/>
                </a:lnTo>
                <a:lnTo>
                  <a:pt x="2" y="72"/>
                </a:lnTo>
                <a:lnTo>
                  <a:pt x="2" y="76"/>
                </a:lnTo>
                <a:lnTo>
                  <a:pt x="4" y="80"/>
                </a:lnTo>
                <a:lnTo>
                  <a:pt x="230" y="308"/>
                </a:lnTo>
                <a:lnTo>
                  <a:pt x="2" y="536"/>
                </a:lnTo>
                <a:lnTo>
                  <a:pt x="0" y="538"/>
                </a:lnTo>
                <a:lnTo>
                  <a:pt x="0" y="542"/>
                </a:lnTo>
                <a:lnTo>
                  <a:pt x="2" y="546"/>
                </a:lnTo>
                <a:lnTo>
                  <a:pt x="4" y="550"/>
                </a:lnTo>
                <a:lnTo>
                  <a:pt x="66" y="612"/>
                </a:lnTo>
                <a:lnTo>
                  <a:pt x="70" y="614"/>
                </a:lnTo>
                <a:lnTo>
                  <a:pt x="74" y="616"/>
                </a:lnTo>
                <a:lnTo>
                  <a:pt x="78" y="616"/>
                </a:lnTo>
                <a:lnTo>
                  <a:pt x="80" y="614"/>
                </a:lnTo>
                <a:lnTo>
                  <a:pt x="314" y="380"/>
                </a:lnTo>
                <a:lnTo>
                  <a:pt x="318" y="378"/>
                </a:lnTo>
                <a:lnTo>
                  <a:pt x="380" y="316"/>
                </a:lnTo>
                <a:lnTo>
                  <a:pt x="382" y="312"/>
                </a:lnTo>
                <a:lnTo>
                  <a:pt x="384" y="308"/>
                </a:lnTo>
                <a:lnTo>
                  <a:pt x="382" y="304"/>
                </a:lnTo>
                <a:lnTo>
                  <a:pt x="382" y="302"/>
                </a:lnTo>
                <a:close/>
              </a:path>
            </a:pathLst>
          </a:cu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402"/>
          <p:cNvSpPr>
            <a:spLocks/>
          </p:cNvSpPr>
          <p:nvPr/>
        </p:nvSpPr>
        <p:spPr bwMode="auto">
          <a:xfrm>
            <a:off x="2365375" y="1168400"/>
            <a:ext cx="606425" cy="977900"/>
          </a:xfrm>
          <a:custGeom>
            <a:avLst/>
            <a:gdLst>
              <a:gd name="T0" fmla="*/ 957659375 w 382"/>
              <a:gd name="T1" fmla="*/ 761087188 h 616"/>
              <a:gd name="T2" fmla="*/ 201612500 w 382"/>
              <a:gd name="T3" fmla="*/ 5040313 h 616"/>
              <a:gd name="T4" fmla="*/ 201612500 w 382"/>
              <a:gd name="T5" fmla="*/ 5040313 h 616"/>
              <a:gd name="T6" fmla="*/ 196572188 w 382"/>
              <a:gd name="T7" fmla="*/ 0 h 616"/>
              <a:gd name="T8" fmla="*/ 186491563 w 382"/>
              <a:gd name="T9" fmla="*/ 0 h 616"/>
              <a:gd name="T10" fmla="*/ 176410938 w 382"/>
              <a:gd name="T11" fmla="*/ 5040313 h 616"/>
              <a:gd name="T12" fmla="*/ 166330313 w 382"/>
              <a:gd name="T13" fmla="*/ 10080625 h 616"/>
              <a:gd name="T14" fmla="*/ 10080625 w 382"/>
              <a:gd name="T15" fmla="*/ 166330313 h 616"/>
              <a:gd name="T16" fmla="*/ 10080625 w 382"/>
              <a:gd name="T17" fmla="*/ 166330313 h 616"/>
              <a:gd name="T18" fmla="*/ 5040313 w 382"/>
              <a:gd name="T19" fmla="*/ 176410938 h 616"/>
              <a:gd name="T20" fmla="*/ 0 w 382"/>
              <a:gd name="T21" fmla="*/ 186491563 h 616"/>
              <a:gd name="T22" fmla="*/ 0 w 382"/>
              <a:gd name="T23" fmla="*/ 196572188 h 616"/>
              <a:gd name="T24" fmla="*/ 5040313 w 382"/>
              <a:gd name="T25" fmla="*/ 201612500 h 616"/>
              <a:gd name="T26" fmla="*/ 579635938 w 382"/>
              <a:gd name="T27" fmla="*/ 776208125 h 616"/>
              <a:gd name="T28" fmla="*/ 5040313 w 382"/>
              <a:gd name="T29" fmla="*/ 1350803750 h 616"/>
              <a:gd name="T30" fmla="*/ 5040313 w 382"/>
              <a:gd name="T31" fmla="*/ 1350803750 h 616"/>
              <a:gd name="T32" fmla="*/ 0 w 382"/>
              <a:gd name="T33" fmla="*/ 1360884375 h 616"/>
              <a:gd name="T34" fmla="*/ 0 w 382"/>
              <a:gd name="T35" fmla="*/ 1365924688 h 616"/>
              <a:gd name="T36" fmla="*/ 0 w 382"/>
              <a:gd name="T37" fmla="*/ 1376005313 h 616"/>
              <a:gd name="T38" fmla="*/ 10080625 w 382"/>
              <a:gd name="T39" fmla="*/ 1386085938 h 616"/>
              <a:gd name="T40" fmla="*/ 166330313 w 382"/>
              <a:gd name="T41" fmla="*/ 1542335625 h 616"/>
              <a:gd name="T42" fmla="*/ 166330313 w 382"/>
              <a:gd name="T43" fmla="*/ 1542335625 h 616"/>
              <a:gd name="T44" fmla="*/ 176410938 w 382"/>
              <a:gd name="T45" fmla="*/ 1552416250 h 616"/>
              <a:gd name="T46" fmla="*/ 186491563 w 382"/>
              <a:gd name="T47" fmla="*/ 1552416250 h 616"/>
              <a:gd name="T48" fmla="*/ 191531875 w 382"/>
              <a:gd name="T49" fmla="*/ 1552416250 h 616"/>
              <a:gd name="T50" fmla="*/ 201612500 w 382"/>
              <a:gd name="T51" fmla="*/ 1547375938 h 616"/>
              <a:gd name="T52" fmla="*/ 786288750 w 382"/>
              <a:gd name="T53" fmla="*/ 957659375 h 616"/>
              <a:gd name="T54" fmla="*/ 786288750 w 382"/>
              <a:gd name="T55" fmla="*/ 957659375 h 616"/>
              <a:gd name="T56" fmla="*/ 796369375 w 382"/>
              <a:gd name="T57" fmla="*/ 952619063 h 616"/>
              <a:gd name="T58" fmla="*/ 952619063 w 382"/>
              <a:gd name="T59" fmla="*/ 796369375 h 616"/>
              <a:gd name="T60" fmla="*/ 952619063 w 382"/>
              <a:gd name="T61" fmla="*/ 796369375 h 616"/>
              <a:gd name="T62" fmla="*/ 962699688 w 382"/>
              <a:gd name="T63" fmla="*/ 786288750 h 616"/>
              <a:gd name="T64" fmla="*/ 962699688 w 382"/>
              <a:gd name="T65" fmla="*/ 776208125 h 616"/>
              <a:gd name="T66" fmla="*/ 962699688 w 382"/>
              <a:gd name="T67" fmla="*/ 766127500 h 616"/>
              <a:gd name="T68" fmla="*/ 957659375 w 382"/>
              <a:gd name="T69" fmla="*/ 761087188 h 616"/>
              <a:gd name="T70" fmla="*/ 957659375 w 382"/>
              <a:gd name="T71" fmla="*/ 761087188 h 6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2"/>
              <a:gd name="T109" fmla="*/ 0 h 616"/>
              <a:gd name="T110" fmla="*/ 382 w 382"/>
              <a:gd name="T111" fmla="*/ 616 h 6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2" h="616">
                <a:moveTo>
                  <a:pt x="380" y="302"/>
                </a:moveTo>
                <a:lnTo>
                  <a:pt x="80" y="2"/>
                </a:lnTo>
                <a:lnTo>
                  <a:pt x="78" y="0"/>
                </a:lnTo>
                <a:lnTo>
                  <a:pt x="74" y="0"/>
                </a:lnTo>
                <a:lnTo>
                  <a:pt x="70" y="2"/>
                </a:lnTo>
                <a:lnTo>
                  <a:pt x="66" y="4"/>
                </a:lnTo>
                <a:lnTo>
                  <a:pt x="4" y="66"/>
                </a:lnTo>
                <a:lnTo>
                  <a:pt x="2" y="70"/>
                </a:lnTo>
                <a:lnTo>
                  <a:pt x="0" y="74"/>
                </a:lnTo>
                <a:lnTo>
                  <a:pt x="0" y="78"/>
                </a:lnTo>
                <a:lnTo>
                  <a:pt x="2" y="80"/>
                </a:lnTo>
                <a:lnTo>
                  <a:pt x="230" y="308"/>
                </a:lnTo>
                <a:lnTo>
                  <a:pt x="2" y="536"/>
                </a:lnTo>
                <a:lnTo>
                  <a:pt x="0" y="540"/>
                </a:lnTo>
                <a:lnTo>
                  <a:pt x="0" y="542"/>
                </a:lnTo>
                <a:lnTo>
                  <a:pt x="0" y="546"/>
                </a:lnTo>
                <a:lnTo>
                  <a:pt x="4" y="550"/>
                </a:lnTo>
                <a:lnTo>
                  <a:pt x="66" y="612"/>
                </a:lnTo>
                <a:lnTo>
                  <a:pt x="70" y="616"/>
                </a:lnTo>
                <a:lnTo>
                  <a:pt x="74" y="616"/>
                </a:lnTo>
                <a:lnTo>
                  <a:pt x="76" y="616"/>
                </a:lnTo>
                <a:lnTo>
                  <a:pt x="80" y="614"/>
                </a:lnTo>
                <a:lnTo>
                  <a:pt x="312" y="380"/>
                </a:lnTo>
                <a:lnTo>
                  <a:pt x="316" y="378"/>
                </a:lnTo>
                <a:lnTo>
                  <a:pt x="378" y="316"/>
                </a:lnTo>
                <a:lnTo>
                  <a:pt x="382" y="312"/>
                </a:lnTo>
                <a:lnTo>
                  <a:pt x="382" y="308"/>
                </a:lnTo>
                <a:lnTo>
                  <a:pt x="382" y="304"/>
                </a:lnTo>
                <a:lnTo>
                  <a:pt x="380" y="302"/>
                </a:lnTo>
                <a:close/>
              </a:path>
            </a:pathLst>
          </a:cu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403"/>
          <p:cNvSpPr>
            <a:spLocks/>
          </p:cNvSpPr>
          <p:nvPr/>
        </p:nvSpPr>
        <p:spPr bwMode="auto">
          <a:xfrm>
            <a:off x="2832100" y="1158875"/>
            <a:ext cx="606425" cy="977900"/>
          </a:xfrm>
          <a:custGeom>
            <a:avLst/>
            <a:gdLst>
              <a:gd name="T0" fmla="*/ 957659375 w 382"/>
              <a:gd name="T1" fmla="*/ 761087188 h 616"/>
              <a:gd name="T2" fmla="*/ 201612500 w 382"/>
              <a:gd name="T3" fmla="*/ 5040313 h 616"/>
              <a:gd name="T4" fmla="*/ 201612500 w 382"/>
              <a:gd name="T5" fmla="*/ 5040313 h 616"/>
              <a:gd name="T6" fmla="*/ 196572188 w 382"/>
              <a:gd name="T7" fmla="*/ 0 h 616"/>
              <a:gd name="T8" fmla="*/ 186491563 w 382"/>
              <a:gd name="T9" fmla="*/ 0 h 616"/>
              <a:gd name="T10" fmla="*/ 176410938 w 382"/>
              <a:gd name="T11" fmla="*/ 5040313 h 616"/>
              <a:gd name="T12" fmla="*/ 166330313 w 382"/>
              <a:gd name="T13" fmla="*/ 10080625 h 616"/>
              <a:gd name="T14" fmla="*/ 10080625 w 382"/>
              <a:gd name="T15" fmla="*/ 166330313 h 616"/>
              <a:gd name="T16" fmla="*/ 10080625 w 382"/>
              <a:gd name="T17" fmla="*/ 166330313 h 616"/>
              <a:gd name="T18" fmla="*/ 5040313 w 382"/>
              <a:gd name="T19" fmla="*/ 176410938 h 616"/>
              <a:gd name="T20" fmla="*/ 0 w 382"/>
              <a:gd name="T21" fmla="*/ 186491563 h 616"/>
              <a:gd name="T22" fmla="*/ 5040313 w 382"/>
              <a:gd name="T23" fmla="*/ 196572188 h 616"/>
              <a:gd name="T24" fmla="*/ 5040313 w 382"/>
              <a:gd name="T25" fmla="*/ 201612500 h 616"/>
              <a:gd name="T26" fmla="*/ 579635938 w 382"/>
              <a:gd name="T27" fmla="*/ 776208125 h 616"/>
              <a:gd name="T28" fmla="*/ 5040313 w 382"/>
              <a:gd name="T29" fmla="*/ 1350803750 h 616"/>
              <a:gd name="T30" fmla="*/ 5040313 w 382"/>
              <a:gd name="T31" fmla="*/ 1350803750 h 616"/>
              <a:gd name="T32" fmla="*/ 0 w 382"/>
              <a:gd name="T33" fmla="*/ 1360884375 h 616"/>
              <a:gd name="T34" fmla="*/ 0 w 382"/>
              <a:gd name="T35" fmla="*/ 1370965000 h 616"/>
              <a:gd name="T36" fmla="*/ 5040313 w 382"/>
              <a:gd name="T37" fmla="*/ 1376005313 h 616"/>
              <a:gd name="T38" fmla="*/ 10080625 w 382"/>
              <a:gd name="T39" fmla="*/ 1386085938 h 616"/>
              <a:gd name="T40" fmla="*/ 166330313 w 382"/>
              <a:gd name="T41" fmla="*/ 1542335625 h 616"/>
              <a:gd name="T42" fmla="*/ 166330313 w 382"/>
              <a:gd name="T43" fmla="*/ 1542335625 h 616"/>
              <a:gd name="T44" fmla="*/ 176410938 w 382"/>
              <a:gd name="T45" fmla="*/ 1552416250 h 616"/>
              <a:gd name="T46" fmla="*/ 186491563 w 382"/>
              <a:gd name="T47" fmla="*/ 1552416250 h 616"/>
              <a:gd name="T48" fmla="*/ 196572188 w 382"/>
              <a:gd name="T49" fmla="*/ 1552416250 h 616"/>
              <a:gd name="T50" fmla="*/ 201612500 w 382"/>
              <a:gd name="T51" fmla="*/ 1547375938 h 616"/>
              <a:gd name="T52" fmla="*/ 791329063 w 382"/>
              <a:gd name="T53" fmla="*/ 962699688 h 616"/>
              <a:gd name="T54" fmla="*/ 791329063 w 382"/>
              <a:gd name="T55" fmla="*/ 962699688 h 616"/>
              <a:gd name="T56" fmla="*/ 801409688 w 382"/>
              <a:gd name="T57" fmla="*/ 952619063 h 616"/>
              <a:gd name="T58" fmla="*/ 957659375 w 382"/>
              <a:gd name="T59" fmla="*/ 796369375 h 616"/>
              <a:gd name="T60" fmla="*/ 957659375 w 382"/>
              <a:gd name="T61" fmla="*/ 796369375 h 616"/>
              <a:gd name="T62" fmla="*/ 962699688 w 382"/>
              <a:gd name="T63" fmla="*/ 786288750 h 616"/>
              <a:gd name="T64" fmla="*/ 962699688 w 382"/>
              <a:gd name="T65" fmla="*/ 776208125 h 616"/>
              <a:gd name="T66" fmla="*/ 962699688 w 382"/>
              <a:gd name="T67" fmla="*/ 771167813 h 616"/>
              <a:gd name="T68" fmla="*/ 957659375 w 382"/>
              <a:gd name="T69" fmla="*/ 761087188 h 616"/>
              <a:gd name="T70" fmla="*/ 957659375 w 382"/>
              <a:gd name="T71" fmla="*/ 761087188 h 6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2"/>
              <a:gd name="T109" fmla="*/ 0 h 616"/>
              <a:gd name="T110" fmla="*/ 382 w 382"/>
              <a:gd name="T111" fmla="*/ 616 h 6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2" h="616">
                <a:moveTo>
                  <a:pt x="380" y="302"/>
                </a:moveTo>
                <a:lnTo>
                  <a:pt x="80" y="2"/>
                </a:lnTo>
                <a:lnTo>
                  <a:pt x="78" y="0"/>
                </a:lnTo>
                <a:lnTo>
                  <a:pt x="74" y="0"/>
                </a:lnTo>
                <a:lnTo>
                  <a:pt x="70" y="2"/>
                </a:lnTo>
                <a:lnTo>
                  <a:pt x="66" y="4"/>
                </a:lnTo>
                <a:lnTo>
                  <a:pt x="4" y="66"/>
                </a:lnTo>
                <a:lnTo>
                  <a:pt x="2" y="70"/>
                </a:lnTo>
                <a:lnTo>
                  <a:pt x="0" y="74"/>
                </a:lnTo>
                <a:lnTo>
                  <a:pt x="2" y="78"/>
                </a:lnTo>
                <a:lnTo>
                  <a:pt x="2" y="80"/>
                </a:lnTo>
                <a:lnTo>
                  <a:pt x="230" y="308"/>
                </a:lnTo>
                <a:lnTo>
                  <a:pt x="2" y="536"/>
                </a:lnTo>
                <a:lnTo>
                  <a:pt x="0" y="540"/>
                </a:lnTo>
                <a:lnTo>
                  <a:pt x="0" y="544"/>
                </a:lnTo>
                <a:lnTo>
                  <a:pt x="2" y="546"/>
                </a:lnTo>
                <a:lnTo>
                  <a:pt x="4" y="550"/>
                </a:lnTo>
                <a:lnTo>
                  <a:pt x="66" y="612"/>
                </a:lnTo>
                <a:lnTo>
                  <a:pt x="70" y="616"/>
                </a:lnTo>
                <a:lnTo>
                  <a:pt x="74" y="616"/>
                </a:lnTo>
                <a:lnTo>
                  <a:pt x="78" y="616"/>
                </a:lnTo>
                <a:lnTo>
                  <a:pt x="80" y="614"/>
                </a:lnTo>
                <a:lnTo>
                  <a:pt x="314" y="382"/>
                </a:lnTo>
                <a:lnTo>
                  <a:pt x="318" y="378"/>
                </a:lnTo>
                <a:lnTo>
                  <a:pt x="380" y="316"/>
                </a:lnTo>
                <a:lnTo>
                  <a:pt x="382" y="312"/>
                </a:lnTo>
                <a:lnTo>
                  <a:pt x="382" y="308"/>
                </a:lnTo>
                <a:lnTo>
                  <a:pt x="382" y="306"/>
                </a:lnTo>
                <a:lnTo>
                  <a:pt x="380" y="302"/>
                </a:lnTo>
                <a:close/>
              </a:path>
            </a:pathLst>
          </a:cu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404"/>
          <p:cNvSpPr>
            <a:spLocks/>
          </p:cNvSpPr>
          <p:nvPr/>
        </p:nvSpPr>
        <p:spPr bwMode="auto">
          <a:xfrm>
            <a:off x="3317875" y="1162050"/>
            <a:ext cx="609600" cy="977900"/>
          </a:xfrm>
          <a:custGeom>
            <a:avLst/>
            <a:gdLst>
              <a:gd name="T0" fmla="*/ 962699688 w 384"/>
              <a:gd name="T1" fmla="*/ 761087188 h 616"/>
              <a:gd name="T2" fmla="*/ 206652813 w 384"/>
              <a:gd name="T3" fmla="*/ 5040313 h 616"/>
              <a:gd name="T4" fmla="*/ 206652813 w 384"/>
              <a:gd name="T5" fmla="*/ 5040313 h 616"/>
              <a:gd name="T6" fmla="*/ 196572188 w 384"/>
              <a:gd name="T7" fmla="*/ 0 h 616"/>
              <a:gd name="T8" fmla="*/ 186491563 w 384"/>
              <a:gd name="T9" fmla="*/ 0 h 616"/>
              <a:gd name="T10" fmla="*/ 176410938 w 384"/>
              <a:gd name="T11" fmla="*/ 0 h 616"/>
              <a:gd name="T12" fmla="*/ 171370625 w 384"/>
              <a:gd name="T13" fmla="*/ 10080625 h 616"/>
              <a:gd name="T14" fmla="*/ 15120938 w 384"/>
              <a:gd name="T15" fmla="*/ 166330313 h 616"/>
              <a:gd name="T16" fmla="*/ 15120938 w 384"/>
              <a:gd name="T17" fmla="*/ 166330313 h 616"/>
              <a:gd name="T18" fmla="*/ 5040313 w 384"/>
              <a:gd name="T19" fmla="*/ 176410938 h 616"/>
              <a:gd name="T20" fmla="*/ 5040313 w 384"/>
              <a:gd name="T21" fmla="*/ 186491563 h 616"/>
              <a:gd name="T22" fmla="*/ 5040313 w 384"/>
              <a:gd name="T23" fmla="*/ 191531875 h 616"/>
              <a:gd name="T24" fmla="*/ 10080625 w 384"/>
              <a:gd name="T25" fmla="*/ 201612500 h 616"/>
              <a:gd name="T26" fmla="*/ 584676250 w 384"/>
              <a:gd name="T27" fmla="*/ 776208125 h 616"/>
              <a:gd name="T28" fmla="*/ 5040313 w 384"/>
              <a:gd name="T29" fmla="*/ 1350803750 h 616"/>
              <a:gd name="T30" fmla="*/ 5040313 w 384"/>
              <a:gd name="T31" fmla="*/ 1350803750 h 616"/>
              <a:gd name="T32" fmla="*/ 0 w 384"/>
              <a:gd name="T33" fmla="*/ 1355844063 h 616"/>
              <a:gd name="T34" fmla="*/ 0 w 384"/>
              <a:gd name="T35" fmla="*/ 1365924688 h 616"/>
              <a:gd name="T36" fmla="*/ 5040313 w 384"/>
              <a:gd name="T37" fmla="*/ 1376005313 h 616"/>
              <a:gd name="T38" fmla="*/ 10080625 w 384"/>
              <a:gd name="T39" fmla="*/ 1386085938 h 616"/>
              <a:gd name="T40" fmla="*/ 166330313 w 384"/>
              <a:gd name="T41" fmla="*/ 1542335625 h 616"/>
              <a:gd name="T42" fmla="*/ 166330313 w 384"/>
              <a:gd name="T43" fmla="*/ 1542335625 h 616"/>
              <a:gd name="T44" fmla="*/ 176410938 w 384"/>
              <a:gd name="T45" fmla="*/ 1547375938 h 616"/>
              <a:gd name="T46" fmla="*/ 186491563 w 384"/>
              <a:gd name="T47" fmla="*/ 1552416250 h 616"/>
              <a:gd name="T48" fmla="*/ 196572188 w 384"/>
              <a:gd name="T49" fmla="*/ 1552416250 h 616"/>
              <a:gd name="T50" fmla="*/ 201612500 w 384"/>
              <a:gd name="T51" fmla="*/ 1547375938 h 616"/>
              <a:gd name="T52" fmla="*/ 791329063 w 384"/>
              <a:gd name="T53" fmla="*/ 957659375 h 616"/>
              <a:gd name="T54" fmla="*/ 791329063 w 384"/>
              <a:gd name="T55" fmla="*/ 957659375 h 616"/>
              <a:gd name="T56" fmla="*/ 801409688 w 384"/>
              <a:gd name="T57" fmla="*/ 952619063 h 616"/>
              <a:gd name="T58" fmla="*/ 957659375 w 384"/>
              <a:gd name="T59" fmla="*/ 796369375 h 616"/>
              <a:gd name="T60" fmla="*/ 957659375 w 384"/>
              <a:gd name="T61" fmla="*/ 796369375 h 616"/>
              <a:gd name="T62" fmla="*/ 962699688 w 384"/>
              <a:gd name="T63" fmla="*/ 786288750 h 616"/>
              <a:gd name="T64" fmla="*/ 967740000 w 384"/>
              <a:gd name="T65" fmla="*/ 776208125 h 616"/>
              <a:gd name="T66" fmla="*/ 967740000 w 384"/>
              <a:gd name="T67" fmla="*/ 766127500 h 616"/>
              <a:gd name="T68" fmla="*/ 962699688 w 384"/>
              <a:gd name="T69" fmla="*/ 761087188 h 616"/>
              <a:gd name="T70" fmla="*/ 962699688 w 384"/>
              <a:gd name="T71" fmla="*/ 761087188 h 6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4"/>
              <a:gd name="T109" fmla="*/ 0 h 616"/>
              <a:gd name="T110" fmla="*/ 384 w 384"/>
              <a:gd name="T111" fmla="*/ 616 h 61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4" h="616">
                <a:moveTo>
                  <a:pt x="382" y="302"/>
                </a:moveTo>
                <a:lnTo>
                  <a:pt x="82" y="2"/>
                </a:lnTo>
                <a:lnTo>
                  <a:pt x="78" y="0"/>
                </a:lnTo>
                <a:lnTo>
                  <a:pt x="74" y="0"/>
                </a:lnTo>
                <a:lnTo>
                  <a:pt x="70" y="0"/>
                </a:lnTo>
                <a:lnTo>
                  <a:pt x="68" y="4"/>
                </a:lnTo>
                <a:lnTo>
                  <a:pt x="6" y="66"/>
                </a:lnTo>
                <a:lnTo>
                  <a:pt x="2" y="70"/>
                </a:lnTo>
                <a:lnTo>
                  <a:pt x="2" y="74"/>
                </a:lnTo>
                <a:lnTo>
                  <a:pt x="2" y="76"/>
                </a:lnTo>
                <a:lnTo>
                  <a:pt x="4" y="80"/>
                </a:lnTo>
                <a:lnTo>
                  <a:pt x="232" y="308"/>
                </a:lnTo>
                <a:lnTo>
                  <a:pt x="2" y="536"/>
                </a:lnTo>
                <a:lnTo>
                  <a:pt x="0" y="538"/>
                </a:lnTo>
                <a:lnTo>
                  <a:pt x="0" y="542"/>
                </a:lnTo>
                <a:lnTo>
                  <a:pt x="2" y="546"/>
                </a:lnTo>
                <a:lnTo>
                  <a:pt x="4" y="550"/>
                </a:lnTo>
                <a:lnTo>
                  <a:pt x="66" y="612"/>
                </a:lnTo>
                <a:lnTo>
                  <a:pt x="70" y="614"/>
                </a:lnTo>
                <a:lnTo>
                  <a:pt x="74" y="616"/>
                </a:lnTo>
                <a:lnTo>
                  <a:pt x="78" y="616"/>
                </a:lnTo>
                <a:lnTo>
                  <a:pt x="80" y="614"/>
                </a:lnTo>
                <a:lnTo>
                  <a:pt x="314" y="380"/>
                </a:lnTo>
                <a:lnTo>
                  <a:pt x="318" y="378"/>
                </a:lnTo>
                <a:lnTo>
                  <a:pt x="380" y="316"/>
                </a:lnTo>
                <a:lnTo>
                  <a:pt x="382" y="312"/>
                </a:lnTo>
                <a:lnTo>
                  <a:pt x="384" y="308"/>
                </a:lnTo>
                <a:lnTo>
                  <a:pt x="384" y="304"/>
                </a:lnTo>
                <a:lnTo>
                  <a:pt x="382" y="302"/>
                </a:lnTo>
                <a:close/>
              </a:path>
            </a:pathLst>
          </a:custGeom>
          <a:solidFill>
            <a:srgbClr val="CBCB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371"/>
          <p:cNvGrpSpPr>
            <a:grpSpLocks/>
          </p:cNvGrpSpPr>
          <p:nvPr/>
        </p:nvGrpSpPr>
        <p:grpSpPr bwMode="auto">
          <a:xfrm>
            <a:off x="1955800" y="1247775"/>
            <a:ext cx="450850" cy="828675"/>
            <a:chOff x="2098675" y="977900"/>
            <a:chExt cx="450850" cy="828675"/>
          </a:xfrm>
        </p:grpSpPr>
        <p:sp>
          <p:nvSpPr>
            <p:cNvPr id="3443" name="Freeform 405"/>
            <p:cNvSpPr>
              <a:spLocks/>
            </p:cNvSpPr>
            <p:nvPr/>
          </p:nvSpPr>
          <p:spPr bwMode="auto">
            <a:xfrm>
              <a:off x="2108200" y="977900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4" name="Freeform 406"/>
            <p:cNvSpPr>
              <a:spLocks/>
            </p:cNvSpPr>
            <p:nvPr/>
          </p:nvSpPr>
          <p:spPr bwMode="auto">
            <a:xfrm>
              <a:off x="2193925" y="10636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5" name="Freeform 407"/>
            <p:cNvSpPr>
              <a:spLocks/>
            </p:cNvSpPr>
            <p:nvPr/>
          </p:nvSpPr>
          <p:spPr bwMode="auto">
            <a:xfrm>
              <a:off x="2289175" y="1158875"/>
              <a:ext cx="63500" cy="60325"/>
            </a:xfrm>
            <a:custGeom>
              <a:avLst/>
              <a:gdLst>
                <a:gd name="T0" fmla="*/ 100806250 w 40"/>
                <a:gd name="T1" fmla="*/ 50403125 h 38"/>
                <a:gd name="T2" fmla="*/ 100806250 w 40"/>
                <a:gd name="T3" fmla="*/ 50403125 h 38"/>
                <a:gd name="T4" fmla="*/ 95765938 w 40"/>
                <a:gd name="T5" fmla="*/ 65524063 h 38"/>
                <a:gd name="T6" fmla="*/ 85685313 w 40"/>
                <a:gd name="T7" fmla="*/ 85685313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5685313 h 38"/>
                <a:gd name="T18" fmla="*/ 5040313 w 40"/>
                <a:gd name="T19" fmla="*/ 65524063 h 38"/>
                <a:gd name="T20" fmla="*/ 0 w 40"/>
                <a:gd name="T21" fmla="*/ 50403125 h 38"/>
                <a:gd name="T22" fmla="*/ 0 w 40"/>
                <a:gd name="T23" fmla="*/ 50403125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50403125 h 38"/>
                <a:gd name="T42" fmla="*/ 10080625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20"/>
                  </a:moveTo>
                  <a:lnTo>
                    <a:pt x="40" y="20"/>
                  </a:lnTo>
                  <a:lnTo>
                    <a:pt x="38" y="26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6" name="Freeform 408"/>
            <p:cNvSpPr>
              <a:spLocks/>
            </p:cNvSpPr>
            <p:nvPr/>
          </p:nvSpPr>
          <p:spPr bwMode="auto">
            <a:xfrm>
              <a:off x="2390775" y="12604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7" name="Freeform 409"/>
            <p:cNvSpPr>
              <a:spLocks/>
            </p:cNvSpPr>
            <p:nvPr/>
          </p:nvSpPr>
          <p:spPr bwMode="auto">
            <a:xfrm>
              <a:off x="2486025" y="13557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8" name="Freeform 410"/>
            <p:cNvSpPr>
              <a:spLocks/>
            </p:cNvSpPr>
            <p:nvPr/>
          </p:nvSpPr>
          <p:spPr bwMode="auto">
            <a:xfrm>
              <a:off x="2384425" y="14573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5282188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5282188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4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9" name="Freeform 411"/>
            <p:cNvSpPr>
              <a:spLocks/>
            </p:cNvSpPr>
            <p:nvPr/>
          </p:nvSpPr>
          <p:spPr bwMode="auto">
            <a:xfrm>
              <a:off x="2276475" y="1568450"/>
              <a:ext cx="63500" cy="60325"/>
            </a:xfrm>
            <a:custGeom>
              <a:avLst/>
              <a:gdLst>
                <a:gd name="T0" fmla="*/ 100806250 w 40"/>
                <a:gd name="T1" fmla="*/ 50403125 h 38"/>
                <a:gd name="T2" fmla="*/ 100806250 w 40"/>
                <a:gd name="T3" fmla="*/ 50403125 h 38"/>
                <a:gd name="T4" fmla="*/ 95765938 w 40"/>
                <a:gd name="T5" fmla="*/ 65524063 h 38"/>
                <a:gd name="T6" fmla="*/ 85685313 w 40"/>
                <a:gd name="T7" fmla="*/ 85685313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5685313 h 38"/>
                <a:gd name="T18" fmla="*/ 5040313 w 40"/>
                <a:gd name="T19" fmla="*/ 65524063 h 38"/>
                <a:gd name="T20" fmla="*/ 0 w 40"/>
                <a:gd name="T21" fmla="*/ 50403125 h 38"/>
                <a:gd name="T22" fmla="*/ 0 w 40"/>
                <a:gd name="T23" fmla="*/ 50403125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50403125 h 38"/>
                <a:gd name="T42" fmla="*/ 10080625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20"/>
                  </a:moveTo>
                  <a:lnTo>
                    <a:pt x="40" y="20"/>
                  </a:lnTo>
                  <a:lnTo>
                    <a:pt x="38" y="26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0" name="Freeform 412"/>
            <p:cNvSpPr>
              <a:spLocks/>
            </p:cNvSpPr>
            <p:nvPr/>
          </p:nvSpPr>
          <p:spPr bwMode="auto">
            <a:xfrm>
              <a:off x="2184400" y="16605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0080625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0080625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51" name="Freeform 413"/>
            <p:cNvSpPr>
              <a:spLocks/>
            </p:cNvSpPr>
            <p:nvPr/>
          </p:nvSpPr>
          <p:spPr bwMode="auto">
            <a:xfrm>
              <a:off x="2098675" y="17430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3" name="Group 372"/>
          <p:cNvGrpSpPr>
            <a:grpSpLocks/>
          </p:cNvGrpSpPr>
          <p:nvPr/>
        </p:nvGrpSpPr>
        <p:grpSpPr bwMode="auto">
          <a:xfrm>
            <a:off x="2432050" y="1247775"/>
            <a:ext cx="450850" cy="828675"/>
            <a:chOff x="2574925" y="977900"/>
            <a:chExt cx="450850" cy="828675"/>
          </a:xfrm>
        </p:grpSpPr>
        <p:sp>
          <p:nvSpPr>
            <p:cNvPr id="3434" name="Freeform 414"/>
            <p:cNvSpPr>
              <a:spLocks/>
            </p:cNvSpPr>
            <p:nvPr/>
          </p:nvSpPr>
          <p:spPr bwMode="auto">
            <a:xfrm>
              <a:off x="2584450" y="977900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5" name="Freeform 415"/>
            <p:cNvSpPr>
              <a:spLocks/>
            </p:cNvSpPr>
            <p:nvPr/>
          </p:nvSpPr>
          <p:spPr bwMode="auto">
            <a:xfrm>
              <a:off x="2670175" y="10636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0080625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0080625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6" name="Freeform 416"/>
            <p:cNvSpPr>
              <a:spLocks/>
            </p:cNvSpPr>
            <p:nvPr/>
          </p:nvSpPr>
          <p:spPr bwMode="auto">
            <a:xfrm>
              <a:off x="2765425" y="1158875"/>
              <a:ext cx="63500" cy="60325"/>
            </a:xfrm>
            <a:custGeom>
              <a:avLst/>
              <a:gdLst>
                <a:gd name="T0" fmla="*/ 100806250 w 40"/>
                <a:gd name="T1" fmla="*/ 50403125 h 38"/>
                <a:gd name="T2" fmla="*/ 100806250 w 40"/>
                <a:gd name="T3" fmla="*/ 50403125 h 38"/>
                <a:gd name="T4" fmla="*/ 95765938 w 40"/>
                <a:gd name="T5" fmla="*/ 65524063 h 38"/>
                <a:gd name="T6" fmla="*/ 85685313 w 40"/>
                <a:gd name="T7" fmla="*/ 85685313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5685313 h 38"/>
                <a:gd name="T18" fmla="*/ 5040313 w 40"/>
                <a:gd name="T19" fmla="*/ 65524063 h 38"/>
                <a:gd name="T20" fmla="*/ 0 w 40"/>
                <a:gd name="T21" fmla="*/ 50403125 h 38"/>
                <a:gd name="T22" fmla="*/ 0 w 40"/>
                <a:gd name="T23" fmla="*/ 50403125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50403125 h 38"/>
                <a:gd name="T42" fmla="*/ 10080625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20"/>
                  </a:moveTo>
                  <a:lnTo>
                    <a:pt x="40" y="20"/>
                  </a:lnTo>
                  <a:lnTo>
                    <a:pt x="38" y="26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7" name="Freeform 417"/>
            <p:cNvSpPr>
              <a:spLocks/>
            </p:cNvSpPr>
            <p:nvPr/>
          </p:nvSpPr>
          <p:spPr bwMode="auto">
            <a:xfrm>
              <a:off x="2867025" y="12604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8" name="Freeform 418"/>
            <p:cNvSpPr>
              <a:spLocks/>
            </p:cNvSpPr>
            <p:nvPr/>
          </p:nvSpPr>
          <p:spPr bwMode="auto">
            <a:xfrm>
              <a:off x="2962275" y="13557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5282188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5282188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4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9" name="Freeform 419"/>
            <p:cNvSpPr>
              <a:spLocks/>
            </p:cNvSpPr>
            <p:nvPr/>
          </p:nvSpPr>
          <p:spPr bwMode="auto">
            <a:xfrm>
              <a:off x="2863850" y="14573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65524063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5282188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65524063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5282188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4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0" name="Freeform 420"/>
            <p:cNvSpPr>
              <a:spLocks/>
            </p:cNvSpPr>
            <p:nvPr/>
          </p:nvSpPr>
          <p:spPr bwMode="auto">
            <a:xfrm>
              <a:off x="2755900" y="1568450"/>
              <a:ext cx="60325" cy="60325"/>
            </a:xfrm>
            <a:custGeom>
              <a:avLst/>
              <a:gdLst>
                <a:gd name="T0" fmla="*/ 95765938 w 38"/>
                <a:gd name="T1" fmla="*/ 50403125 h 38"/>
                <a:gd name="T2" fmla="*/ 95765938 w 38"/>
                <a:gd name="T3" fmla="*/ 50403125 h 38"/>
                <a:gd name="T4" fmla="*/ 95765938 w 38"/>
                <a:gd name="T5" fmla="*/ 65524063 h 38"/>
                <a:gd name="T6" fmla="*/ 80645000 w 38"/>
                <a:gd name="T7" fmla="*/ 85685313 h 38"/>
                <a:gd name="T8" fmla="*/ 65524063 w 38"/>
                <a:gd name="T9" fmla="*/ 95765938 h 38"/>
                <a:gd name="T10" fmla="*/ 45362813 w 38"/>
                <a:gd name="T11" fmla="*/ 95765938 h 38"/>
                <a:gd name="T12" fmla="*/ 45362813 w 38"/>
                <a:gd name="T13" fmla="*/ 95765938 h 38"/>
                <a:gd name="T14" fmla="*/ 30241875 w 38"/>
                <a:gd name="T15" fmla="*/ 95765938 h 38"/>
                <a:gd name="T16" fmla="*/ 10080625 w 38"/>
                <a:gd name="T17" fmla="*/ 85685313 h 38"/>
                <a:gd name="T18" fmla="*/ 0 w 38"/>
                <a:gd name="T19" fmla="*/ 65524063 h 38"/>
                <a:gd name="T20" fmla="*/ 0 w 38"/>
                <a:gd name="T21" fmla="*/ 50403125 h 38"/>
                <a:gd name="T22" fmla="*/ 0 w 38"/>
                <a:gd name="T23" fmla="*/ 50403125 h 38"/>
                <a:gd name="T24" fmla="*/ 0 w 38"/>
                <a:gd name="T25" fmla="*/ 30241875 h 38"/>
                <a:gd name="T26" fmla="*/ 10080625 w 38"/>
                <a:gd name="T27" fmla="*/ 15120938 h 38"/>
                <a:gd name="T28" fmla="*/ 30241875 w 38"/>
                <a:gd name="T29" fmla="*/ 0 h 38"/>
                <a:gd name="T30" fmla="*/ 45362813 w 38"/>
                <a:gd name="T31" fmla="*/ 0 h 38"/>
                <a:gd name="T32" fmla="*/ 45362813 w 38"/>
                <a:gd name="T33" fmla="*/ 0 h 38"/>
                <a:gd name="T34" fmla="*/ 65524063 w 38"/>
                <a:gd name="T35" fmla="*/ 0 h 38"/>
                <a:gd name="T36" fmla="*/ 80645000 w 38"/>
                <a:gd name="T37" fmla="*/ 15120938 h 38"/>
                <a:gd name="T38" fmla="*/ 95765938 w 38"/>
                <a:gd name="T39" fmla="*/ 30241875 h 38"/>
                <a:gd name="T40" fmla="*/ 95765938 w 38"/>
                <a:gd name="T41" fmla="*/ 50403125 h 38"/>
                <a:gd name="T42" fmla="*/ 95765938 w 38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20"/>
                  </a:moveTo>
                  <a:lnTo>
                    <a:pt x="38" y="20"/>
                  </a:lnTo>
                  <a:lnTo>
                    <a:pt x="38" y="26"/>
                  </a:lnTo>
                  <a:lnTo>
                    <a:pt x="32" y="34"/>
                  </a:lnTo>
                  <a:lnTo>
                    <a:pt x="26" y="38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1" name="Freeform 421"/>
            <p:cNvSpPr>
              <a:spLocks/>
            </p:cNvSpPr>
            <p:nvPr/>
          </p:nvSpPr>
          <p:spPr bwMode="auto">
            <a:xfrm>
              <a:off x="2663825" y="1660525"/>
              <a:ext cx="60325" cy="60325"/>
            </a:xfrm>
            <a:custGeom>
              <a:avLst/>
              <a:gdLst>
                <a:gd name="T0" fmla="*/ 95765938 w 38"/>
                <a:gd name="T1" fmla="*/ 45362813 h 38"/>
                <a:gd name="T2" fmla="*/ 95765938 w 38"/>
                <a:gd name="T3" fmla="*/ 45362813 h 38"/>
                <a:gd name="T4" fmla="*/ 95765938 w 38"/>
                <a:gd name="T5" fmla="*/ 65524063 h 38"/>
                <a:gd name="T6" fmla="*/ 85685313 w 38"/>
                <a:gd name="T7" fmla="*/ 80645000 h 38"/>
                <a:gd name="T8" fmla="*/ 65524063 w 38"/>
                <a:gd name="T9" fmla="*/ 95765938 h 38"/>
                <a:gd name="T10" fmla="*/ 50403125 w 38"/>
                <a:gd name="T11" fmla="*/ 95765938 h 38"/>
                <a:gd name="T12" fmla="*/ 50403125 w 38"/>
                <a:gd name="T13" fmla="*/ 95765938 h 38"/>
                <a:gd name="T14" fmla="*/ 30241875 w 38"/>
                <a:gd name="T15" fmla="*/ 95765938 h 38"/>
                <a:gd name="T16" fmla="*/ 15120938 w 38"/>
                <a:gd name="T17" fmla="*/ 80645000 h 38"/>
                <a:gd name="T18" fmla="*/ 0 w 38"/>
                <a:gd name="T19" fmla="*/ 65524063 h 38"/>
                <a:gd name="T20" fmla="*/ 0 w 38"/>
                <a:gd name="T21" fmla="*/ 45362813 h 38"/>
                <a:gd name="T22" fmla="*/ 0 w 38"/>
                <a:gd name="T23" fmla="*/ 45362813 h 38"/>
                <a:gd name="T24" fmla="*/ 0 w 38"/>
                <a:gd name="T25" fmla="*/ 30241875 h 38"/>
                <a:gd name="T26" fmla="*/ 15120938 w 38"/>
                <a:gd name="T27" fmla="*/ 10080625 h 38"/>
                <a:gd name="T28" fmla="*/ 30241875 w 38"/>
                <a:gd name="T29" fmla="*/ 0 h 38"/>
                <a:gd name="T30" fmla="*/ 50403125 w 38"/>
                <a:gd name="T31" fmla="*/ 0 h 38"/>
                <a:gd name="T32" fmla="*/ 50403125 w 38"/>
                <a:gd name="T33" fmla="*/ 0 h 38"/>
                <a:gd name="T34" fmla="*/ 65524063 w 38"/>
                <a:gd name="T35" fmla="*/ 0 h 38"/>
                <a:gd name="T36" fmla="*/ 85685313 w 38"/>
                <a:gd name="T37" fmla="*/ 10080625 h 38"/>
                <a:gd name="T38" fmla="*/ 95765938 w 38"/>
                <a:gd name="T39" fmla="*/ 30241875 h 38"/>
                <a:gd name="T40" fmla="*/ 95765938 w 38"/>
                <a:gd name="T41" fmla="*/ 45362813 h 38"/>
                <a:gd name="T42" fmla="*/ 95765938 w 38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6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42" name="Freeform 422"/>
            <p:cNvSpPr>
              <a:spLocks/>
            </p:cNvSpPr>
            <p:nvPr/>
          </p:nvSpPr>
          <p:spPr bwMode="auto">
            <a:xfrm>
              <a:off x="2574925" y="17430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5282188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5282188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4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4" name="Group 531"/>
          <p:cNvGrpSpPr>
            <a:grpSpLocks/>
          </p:cNvGrpSpPr>
          <p:nvPr/>
        </p:nvGrpSpPr>
        <p:grpSpPr bwMode="auto">
          <a:xfrm>
            <a:off x="2905125" y="1247775"/>
            <a:ext cx="450850" cy="828675"/>
            <a:chOff x="3048000" y="977900"/>
            <a:chExt cx="450850" cy="828675"/>
          </a:xfrm>
        </p:grpSpPr>
        <p:sp>
          <p:nvSpPr>
            <p:cNvPr id="3425" name="Freeform 423"/>
            <p:cNvSpPr>
              <a:spLocks/>
            </p:cNvSpPr>
            <p:nvPr/>
          </p:nvSpPr>
          <p:spPr bwMode="auto">
            <a:xfrm>
              <a:off x="3057525" y="977900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65524063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0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0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65524063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6" name="Freeform 424"/>
            <p:cNvSpPr>
              <a:spLocks/>
            </p:cNvSpPr>
            <p:nvPr/>
          </p:nvSpPr>
          <p:spPr bwMode="auto">
            <a:xfrm>
              <a:off x="3143250" y="1063625"/>
              <a:ext cx="60325" cy="60325"/>
            </a:xfrm>
            <a:custGeom>
              <a:avLst/>
              <a:gdLst>
                <a:gd name="T0" fmla="*/ 95765938 w 38"/>
                <a:gd name="T1" fmla="*/ 45362813 h 38"/>
                <a:gd name="T2" fmla="*/ 95765938 w 38"/>
                <a:gd name="T3" fmla="*/ 45362813 h 38"/>
                <a:gd name="T4" fmla="*/ 95765938 w 38"/>
                <a:gd name="T5" fmla="*/ 65524063 h 38"/>
                <a:gd name="T6" fmla="*/ 80645000 w 38"/>
                <a:gd name="T7" fmla="*/ 80645000 h 38"/>
                <a:gd name="T8" fmla="*/ 65524063 w 38"/>
                <a:gd name="T9" fmla="*/ 95765938 h 38"/>
                <a:gd name="T10" fmla="*/ 45362813 w 38"/>
                <a:gd name="T11" fmla="*/ 95765938 h 38"/>
                <a:gd name="T12" fmla="*/ 45362813 w 38"/>
                <a:gd name="T13" fmla="*/ 95765938 h 38"/>
                <a:gd name="T14" fmla="*/ 30241875 w 38"/>
                <a:gd name="T15" fmla="*/ 95765938 h 38"/>
                <a:gd name="T16" fmla="*/ 10080625 w 38"/>
                <a:gd name="T17" fmla="*/ 80645000 h 38"/>
                <a:gd name="T18" fmla="*/ 0 w 38"/>
                <a:gd name="T19" fmla="*/ 65524063 h 38"/>
                <a:gd name="T20" fmla="*/ 0 w 38"/>
                <a:gd name="T21" fmla="*/ 45362813 h 38"/>
                <a:gd name="T22" fmla="*/ 0 w 38"/>
                <a:gd name="T23" fmla="*/ 45362813 h 38"/>
                <a:gd name="T24" fmla="*/ 0 w 38"/>
                <a:gd name="T25" fmla="*/ 30241875 h 38"/>
                <a:gd name="T26" fmla="*/ 10080625 w 38"/>
                <a:gd name="T27" fmla="*/ 10080625 h 38"/>
                <a:gd name="T28" fmla="*/ 30241875 w 38"/>
                <a:gd name="T29" fmla="*/ 0 h 38"/>
                <a:gd name="T30" fmla="*/ 45362813 w 38"/>
                <a:gd name="T31" fmla="*/ 0 h 38"/>
                <a:gd name="T32" fmla="*/ 45362813 w 38"/>
                <a:gd name="T33" fmla="*/ 0 h 38"/>
                <a:gd name="T34" fmla="*/ 65524063 w 38"/>
                <a:gd name="T35" fmla="*/ 0 h 38"/>
                <a:gd name="T36" fmla="*/ 80645000 w 38"/>
                <a:gd name="T37" fmla="*/ 10080625 h 38"/>
                <a:gd name="T38" fmla="*/ 95765938 w 38"/>
                <a:gd name="T39" fmla="*/ 30241875 h 38"/>
                <a:gd name="T40" fmla="*/ 95765938 w 38"/>
                <a:gd name="T41" fmla="*/ 45362813 h 38"/>
                <a:gd name="T42" fmla="*/ 95765938 w 38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18"/>
                  </a:moveTo>
                  <a:lnTo>
                    <a:pt x="38" y="18"/>
                  </a:lnTo>
                  <a:lnTo>
                    <a:pt x="38" y="26"/>
                  </a:lnTo>
                  <a:lnTo>
                    <a:pt x="32" y="32"/>
                  </a:lnTo>
                  <a:lnTo>
                    <a:pt x="26" y="38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4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4"/>
                  </a:lnTo>
                  <a:lnTo>
                    <a:pt x="38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7" name="Freeform 425"/>
            <p:cNvSpPr>
              <a:spLocks/>
            </p:cNvSpPr>
            <p:nvPr/>
          </p:nvSpPr>
          <p:spPr bwMode="auto">
            <a:xfrm>
              <a:off x="3238500" y="1158875"/>
              <a:ext cx="60325" cy="60325"/>
            </a:xfrm>
            <a:custGeom>
              <a:avLst/>
              <a:gdLst>
                <a:gd name="T0" fmla="*/ 95765938 w 38"/>
                <a:gd name="T1" fmla="*/ 50403125 h 38"/>
                <a:gd name="T2" fmla="*/ 95765938 w 38"/>
                <a:gd name="T3" fmla="*/ 50403125 h 38"/>
                <a:gd name="T4" fmla="*/ 95765938 w 38"/>
                <a:gd name="T5" fmla="*/ 65524063 h 38"/>
                <a:gd name="T6" fmla="*/ 80645000 w 38"/>
                <a:gd name="T7" fmla="*/ 85685313 h 38"/>
                <a:gd name="T8" fmla="*/ 65524063 w 38"/>
                <a:gd name="T9" fmla="*/ 95765938 h 38"/>
                <a:gd name="T10" fmla="*/ 45362813 w 38"/>
                <a:gd name="T11" fmla="*/ 95765938 h 38"/>
                <a:gd name="T12" fmla="*/ 45362813 w 38"/>
                <a:gd name="T13" fmla="*/ 95765938 h 38"/>
                <a:gd name="T14" fmla="*/ 30241875 w 38"/>
                <a:gd name="T15" fmla="*/ 95765938 h 38"/>
                <a:gd name="T16" fmla="*/ 10080625 w 38"/>
                <a:gd name="T17" fmla="*/ 85685313 h 38"/>
                <a:gd name="T18" fmla="*/ 0 w 38"/>
                <a:gd name="T19" fmla="*/ 65524063 h 38"/>
                <a:gd name="T20" fmla="*/ 0 w 38"/>
                <a:gd name="T21" fmla="*/ 50403125 h 38"/>
                <a:gd name="T22" fmla="*/ 0 w 38"/>
                <a:gd name="T23" fmla="*/ 50403125 h 38"/>
                <a:gd name="T24" fmla="*/ 0 w 38"/>
                <a:gd name="T25" fmla="*/ 30241875 h 38"/>
                <a:gd name="T26" fmla="*/ 10080625 w 38"/>
                <a:gd name="T27" fmla="*/ 15120938 h 38"/>
                <a:gd name="T28" fmla="*/ 30241875 w 38"/>
                <a:gd name="T29" fmla="*/ 0 h 38"/>
                <a:gd name="T30" fmla="*/ 45362813 w 38"/>
                <a:gd name="T31" fmla="*/ 0 h 38"/>
                <a:gd name="T32" fmla="*/ 45362813 w 38"/>
                <a:gd name="T33" fmla="*/ 0 h 38"/>
                <a:gd name="T34" fmla="*/ 65524063 w 38"/>
                <a:gd name="T35" fmla="*/ 0 h 38"/>
                <a:gd name="T36" fmla="*/ 80645000 w 38"/>
                <a:gd name="T37" fmla="*/ 15120938 h 38"/>
                <a:gd name="T38" fmla="*/ 95765938 w 38"/>
                <a:gd name="T39" fmla="*/ 30241875 h 38"/>
                <a:gd name="T40" fmla="*/ 95765938 w 38"/>
                <a:gd name="T41" fmla="*/ 50403125 h 38"/>
                <a:gd name="T42" fmla="*/ 95765938 w 38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20"/>
                  </a:moveTo>
                  <a:lnTo>
                    <a:pt x="38" y="20"/>
                  </a:lnTo>
                  <a:lnTo>
                    <a:pt x="38" y="26"/>
                  </a:lnTo>
                  <a:lnTo>
                    <a:pt x="32" y="34"/>
                  </a:lnTo>
                  <a:lnTo>
                    <a:pt x="26" y="38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8" name="Freeform 426"/>
            <p:cNvSpPr>
              <a:spLocks/>
            </p:cNvSpPr>
            <p:nvPr/>
          </p:nvSpPr>
          <p:spPr bwMode="auto">
            <a:xfrm>
              <a:off x="3340100" y="12604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65524063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65524063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9" name="Freeform 427"/>
            <p:cNvSpPr>
              <a:spLocks/>
            </p:cNvSpPr>
            <p:nvPr/>
          </p:nvSpPr>
          <p:spPr bwMode="auto">
            <a:xfrm>
              <a:off x="3435350" y="13557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0" name="Freeform 428"/>
            <p:cNvSpPr>
              <a:spLocks/>
            </p:cNvSpPr>
            <p:nvPr/>
          </p:nvSpPr>
          <p:spPr bwMode="auto">
            <a:xfrm>
              <a:off x="3333750" y="14573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5282188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5282188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4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1" name="Freeform 429"/>
            <p:cNvSpPr>
              <a:spLocks/>
            </p:cNvSpPr>
            <p:nvPr/>
          </p:nvSpPr>
          <p:spPr bwMode="auto">
            <a:xfrm>
              <a:off x="3225800" y="1568450"/>
              <a:ext cx="63500" cy="60325"/>
            </a:xfrm>
            <a:custGeom>
              <a:avLst/>
              <a:gdLst>
                <a:gd name="T0" fmla="*/ 100806250 w 40"/>
                <a:gd name="T1" fmla="*/ 50403125 h 38"/>
                <a:gd name="T2" fmla="*/ 100806250 w 40"/>
                <a:gd name="T3" fmla="*/ 50403125 h 38"/>
                <a:gd name="T4" fmla="*/ 95765938 w 40"/>
                <a:gd name="T5" fmla="*/ 65524063 h 38"/>
                <a:gd name="T6" fmla="*/ 85685313 w 40"/>
                <a:gd name="T7" fmla="*/ 85685313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5685313 h 38"/>
                <a:gd name="T18" fmla="*/ 5040313 w 40"/>
                <a:gd name="T19" fmla="*/ 65524063 h 38"/>
                <a:gd name="T20" fmla="*/ 0 w 40"/>
                <a:gd name="T21" fmla="*/ 50403125 h 38"/>
                <a:gd name="T22" fmla="*/ 0 w 40"/>
                <a:gd name="T23" fmla="*/ 50403125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50403125 h 38"/>
                <a:gd name="T42" fmla="*/ 10080625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20"/>
                  </a:moveTo>
                  <a:lnTo>
                    <a:pt x="40" y="20"/>
                  </a:lnTo>
                  <a:lnTo>
                    <a:pt x="38" y="26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2" name="Freeform 430"/>
            <p:cNvSpPr>
              <a:spLocks/>
            </p:cNvSpPr>
            <p:nvPr/>
          </p:nvSpPr>
          <p:spPr bwMode="auto">
            <a:xfrm>
              <a:off x="3133725" y="16605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0080625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0080625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33" name="Freeform 431"/>
            <p:cNvSpPr>
              <a:spLocks/>
            </p:cNvSpPr>
            <p:nvPr/>
          </p:nvSpPr>
          <p:spPr bwMode="auto">
            <a:xfrm>
              <a:off x="3048000" y="17430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5" name="Group 530"/>
          <p:cNvGrpSpPr>
            <a:grpSpLocks/>
          </p:cNvGrpSpPr>
          <p:nvPr/>
        </p:nvGrpSpPr>
        <p:grpSpPr bwMode="auto">
          <a:xfrm>
            <a:off x="3397250" y="1247775"/>
            <a:ext cx="450850" cy="828675"/>
            <a:chOff x="3540125" y="977900"/>
            <a:chExt cx="450850" cy="828675"/>
          </a:xfrm>
        </p:grpSpPr>
        <p:sp>
          <p:nvSpPr>
            <p:cNvPr id="3416" name="Freeform 432"/>
            <p:cNvSpPr>
              <a:spLocks/>
            </p:cNvSpPr>
            <p:nvPr/>
          </p:nvSpPr>
          <p:spPr bwMode="auto">
            <a:xfrm>
              <a:off x="3549650" y="977900"/>
              <a:ext cx="60325" cy="63500"/>
            </a:xfrm>
            <a:custGeom>
              <a:avLst/>
              <a:gdLst>
                <a:gd name="T0" fmla="*/ 95765938 w 38"/>
                <a:gd name="T1" fmla="*/ 50403125 h 40"/>
                <a:gd name="T2" fmla="*/ 95765938 w 38"/>
                <a:gd name="T3" fmla="*/ 50403125 h 40"/>
                <a:gd name="T4" fmla="*/ 95765938 w 38"/>
                <a:gd name="T5" fmla="*/ 70564375 h 40"/>
                <a:gd name="T6" fmla="*/ 85685313 w 38"/>
                <a:gd name="T7" fmla="*/ 85685313 h 40"/>
                <a:gd name="T8" fmla="*/ 65524063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30241875 w 38"/>
                <a:gd name="T15" fmla="*/ 95765938 h 40"/>
                <a:gd name="T16" fmla="*/ 15120938 w 38"/>
                <a:gd name="T17" fmla="*/ 85685313 h 40"/>
                <a:gd name="T18" fmla="*/ 0 w 38"/>
                <a:gd name="T19" fmla="*/ 70564375 h 40"/>
                <a:gd name="T20" fmla="*/ 0 w 38"/>
                <a:gd name="T21" fmla="*/ 50403125 h 40"/>
                <a:gd name="T22" fmla="*/ 0 w 38"/>
                <a:gd name="T23" fmla="*/ 50403125 h 40"/>
                <a:gd name="T24" fmla="*/ 0 w 38"/>
                <a:gd name="T25" fmla="*/ 30241875 h 40"/>
                <a:gd name="T26" fmla="*/ 15120938 w 38"/>
                <a:gd name="T27" fmla="*/ 15120938 h 40"/>
                <a:gd name="T28" fmla="*/ 30241875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65524063 w 38"/>
                <a:gd name="T35" fmla="*/ 5040313 h 40"/>
                <a:gd name="T36" fmla="*/ 85685313 w 38"/>
                <a:gd name="T37" fmla="*/ 15120938 h 40"/>
                <a:gd name="T38" fmla="*/ 95765938 w 38"/>
                <a:gd name="T39" fmla="*/ 30241875 h 40"/>
                <a:gd name="T40" fmla="*/ 95765938 w 38"/>
                <a:gd name="T41" fmla="*/ 50403125 h 40"/>
                <a:gd name="T42" fmla="*/ 95765938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38" y="20"/>
                  </a:moveTo>
                  <a:lnTo>
                    <a:pt x="38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7" name="Freeform 433"/>
            <p:cNvSpPr>
              <a:spLocks/>
            </p:cNvSpPr>
            <p:nvPr/>
          </p:nvSpPr>
          <p:spPr bwMode="auto">
            <a:xfrm>
              <a:off x="3632200" y="10636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0080625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0080625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8" name="Freeform 434"/>
            <p:cNvSpPr>
              <a:spLocks/>
            </p:cNvSpPr>
            <p:nvPr/>
          </p:nvSpPr>
          <p:spPr bwMode="auto">
            <a:xfrm>
              <a:off x="3730625" y="1158875"/>
              <a:ext cx="60325" cy="60325"/>
            </a:xfrm>
            <a:custGeom>
              <a:avLst/>
              <a:gdLst>
                <a:gd name="T0" fmla="*/ 95765938 w 38"/>
                <a:gd name="T1" fmla="*/ 50403125 h 38"/>
                <a:gd name="T2" fmla="*/ 95765938 w 38"/>
                <a:gd name="T3" fmla="*/ 50403125 h 38"/>
                <a:gd name="T4" fmla="*/ 95765938 w 38"/>
                <a:gd name="T5" fmla="*/ 65524063 h 38"/>
                <a:gd name="T6" fmla="*/ 80645000 w 38"/>
                <a:gd name="T7" fmla="*/ 85685313 h 38"/>
                <a:gd name="T8" fmla="*/ 65524063 w 38"/>
                <a:gd name="T9" fmla="*/ 95765938 h 38"/>
                <a:gd name="T10" fmla="*/ 45362813 w 38"/>
                <a:gd name="T11" fmla="*/ 95765938 h 38"/>
                <a:gd name="T12" fmla="*/ 45362813 w 38"/>
                <a:gd name="T13" fmla="*/ 95765938 h 38"/>
                <a:gd name="T14" fmla="*/ 30241875 w 38"/>
                <a:gd name="T15" fmla="*/ 95765938 h 38"/>
                <a:gd name="T16" fmla="*/ 10080625 w 38"/>
                <a:gd name="T17" fmla="*/ 85685313 h 38"/>
                <a:gd name="T18" fmla="*/ 0 w 38"/>
                <a:gd name="T19" fmla="*/ 65524063 h 38"/>
                <a:gd name="T20" fmla="*/ 0 w 38"/>
                <a:gd name="T21" fmla="*/ 50403125 h 38"/>
                <a:gd name="T22" fmla="*/ 0 w 38"/>
                <a:gd name="T23" fmla="*/ 50403125 h 38"/>
                <a:gd name="T24" fmla="*/ 0 w 38"/>
                <a:gd name="T25" fmla="*/ 30241875 h 38"/>
                <a:gd name="T26" fmla="*/ 10080625 w 38"/>
                <a:gd name="T27" fmla="*/ 15120938 h 38"/>
                <a:gd name="T28" fmla="*/ 30241875 w 38"/>
                <a:gd name="T29" fmla="*/ 0 h 38"/>
                <a:gd name="T30" fmla="*/ 45362813 w 38"/>
                <a:gd name="T31" fmla="*/ 0 h 38"/>
                <a:gd name="T32" fmla="*/ 45362813 w 38"/>
                <a:gd name="T33" fmla="*/ 0 h 38"/>
                <a:gd name="T34" fmla="*/ 65524063 w 38"/>
                <a:gd name="T35" fmla="*/ 0 h 38"/>
                <a:gd name="T36" fmla="*/ 80645000 w 38"/>
                <a:gd name="T37" fmla="*/ 15120938 h 38"/>
                <a:gd name="T38" fmla="*/ 95765938 w 38"/>
                <a:gd name="T39" fmla="*/ 30241875 h 38"/>
                <a:gd name="T40" fmla="*/ 95765938 w 38"/>
                <a:gd name="T41" fmla="*/ 50403125 h 38"/>
                <a:gd name="T42" fmla="*/ 95765938 w 38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38"/>
                <a:gd name="T68" fmla="*/ 38 w 38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38">
                  <a:moveTo>
                    <a:pt x="38" y="20"/>
                  </a:moveTo>
                  <a:lnTo>
                    <a:pt x="38" y="20"/>
                  </a:lnTo>
                  <a:lnTo>
                    <a:pt x="38" y="26"/>
                  </a:lnTo>
                  <a:lnTo>
                    <a:pt x="32" y="34"/>
                  </a:lnTo>
                  <a:lnTo>
                    <a:pt x="26" y="38"/>
                  </a:lnTo>
                  <a:lnTo>
                    <a:pt x="18" y="38"/>
                  </a:lnTo>
                  <a:lnTo>
                    <a:pt x="12" y="38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4" y="6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2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19" name="Freeform 435"/>
            <p:cNvSpPr>
              <a:spLocks/>
            </p:cNvSpPr>
            <p:nvPr/>
          </p:nvSpPr>
          <p:spPr bwMode="auto">
            <a:xfrm>
              <a:off x="3832225" y="1260475"/>
              <a:ext cx="60325" cy="63500"/>
            </a:xfrm>
            <a:custGeom>
              <a:avLst/>
              <a:gdLst>
                <a:gd name="T0" fmla="*/ 95765938 w 38"/>
                <a:gd name="T1" fmla="*/ 50403125 h 40"/>
                <a:gd name="T2" fmla="*/ 95765938 w 38"/>
                <a:gd name="T3" fmla="*/ 50403125 h 40"/>
                <a:gd name="T4" fmla="*/ 95765938 w 38"/>
                <a:gd name="T5" fmla="*/ 70564375 h 40"/>
                <a:gd name="T6" fmla="*/ 85685313 w 38"/>
                <a:gd name="T7" fmla="*/ 85685313 h 40"/>
                <a:gd name="T8" fmla="*/ 65524063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30241875 w 38"/>
                <a:gd name="T15" fmla="*/ 95765938 h 40"/>
                <a:gd name="T16" fmla="*/ 15120938 w 38"/>
                <a:gd name="T17" fmla="*/ 85685313 h 40"/>
                <a:gd name="T18" fmla="*/ 0 w 38"/>
                <a:gd name="T19" fmla="*/ 70564375 h 40"/>
                <a:gd name="T20" fmla="*/ 0 w 38"/>
                <a:gd name="T21" fmla="*/ 50403125 h 40"/>
                <a:gd name="T22" fmla="*/ 0 w 38"/>
                <a:gd name="T23" fmla="*/ 50403125 h 40"/>
                <a:gd name="T24" fmla="*/ 0 w 38"/>
                <a:gd name="T25" fmla="*/ 30241875 h 40"/>
                <a:gd name="T26" fmla="*/ 15120938 w 38"/>
                <a:gd name="T27" fmla="*/ 15120938 h 40"/>
                <a:gd name="T28" fmla="*/ 30241875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65524063 w 38"/>
                <a:gd name="T35" fmla="*/ 5040313 h 40"/>
                <a:gd name="T36" fmla="*/ 85685313 w 38"/>
                <a:gd name="T37" fmla="*/ 15120938 h 40"/>
                <a:gd name="T38" fmla="*/ 95765938 w 38"/>
                <a:gd name="T39" fmla="*/ 30241875 h 40"/>
                <a:gd name="T40" fmla="*/ 95765938 w 38"/>
                <a:gd name="T41" fmla="*/ 50403125 h 40"/>
                <a:gd name="T42" fmla="*/ 95765938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38" y="20"/>
                  </a:moveTo>
                  <a:lnTo>
                    <a:pt x="38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0" y="28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38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0" name="Freeform 436"/>
            <p:cNvSpPr>
              <a:spLocks/>
            </p:cNvSpPr>
            <p:nvPr/>
          </p:nvSpPr>
          <p:spPr bwMode="auto">
            <a:xfrm>
              <a:off x="3927475" y="13557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65524063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65524063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6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1" name="Freeform 437"/>
            <p:cNvSpPr>
              <a:spLocks/>
            </p:cNvSpPr>
            <p:nvPr/>
          </p:nvSpPr>
          <p:spPr bwMode="auto">
            <a:xfrm>
              <a:off x="3825875" y="145732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5282188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5282188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4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2" name="Freeform 438"/>
            <p:cNvSpPr>
              <a:spLocks/>
            </p:cNvSpPr>
            <p:nvPr/>
          </p:nvSpPr>
          <p:spPr bwMode="auto">
            <a:xfrm>
              <a:off x="3717925" y="1568450"/>
              <a:ext cx="63500" cy="60325"/>
            </a:xfrm>
            <a:custGeom>
              <a:avLst/>
              <a:gdLst>
                <a:gd name="T0" fmla="*/ 100806250 w 40"/>
                <a:gd name="T1" fmla="*/ 50403125 h 38"/>
                <a:gd name="T2" fmla="*/ 100806250 w 40"/>
                <a:gd name="T3" fmla="*/ 50403125 h 38"/>
                <a:gd name="T4" fmla="*/ 95765938 w 40"/>
                <a:gd name="T5" fmla="*/ 65524063 h 38"/>
                <a:gd name="T6" fmla="*/ 85685313 w 40"/>
                <a:gd name="T7" fmla="*/ 85685313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5685313 h 38"/>
                <a:gd name="T18" fmla="*/ 5040313 w 40"/>
                <a:gd name="T19" fmla="*/ 65524063 h 38"/>
                <a:gd name="T20" fmla="*/ 0 w 40"/>
                <a:gd name="T21" fmla="*/ 50403125 h 38"/>
                <a:gd name="T22" fmla="*/ 0 w 40"/>
                <a:gd name="T23" fmla="*/ 50403125 h 38"/>
                <a:gd name="T24" fmla="*/ 5040313 w 40"/>
                <a:gd name="T25" fmla="*/ 30241875 h 38"/>
                <a:gd name="T26" fmla="*/ 15120938 w 40"/>
                <a:gd name="T27" fmla="*/ 15120938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5120938 h 38"/>
                <a:gd name="T38" fmla="*/ 95765938 w 40"/>
                <a:gd name="T39" fmla="*/ 30241875 h 38"/>
                <a:gd name="T40" fmla="*/ 100806250 w 40"/>
                <a:gd name="T41" fmla="*/ 50403125 h 38"/>
                <a:gd name="T42" fmla="*/ 10080625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20"/>
                  </a:moveTo>
                  <a:lnTo>
                    <a:pt x="40" y="20"/>
                  </a:lnTo>
                  <a:lnTo>
                    <a:pt x="38" y="26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3" name="Freeform 439"/>
            <p:cNvSpPr>
              <a:spLocks/>
            </p:cNvSpPr>
            <p:nvPr/>
          </p:nvSpPr>
          <p:spPr bwMode="auto">
            <a:xfrm>
              <a:off x="3625850" y="1660525"/>
              <a:ext cx="63500" cy="60325"/>
            </a:xfrm>
            <a:custGeom>
              <a:avLst/>
              <a:gdLst>
                <a:gd name="T0" fmla="*/ 100806250 w 40"/>
                <a:gd name="T1" fmla="*/ 45362813 h 38"/>
                <a:gd name="T2" fmla="*/ 100806250 w 40"/>
                <a:gd name="T3" fmla="*/ 45362813 h 38"/>
                <a:gd name="T4" fmla="*/ 95765938 w 40"/>
                <a:gd name="T5" fmla="*/ 65524063 h 38"/>
                <a:gd name="T6" fmla="*/ 85685313 w 40"/>
                <a:gd name="T7" fmla="*/ 80645000 h 38"/>
                <a:gd name="T8" fmla="*/ 705643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30241875 w 40"/>
                <a:gd name="T15" fmla="*/ 95765938 h 38"/>
                <a:gd name="T16" fmla="*/ 15120938 w 40"/>
                <a:gd name="T17" fmla="*/ 80645000 h 38"/>
                <a:gd name="T18" fmla="*/ 5040313 w 40"/>
                <a:gd name="T19" fmla="*/ 65524063 h 38"/>
                <a:gd name="T20" fmla="*/ 0 w 40"/>
                <a:gd name="T21" fmla="*/ 45362813 h 38"/>
                <a:gd name="T22" fmla="*/ 0 w 40"/>
                <a:gd name="T23" fmla="*/ 45362813 h 38"/>
                <a:gd name="T24" fmla="*/ 5040313 w 40"/>
                <a:gd name="T25" fmla="*/ 30241875 h 38"/>
                <a:gd name="T26" fmla="*/ 15120938 w 40"/>
                <a:gd name="T27" fmla="*/ 10080625 h 38"/>
                <a:gd name="T28" fmla="*/ 302418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70564375 w 40"/>
                <a:gd name="T35" fmla="*/ 0 h 38"/>
                <a:gd name="T36" fmla="*/ 85685313 w 40"/>
                <a:gd name="T37" fmla="*/ 10080625 h 38"/>
                <a:gd name="T38" fmla="*/ 95765938 w 40"/>
                <a:gd name="T39" fmla="*/ 30241875 h 38"/>
                <a:gd name="T40" fmla="*/ 100806250 w 40"/>
                <a:gd name="T41" fmla="*/ 45362813 h 38"/>
                <a:gd name="T42" fmla="*/ 10080625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40" y="18"/>
                  </a:moveTo>
                  <a:lnTo>
                    <a:pt x="40" y="18"/>
                  </a:lnTo>
                  <a:lnTo>
                    <a:pt x="38" y="26"/>
                  </a:lnTo>
                  <a:lnTo>
                    <a:pt x="34" y="32"/>
                  </a:lnTo>
                  <a:lnTo>
                    <a:pt x="28" y="38"/>
                  </a:lnTo>
                  <a:lnTo>
                    <a:pt x="20" y="38"/>
                  </a:lnTo>
                  <a:lnTo>
                    <a:pt x="12" y="38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6" y="4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4" y="4"/>
                  </a:lnTo>
                  <a:lnTo>
                    <a:pt x="38" y="12"/>
                  </a:lnTo>
                  <a:lnTo>
                    <a:pt x="40" y="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24" name="Freeform 440"/>
            <p:cNvSpPr>
              <a:spLocks/>
            </p:cNvSpPr>
            <p:nvPr/>
          </p:nvSpPr>
          <p:spPr bwMode="auto">
            <a:xfrm>
              <a:off x="3540125" y="1743075"/>
              <a:ext cx="63500" cy="63500"/>
            </a:xfrm>
            <a:custGeom>
              <a:avLst/>
              <a:gdLst>
                <a:gd name="T0" fmla="*/ 100806250 w 40"/>
                <a:gd name="T1" fmla="*/ 50403125 h 40"/>
                <a:gd name="T2" fmla="*/ 100806250 w 40"/>
                <a:gd name="T3" fmla="*/ 50403125 h 40"/>
                <a:gd name="T4" fmla="*/ 95765938 w 40"/>
                <a:gd name="T5" fmla="*/ 70564375 h 40"/>
                <a:gd name="T6" fmla="*/ 85685313 w 40"/>
                <a:gd name="T7" fmla="*/ 85685313 h 40"/>
                <a:gd name="T8" fmla="*/ 705643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30241875 w 40"/>
                <a:gd name="T15" fmla="*/ 95765938 h 40"/>
                <a:gd name="T16" fmla="*/ 15120938 w 40"/>
                <a:gd name="T17" fmla="*/ 85685313 h 40"/>
                <a:gd name="T18" fmla="*/ 5040313 w 40"/>
                <a:gd name="T19" fmla="*/ 70564375 h 40"/>
                <a:gd name="T20" fmla="*/ 0 w 40"/>
                <a:gd name="T21" fmla="*/ 50403125 h 40"/>
                <a:gd name="T22" fmla="*/ 0 w 40"/>
                <a:gd name="T23" fmla="*/ 50403125 h 40"/>
                <a:gd name="T24" fmla="*/ 5040313 w 40"/>
                <a:gd name="T25" fmla="*/ 30241875 h 40"/>
                <a:gd name="T26" fmla="*/ 15120938 w 40"/>
                <a:gd name="T27" fmla="*/ 15120938 h 40"/>
                <a:gd name="T28" fmla="*/ 302418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70564375 w 40"/>
                <a:gd name="T35" fmla="*/ 5040313 h 40"/>
                <a:gd name="T36" fmla="*/ 85685313 w 40"/>
                <a:gd name="T37" fmla="*/ 15120938 h 40"/>
                <a:gd name="T38" fmla="*/ 95765938 w 40"/>
                <a:gd name="T39" fmla="*/ 30241875 h 40"/>
                <a:gd name="T40" fmla="*/ 100806250 w 40"/>
                <a:gd name="T41" fmla="*/ 50403125 h 40"/>
                <a:gd name="T42" fmla="*/ 10080625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40" y="20"/>
                  </a:moveTo>
                  <a:lnTo>
                    <a:pt x="40" y="20"/>
                  </a:lnTo>
                  <a:lnTo>
                    <a:pt x="38" y="28"/>
                  </a:lnTo>
                  <a:lnTo>
                    <a:pt x="34" y="34"/>
                  </a:lnTo>
                  <a:lnTo>
                    <a:pt x="28" y="38"/>
                  </a:lnTo>
                  <a:lnTo>
                    <a:pt x="20" y="40"/>
                  </a:lnTo>
                  <a:lnTo>
                    <a:pt x="12" y="38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34" y="6"/>
                  </a:lnTo>
                  <a:lnTo>
                    <a:pt x="38" y="12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6" name="Freeform 445"/>
          <p:cNvSpPr>
            <a:spLocks/>
          </p:cNvSpPr>
          <p:nvPr/>
        </p:nvSpPr>
        <p:spPr bwMode="auto">
          <a:xfrm>
            <a:off x="673100" y="3776663"/>
            <a:ext cx="1085850" cy="1212850"/>
          </a:xfrm>
          <a:custGeom>
            <a:avLst/>
            <a:gdLst>
              <a:gd name="T0" fmla="*/ 1723786875 w 684"/>
              <a:gd name="T1" fmla="*/ 1849794688 h 764"/>
              <a:gd name="T2" fmla="*/ 1723786875 w 684"/>
              <a:gd name="T3" fmla="*/ 1849794688 h 764"/>
              <a:gd name="T4" fmla="*/ 1718746563 w 684"/>
              <a:gd name="T5" fmla="*/ 1880036563 h 764"/>
              <a:gd name="T6" fmla="*/ 1703625625 w 684"/>
              <a:gd name="T7" fmla="*/ 1905238125 h 764"/>
              <a:gd name="T8" fmla="*/ 1683464375 w 684"/>
              <a:gd name="T9" fmla="*/ 1920359063 h 764"/>
              <a:gd name="T10" fmla="*/ 1668343438 w 684"/>
              <a:gd name="T11" fmla="*/ 1925399375 h 764"/>
              <a:gd name="T12" fmla="*/ 1653222500 w 684"/>
              <a:gd name="T13" fmla="*/ 1925399375 h 764"/>
              <a:gd name="T14" fmla="*/ 70564375 w 684"/>
              <a:gd name="T15" fmla="*/ 1925399375 h 764"/>
              <a:gd name="T16" fmla="*/ 70564375 w 684"/>
              <a:gd name="T17" fmla="*/ 1925399375 h 764"/>
              <a:gd name="T18" fmla="*/ 55443438 w 684"/>
              <a:gd name="T19" fmla="*/ 1925399375 h 764"/>
              <a:gd name="T20" fmla="*/ 40322500 w 684"/>
              <a:gd name="T21" fmla="*/ 1920359063 h 764"/>
              <a:gd name="T22" fmla="*/ 20161250 w 684"/>
              <a:gd name="T23" fmla="*/ 1905238125 h 764"/>
              <a:gd name="T24" fmla="*/ 5040313 w 684"/>
              <a:gd name="T25" fmla="*/ 1880036563 h 764"/>
              <a:gd name="T26" fmla="*/ 0 w 684"/>
              <a:gd name="T27" fmla="*/ 1849794688 h 764"/>
              <a:gd name="T28" fmla="*/ 0 w 684"/>
              <a:gd name="T29" fmla="*/ 75604688 h 764"/>
              <a:gd name="T30" fmla="*/ 0 w 684"/>
              <a:gd name="T31" fmla="*/ 75604688 h 764"/>
              <a:gd name="T32" fmla="*/ 5040313 w 684"/>
              <a:gd name="T33" fmla="*/ 45362813 h 764"/>
              <a:gd name="T34" fmla="*/ 20161250 w 684"/>
              <a:gd name="T35" fmla="*/ 20161250 h 764"/>
              <a:gd name="T36" fmla="*/ 40322500 w 684"/>
              <a:gd name="T37" fmla="*/ 5040313 h 764"/>
              <a:gd name="T38" fmla="*/ 55443438 w 684"/>
              <a:gd name="T39" fmla="*/ 0 h 764"/>
              <a:gd name="T40" fmla="*/ 70564375 w 684"/>
              <a:gd name="T41" fmla="*/ 0 h 764"/>
              <a:gd name="T42" fmla="*/ 1653222500 w 684"/>
              <a:gd name="T43" fmla="*/ 0 h 764"/>
              <a:gd name="T44" fmla="*/ 1653222500 w 684"/>
              <a:gd name="T45" fmla="*/ 0 h 764"/>
              <a:gd name="T46" fmla="*/ 1668343438 w 684"/>
              <a:gd name="T47" fmla="*/ 0 h 764"/>
              <a:gd name="T48" fmla="*/ 1683464375 w 684"/>
              <a:gd name="T49" fmla="*/ 5040313 h 764"/>
              <a:gd name="T50" fmla="*/ 1703625625 w 684"/>
              <a:gd name="T51" fmla="*/ 20161250 h 764"/>
              <a:gd name="T52" fmla="*/ 1718746563 w 684"/>
              <a:gd name="T53" fmla="*/ 45362813 h 764"/>
              <a:gd name="T54" fmla="*/ 1723786875 w 684"/>
              <a:gd name="T55" fmla="*/ 75604688 h 764"/>
              <a:gd name="T56" fmla="*/ 1723786875 w 684"/>
              <a:gd name="T57" fmla="*/ 1849794688 h 76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84"/>
              <a:gd name="T88" fmla="*/ 0 h 764"/>
              <a:gd name="T89" fmla="*/ 684 w 684"/>
              <a:gd name="T90" fmla="*/ 764 h 76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84" h="764">
                <a:moveTo>
                  <a:pt x="684" y="734"/>
                </a:moveTo>
                <a:lnTo>
                  <a:pt x="684" y="734"/>
                </a:lnTo>
                <a:lnTo>
                  <a:pt x="682" y="746"/>
                </a:lnTo>
                <a:lnTo>
                  <a:pt x="676" y="756"/>
                </a:lnTo>
                <a:lnTo>
                  <a:pt x="668" y="762"/>
                </a:lnTo>
                <a:lnTo>
                  <a:pt x="662" y="764"/>
                </a:lnTo>
                <a:lnTo>
                  <a:pt x="656" y="764"/>
                </a:lnTo>
                <a:lnTo>
                  <a:pt x="28" y="764"/>
                </a:lnTo>
                <a:lnTo>
                  <a:pt x="22" y="764"/>
                </a:lnTo>
                <a:lnTo>
                  <a:pt x="16" y="762"/>
                </a:lnTo>
                <a:lnTo>
                  <a:pt x="8" y="756"/>
                </a:lnTo>
                <a:lnTo>
                  <a:pt x="2" y="746"/>
                </a:lnTo>
                <a:lnTo>
                  <a:pt x="0" y="734"/>
                </a:lnTo>
                <a:lnTo>
                  <a:pt x="0" y="30"/>
                </a:lnTo>
                <a:lnTo>
                  <a:pt x="2" y="18"/>
                </a:lnTo>
                <a:lnTo>
                  <a:pt x="8" y="8"/>
                </a:lnTo>
                <a:lnTo>
                  <a:pt x="16" y="2"/>
                </a:lnTo>
                <a:lnTo>
                  <a:pt x="22" y="0"/>
                </a:lnTo>
                <a:lnTo>
                  <a:pt x="28" y="0"/>
                </a:lnTo>
                <a:lnTo>
                  <a:pt x="656" y="0"/>
                </a:lnTo>
                <a:lnTo>
                  <a:pt x="662" y="0"/>
                </a:lnTo>
                <a:lnTo>
                  <a:pt x="668" y="2"/>
                </a:lnTo>
                <a:lnTo>
                  <a:pt x="676" y="8"/>
                </a:lnTo>
                <a:lnTo>
                  <a:pt x="682" y="18"/>
                </a:lnTo>
                <a:lnTo>
                  <a:pt x="684" y="30"/>
                </a:lnTo>
                <a:lnTo>
                  <a:pt x="684" y="734"/>
                </a:lnTo>
                <a:close/>
              </a:path>
            </a:pathLst>
          </a:custGeom>
          <a:solidFill>
            <a:srgbClr val="FFD9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Rectangle 519"/>
          <p:cNvSpPr>
            <a:spLocks noChangeArrowheads="1"/>
          </p:cNvSpPr>
          <p:nvPr/>
        </p:nvSpPr>
        <p:spPr bwMode="auto">
          <a:xfrm>
            <a:off x="657225" y="5113338"/>
            <a:ext cx="3429000" cy="13176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3088" name="Group 767"/>
          <p:cNvGrpSpPr>
            <a:grpSpLocks/>
          </p:cNvGrpSpPr>
          <p:nvPr/>
        </p:nvGrpSpPr>
        <p:grpSpPr bwMode="auto">
          <a:xfrm>
            <a:off x="971550" y="5291138"/>
            <a:ext cx="542925" cy="927100"/>
            <a:chOff x="1114425" y="5013325"/>
            <a:chExt cx="542925" cy="927100"/>
          </a:xfrm>
        </p:grpSpPr>
        <p:sp>
          <p:nvSpPr>
            <p:cNvPr id="3407" name="Freeform 520"/>
            <p:cNvSpPr>
              <a:spLocks/>
            </p:cNvSpPr>
            <p:nvPr/>
          </p:nvSpPr>
          <p:spPr bwMode="auto">
            <a:xfrm>
              <a:off x="1127125" y="5013325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75604688 h 44"/>
                <a:gd name="T6" fmla="*/ 100806250 w 46"/>
                <a:gd name="T7" fmla="*/ 95765938 h 44"/>
                <a:gd name="T8" fmla="*/ 80645000 w 46"/>
                <a:gd name="T9" fmla="*/ 105846563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05846563 h 44"/>
                <a:gd name="T16" fmla="*/ 15120938 w 46"/>
                <a:gd name="T17" fmla="*/ 95765938 h 44"/>
                <a:gd name="T18" fmla="*/ 5040313 w 46"/>
                <a:gd name="T19" fmla="*/ 75604688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15120938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15120938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8" name="Freeform 521"/>
            <p:cNvSpPr>
              <a:spLocks/>
            </p:cNvSpPr>
            <p:nvPr/>
          </p:nvSpPr>
          <p:spPr bwMode="auto">
            <a:xfrm>
              <a:off x="1228725" y="51085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9" name="Freeform 522"/>
            <p:cNvSpPr>
              <a:spLocks/>
            </p:cNvSpPr>
            <p:nvPr/>
          </p:nvSpPr>
          <p:spPr bwMode="auto">
            <a:xfrm>
              <a:off x="1343025" y="5213350"/>
              <a:ext cx="76200" cy="73025"/>
            </a:xfrm>
            <a:custGeom>
              <a:avLst/>
              <a:gdLst>
                <a:gd name="T0" fmla="*/ 120967500 w 48"/>
                <a:gd name="T1" fmla="*/ 60483750 h 46"/>
                <a:gd name="T2" fmla="*/ 120967500 w 48"/>
                <a:gd name="T3" fmla="*/ 60483750 h 46"/>
                <a:gd name="T4" fmla="*/ 115927188 w 48"/>
                <a:gd name="T5" fmla="*/ 80645000 h 46"/>
                <a:gd name="T6" fmla="*/ 105846563 w 48"/>
                <a:gd name="T7" fmla="*/ 95765938 h 46"/>
                <a:gd name="T8" fmla="*/ 85685313 w 48"/>
                <a:gd name="T9" fmla="*/ 110886875 h 46"/>
                <a:gd name="T10" fmla="*/ 60483750 w 48"/>
                <a:gd name="T11" fmla="*/ 115927188 h 46"/>
                <a:gd name="T12" fmla="*/ 60483750 w 48"/>
                <a:gd name="T13" fmla="*/ 115927188 h 46"/>
                <a:gd name="T14" fmla="*/ 40322500 w 48"/>
                <a:gd name="T15" fmla="*/ 110886875 h 46"/>
                <a:gd name="T16" fmla="*/ 20161250 w 48"/>
                <a:gd name="T17" fmla="*/ 95765938 h 46"/>
                <a:gd name="T18" fmla="*/ 5040313 w 48"/>
                <a:gd name="T19" fmla="*/ 80645000 h 46"/>
                <a:gd name="T20" fmla="*/ 0 w 48"/>
                <a:gd name="T21" fmla="*/ 60483750 h 46"/>
                <a:gd name="T22" fmla="*/ 0 w 48"/>
                <a:gd name="T23" fmla="*/ 60483750 h 46"/>
                <a:gd name="T24" fmla="*/ 5040313 w 48"/>
                <a:gd name="T25" fmla="*/ 35282188 h 46"/>
                <a:gd name="T26" fmla="*/ 20161250 w 48"/>
                <a:gd name="T27" fmla="*/ 20161250 h 46"/>
                <a:gd name="T28" fmla="*/ 40322500 w 48"/>
                <a:gd name="T29" fmla="*/ 5040313 h 46"/>
                <a:gd name="T30" fmla="*/ 60483750 w 48"/>
                <a:gd name="T31" fmla="*/ 0 h 46"/>
                <a:gd name="T32" fmla="*/ 60483750 w 48"/>
                <a:gd name="T33" fmla="*/ 0 h 46"/>
                <a:gd name="T34" fmla="*/ 85685313 w 48"/>
                <a:gd name="T35" fmla="*/ 5040313 h 46"/>
                <a:gd name="T36" fmla="*/ 105846563 w 48"/>
                <a:gd name="T37" fmla="*/ 20161250 h 46"/>
                <a:gd name="T38" fmla="*/ 115927188 w 48"/>
                <a:gd name="T39" fmla="*/ 35282188 h 46"/>
                <a:gd name="T40" fmla="*/ 120967500 w 48"/>
                <a:gd name="T41" fmla="*/ 60483750 h 46"/>
                <a:gd name="T42" fmla="*/ 120967500 w 48"/>
                <a:gd name="T43" fmla="*/ 6048375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4"/>
                  </a:moveTo>
                  <a:lnTo>
                    <a:pt x="48" y="24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4"/>
                  </a:lnTo>
                  <a:lnTo>
                    <a:pt x="24" y="46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4"/>
                  </a:lnTo>
                  <a:lnTo>
                    <a:pt x="48" y="24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0" name="Freeform 523"/>
            <p:cNvSpPr>
              <a:spLocks/>
            </p:cNvSpPr>
            <p:nvPr/>
          </p:nvSpPr>
          <p:spPr bwMode="auto">
            <a:xfrm>
              <a:off x="1466850" y="53276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5685313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10886875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20161250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4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1" name="Freeform 524"/>
            <p:cNvSpPr>
              <a:spLocks/>
            </p:cNvSpPr>
            <p:nvPr/>
          </p:nvSpPr>
          <p:spPr bwMode="auto">
            <a:xfrm>
              <a:off x="1581150" y="54356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2" name="Freeform 525"/>
            <p:cNvSpPr>
              <a:spLocks/>
            </p:cNvSpPr>
            <p:nvPr/>
          </p:nvSpPr>
          <p:spPr bwMode="auto">
            <a:xfrm>
              <a:off x="1460500" y="55499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3" name="Freeform 526"/>
            <p:cNvSpPr>
              <a:spLocks/>
            </p:cNvSpPr>
            <p:nvPr/>
          </p:nvSpPr>
          <p:spPr bwMode="auto">
            <a:xfrm>
              <a:off x="1330325" y="56705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0645000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10886875 h 44"/>
                <a:gd name="T16" fmla="*/ 15120938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20161250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4" name="Freeform 527"/>
            <p:cNvSpPr>
              <a:spLocks/>
            </p:cNvSpPr>
            <p:nvPr/>
          </p:nvSpPr>
          <p:spPr bwMode="auto">
            <a:xfrm>
              <a:off x="1219200" y="5775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0725625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0725625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15120938 w 48"/>
                <a:gd name="T27" fmla="*/ 15120938 h 44"/>
                <a:gd name="T28" fmla="*/ 35282188 w 48"/>
                <a:gd name="T29" fmla="*/ 0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0 h 44"/>
                <a:gd name="T36" fmla="*/ 100806250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6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15" name="Freeform 528"/>
            <p:cNvSpPr>
              <a:spLocks/>
            </p:cNvSpPr>
            <p:nvPr/>
          </p:nvSpPr>
          <p:spPr bwMode="auto">
            <a:xfrm>
              <a:off x="1114425" y="5867400"/>
              <a:ext cx="76200" cy="73025"/>
            </a:xfrm>
            <a:custGeom>
              <a:avLst/>
              <a:gdLst>
                <a:gd name="T0" fmla="*/ 120967500 w 48"/>
                <a:gd name="T1" fmla="*/ 55443438 h 46"/>
                <a:gd name="T2" fmla="*/ 120967500 w 48"/>
                <a:gd name="T3" fmla="*/ 55443438 h 46"/>
                <a:gd name="T4" fmla="*/ 115927188 w 48"/>
                <a:gd name="T5" fmla="*/ 80645000 h 46"/>
                <a:gd name="T6" fmla="*/ 105846563 w 48"/>
                <a:gd name="T7" fmla="*/ 95765938 h 46"/>
                <a:gd name="T8" fmla="*/ 85685313 w 48"/>
                <a:gd name="T9" fmla="*/ 110886875 h 46"/>
                <a:gd name="T10" fmla="*/ 60483750 w 48"/>
                <a:gd name="T11" fmla="*/ 115927188 h 46"/>
                <a:gd name="T12" fmla="*/ 60483750 w 48"/>
                <a:gd name="T13" fmla="*/ 115927188 h 46"/>
                <a:gd name="T14" fmla="*/ 35282188 w 48"/>
                <a:gd name="T15" fmla="*/ 110886875 h 46"/>
                <a:gd name="T16" fmla="*/ 20161250 w 48"/>
                <a:gd name="T17" fmla="*/ 95765938 h 46"/>
                <a:gd name="T18" fmla="*/ 5040313 w 48"/>
                <a:gd name="T19" fmla="*/ 80645000 h 46"/>
                <a:gd name="T20" fmla="*/ 0 w 48"/>
                <a:gd name="T21" fmla="*/ 55443438 h 46"/>
                <a:gd name="T22" fmla="*/ 0 w 48"/>
                <a:gd name="T23" fmla="*/ 55443438 h 46"/>
                <a:gd name="T24" fmla="*/ 5040313 w 48"/>
                <a:gd name="T25" fmla="*/ 35282188 h 46"/>
                <a:gd name="T26" fmla="*/ 20161250 w 48"/>
                <a:gd name="T27" fmla="*/ 20161250 h 46"/>
                <a:gd name="T28" fmla="*/ 35282188 w 48"/>
                <a:gd name="T29" fmla="*/ 5040313 h 46"/>
                <a:gd name="T30" fmla="*/ 60483750 w 48"/>
                <a:gd name="T31" fmla="*/ 0 h 46"/>
                <a:gd name="T32" fmla="*/ 60483750 w 48"/>
                <a:gd name="T33" fmla="*/ 0 h 46"/>
                <a:gd name="T34" fmla="*/ 85685313 w 48"/>
                <a:gd name="T35" fmla="*/ 5040313 h 46"/>
                <a:gd name="T36" fmla="*/ 105846563 w 48"/>
                <a:gd name="T37" fmla="*/ 20161250 h 46"/>
                <a:gd name="T38" fmla="*/ 115927188 w 48"/>
                <a:gd name="T39" fmla="*/ 35282188 h 46"/>
                <a:gd name="T40" fmla="*/ 120967500 w 48"/>
                <a:gd name="T41" fmla="*/ 55443438 h 46"/>
                <a:gd name="T42" fmla="*/ 120967500 w 48"/>
                <a:gd name="T43" fmla="*/ 55443438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89" name="Group 766"/>
          <p:cNvGrpSpPr>
            <a:grpSpLocks/>
          </p:cNvGrpSpPr>
          <p:nvPr/>
        </p:nvGrpSpPr>
        <p:grpSpPr bwMode="auto">
          <a:xfrm>
            <a:off x="1549400" y="5291138"/>
            <a:ext cx="542925" cy="923925"/>
            <a:chOff x="1692275" y="5013325"/>
            <a:chExt cx="542925" cy="923925"/>
          </a:xfrm>
        </p:grpSpPr>
        <p:sp>
          <p:nvSpPr>
            <p:cNvPr id="3398" name="Freeform 529"/>
            <p:cNvSpPr>
              <a:spLocks/>
            </p:cNvSpPr>
            <p:nvPr/>
          </p:nvSpPr>
          <p:spPr bwMode="auto">
            <a:xfrm>
              <a:off x="1701800" y="5013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9" name="Freeform 530"/>
            <p:cNvSpPr>
              <a:spLocks/>
            </p:cNvSpPr>
            <p:nvPr/>
          </p:nvSpPr>
          <p:spPr bwMode="auto">
            <a:xfrm>
              <a:off x="1803400" y="51085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0" name="Freeform 531"/>
            <p:cNvSpPr>
              <a:spLocks/>
            </p:cNvSpPr>
            <p:nvPr/>
          </p:nvSpPr>
          <p:spPr bwMode="auto">
            <a:xfrm>
              <a:off x="1920875" y="5213350"/>
              <a:ext cx="76200" cy="73025"/>
            </a:xfrm>
            <a:custGeom>
              <a:avLst/>
              <a:gdLst>
                <a:gd name="T0" fmla="*/ 120967500 w 48"/>
                <a:gd name="T1" fmla="*/ 60483750 h 46"/>
                <a:gd name="T2" fmla="*/ 120967500 w 48"/>
                <a:gd name="T3" fmla="*/ 60483750 h 46"/>
                <a:gd name="T4" fmla="*/ 115927188 w 48"/>
                <a:gd name="T5" fmla="*/ 80645000 h 46"/>
                <a:gd name="T6" fmla="*/ 100806250 w 48"/>
                <a:gd name="T7" fmla="*/ 95765938 h 46"/>
                <a:gd name="T8" fmla="*/ 80645000 w 48"/>
                <a:gd name="T9" fmla="*/ 110886875 h 46"/>
                <a:gd name="T10" fmla="*/ 60483750 w 48"/>
                <a:gd name="T11" fmla="*/ 115927188 h 46"/>
                <a:gd name="T12" fmla="*/ 60483750 w 48"/>
                <a:gd name="T13" fmla="*/ 115927188 h 46"/>
                <a:gd name="T14" fmla="*/ 35282188 w 48"/>
                <a:gd name="T15" fmla="*/ 110886875 h 46"/>
                <a:gd name="T16" fmla="*/ 15120938 w 48"/>
                <a:gd name="T17" fmla="*/ 95765938 h 46"/>
                <a:gd name="T18" fmla="*/ 5040313 w 48"/>
                <a:gd name="T19" fmla="*/ 80645000 h 46"/>
                <a:gd name="T20" fmla="*/ 0 w 48"/>
                <a:gd name="T21" fmla="*/ 60483750 h 46"/>
                <a:gd name="T22" fmla="*/ 0 w 48"/>
                <a:gd name="T23" fmla="*/ 60483750 h 46"/>
                <a:gd name="T24" fmla="*/ 5040313 w 48"/>
                <a:gd name="T25" fmla="*/ 35282188 h 46"/>
                <a:gd name="T26" fmla="*/ 15120938 w 48"/>
                <a:gd name="T27" fmla="*/ 20161250 h 46"/>
                <a:gd name="T28" fmla="*/ 35282188 w 48"/>
                <a:gd name="T29" fmla="*/ 5040313 h 46"/>
                <a:gd name="T30" fmla="*/ 60483750 w 48"/>
                <a:gd name="T31" fmla="*/ 0 h 46"/>
                <a:gd name="T32" fmla="*/ 60483750 w 48"/>
                <a:gd name="T33" fmla="*/ 0 h 46"/>
                <a:gd name="T34" fmla="*/ 80645000 w 48"/>
                <a:gd name="T35" fmla="*/ 5040313 h 46"/>
                <a:gd name="T36" fmla="*/ 100806250 w 48"/>
                <a:gd name="T37" fmla="*/ 20161250 h 46"/>
                <a:gd name="T38" fmla="*/ 115927188 w 48"/>
                <a:gd name="T39" fmla="*/ 35282188 h 46"/>
                <a:gd name="T40" fmla="*/ 120967500 w 48"/>
                <a:gd name="T41" fmla="*/ 60483750 h 46"/>
                <a:gd name="T42" fmla="*/ 120967500 w 48"/>
                <a:gd name="T43" fmla="*/ 6048375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4"/>
                  </a:moveTo>
                  <a:lnTo>
                    <a:pt x="48" y="24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4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1" name="Freeform 532"/>
            <p:cNvSpPr>
              <a:spLocks/>
            </p:cNvSpPr>
            <p:nvPr/>
          </p:nvSpPr>
          <p:spPr bwMode="auto">
            <a:xfrm>
              <a:off x="2044700" y="532765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0886875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10886875 h 44"/>
                <a:gd name="T10" fmla="*/ 55443438 w 46"/>
                <a:gd name="T11" fmla="*/ 110886875 h 44"/>
                <a:gd name="T12" fmla="*/ 55443438 w 46"/>
                <a:gd name="T13" fmla="*/ 110886875 h 44"/>
                <a:gd name="T14" fmla="*/ 35282188 w 46"/>
                <a:gd name="T15" fmla="*/ 110886875 h 44"/>
                <a:gd name="T16" fmla="*/ 15120938 w 46"/>
                <a:gd name="T17" fmla="*/ 95765938 h 44"/>
                <a:gd name="T18" fmla="*/ 0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0 w 46"/>
                <a:gd name="T25" fmla="*/ 35282188 h 44"/>
                <a:gd name="T26" fmla="*/ 15120938 w 46"/>
                <a:gd name="T27" fmla="*/ 20161250 h 44"/>
                <a:gd name="T28" fmla="*/ 35282188 w 46"/>
                <a:gd name="T29" fmla="*/ 5040313 h 44"/>
                <a:gd name="T30" fmla="*/ 55443438 w 46"/>
                <a:gd name="T31" fmla="*/ 0 h 44"/>
                <a:gd name="T32" fmla="*/ 55443438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20161250 h 44"/>
                <a:gd name="T38" fmla="*/ 110886875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2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2" name="Freeform 533"/>
            <p:cNvSpPr>
              <a:spLocks/>
            </p:cNvSpPr>
            <p:nvPr/>
          </p:nvSpPr>
          <p:spPr bwMode="auto">
            <a:xfrm>
              <a:off x="2159000" y="54356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0645000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3" name="Freeform 534"/>
            <p:cNvSpPr>
              <a:spLocks/>
            </p:cNvSpPr>
            <p:nvPr/>
          </p:nvSpPr>
          <p:spPr bwMode="auto">
            <a:xfrm>
              <a:off x="2038350" y="554990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0886875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05846563 h 44"/>
                <a:gd name="T10" fmla="*/ 55443438 w 46"/>
                <a:gd name="T11" fmla="*/ 110886875 h 44"/>
                <a:gd name="T12" fmla="*/ 55443438 w 46"/>
                <a:gd name="T13" fmla="*/ 110886875 h 44"/>
                <a:gd name="T14" fmla="*/ 35282188 w 46"/>
                <a:gd name="T15" fmla="*/ 105846563 h 44"/>
                <a:gd name="T16" fmla="*/ 15120938 w 46"/>
                <a:gd name="T17" fmla="*/ 95765938 h 44"/>
                <a:gd name="T18" fmla="*/ 0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0 w 46"/>
                <a:gd name="T25" fmla="*/ 35282188 h 44"/>
                <a:gd name="T26" fmla="*/ 15120938 w 46"/>
                <a:gd name="T27" fmla="*/ 15120938 h 44"/>
                <a:gd name="T28" fmla="*/ 35282188 w 46"/>
                <a:gd name="T29" fmla="*/ 5040313 h 44"/>
                <a:gd name="T30" fmla="*/ 55443438 w 46"/>
                <a:gd name="T31" fmla="*/ 0 h 44"/>
                <a:gd name="T32" fmla="*/ 55443438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15120938 h 44"/>
                <a:gd name="T38" fmla="*/ 110886875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4" y="32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2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0" y="32"/>
                  </a:lnTo>
                  <a:lnTo>
                    <a:pt x="0" y="22"/>
                  </a:lnTo>
                  <a:lnTo>
                    <a:pt x="0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4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4" name="Freeform 535"/>
            <p:cNvSpPr>
              <a:spLocks/>
            </p:cNvSpPr>
            <p:nvPr/>
          </p:nvSpPr>
          <p:spPr bwMode="auto">
            <a:xfrm>
              <a:off x="1905000" y="56705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5846563 w 48"/>
                <a:gd name="T7" fmla="*/ 95765938 h 44"/>
                <a:gd name="T8" fmla="*/ 85685313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10886875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20161250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4"/>
                  </a:lnTo>
                  <a:lnTo>
                    <a:pt x="24" y="44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5" name="Freeform 536"/>
            <p:cNvSpPr>
              <a:spLocks/>
            </p:cNvSpPr>
            <p:nvPr/>
          </p:nvSpPr>
          <p:spPr bwMode="auto">
            <a:xfrm>
              <a:off x="1793875" y="5775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0725625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0725625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20161250 w 48"/>
                <a:gd name="T27" fmla="*/ 15120938 h 44"/>
                <a:gd name="T28" fmla="*/ 40322500 w 48"/>
                <a:gd name="T29" fmla="*/ 0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0 h 44"/>
                <a:gd name="T36" fmla="*/ 105846563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6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2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06" name="Freeform 537"/>
            <p:cNvSpPr>
              <a:spLocks/>
            </p:cNvSpPr>
            <p:nvPr/>
          </p:nvSpPr>
          <p:spPr bwMode="auto">
            <a:xfrm>
              <a:off x="1692275" y="586740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10886875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10886875 h 44"/>
                <a:gd name="T16" fmla="*/ 15120938 w 46"/>
                <a:gd name="T17" fmla="*/ 95765938 h 44"/>
                <a:gd name="T18" fmla="*/ 5040313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20161250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20161250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0" name="Group 765"/>
          <p:cNvGrpSpPr>
            <a:grpSpLocks/>
          </p:cNvGrpSpPr>
          <p:nvPr/>
        </p:nvGrpSpPr>
        <p:grpSpPr bwMode="auto">
          <a:xfrm>
            <a:off x="2117725" y="5291138"/>
            <a:ext cx="542925" cy="923925"/>
            <a:chOff x="2260600" y="5013325"/>
            <a:chExt cx="542925" cy="923925"/>
          </a:xfrm>
        </p:grpSpPr>
        <p:sp>
          <p:nvSpPr>
            <p:cNvPr id="3389" name="Freeform 538"/>
            <p:cNvSpPr>
              <a:spLocks/>
            </p:cNvSpPr>
            <p:nvPr/>
          </p:nvSpPr>
          <p:spPr bwMode="auto">
            <a:xfrm>
              <a:off x="2270125" y="5013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0" name="Freeform 539"/>
            <p:cNvSpPr>
              <a:spLocks/>
            </p:cNvSpPr>
            <p:nvPr/>
          </p:nvSpPr>
          <p:spPr bwMode="auto">
            <a:xfrm>
              <a:off x="2371725" y="51085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1" name="Freeform 540"/>
            <p:cNvSpPr>
              <a:spLocks/>
            </p:cNvSpPr>
            <p:nvPr/>
          </p:nvSpPr>
          <p:spPr bwMode="auto">
            <a:xfrm>
              <a:off x="2489200" y="5213350"/>
              <a:ext cx="76200" cy="73025"/>
            </a:xfrm>
            <a:custGeom>
              <a:avLst/>
              <a:gdLst>
                <a:gd name="T0" fmla="*/ 120967500 w 48"/>
                <a:gd name="T1" fmla="*/ 60483750 h 46"/>
                <a:gd name="T2" fmla="*/ 120967500 w 48"/>
                <a:gd name="T3" fmla="*/ 60483750 h 46"/>
                <a:gd name="T4" fmla="*/ 115927188 w 48"/>
                <a:gd name="T5" fmla="*/ 80645000 h 46"/>
                <a:gd name="T6" fmla="*/ 100806250 w 48"/>
                <a:gd name="T7" fmla="*/ 95765938 h 46"/>
                <a:gd name="T8" fmla="*/ 80645000 w 48"/>
                <a:gd name="T9" fmla="*/ 110886875 h 46"/>
                <a:gd name="T10" fmla="*/ 60483750 w 48"/>
                <a:gd name="T11" fmla="*/ 115927188 h 46"/>
                <a:gd name="T12" fmla="*/ 60483750 w 48"/>
                <a:gd name="T13" fmla="*/ 115927188 h 46"/>
                <a:gd name="T14" fmla="*/ 35282188 w 48"/>
                <a:gd name="T15" fmla="*/ 110886875 h 46"/>
                <a:gd name="T16" fmla="*/ 15120938 w 48"/>
                <a:gd name="T17" fmla="*/ 95765938 h 46"/>
                <a:gd name="T18" fmla="*/ 5040313 w 48"/>
                <a:gd name="T19" fmla="*/ 80645000 h 46"/>
                <a:gd name="T20" fmla="*/ 0 w 48"/>
                <a:gd name="T21" fmla="*/ 60483750 h 46"/>
                <a:gd name="T22" fmla="*/ 0 w 48"/>
                <a:gd name="T23" fmla="*/ 60483750 h 46"/>
                <a:gd name="T24" fmla="*/ 5040313 w 48"/>
                <a:gd name="T25" fmla="*/ 35282188 h 46"/>
                <a:gd name="T26" fmla="*/ 15120938 w 48"/>
                <a:gd name="T27" fmla="*/ 20161250 h 46"/>
                <a:gd name="T28" fmla="*/ 35282188 w 48"/>
                <a:gd name="T29" fmla="*/ 5040313 h 46"/>
                <a:gd name="T30" fmla="*/ 60483750 w 48"/>
                <a:gd name="T31" fmla="*/ 0 h 46"/>
                <a:gd name="T32" fmla="*/ 60483750 w 48"/>
                <a:gd name="T33" fmla="*/ 0 h 46"/>
                <a:gd name="T34" fmla="*/ 80645000 w 48"/>
                <a:gd name="T35" fmla="*/ 5040313 h 46"/>
                <a:gd name="T36" fmla="*/ 100806250 w 48"/>
                <a:gd name="T37" fmla="*/ 20161250 h 46"/>
                <a:gd name="T38" fmla="*/ 115927188 w 48"/>
                <a:gd name="T39" fmla="*/ 35282188 h 46"/>
                <a:gd name="T40" fmla="*/ 120967500 w 48"/>
                <a:gd name="T41" fmla="*/ 60483750 h 46"/>
                <a:gd name="T42" fmla="*/ 120967500 w 48"/>
                <a:gd name="T43" fmla="*/ 6048375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4"/>
                  </a:moveTo>
                  <a:lnTo>
                    <a:pt x="48" y="24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4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2" name="Freeform 541"/>
            <p:cNvSpPr>
              <a:spLocks/>
            </p:cNvSpPr>
            <p:nvPr/>
          </p:nvSpPr>
          <p:spPr bwMode="auto">
            <a:xfrm>
              <a:off x="2613025" y="532765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10886875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10886875 h 44"/>
                <a:gd name="T16" fmla="*/ 15120938 w 46"/>
                <a:gd name="T17" fmla="*/ 95765938 h 44"/>
                <a:gd name="T18" fmla="*/ 5040313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20161250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20161250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3" name="Freeform 542"/>
            <p:cNvSpPr>
              <a:spLocks/>
            </p:cNvSpPr>
            <p:nvPr/>
          </p:nvSpPr>
          <p:spPr bwMode="auto">
            <a:xfrm>
              <a:off x="2727325" y="54356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0645000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4" name="Freeform 543"/>
            <p:cNvSpPr>
              <a:spLocks/>
            </p:cNvSpPr>
            <p:nvPr/>
          </p:nvSpPr>
          <p:spPr bwMode="auto">
            <a:xfrm>
              <a:off x="2606675" y="554990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05846563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05846563 h 44"/>
                <a:gd name="T16" fmla="*/ 15120938 w 46"/>
                <a:gd name="T17" fmla="*/ 95765938 h 44"/>
                <a:gd name="T18" fmla="*/ 5040313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15120938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15120938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5" name="Freeform 544"/>
            <p:cNvSpPr>
              <a:spLocks/>
            </p:cNvSpPr>
            <p:nvPr/>
          </p:nvSpPr>
          <p:spPr bwMode="auto">
            <a:xfrm>
              <a:off x="2473325" y="56705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5846563 w 48"/>
                <a:gd name="T7" fmla="*/ 95765938 h 44"/>
                <a:gd name="T8" fmla="*/ 85685313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10886875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20161250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4"/>
                  </a:lnTo>
                  <a:lnTo>
                    <a:pt x="24" y="44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6" name="Freeform 545"/>
            <p:cNvSpPr>
              <a:spLocks/>
            </p:cNvSpPr>
            <p:nvPr/>
          </p:nvSpPr>
          <p:spPr bwMode="auto">
            <a:xfrm>
              <a:off x="2362200" y="5775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0725625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0725625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20161250 w 48"/>
                <a:gd name="T27" fmla="*/ 15120938 h 44"/>
                <a:gd name="T28" fmla="*/ 40322500 w 48"/>
                <a:gd name="T29" fmla="*/ 0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0 h 44"/>
                <a:gd name="T36" fmla="*/ 105846563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6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2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97" name="Freeform 546"/>
            <p:cNvSpPr>
              <a:spLocks/>
            </p:cNvSpPr>
            <p:nvPr/>
          </p:nvSpPr>
          <p:spPr bwMode="auto">
            <a:xfrm>
              <a:off x="2260600" y="58674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0645000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10886875 h 44"/>
                <a:gd name="T16" fmla="*/ 15120938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20161250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91" name="Group 764"/>
          <p:cNvGrpSpPr>
            <a:grpSpLocks/>
          </p:cNvGrpSpPr>
          <p:nvPr/>
        </p:nvGrpSpPr>
        <p:grpSpPr bwMode="auto">
          <a:xfrm>
            <a:off x="2711450" y="5291138"/>
            <a:ext cx="542925" cy="923925"/>
            <a:chOff x="2854325" y="5013325"/>
            <a:chExt cx="542925" cy="923925"/>
          </a:xfrm>
        </p:grpSpPr>
        <p:sp>
          <p:nvSpPr>
            <p:cNvPr id="3380" name="Freeform 547"/>
            <p:cNvSpPr>
              <a:spLocks/>
            </p:cNvSpPr>
            <p:nvPr/>
          </p:nvSpPr>
          <p:spPr bwMode="auto">
            <a:xfrm>
              <a:off x="2863850" y="5013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1" name="Freeform 548"/>
            <p:cNvSpPr>
              <a:spLocks/>
            </p:cNvSpPr>
            <p:nvPr/>
          </p:nvSpPr>
          <p:spPr bwMode="auto">
            <a:xfrm>
              <a:off x="2965450" y="51085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2" name="Freeform 549"/>
            <p:cNvSpPr>
              <a:spLocks/>
            </p:cNvSpPr>
            <p:nvPr/>
          </p:nvSpPr>
          <p:spPr bwMode="auto">
            <a:xfrm>
              <a:off x="3082925" y="5213350"/>
              <a:ext cx="76200" cy="73025"/>
            </a:xfrm>
            <a:custGeom>
              <a:avLst/>
              <a:gdLst>
                <a:gd name="T0" fmla="*/ 120967500 w 48"/>
                <a:gd name="T1" fmla="*/ 60483750 h 46"/>
                <a:gd name="T2" fmla="*/ 120967500 w 48"/>
                <a:gd name="T3" fmla="*/ 60483750 h 46"/>
                <a:gd name="T4" fmla="*/ 115927188 w 48"/>
                <a:gd name="T5" fmla="*/ 80645000 h 46"/>
                <a:gd name="T6" fmla="*/ 100806250 w 48"/>
                <a:gd name="T7" fmla="*/ 95765938 h 46"/>
                <a:gd name="T8" fmla="*/ 80645000 w 48"/>
                <a:gd name="T9" fmla="*/ 110886875 h 46"/>
                <a:gd name="T10" fmla="*/ 60483750 w 48"/>
                <a:gd name="T11" fmla="*/ 115927188 h 46"/>
                <a:gd name="T12" fmla="*/ 60483750 w 48"/>
                <a:gd name="T13" fmla="*/ 115927188 h 46"/>
                <a:gd name="T14" fmla="*/ 35282188 w 48"/>
                <a:gd name="T15" fmla="*/ 110886875 h 46"/>
                <a:gd name="T16" fmla="*/ 15120938 w 48"/>
                <a:gd name="T17" fmla="*/ 95765938 h 46"/>
                <a:gd name="T18" fmla="*/ 5040313 w 48"/>
                <a:gd name="T19" fmla="*/ 80645000 h 46"/>
                <a:gd name="T20" fmla="*/ 0 w 48"/>
                <a:gd name="T21" fmla="*/ 60483750 h 46"/>
                <a:gd name="T22" fmla="*/ 0 w 48"/>
                <a:gd name="T23" fmla="*/ 60483750 h 46"/>
                <a:gd name="T24" fmla="*/ 5040313 w 48"/>
                <a:gd name="T25" fmla="*/ 35282188 h 46"/>
                <a:gd name="T26" fmla="*/ 15120938 w 48"/>
                <a:gd name="T27" fmla="*/ 20161250 h 46"/>
                <a:gd name="T28" fmla="*/ 35282188 w 48"/>
                <a:gd name="T29" fmla="*/ 5040313 h 46"/>
                <a:gd name="T30" fmla="*/ 60483750 w 48"/>
                <a:gd name="T31" fmla="*/ 0 h 46"/>
                <a:gd name="T32" fmla="*/ 60483750 w 48"/>
                <a:gd name="T33" fmla="*/ 0 h 46"/>
                <a:gd name="T34" fmla="*/ 80645000 w 48"/>
                <a:gd name="T35" fmla="*/ 5040313 h 46"/>
                <a:gd name="T36" fmla="*/ 100806250 w 48"/>
                <a:gd name="T37" fmla="*/ 20161250 h 46"/>
                <a:gd name="T38" fmla="*/ 115927188 w 48"/>
                <a:gd name="T39" fmla="*/ 35282188 h 46"/>
                <a:gd name="T40" fmla="*/ 120967500 w 48"/>
                <a:gd name="T41" fmla="*/ 60483750 h 46"/>
                <a:gd name="T42" fmla="*/ 120967500 w 48"/>
                <a:gd name="T43" fmla="*/ 60483750 h 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6"/>
                <a:gd name="T68" fmla="*/ 48 w 48"/>
                <a:gd name="T69" fmla="*/ 46 h 4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6">
                  <a:moveTo>
                    <a:pt x="48" y="24"/>
                  </a:moveTo>
                  <a:lnTo>
                    <a:pt x="48" y="24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6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4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3" name="Freeform 550"/>
            <p:cNvSpPr>
              <a:spLocks/>
            </p:cNvSpPr>
            <p:nvPr/>
          </p:nvSpPr>
          <p:spPr bwMode="auto">
            <a:xfrm>
              <a:off x="3206750" y="532765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10886875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10886875 h 44"/>
                <a:gd name="T16" fmla="*/ 15120938 w 46"/>
                <a:gd name="T17" fmla="*/ 95765938 h 44"/>
                <a:gd name="T18" fmla="*/ 5040313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20161250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20161250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4" name="Freeform 551"/>
            <p:cNvSpPr>
              <a:spLocks/>
            </p:cNvSpPr>
            <p:nvPr/>
          </p:nvSpPr>
          <p:spPr bwMode="auto">
            <a:xfrm>
              <a:off x="3321050" y="54356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0645000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5" name="Freeform 552"/>
            <p:cNvSpPr>
              <a:spLocks/>
            </p:cNvSpPr>
            <p:nvPr/>
          </p:nvSpPr>
          <p:spPr bwMode="auto">
            <a:xfrm>
              <a:off x="3200400" y="5549900"/>
              <a:ext cx="73025" cy="69850"/>
            </a:xfrm>
            <a:custGeom>
              <a:avLst/>
              <a:gdLst>
                <a:gd name="T0" fmla="*/ 115927188 w 46"/>
                <a:gd name="T1" fmla="*/ 55443438 h 44"/>
                <a:gd name="T2" fmla="*/ 115927188 w 46"/>
                <a:gd name="T3" fmla="*/ 55443438 h 44"/>
                <a:gd name="T4" fmla="*/ 115927188 w 46"/>
                <a:gd name="T5" fmla="*/ 80645000 h 44"/>
                <a:gd name="T6" fmla="*/ 100806250 w 46"/>
                <a:gd name="T7" fmla="*/ 95765938 h 44"/>
                <a:gd name="T8" fmla="*/ 80645000 w 46"/>
                <a:gd name="T9" fmla="*/ 105846563 h 44"/>
                <a:gd name="T10" fmla="*/ 60483750 w 46"/>
                <a:gd name="T11" fmla="*/ 110886875 h 44"/>
                <a:gd name="T12" fmla="*/ 60483750 w 46"/>
                <a:gd name="T13" fmla="*/ 110886875 h 44"/>
                <a:gd name="T14" fmla="*/ 35282188 w 46"/>
                <a:gd name="T15" fmla="*/ 105846563 h 44"/>
                <a:gd name="T16" fmla="*/ 15120938 w 46"/>
                <a:gd name="T17" fmla="*/ 95765938 h 44"/>
                <a:gd name="T18" fmla="*/ 5040313 w 46"/>
                <a:gd name="T19" fmla="*/ 80645000 h 44"/>
                <a:gd name="T20" fmla="*/ 0 w 46"/>
                <a:gd name="T21" fmla="*/ 55443438 h 44"/>
                <a:gd name="T22" fmla="*/ 0 w 46"/>
                <a:gd name="T23" fmla="*/ 55443438 h 44"/>
                <a:gd name="T24" fmla="*/ 5040313 w 46"/>
                <a:gd name="T25" fmla="*/ 35282188 h 44"/>
                <a:gd name="T26" fmla="*/ 15120938 w 46"/>
                <a:gd name="T27" fmla="*/ 15120938 h 44"/>
                <a:gd name="T28" fmla="*/ 35282188 w 46"/>
                <a:gd name="T29" fmla="*/ 5040313 h 44"/>
                <a:gd name="T30" fmla="*/ 60483750 w 46"/>
                <a:gd name="T31" fmla="*/ 0 h 44"/>
                <a:gd name="T32" fmla="*/ 60483750 w 46"/>
                <a:gd name="T33" fmla="*/ 0 h 44"/>
                <a:gd name="T34" fmla="*/ 80645000 w 46"/>
                <a:gd name="T35" fmla="*/ 5040313 h 44"/>
                <a:gd name="T36" fmla="*/ 100806250 w 46"/>
                <a:gd name="T37" fmla="*/ 15120938 h 44"/>
                <a:gd name="T38" fmla="*/ 115927188 w 46"/>
                <a:gd name="T39" fmla="*/ 35282188 h 44"/>
                <a:gd name="T40" fmla="*/ 115927188 w 46"/>
                <a:gd name="T41" fmla="*/ 55443438 h 44"/>
                <a:gd name="T42" fmla="*/ 115927188 w 46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6"/>
                <a:gd name="T67" fmla="*/ 0 h 44"/>
                <a:gd name="T68" fmla="*/ 46 w 46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6" h="44">
                  <a:moveTo>
                    <a:pt x="46" y="22"/>
                  </a:moveTo>
                  <a:lnTo>
                    <a:pt x="46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6" name="Freeform 553"/>
            <p:cNvSpPr>
              <a:spLocks/>
            </p:cNvSpPr>
            <p:nvPr/>
          </p:nvSpPr>
          <p:spPr bwMode="auto">
            <a:xfrm>
              <a:off x="3067050" y="56705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5846563 w 48"/>
                <a:gd name="T7" fmla="*/ 95765938 h 44"/>
                <a:gd name="T8" fmla="*/ 85685313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10886875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20161250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4"/>
                  </a:lnTo>
                  <a:lnTo>
                    <a:pt x="24" y="44"/>
                  </a:lnTo>
                  <a:lnTo>
                    <a:pt x="16" y="44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7" name="Freeform 554"/>
            <p:cNvSpPr>
              <a:spLocks/>
            </p:cNvSpPr>
            <p:nvPr/>
          </p:nvSpPr>
          <p:spPr bwMode="auto">
            <a:xfrm>
              <a:off x="2955925" y="57753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0725625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0725625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20161250 w 48"/>
                <a:gd name="T27" fmla="*/ 15120938 h 44"/>
                <a:gd name="T28" fmla="*/ 40322500 w 48"/>
                <a:gd name="T29" fmla="*/ 0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0 h 44"/>
                <a:gd name="T36" fmla="*/ 105846563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6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4" y="0"/>
                  </a:lnTo>
                  <a:lnTo>
                    <a:pt x="42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88" name="Freeform 555"/>
            <p:cNvSpPr>
              <a:spLocks/>
            </p:cNvSpPr>
            <p:nvPr/>
          </p:nvSpPr>
          <p:spPr bwMode="auto">
            <a:xfrm>
              <a:off x="2854325" y="58674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0645000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10886875 h 44"/>
                <a:gd name="T16" fmla="*/ 15120938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20161250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2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2" name="Freeform 556"/>
          <p:cNvSpPr>
            <a:spLocks/>
          </p:cNvSpPr>
          <p:nvPr/>
        </p:nvSpPr>
        <p:spPr bwMode="auto">
          <a:xfrm>
            <a:off x="2867025" y="2525713"/>
            <a:ext cx="917575" cy="1009650"/>
          </a:xfrm>
          <a:custGeom>
            <a:avLst/>
            <a:gdLst>
              <a:gd name="T0" fmla="*/ 1456650313 w 578"/>
              <a:gd name="T1" fmla="*/ 0 h 636"/>
              <a:gd name="T2" fmla="*/ 735885625 w 578"/>
              <a:gd name="T3" fmla="*/ 0 h 636"/>
              <a:gd name="T4" fmla="*/ 0 w 578"/>
              <a:gd name="T5" fmla="*/ 801409688 h 636"/>
              <a:gd name="T6" fmla="*/ 735885625 w 578"/>
              <a:gd name="T7" fmla="*/ 1602819375 h 636"/>
              <a:gd name="T8" fmla="*/ 1451610000 w 578"/>
              <a:gd name="T9" fmla="*/ 1602819375 h 636"/>
              <a:gd name="T10" fmla="*/ 725805000 w 578"/>
              <a:gd name="T11" fmla="*/ 801409688 h 636"/>
              <a:gd name="T12" fmla="*/ 1456650313 w 578"/>
              <a:gd name="T13" fmla="*/ 0 h 6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636"/>
              <a:gd name="T23" fmla="*/ 578 w 578"/>
              <a:gd name="T24" fmla="*/ 636 h 6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636">
                <a:moveTo>
                  <a:pt x="578" y="0"/>
                </a:moveTo>
                <a:lnTo>
                  <a:pt x="292" y="0"/>
                </a:lnTo>
                <a:lnTo>
                  <a:pt x="0" y="318"/>
                </a:lnTo>
                <a:lnTo>
                  <a:pt x="292" y="636"/>
                </a:lnTo>
                <a:lnTo>
                  <a:pt x="576" y="636"/>
                </a:lnTo>
                <a:lnTo>
                  <a:pt x="288" y="318"/>
                </a:lnTo>
                <a:lnTo>
                  <a:pt x="578" y="0"/>
                </a:lnTo>
                <a:close/>
              </a:path>
            </a:pathLst>
          </a:custGeom>
          <a:solidFill>
            <a:srgbClr val="D1D3D4"/>
          </a:solidFill>
          <a:ln w="5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3" name="Freeform 557"/>
          <p:cNvSpPr>
            <a:spLocks/>
          </p:cNvSpPr>
          <p:nvPr/>
        </p:nvSpPr>
        <p:spPr bwMode="auto">
          <a:xfrm>
            <a:off x="1863725" y="2538413"/>
            <a:ext cx="920750" cy="1009650"/>
          </a:xfrm>
          <a:custGeom>
            <a:avLst/>
            <a:gdLst>
              <a:gd name="T0" fmla="*/ 1461690625 w 580"/>
              <a:gd name="T1" fmla="*/ 0 h 636"/>
              <a:gd name="T2" fmla="*/ 735885625 w 580"/>
              <a:gd name="T3" fmla="*/ 0 h 636"/>
              <a:gd name="T4" fmla="*/ 0 w 580"/>
              <a:gd name="T5" fmla="*/ 801409688 h 636"/>
              <a:gd name="T6" fmla="*/ 735885625 w 580"/>
              <a:gd name="T7" fmla="*/ 1602819375 h 636"/>
              <a:gd name="T8" fmla="*/ 1451610000 w 580"/>
              <a:gd name="T9" fmla="*/ 1602819375 h 636"/>
              <a:gd name="T10" fmla="*/ 730845313 w 580"/>
              <a:gd name="T11" fmla="*/ 801409688 h 636"/>
              <a:gd name="T12" fmla="*/ 1461690625 w 580"/>
              <a:gd name="T13" fmla="*/ 0 h 6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80"/>
              <a:gd name="T22" fmla="*/ 0 h 636"/>
              <a:gd name="T23" fmla="*/ 580 w 580"/>
              <a:gd name="T24" fmla="*/ 636 h 6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80" h="636">
                <a:moveTo>
                  <a:pt x="580" y="0"/>
                </a:moveTo>
                <a:lnTo>
                  <a:pt x="292" y="0"/>
                </a:lnTo>
                <a:lnTo>
                  <a:pt x="0" y="318"/>
                </a:lnTo>
                <a:lnTo>
                  <a:pt x="292" y="636"/>
                </a:lnTo>
                <a:lnTo>
                  <a:pt x="576" y="636"/>
                </a:lnTo>
                <a:lnTo>
                  <a:pt x="290" y="318"/>
                </a:lnTo>
                <a:lnTo>
                  <a:pt x="580" y="0"/>
                </a:lnTo>
                <a:close/>
              </a:path>
            </a:pathLst>
          </a:custGeom>
          <a:solidFill>
            <a:srgbClr val="D1D3D4"/>
          </a:solidFill>
          <a:ln w="5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4" name="Freeform 558"/>
          <p:cNvSpPr>
            <a:spLocks/>
          </p:cNvSpPr>
          <p:nvPr/>
        </p:nvSpPr>
        <p:spPr bwMode="auto">
          <a:xfrm>
            <a:off x="854075" y="2544763"/>
            <a:ext cx="917575" cy="1009650"/>
          </a:xfrm>
          <a:custGeom>
            <a:avLst/>
            <a:gdLst>
              <a:gd name="T0" fmla="*/ 1456650313 w 578"/>
              <a:gd name="T1" fmla="*/ 0 h 636"/>
              <a:gd name="T2" fmla="*/ 735885625 w 578"/>
              <a:gd name="T3" fmla="*/ 0 h 636"/>
              <a:gd name="T4" fmla="*/ 0 w 578"/>
              <a:gd name="T5" fmla="*/ 801409688 h 636"/>
              <a:gd name="T6" fmla="*/ 735885625 w 578"/>
              <a:gd name="T7" fmla="*/ 1602819375 h 636"/>
              <a:gd name="T8" fmla="*/ 1451610000 w 578"/>
              <a:gd name="T9" fmla="*/ 1602819375 h 636"/>
              <a:gd name="T10" fmla="*/ 725805000 w 578"/>
              <a:gd name="T11" fmla="*/ 801409688 h 636"/>
              <a:gd name="T12" fmla="*/ 1456650313 w 578"/>
              <a:gd name="T13" fmla="*/ 0 h 6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8"/>
              <a:gd name="T22" fmla="*/ 0 h 636"/>
              <a:gd name="T23" fmla="*/ 578 w 578"/>
              <a:gd name="T24" fmla="*/ 636 h 6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8" h="636">
                <a:moveTo>
                  <a:pt x="578" y="0"/>
                </a:moveTo>
                <a:lnTo>
                  <a:pt x="292" y="0"/>
                </a:lnTo>
                <a:lnTo>
                  <a:pt x="0" y="318"/>
                </a:lnTo>
                <a:lnTo>
                  <a:pt x="292" y="636"/>
                </a:lnTo>
                <a:lnTo>
                  <a:pt x="576" y="636"/>
                </a:lnTo>
                <a:lnTo>
                  <a:pt x="288" y="318"/>
                </a:lnTo>
                <a:lnTo>
                  <a:pt x="578" y="0"/>
                </a:lnTo>
                <a:close/>
              </a:path>
            </a:pathLst>
          </a:custGeom>
          <a:solidFill>
            <a:srgbClr val="D1D3D4"/>
          </a:solidFill>
          <a:ln w="56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5" name="Freeform 559"/>
          <p:cNvSpPr>
            <a:spLocks/>
          </p:cNvSpPr>
          <p:nvPr/>
        </p:nvSpPr>
        <p:spPr bwMode="auto">
          <a:xfrm>
            <a:off x="1819275" y="3773488"/>
            <a:ext cx="1085850" cy="1216025"/>
          </a:xfrm>
          <a:custGeom>
            <a:avLst/>
            <a:gdLst>
              <a:gd name="T0" fmla="*/ 1723786875 w 684"/>
              <a:gd name="T1" fmla="*/ 1849794688 h 766"/>
              <a:gd name="T2" fmla="*/ 1723786875 w 684"/>
              <a:gd name="T3" fmla="*/ 1849794688 h 766"/>
              <a:gd name="T4" fmla="*/ 1718746563 w 684"/>
              <a:gd name="T5" fmla="*/ 1880036563 h 766"/>
              <a:gd name="T6" fmla="*/ 1703625625 w 684"/>
              <a:gd name="T7" fmla="*/ 1905238125 h 766"/>
              <a:gd name="T8" fmla="*/ 1683464375 w 684"/>
              <a:gd name="T9" fmla="*/ 1920359063 h 766"/>
              <a:gd name="T10" fmla="*/ 1668343438 w 684"/>
              <a:gd name="T11" fmla="*/ 1925399375 h 766"/>
              <a:gd name="T12" fmla="*/ 1653222500 w 684"/>
              <a:gd name="T13" fmla="*/ 1930439688 h 766"/>
              <a:gd name="T14" fmla="*/ 65524063 w 684"/>
              <a:gd name="T15" fmla="*/ 1930439688 h 766"/>
              <a:gd name="T16" fmla="*/ 65524063 w 684"/>
              <a:gd name="T17" fmla="*/ 1930439688 h 766"/>
              <a:gd name="T18" fmla="*/ 55443438 w 684"/>
              <a:gd name="T19" fmla="*/ 1925399375 h 766"/>
              <a:gd name="T20" fmla="*/ 40322500 w 684"/>
              <a:gd name="T21" fmla="*/ 1920359063 h 766"/>
              <a:gd name="T22" fmla="*/ 20161250 w 684"/>
              <a:gd name="T23" fmla="*/ 1905238125 h 766"/>
              <a:gd name="T24" fmla="*/ 5040313 w 684"/>
              <a:gd name="T25" fmla="*/ 1880036563 h 766"/>
              <a:gd name="T26" fmla="*/ 0 w 684"/>
              <a:gd name="T27" fmla="*/ 1849794688 h 766"/>
              <a:gd name="T28" fmla="*/ 0 w 684"/>
              <a:gd name="T29" fmla="*/ 75604688 h 766"/>
              <a:gd name="T30" fmla="*/ 0 w 684"/>
              <a:gd name="T31" fmla="*/ 75604688 h 766"/>
              <a:gd name="T32" fmla="*/ 5040313 w 684"/>
              <a:gd name="T33" fmla="*/ 50403125 h 766"/>
              <a:gd name="T34" fmla="*/ 20161250 w 684"/>
              <a:gd name="T35" fmla="*/ 25201563 h 766"/>
              <a:gd name="T36" fmla="*/ 40322500 w 684"/>
              <a:gd name="T37" fmla="*/ 5040313 h 766"/>
              <a:gd name="T38" fmla="*/ 55443438 w 684"/>
              <a:gd name="T39" fmla="*/ 5040313 h 766"/>
              <a:gd name="T40" fmla="*/ 65524063 w 684"/>
              <a:gd name="T41" fmla="*/ 0 h 766"/>
              <a:gd name="T42" fmla="*/ 1653222500 w 684"/>
              <a:gd name="T43" fmla="*/ 0 h 766"/>
              <a:gd name="T44" fmla="*/ 1653222500 w 684"/>
              <a:gd name="T45" fmla="*/ 0 h 766"/>
              <a:gd name="T46" fmla="*/ 1668343438 w 684"/>
              <a:gd name="T47" fmla="*/ 5040313 h 766"/>
              <a:gd name="T48" fmla="*/ 1683464375 w 684"/>
              <a:gd name="T49" fmla="*/ 5040313 h 766"/>
              <a:gd name="T50" fmla="*/ 1703625625 w 684"/>
              <a:gd name="T51" fmla="*/ 25201563 h 766"/>
              <a:gd name="T52" fmla="*/ 1718746563 w 684"/>
              <a:gd name="T53" fmla="*/ 50403125 h 766"/>
              <a:gd name="T54" fmla="*/ 1723786875 w 684"/>
              <a:gd name="T55" fmla="*/ 75604688 h 766"/>
              <a:gd name="T56" fmla="*/ 1723786875 w 684"/>
              <a:gd name="T57" fmla="*/ 1849794688 h 76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84"/>
              <a:gd name="T88" fmla="*/ 0 h 766"/>
              <a:gd name="T89" fmla="*/ 684 w 684"/>
              <a:gd name="T90" fmla="*/ 766 h 76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84" h="766">
                <a:moveTo>
                  <a:pt x="684" y="734"/>
                </a:moveTo>
                <a:lnTo>
                  <a:pt x="684" y="734"/>
                </a:lnTo>
                <a:lnTo>
                  <a:pt x="682" y="746"/>
                </a:lnTo>
                <a:lnTo>
                  <a:pt x="676" y="756"/>
                </a:lnTo>
                <a:lnTo>
                  <a:pt x="668" y="762"/>
                </a:lnTo>
                <a:lnTo>
                  <a:pt x="662" y="764"/>
                </a:lnTo>
                <a:lnTo>
                  <a:pt x="656" y="766"/>
                </a:lnTo>
                <a:lnTo>
                  <a:pt x="26" y="766"/>
                </a:lnTo>
                <a:lnTo>
                  <a:pt x="22" y="764"/>
                </a:lnTo>
                <a:lnTo>
                  <a:pt x="16" y="762"/>
                </a:lnTo>
                <a:lnTo>
                  <a:pt x="8" y="756"/>
                </a:lnTo>
                <a:lnTo>
                  <a:pt x="2" y="746"/>
                </a:lnTo>
                <a:lnTo>
                  <a:pt x="0" y="734"/>
                </a:lnTo>
                <a:lnTo>
                  <a:pt x="0" y="30"/>
                </a:lnTo>
                <a:lnTo>
                  <a:pt x="2" y="20"/>
                </a:lnTo>
                <a:lnTo>
                  <a:pt x="8" y="10"/>
                </a:lnTo>
                <a:lnTo>
                  <a:pt x="16" y="2"/>
                </a:lnTo>
                <a:lnTo>
                  <a:pt x="22" y="2"/>
                </a:lnTo>
                <a:lnTo>
                  <a:pt x="26" y="0"/>
                </a:lnTo>
                <a:lnTo>
                  <a:pt x="656" y="0"/>
                </a:lnTo>
                <a:lnTo>
                  <a:pt x="662" y="2"/>
                </a:lnTo>
                <a:lnTo>
                  <a:pt x="668" y="2"/>
                </a:lnTo>
                <a:lnTo>
                  <a:pt x="676" y="10"/>
                </a:lnTo>
                <a:lnTo>
                  <a:pt x="682" y="20"/>
                </a:lnTo>
                <a:lnTo>
                  <a:pt x="684" y="30"/>
                </a:lnTo>
                <a:lnTo>
                  <a:pt x="684" y="734"/>
                </a:lnTo>
                <a:close/>
              </a:path>
            </a:pathLst>
          </a:custGeom>
          <a:solidFill>
            <a:srgbClr val="FAA8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560"/>
          <p:cNvSpPr>
            <a:spLocks/>
          </p:cNvSpPr>
          <p:nvPr/>
        </p:nvSpPr>
        <p:spPr bwMode="auto">
          <a:xfrm>
            <a:off x="1924050" y="3833813"/>
            <a:ext cx="908050" cy="1098550"/>
          </a:xfrm>
          <a:custGeom>
            <a:avLst/>
            <a:gdLst>
              <a:gd name="T0" fmla="*/ 0 w 572"/>
              <a:gd name="T1" fmla="*/ 0 h 692"/>
              <a:gd name="T2" fmla="*/ 796369375 w 572"/>
              <a:gd name="T3" fmla="*/ 0 h 692"/>
              <a:gd name="T4" fmla="*/ 1441529375 w 572"/>
              <a:gd name="T5" fmla="*/ 882054688 h 692"/>
              <a:gd name="T6" fmla="*/ 831651563 w 572"/>
              <a:gd name="T7" fmla="*/ 1743948125 h 692"/>
              <a:gd name="T8" fmla="*/ 80645000 w 572"/>
              <a:gd name="T9" fmla="*/ 1743948125 h 692"/>
              <a:gd name="T10" fmla="*/ 645160000 w 572"/>
              <a:gd name="T11" fmla="*/ 892135313 h 692"/>
              <a:gd name="T12" fmla="*/ 0 w 572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2"/>
              <a:gd name="T22" fmla="*/ 0 h 692"/>
              <a:gd name="T23" fmla="*/ 572 w 572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2" h="692">
                <a:moveTo>
                  <a:pt x="0" y="0"/>
                </a:moveTo>
                <a:lnTo>
                  <a:pt x="316" y="0"/>
                </a:lnTo>
                <a:lnTo>
                  <a:pt x="572" y="350"/>
                </a:lnTo>
                <a:lnTo>
                  <a:pt x="330" y="692"/>
                </a:lnTo>
                <a:lnTo>
                  <a:pt x="32" y="692"/>
                </a:lnTo>
                <a:lnTo>
                  <a:pt x="256" y="3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7" name="Group 533"/>
          <p:cNvGrpSpPr>
            <a:grpSpLocks/>
          </p:cNvGrpSpPr>
          <p:nvPr/>
        </p:nvGrpSpPr>
        <p:grpSpPr bwMode="auto">
          <a:xfrm>
            <a:off x="1952625" y="3836988"/>
            <a:ext cx="844550" cy="1092200"/>
            <a:chOff x="2087090" y="3761039"/>
            <a:chExt cx="844550" cy="1092200"/>
          </a:xfrm>
        </p:grpSpPr>
        <p:sp>
          <p:nvSpPr>
            <p:cNvPr id="3304" name="Freeform 561"/>
            <p:cNvSpPr>
              <a:spLocks/>
            </p:cNvSpPr>
            <p:nvPr/>
          </p:nvSpPr>
          <p:spPr bwMode="auto">
            <a:xfrm>
              <a:off x="2087090" y="376421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5" name="Freeform 562"/>
            <p:cNvSpPr>
              <a:spLocks/>
            </p:cNvSpPr>
            <p:nvPr/>
          </p:nvSpPr>
          <p:spPr bwMode="auto">
            <a:xfrm>
              <a:off x="2122015" y="3811839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6" name="Freeform 563"/>
            <p:cNvSpPr>
              <a:spLocks/>
            </p:cNvSpPr>
            <p:nvPr/>
          </p:nvSpPr>
          <p:spPr bwMode="auto">
            <a:xfrm>
              <a:off x="2163290" y="38689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7" name="Freeform 564"/>
            <p:cNvSpPr>
              <a:spLocks/>
            </p:cNvSpPr>
            <p:nvPr/>
          </p:nvSpPr>
          <p:spPr bwMode="auto">
            <a:xfrm>
              <a:off x="2207740" y="3932489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8" name="Freeform 565"/>
            <p:cNvSpPr>
              <a:spLocks/>
            </p:cNvSpPr>
            <p:nvPr/>
          </p:nvSpPr>
          <p:spPr bwMode="auto">
            <a:xfrm>
              <a:off x="2249015" y="3989639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9" name="Freeform 566"/>
            <p:cNvSpPr>
              <a:spLocks/>
            </p:cNvSpPr>
            <p:nvPr/>
          </p:nvSpPr>
          <p:spPr bwMode="auto">
            <a:xfrm>
              <a:off x="2296640" y="405313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0" name="Freeform 567"/>
            <p:cNvSpPr>
              <a:spLocks/>
            </p:cNvSpPr>
            <p:nvPr/>
          </p:nvSpPr>
          <p:spPr bwMode="auto">
            <a:xfrm>
              <a:off x="2341090" y="41134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1" name="Freeform 568"/>
            <p:cNvSpPr>
              <a:spLocks/>
            </p:cNvSpPr>
            <p:nvPr/>
          </p:nvSpPr>
          <p:spPr bwMode="auto">
            <a:xfrm>
              <a:off x="2385540" y="41769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2" name="Freeform 569"/>
            <p:cNvSpPr>
              <a:spLocks/>
            </p:cNvSpPr>
            <p:nvPr/>
          </p:nvSpPr>
          <p:spPr bwMode="auto">
            <a:xfrm>
              <a:off x="2433165" y="4240464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3" name="Freeform 570"/>
            <p:cNvSpPr>
              <a:spLocks/>
            </p:cNvSpPr>
            <p:nvPr/>
          </p:nvSpPr>
          <p:spPr bwMode="auto">
            <a:xfrm>
              <a:off x="2474440" y="43039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4" name="Freeform 571"/>
            <p:cNvSpPr>
              <a:spLocks/>
            </p:cNvSpPr>
            <p:nvPr/>
          </p:nvSpPr>
          <p:spPr bwMode="auto">
            <a:xfrm>
              <a:off x="2442690" y="435793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5" name="Freeform 572"/>
            <p:cNvSpPr>
              <a:spLocks/>
            </p:cNvSpPr>
            <p:nvPr/>
          </p:nvSpPr>
          <p:spPr bwMode="auto">
            <a:xfrm>
              <a:off x="2407765" y="441191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6" name="Freeform 573"/>
            <p:cNvSpPr>
              <a:spLocks/>
            </p:cNvSpPr>
            <p:nvPr/>
          </p:nvSpPr>
          <p:spPr bwMode="auto">
            <a:xfrm>
              <a:off x="2366490" y="44690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10080625 w 18"/>
                <a:gd name="T17" fmla="*/ 35282188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7" name="Freeform 574"/>
            <p:cNvSpPr>
              <a:spLocks/>
            </p:cNvSpPr>
            <p:nvPr/>
          </p:nvSpPr>
          <p:spPr bwMode="auto">
            <a:xfrm>
              <a:off x="2325215" y="4529389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8" name="Freeform 575"/>
            <p:cNvSpPr>
              <a:spLocks/>
            </p:cNvSpPr>
            <p:nvPr/>
          </p:nvSpPr>
          <p:spPr bwMode="auto">
            <a:xfrm>
              <a:off x="2283940" y="4592889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19" name="Freeform 576"/>
            <p:cNvSpPr>
              <a:spLocks/>
            </p:cNvSpPr>
            <p:nvPr/>
          </p:nvSpPr>
          <p:spPr bwMode="auto">
            <a:xfrm>
              <a:off x="2249015" y="46468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0" name="Freeform 577"/>
            <p:cNvSpPr>
              <a:spLocks/>
            </p:cNvSpPr>
            <p:nvPr/>
          </p:nvSpPr>
          <p:spPr bwMode="auto">
            <a:xfrm>
              <a:off x="2210915" y="47103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1" name="Freeform 578"/>
            <p:cNvSpPr>
              <a:spLocks/>
            </p:cNvSpPr>
            <p:nvPr/>
          </p:nvSpPr>
          <p:spPr bwMode="auto">
            <a:xfrm>
              <a:off x="2169640" y="476751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2" name="Freeform 579"/>
            <p:cNvSpPr>
              <a:spLocks/>
            </p:cNvSpPr>
            <p:nvPr/>
          </p:nvSpPr>
          <p:spPr bwMode="auto">
            <a:xfrm>
              <a:off x="2131540" y="48246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3" name="Freeform 580"/>
            <p:cNvSpPr>
              <a:spLocks/>
            </p:cNvSpPr>
            <p:nvPr/>
          </p:nvSpPr>
          <p:spPr bwMode="auto">
            <a:xfrm>
              <a:off x="2233140" y="3764214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4" name="Freeform 581"/>
            <p:cNvSpPr>
              <a:spLocks/>
            </p:cNvSpPr>
            <p:nvPr/>
          </p:nvSpPr>
          <p:spPr bwMode="auto">
            <a:xfrm>
              <a:off x="2271240" y="381183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5" name="Freeform 582"/>
            <p:cNvSpPr>
              <a:spLocks/>
            </p:cNvSpPr>
            <p:nvPr/>
          </p:nvSpPr>
          <p:spPr bwMode="auto">
            <a:xfrm>
              <a:off x="2309340" y="38689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6" name="Freeform 583"/>
            <p:cNvSpPr>
              <a:spLocks/>
            </p:cNvSpPr>
            <p:nvPr/>
          </p:nvSpPr>
          <p:spPr bwMode="auto">
            <a:xfrm>
              <a:off x="2356965" y="393248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7" name="Freeform 584"/>
            <p:cNvSpPr>
              <a:spLocks/>
            </p:cNvSpPr>
            <p:nvPr/>
          </p:nvSpPr>
          <p:spPr bwMode="auto">
            <a:xfrm>
              <a:off x="2398240" y="398963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8" name="Freeform 585"/>
            <p:cNvSpPr>
              <a:spLocks/>
            </p:cNvSpPr>
            <p:nvPr/>
          </p:nvSpPr>
          <p:spPr bwMode="auto">
            <a:xfrm>
              <a:off x="2442690" y="405313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29" name="Freeform 586"/>
            <p:cNvSpPr>
              <a:spLocks/>
            </p:cNvSpPr>
            <p:nvPr/>
          </p:nvSpPr>
          <p:spPr bwMode="auto">
            <a:xfrm>
              <a:off x="2487140" y="4113464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0" name="Freeform 587"/>
            <p:cNvSpPr>
              <a:spLocks/>
            </p:cNvSpPr>
            <p:nvPr/>
          </p:nvSpPr>
          <p:spPr bwMode="auto">
            <a:xfrm>
              <a:off x="2531590" y="41769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1" name="Freeform 588"/>
            <p:cNvSpPr>
              <a:spLocks/>
            </p:cNvSpPr>
            <p:nvPr/>
          </p:nvSpPr>
          <p:spPr bwMode="auto">
            <a:xfrm>
              <a:off x="2582390" y="42404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2" name="Freeform 589"/>
            <p:cNvSpPr>
              <a:spLocks/>
            </p:cNvSpPr>
            <p:nvPr/>
          </p:nvSpPr>
          <p:spPr bwMode="auto">
            <a:xfrm>
              <a:off x="2620490" y="43039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3" name="Freeform 590"/>
            <p:cNvSpPr>
              <a:spLocks/>
            </p:cNvSpPr>
            <p:nvPr/>
          </p:nvSpPr>
          <p:spPr bwMode="auto">
            <a:xfrm>
              <a:off x="2588740" y="435793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4" name="Freeform 591"/>
            <p:cNvSpPr>
              <a:spLocks/>
            </p:cNvSpPr>
            <p:nvPr/>
          </p:nvSpPr>
          <p:spPr bwMode="auto">
            <a:xfrm>
              <a:off x="2553815" y="441191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5" name="Freeform 592"/>
            <p:cNvSpPr>
              <a:spLocks/>
            </p:cNvSpPr>
            <p:nvPr/>
          </p:nvSpPr>
          <p:spPr bwMode="auto">
            <a:xfrm>
              <a:off x="2512540" y="4469064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6" name="Freeform 593"/>
            <p:cNvSpPr>
              <a:spLocks/>
            </p:cNvSpPr>
            <p:nvPr/>
          </p:nvSpPr>
          <p:spPr bwMode="auto">
            <a:xfrm>
              <a:off x="2474440" y="45293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7" name="Freeform 594"/>
            <p:cNvSpPr>
              <a:spLocks/>
            </p:cNvSpPr>
            <p:nvPr/>
          </p:nvSpPr>
          <p:spPr bwMode="auto">
            <a:xfrm>
              <a:off x="2433165" y="458971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8" name="Freeform 595"/>
            <p:cNvSpPr>
              <a:spLocks/>
            </p:cNvSpPr>
            <p:nvPr/>
          </p:nvSpPr>
          <p:spPr bwMode="auto">
            <a:xfrm>
              <a:off x="2395065" y="46468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39" name="Freeform 596"/>
            <p:cNvSpPr>
              <a:spLocks/>
            </p:cNvSpPr>
            <p:nvPr/>
          </p:nvSpPr>
          <p:spPr bwMode="auto">
            <a:xfrm>
              <a:off x="2356965" y="47103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0" name="Freeform 598"/>
            <p:cNvSpPr>
              <a:spLocks/>
            </p:cNvSpPr>
            <p:nvPr/>
          </p:nvSpPr>
          <p:spPr bwMode="auto">
            <a:xfrm>
              <a:off x="2315690" y="476751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1" name="Freeform 599"/>
            <p:cNvSpPr>
              <a:spLocks/>
            </p:cNvSpPr>
            <p:nvPr/>
          </p:nvSpPr>
          <p:spPr bwMode="auto">
            <a:xfrm>
              <a:off x="2277590" y="4824664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2" name="Freeform 600"/>
            <p:cNvSpPr>
              <a:spLocks/>
            </p:cNvSpPr>
            <p:nvPr/>
          </p:nvSpPr>
          <p:spPr bwMode="auto">
            <a:xfrm>
              <a:off x="2391890" y="3761039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3" name="Freeform 601"/>
            <p:cNvSpPr>
              <a:spLocks/>
            </p:cNvSpPr>
            <p:nvPr/>
          </p:nvSpPr>
          <p:spPr bwMode="auto">
            <a:xfrm>
              <a:off x="2426815" y="381183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4" name="Freeform 602"/>
            <p:cNvSpPr>
              <a:spLocks/>
            </p:cNvSpPr>
            <p:nvPr/>
          </p:nvSpPr>
          <p:spPr bwMode="auto">
            <a:xfrm>
              <a:off x="2464915" y="386898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5" name="Freeform 603"/>
            <p:cNvSpPr>
              <a:spLocks/>
            </p:cNvSpPr>
            <p:nvPr/>
          </p:nvSpPr>
          <p:spPr bwMode="auto">
            <a:xfrm>
              <a:off x="2512540" y="392931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6" name="Freeform 604"/>
            <p:cNvSpPr>
              <a:spLocks/>
            </p:cNvSpPr>
            <p:nvPr/>
          </p:nvSpPr>
          <p:spPr bwMode="auto">
            <a:xfrm>
              <a:off x="2553815" y="398963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7" name="Freeform 605"/>
            <p:cNvSpPr>
              <a:spLocks/>
            </p:cNvSpPr>
            <p:nvPr/>
          </p:nvSpPr>
          <p:spPr bwMode="auto">
            <a:xfrm>
              <a:off x="2598265" y="405631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8" name="Freeform 606"/>
            <p:cNvSpPr>
              <a:spLocks/>
            </p:cNvSpPr>
            <p:nvPr/>
          </p:nvSpPr>
          <p:spPr bwMode="auto">
            <a:xfrm>
              <a:off x="2642715" y="4116639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49" name="Freeform 607"/>
            <p:cNvSpPr>
              <a:spLocks/>
            </p:cNvSpPr>
            <p:nvPr/>
          </p:nvSpPr>
          <p:spPr bwMode="auto">
            <a:xfrm>
              <a:off x="2687165" y="41769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0" name="Freeform 608"/>
            <p:cNvSpPr>
              <a:spLocks/>
            </p:cNvSpPr>
            <p:nvPr/>
          </p:nvSpPr>
          <p:spPr bwMode="auto">
            <a:xfrm>
              <a:off x="2737965" y="42372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1" name="Freeform 609"/>
            <p:cNvSpPr>
              <a:spLocks/>
            </p:cNvSpPr>
            <p:nvPr/>
          </p:nvSpPr>
          <p:spPr bwMode="auto">
            <a:xfrm>
              <a:off x="2776065" y="429761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2" name="Freeform 610"/>
            <p:cNvSpPr>
              <a:spLocks/>
            </p:cNvSpPr>
            <p:nvPr/>
          </p:nvSpPr>
          <p:spPr bwMode="auto">
            <a:xfrm>
              <a:off x="2744315" y="4354764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3" name="Freeform 611"/>
            <p:cNvSpPr>
              <a:spLocks/>
            </p:cNvSpPr>
            <p:nvPr/>
          </p:nvSpPr>
          <p:spPr bwMode="auto">
            <a:xfrm>
              <a:off x="2709390" y="44150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4" name="Freeform 612"/>
            <p:cNvSpPr>
              <a:spLocks/>
            </p:cNvSpPr>
            <p:nvPr/>
          </p:nvSpPr>
          <p:spPr bwMode="auto">
            <a:xfrm>
              <a:off x="2671290" y="44690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5" name="Freeform 613"/>
            <p:cNvSpPr>
              <a:spLocks/>
            </p:cNvSpPr>
            <p:nvPr/>
          </p:nvSpPr>
          <p:spPr bwMode="auto">
            <a:xfrm>
              <a:off x="2630015" y="45325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6" name="Freeform 614"/>
            <p:cNvSpPr>
              <a:spLocks/>
            </p:cNvSpPr>
            <p:nvPr/>
          </p:nvSpPr>
          <p:spPr bwMode="auto">
            <a:xfrm>
              <a:off x="2588740" y="4586539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7" name="Freeform 615"/>
            <p:cNvSpPr>
              <a:spLocks/>
            </p:cNvSpPr>
            <p:nvPr/>
          </p:nvSpPr>
          <p:spPr bwMode="auto">
            <a:xfrm>
              <a:off x="2550640" y="4650039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8" name="Freeform 616"/>
            <p:cNvSpPr>
              <a:spLocks/>
            </p:cNvSpPr>
            <p:nvPr/>
          </p:nvSpPr>
          <p:spPr bwMode="auto">
            <a:xfrm>
              <a:off x="2512540" y="4713539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59" name="Freeform 617"/>
            <p:cNvSpPr>
              <a:spLocks/>
            </p:cNvSpPr>
            <p:nvPr/>
          </p:nvSpPr>
          <p:spPr bwMode="auto">
            <a:xfrm>
              <a:off x="2471265" y="47706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0" name="Freeform 618"/>
            <p:cNvSpPr>
              <a:spLocks/>
            </p:cNvSpPr>
            <p:nvPr/>
          </p:nvSpPr>
          <p:spPr bwMode="auto">
            <a:xfrm>
              <a:off x="2436340" y="48214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35282188 w 18"/>
                <a:gd name="T37" fmla="*/ 10080625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1" name="Freeform 619"/>
            <p:cNvSpPr>
              <a:spLocks/>
            </p:cNvSpPr>
            <p:nvPr/>
          </p:nvSpPr>
          <p:spPr bwMode="auto">
            <a:xfrm>
              <a:off x="2522065" y="376103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2" name="Freeform 620"/>
            <p:cNvSpPr>
              <a:spLocks/>
            </p:cNvSpPr>
            <p:nvPr/>
          </p:nvSpPr>
          <p:spPr bwMode="auto">
            <a:xfrm>
              <a:off x="2556990" y="38086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3" name="Freeform 621"/>
            <p:cNvSpPr>
              <a:spLocks/>
            </p:cNvSpPr>
            <p:nvPr/>
          </p:nvSpPr>
          <p:spPr bwMode="auto">
            <a:xfrm>
              <a:off x="2595090" y="386898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4" name="Freeform 622"/>
            <p:cNvSpPr>
              <a:spLocks/>
            </p:cNvSpPr>
            <p:nvPr/>
          </p:nvSpPr>
          <p:spPr bwMode="auto">
            <a:xfrm>
              <a:off x="2642715" y="392931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5" name="Freeform 623"/>
            <p:cNvSpPr>
              <a:spLocks/>
            </p:cNvSpPr>
            <p:nvPr/>
          </p:nvSpPr>
          <p:spPr bwMode="auto">
            <a:xfrm>
              <a:off x="2683990" y="39864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6" name="Freeform 624"/>
            <p:cNvSpPr>
              <a:spLocks/>
            </p:cNvSpPr>
            <p:nvPr/>
          </p:nvSpPr>
          <p:spPr bwMode="auto">
            <a:xfrm>
              <a:off x="2728440" y="4049964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7" name="Freeform 625"/>
            <p:cNvSpPr>
              <a:spLocks/>
            </p:cNvSpPr>
            <p:nvPr/>
          </p:nvSpPr>
          <p:spPr bwMode="auto">
            <a:xfrm>
              <a:off x="2776065" y="4110289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8" name="Freeform 626"/>
            <p:cNvSpPr>
              <a:spLocks/>
            </p:cNvSpPr>
            <p:nvPr/>
          </p:nvSpPr>
          <p:spPr bwMode="auto">
            <a:xfrm>
              <a:off x="2817340" y="4173789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69" name="Freeform 627"/>
            <p:cNvSpPr>
              <a:spLocks/>
            </p:cNvSpPr>
            <p:nvPr/>
          </p:nvSpPr>
          <p:spPr bwMode="auto">
            <a:xfrm>
              <a:off x="2868140" y="42372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0" name="Freeform 628"/>
            <p:cNvSpPr>
              <a:spLocks/>
            </p:cNvSpPr>
            <p:nvPr/>
          </p:nvSpPr>
          <p:spPr bwMode="auto">
            <a:xfrm>
              <a:off x="2903065" y="43039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1" name="Freeform 629"/>
            <p:cNvSpPr>
              <a:spLocks/>
            </p:cNvSpPr>
            <p:nvPr/>
          </p:nvSpPr>
          <p:spPr bwMode="auto">
            <a:xfrm>
              <a:off x="2871315" y="4354764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2" name="Freeform 630"/>
            <p:cNvSpPr>
              <a:spLocks/>
            </p:cNvSpPr>
            <p:nvPr/>
          </p:nvSpPr>
          <p:spPr bwMode="auto">
            <a:xfrm>
              <a:off x="2836390" y="441191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3" name="Freeform 631"/>
            <p:cNvSpPr>
              <a:spLocks/>
            </p:cNvSpPr>
            <p:nvPr/>
          </p:nvSpPr>
          <p:spPr bwMode="auto">
            <a:xfrm>
              <a:off x="2798290" y="4465889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4" name="Freeform 632"/>
            <p:cNvSpPr>
              <a:spLocks/>
            </p:cNvSpPr>
            <p:nvPr/>
          </p:nvSpPr>
          <p:spPr bwMode="auto">
            <a:xfrm>
              <a:off x="2757015" y="452938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5" name="Freeform 633"/>
            <p:cNvSpPr>
              <a:spLocks/>
            </p:cNvSpPr>
            <p:nvPr/>
          </p:nvSpPr>
          <p:spPr bwMode="auto">
            <a:xfrm>
              <a:off x="2715740" y="4592889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6" name="Freeform 634"/>
            <p:cNvSpPr>
              <a:spLocks/>
            </p:cNvSpPr>
            <p:nvPr/>
          </p:nvSpPr>
          <p:spPr bwMode="auto">
            <a:xfrm>
              <a:off x="2674465" y="4646864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7" name="Freeform 635"/>
            <p:cNvSpPr>
              <a:spLocks/>
            </p:cNvSpPr>
            <p:nvPr/>
          </p:nvSpPr>
          <p:spPr bwMode="auto">
            <a:xfrm>
              <a:off x="2633190" y="471036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8" name="Freeform 636"/>
            <p:cNvSpPr>
              <a:spLocks/>
            </p:cNvSpPr>
            <p:nvPr/>
          </p:nvSpPr>
          <p:spPr bwMode="auto">
            <a:xfrm>
              <a:off x="2588740" y="4767514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79" name="Freeform 637"/>
            <p:cNvSpPr>
              <a:spLocks/>
            </p:cNvSpPr>
            <p:nvPr/>
          </p:nvSpPr>
          <p:spPr bwMode="auto">
            <a:xfrm>
              <a:off x="2553815" y="4818314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8" name="Freeform 638"/>
          <p:cNvSpPr>
            <a:spLocks/>
          </p:cNvSpPr>
          <p:nvPr/>
        </p:nvSpPr>
        <p:spPr bwMode="auto">
          <a:xfrm>
            <a:off x="2994025" y="3773488"/>
            <a:ext cx="1082675" cy="1212850"/>
          </a:xfrm>
          <a:custGeom>
            <a:avLst/>
            <a:gdLst>
              <a:gd name="T0" fmla="*/ 1718746563 w 682"/>
              <a:gd name="T1" fmla="*/ 1849794688 h 764"/>
              <a:gd name="T2" fmla="*/ 1718746563 w 682"/>
              <a:gd name="T3" fmla="*/ 1849794688 h 764"/>
              <a:gd name="T4" fmla="*/ 1713706250 w 682"/>
              <a:gd name="T5" fmla="*/ 1880036563 h 764"/>
              <a:gd name="T6" fmla="*/ 1698585313 w 682"/>
              <a:gd name="T7" fmla="*/ 1900197813 h 764"/>
              <a:gd name="T8" fmla="*/ 1678424063 w 682"/>
              <a:gd name="T9" fmla="*/ 1920359063 h 764"/>
              <a:gd name="T10" fmla="*/ 1668343438 w 682"/>
              <a:gd name="T11" fmla="*/ 1925399375 h 764"/>
              <a:gd name="T12" fmla="*/ 1653222500 w 682"/>
              <a:gd name="T13" fmla="*/ 1925399375 h 764"/>
              <a:gd name="T14" fmla="*/ 65524063 w 682"/>
              <a:gd name="T15" fmla="*/ 1925399375 h 764"/>
              <a:gd name="T16" fmla="*/ 65524063 w 682"/>
              <a:gd name="T17" fmla="*/ 1925399375 h 764"/>
              <a:gd name="T18" fmla="*/ 50403125 w 682"/>
              <a:gd name="T19" fmla="*/ 1925399375 h 764"/>
              <a:gd name="T20" fmla="*/ 40322500 w 682"/>
              <a:gd name="T21" fmla="*/ 1920359063 h 764"/>
              <a:gd name="T22" fmla="*/ 15120938 w 682"/>
              <a:gd name="T23" fmla="*/ 1900197813 h 764"/>
              <a:gd name="T24" fmla="*/ 5040313 w 682"/>
              <a:gd name="T25" fmla="*/ 1880036563 h 764"/>
              <a:gd name="T26" fmla="*/ 0 w 682"/>
              <a:gd name="T27" fmla="*/ 1849794688 h 764"/>
              <a:gd name="T28" fmla="*/ 0 w 682"/>
              <a:gd name="T29" fmla="*/ 75604688 h 764"/>
              <a:gd name="T30" fmla="*/ 0 w 682"/>
              <a:gd name="T31" fmla="*/ 75604688 h 764"/>
              <a:gd name="T32" fmla="*/ 5040313 w 682"/>
              <a:gd name="T33" fmla="*/ 45362813 h 764"/>
              <a:gd name="T34" fmla="*/ 15120938 w 682"/>
              <a:gd name="T35" fmla="*/ 20161250 h 764"/>
              <a:gd name="T36" fmla="*/ 40322500 w 682"/>
              <a:gd name="T37" fmla="*/ 5040313 h 764"/>
              <a:gd name="T38" fmla="*/ 50403125 w 682"/>
              <a:gd name="T39" fmla="*/ 0 h 764"/>
              <a:gd name="T40" fmla="*/ 65524063 w 682"/>
              <a:gd name="T41" fmla="*/ 0 h 764"/>
              <a:gd name="T42" fmla="*/ 1653222500 w 682"/>
              <a:gd name="T43" fmla="*/ 0 h 764"/>
              <a:gd name="T44" fmla="*/ 1653222500 w 682"/>
              <a:gd name="T45" fmla="*/ 0 h 764"/>
              <a:gd name="T46" fmla="*/ 1668343438 w 682"/>
              <a:gd name="T47" fmla="*/ 0 h 764"/>
              <a:gd name="T48" fmla="*/ 1678424063 w 682"/>
              <a:gd name="T49" fmla="*/ 5040313 h 764"/>
              <a:gd name="T50" fmla="*/ 1698585313 w 682"/>
              <a:gd name="T51" fmla="*/ 20161250 h 764"/>
              <a:gd name="T52" fmla="*/ 1713706250 w 682"/>
              <a:gd name="T53" fmla="*/ 45362813 h 764"/>
              <a:gd name="T54" fmla="*/ 1718746563 w 682"/>
              <a:gd name="T55" fmla="*/ 75604688 h 764"/>
              <a:gd name="T56" fmla="*/ 1718746563 w 682"/>
              <a:gd name="T57" fmla="*/ 1849794688 h 76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682"/>
              <a:gd name="T88" fmla="*/ 0 h 764"/>
              <a:gd name="T89" fmla="*/ 682 w 682"/>
              <a:gd name="T90" fmla="*/ 764 h 76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682" h="764">
                <a:moveTo>
                  <a:pt x="682" y="734"/>
                </a:moveTo>
                <a:lnTo>
                  <a:pt x="682" y="734"/>
                </a:lnTo>
                <a:lnTo>
                  <a:pt x="680" y="746"/>
                </a:lnTo>
                <a:lnTo>
                  <a:pt x="674" y="754"/>
                </a:lnTo>
                <a:lnTo>
                  <a:pt x="666" y="762"/>
                </a:lnTo>
                <a:lnTo>
                  <a:pt x="662" y="764"/>
                </a:lnTo>
                <a:lnTo>
                  <a:pt x="656" y="764"/>
                </a:lnTo>
                <a:lnTo>
                  <a:pt x="26" y="764"/>
                </a:lnTo>
                <a:lnTo>
                  <a:pt x="20" y="764"/>
                </a:lnTo>
                <a:lnTo>
                  <a:pt x="16" y="762"/>
                </a:lnTo>
                <a:lnTo>
                  <a:pt x="6" y="754"/>
                </a:lnTo>
                <a:lnTo>
                  <a:pt x="2" y="746"/>
                </a:lnTo>
                <a:lnTo>
                  <a:pt x="0" y="734"/>
                </a:lnTo>
                <a:lnTo>
                  <a:pt x="0" y="30"/>
                </a:lnTo>
                <a:lnTo>
                  <a:pt x="2" y="18"/>
                </a:lnTo>
                <a:lnTo>
                  <a:pt x="6" y="8"/>
                </a:lnTo>
                <a:lnTo>
                  <a:pt x="16" y="2"/>
                </a:lnTo>
                <a:lnTo>
                  <a:pt x="20" y="0"/>
                </a:lnTo>
                <a:lnTo>
                  <a:pt x="26" y="0"/>
                </a:lnTo>
                <a:lnTo>
                  <a:pt x="656" y="0"/>
                </a:lnTo>
                <a:lnTo>
                  <a:pt x="662" y="0"/>
                </a:lnTo>
                <a:lnTo>
                  <a:pt x="666" y="2"/>
                </a:lnTo>
                <a:lnTo>
                  <a:pt x="674" y="8"/>
                </a:lnTo>
                <a:lnTo>
                  <a:pt x="680" y="18"/>
                </a:lnTo>
                <a:lnTo>
                  <a:pt x="682" y="30"/>
                </a:lnTo>
                <a:lnTo>
                  <a:pt x="682" y="734"/>
                </a:lnTo>
                <a:close/>
              </a:path>
            </a:pathLst>
          </a:custGeom>
          <a:solidFill>
            <a:srgbClr val="F268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639"/>
          <p:cNvSpPr>
            <a:spLocks/>
          </p:cNvSpPr>
          <p:nvPr/>
        </p:nvSpPr>
        <p:spPr bwMode="auto">
          <a:xfrm>
            <a:off x="3095625" y="3830638"/>
            <a:ext cx="911225" cy="1098550"/>
          </a:xfrm>
          <a:custGeom>
            <a:avLst/>
            <a:gdLst>
              <a:gd name="T0" fmla="*/ 0 w 574"/>
              <a:gd name="T1" fmla="*/ 0 h 692"/>
              <a:gd name="T2" fmla="*/ 801409688 w 574"/>
              <a:gd name="T3" fmla="*/ 0 h 692"/>
              <a:gd name="T4" fmla="*/ 1446569688 w 574"/>
              <a:gd name="T5" fmla="*/ 882054688 h 692"/>
              <a:gd name="T6" fmla="*/ 836691875 w 574"/>
              <a:gd name="T7" fmla="*/ 1743948125 h 692"/>
              <a:gd name="T8" fmla="*/ 80645000 w 574"/>
              <a:gd name="T9" fmla="*/ 1743948125 h 692"/>
              <a:gd name="T10" fmla="*/ 645160000 w 574"/>
              <a:gd name="T11" fmla="*/ 892135313 h 692"/>
              <a:gd name="T12" fmla="*/ 0 w 574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4"/>
              <a:gd name="T22" fmla="*/ 0 h 692"/>
              <a:gd name="T23" fmla="*/ 574 w 574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4" h="692">
                <a:moveTo>
                  <a:pt x="0" y="0"/>
                </a:moveTo>
                <a:lnTo>
                  <a:pt x="318" y="0"/>
                </a:lnTo>
                <a:lnTo>
                  <a:pt x="574" y="350"/>
                </a:lnTo>
                <a:lnTo>
                  <a:pt x="332" y="692"/>
                </a:lnTo>
                <a:lnTo>
                  <a:pt x="32" y="692"/>
                </a:lnTo>
                <a:lnTo>
                  <a:pt x="256" y="3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0" name="Group 529"/>
          <p:cNvGrpSpPr>
            <a:grpSpLocks/>
          </p:cNvGrpSpPr>
          <p:nvPr/>
        </p:nvGrpSpPr>
        <p:grpSpPr bwMode="auto">
          <a:xfrm>
            <a:off x="3127375" y="3833813"/>
            <a:ext cx="844550" cy="1092200"/>
            <a:chOff x="3270250" y="3556000"/>
            <a:chExt cx="844550" cy="1092200"/>
          </a:xfrm>
        </p:grpSpPr>
        <p:sp>
          <p:nvSpPr>
            <p:cNvPr id="3228" name="Freeform 640"/>
            <p:cNvSpPr>
              <a:spLocks/>
            </p:cNvSpPr>
            <p:nvPr/>
          </p:nvSpPr>
          <p:spPr bwMode="auto">
            <a:xfrm>
              <a:off x="3270250" y="35591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29" name="Freeform 641"/>
            <p:cNvSpPr>
              <a:spLocks/>
            </p:cNvSpPr>
            <p:nvPr/>
          </p:nvSpPr>
          <p:spPr bwMode="auto">
            <a:xfrm>
              <a:off x="3305175" y="36068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0" name="Freeform 642"/>
            <p:cNvSpPr>
              <a:spLocks/>
            </p:cNvSpPr>
            <p:nvPr/>
          </p:nvSpPr>
          <p:spPr bwMode="auto">
            <a:xfrm>
              <a:off x="3343275" y="36639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1" name="Freeform 643"/>
            <p:cNvSpPr>
              <a:spLocks/>
            </p:cNvSpPr>
            <p:nvPr/>
          </p:nvSpPr>
          <p:spPr bwMode="auto">
            <a:xfrm>
              <a:off x="3390900" y="37274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2" name="Freeform 644"/>
            <p:cNvSpPr>
              <a:spLocks/>
            </p:cNvSpPr>
            <p:nvPr/>
          </p:nvSpPr>
          <p:spPr bwMode="auto">
            <a:xfrm>
              <a:off x="3432175" y="37846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3" name="Freeform 645"/>
            <p:cNvSpPr>
              <a:spLocks/>
            </p:cNvSpPr>
            <p:nvPr/>
          </p:nvSpPr>
          <p:spPr bwMode="auto">
            <a:xfrm>
              <a:off x="3476625" y="38481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4" name="Freeform 646"/>
            <p:cNvSpPr>
              <a:spLocks/>
            </p:cNvSpPr>
            <p:nvPr/>
          </p:nvSpPr>
          <p:spPr bwMode="auto">
            <a:xfrm>
              <a:off x="3524250" y="39084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5" name="Freeform 647"/>
            <p:cNvSpPr>
              <a:spLocks/>
            </p:cNvSpPr>
            <p:nvPr/>
          </p:nvSpPr>
          <p:spPr bwMode="auto">
            <a:xfrm>
              <a:off x="3565525" y="39719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5040313 w 18"/>
                <a:gd name="T25" fmla="*/ 15120938 h 18"/>
                <a:gd name="T26" fmla="*/ 10080625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6" name="Freeform 648"/>
            <p:cNvSpPr>
              <a:spLocks/>
            </p:cNvSpPr>
            <p:nvPr/>
          </p:nvSpPr>
          <p:spPr bwMode="auto">
            <a:xfrm>
              <a:off x="3616325" y="40354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Freeform 649"/>
            <p:cNvSpPr>
              <a:spLocks/>
            </p:cNvSpPr>
            <p:nvPr/>
          </p:nvSpPr>
          <p:spPr bwMode="auto">
            <a:xfrm>
              <a:off x="3654425" y="409892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8" name="Freeform 650"/>
            <p:cNvSpPr>
              <a:spLocks/>
            </p:cNvSpPr>
            <p:nvPr/>
          </p:nvSpPr>
          <p:spPr bwMode="auto">
            <a:xfrm>
              <a:off x="3625850" y="41529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Freeform 651"/>
            <p:cNvSpPr>
              <a:spLocks/>
            </p:cNvSpPr>
            <p:nvPr/>
          </p:nvSpPr>
          <p:spPr bwMode="auto">
            <a:xfrm>
              <a:off x="3587750" y="42068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0" name="Freeform 652"/>
            <p:cNvSpPr>
              <a:spLocks/>
            </p:cNvSpPr>
            <p:nvPr/>
          </p:nvSpPr>
          <p:spPr bwMode="auto">
            <a:xfrm>
              <a:off x="3549650" y="42640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Freeform 653"/>
            <p:cNvSpPr>
              <a:spLocks/>
            </p:cNvSpPr>
            <p:nvPr/>
          </p:nvSpPr>
          <p:spPr bwMode="auto">
            <a:xfrm>
              <a:off x="3508375" y="43243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2" name="Freeform 654"/>
            <p:cNvSpPr>
              <a:spLocks/>
            </p:cNvSpPr>
            <p:nvPr/>
          </p:nvSpPr>
          <p:spPr bwMode="auto">
            <a:xfrm>
              <a:off x="3467100" y="43878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Freeform 655"/>
            <p:cNvSpPr>
              <a:spLocks/>
            </p:cNvSpPr>
            <p:nvPr/>
          </p:nvSpPr>
          <p:spPr bwMode="auto">
            <a:xfrm>
              <a:off x="3432175" y="44450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4" name="Freeform 656"/>
            <p:cNvSpPr>
              <a:spLocks/>
            </p:cNvSpPr>
            <p:nvPr/>
          </p:nvSpPr>
          <p:spPr bwMode="auto">
            <a:xfrm>
              <a:off x="3394075" y="45085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5" name="Freeform 657"/>
            <p:cNvSpPr>
              <a:spLocks/>
            </p:cNvSpPr>
            <p:nvPr/>
          </p:nvSpPr>
          <p:spPr bwMode="auto">
            <a:xfrm>
              <a:off x="3349625" y="45656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6" name="Freeform 658"/>
            <p:cNvSpPr>
              <a:spLocks/>
            </p:cNvSpPr>
            <p:nvPr/>
          </p:nvSpPr>
          <p:spPr bwMode="auto">
            <a:xfrm>
              <a:off x="3314700" y="46196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7" name="Freeform 659"/>
            <p:cNvSpPr>
              <a:spLocks/>
            </p:cNvSpPr>
            <p:nvPr/>
          </p:nvSpPr>
          <p:spPr bwMode="auto">
            <a:xfrm>
              <a:off x="3416300" y="35591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8" name="Freeform 660"/>
            <p:cNvSpPr>
              <a:spLocks/>
            </p:cNvSpPr>
            <p:nvPr/>
          </p:nvSpPr>
          <p:spPr bwMode="auto">
            <a:xfrm>
              <a:off x="3451225" y="36068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49" name="Freeform 661"/>
            <p:cNvSpPr>
              <a:spLocks/>
            </p:cNvSpPr>
            <p:nvPr/>
          </p:nvSpPr>
          <p:spPr bwMode="auto">
            <a:xfrm>
              <a:off x="3489325" y="3663950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0" name="Freeform 662"/>
            <p:cNvSpPr>
              <a:spLocks/>
            </p:cNvSpPr>
            <p:nvPr/>
          </p:nvSpPr>
          <p:spPr bwMode="auto">
            <a:xfrm>
              <a:off x="3536950" y="37274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1" name="Freeform 663"/>
            <p:cNvSpPr>
              <a:spLocks/>
            </p:cNvSpPr>
            <p:nvPr/>
          </p:nvSpPr>
          <p:spPr bwMode="auto">
            <a:xfrm>
              <a:off x="3578225" y="37846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5040313 w 18"/>
                <a:gd name="T25" fmla="*/ 15120938 h 18"/>
                <a:gd name="T26" fmla="*/ 10080625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2" name="Freeform 664"/>
            <p:cNvSpPr>
              <a:spLocks/>
            </p:cNvSpPr>
            <p:nvPr/>
          </p:nvSpPr>
          <p:spPr bwMode="auto">
            <a:xfrm>
              <a:off x="3622675" y="38481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5040313 w 18"/>
                <a:gd name="T25" fmla="*/ 15120938 h 18"/>
                <a:gd name="T26" fmla="*/ 10080625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3" name="Freeform 665"/>
            <p:cNvSpPr>
              <a:spLocks/>
            </p:cNvSpPr>
            <p:nvPr/>
          </p:nvSpPr>
          <p:spPr bwMode="auto">
            <a:xfrm>
              <a:off x="3670300" y="39084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4" name="Freeform 666"/>
            <p:cNvSpPr>
              <a:spLocks/>
            </p:cNvSpPr>
            <p:nvPr/>
          </p:nvSpPr>
          <p:spPr bwMode="auto">
            <a:xfrm>
              <a:off x="3711575" y="3971925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5" name="Freeform 667"/>
            <p:cNvSpPr>
              <a:spLocks/>
            </p:cNvSpPr>
            <p:nvPr/>
          </p:nvSpPr>
          <p:spPr bwMode="auto">
            <a:xfrm>
              <a:off x="3762375" y="40354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6" name="Freeform 668"/>
            <p:cNvSpPr>
              <a:spLocks/>
            </p:cNvSpPr>
            <p:nvPr/>
          </p:nvSpPr>
          <p:spPr bwMode="auto">
            <a:xfrm>
              <a:off x="3803650" y="409892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7" name="Freeform 669"/>
            <p:cNvSpPr>
              <a:spLocks/>
            </p:cNvSpPr>
            <p:nvPr/>
          </p:nvSpPr>
          <p:spPr bwMode="auto">
            <a:xfrm>
              <a:off x="3771900" y="41529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8" name="Freeform 670"/>
            <p:cNvSpPr>
              <a:spLocks/>
            </p:cNvSpPr>
            <p:nvPr/>
          </p:nvSpPr>
          <p:spPr bwMode="auto">
            <a:xfrm>
              <a:off x="3733800" y="420687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59" name="Freeform 671"/>
            <p:cNvSpPr>
              <a:spLocks/>
            </p:cNvSpPr>
            <p:nvPr/>
          </p:nvSpPr>
          <p:spPr bwMode="auto">
            <a:xfrm>
              <a:off x="3695700" y="42640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0" name="Freeform 672"/>
            <p:cNvSpPr>
              <a:spLocks/>
            </p:cNvSpPr>
            <p:nvPr/>
          </p:nvSpPr>
          <p:spPr bwMode="auto">
            <a:xfrm>
              <a:off x="3654425" y="43243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1" name="Freeform 673"/>
            <p:cNvSpPr>
              <a:spLocks/>
            </p:cNvSpPr>
            <p:nvPr/>
          </p:nvSpPr>
          <p:spPr bwMode="auto">
            <a:xfrm>
              <a:off x="3613150" y="43846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2" name="Freeform 674"/>
            <p:cNvSpPr>
              <a:spLocks/>
            </p:cNvSpPr>
            <p:nvPr/>
          </p:nvSpPr>
          <p:spPr bwMode="auto">
            <a:xfrm>
              <a:off x="3578225" y="44450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3" name="Freeform 675"/>
            <p:cNvSpPr>
              <a:spLocks/>
            </p:cNvSpPr>
            <p:nvPr/>
          </p:nvSpPr>
          <p:spPr bwMode="auto">
            <a:xfrm>
              <a:off x="3540125" y="45085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4" name="Freeform 676"/>
            <p:cNvSpPr>
              <a:spLocks/>
            </p:cNvSpPr>
            <p:nvPr/>
          </p:nvSpPr>
          <p:spPr bwMode="auto">
            <a:xfrm>
              <a:off x="3495675" y="456565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5" name="Freeform 677"/>
            <p:cNvSpPr>
              <a:spLocks/>
            </p:cNvSpPr>
            <p:nvPr/>
          </p:nvSpPr>
          <p:spPr bwMode="auto">
            <a:xfrm>
              <a:off x="3460750" y="46196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6" name="Freeform 678"/>
            <p:cNvSpPr>
              <a:spLocks/>
            </p:cNvSpPr>
            <p:nvPr/>
          </p:nvSpPr>
          <p:spPr bwMode="auto">
            <a:xfrm>
              <a:off x="3571875" y="35591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7" name="Freeform 679"/>
            <p:cNvSpPr>
              <a:spLocks/>
            </p:cNvSpPr>
            <p:nvPr/>
          </p:nvSpPr>
          <p:spPr bwMode="auto">
            <a:xfrm>
              <a:off x="3606800" y="36068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8" name="Freeform 680"/>
            <p:cNvSpPr>
              <a:spLocks/>
            </p:cNvSpPr>
            <p:nvPr/>
          </p:nvSpPr>
          <p:spPr bwMode="auto">
            <a:xfrm>
              <a:off x="3648075" y="36639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69" name="Freeform 681"/>
            <p:cNvSpPr>
              <a:spLocks/>
            </p:cNvSpPr>
            <p:nvPr/>
          </p:nvSpPr>
          <p:spPr bwMode="auto">
            <a:xfrm>
              <a:off x="3692525" y="372427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0" name="Freeform 682"/>
            <p:cNvSpPr>
              <a:spLocks/>
            </p:cNvSpPr>
            <p:nvPr/>
          </p:nvSpPr>
          <p:spPr bwMode="auto">
            <a:xfrm>
              <a:off x="3733800" y="378460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1" name="Freeform 683"/>
            <p:cNvSpPr>
              <a:spLocks/>
            </p:cNvSpPr>
            <p:nvPr/>
          </p:nvSpPr>
          <p:spPr bwMode="auto">
            <a:xfrm>
              <a:off x="3778250" y="3851275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2" name="Freeform 684"/>
            <p:cNvSpPr>
              <a:spLocks/>
            </p:cNvSpPr>
            <p:nvPr/>
          </p:nvSpPr>
          <p:spPr bwMode="auto">
            <a:xfrm>
              <a:off x="3825875" y="39116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3" name="Freeform 685"/>
            <p:cNvSpPr>
              <a:spLocks/>
            </p:cNvSpPr>
            <p:nvPr/>
          </p:nvSpPr>
          <p:spPr bwMode="auto">
            <a:xfrm>
              <a:off x="3870325" y="39719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4" name="Freeform 686"/>
            <p:cNvSpPr>
              <a:spLocks/>
            </p:cNvSpPr>
            <p:nvPr/>
          </p:nvSpPr>
          <p:spPr bwMode="auto">
            <a:xfrm>
              <a:off x="3917950" y="40322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5" name="Freeform 687"/>
            <p:cNvSpPr>
              <a:spLocks/>
            </p:cNvSpPr>
            <p:nvPr/>
          </p:nvSpPr>
          <p:spPr bwMode="auto">
            <a:xfrm>
              <a:off x="3959225" y="40957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6" name="Freeform 688"/>
            <p:cNvSpPr>
              <a:spLocks/>
            </p:cNvSpPr>
            <p:nvPr/>
          </p:nvSpPr>
          <p:spPr bwMode="auto">
            <a:xfrm>
              <a:off x="3927475" y="41529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7" name="Freeform 689"/>
            <p:cNvSpPr>
              <a:spLocks/>
            </p:cNvSpPr>
            <p:nvPr/>
          </p:nvSpPr>
          <p:spPr bwMode="auto">
            <a:xfrm>
              <a:off x="3892550" y="42100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35282188 w 18"/>
                <a:gd name="T37" fmla="*/ 10080625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8" name="Freeform 690"/>
            <p:cNvSpPr>
              <a:spLocks/>
            </p:cNvSpPr>
            <p:nvPr/>
          </p:nvSpPr>
          <p:spPr bwMode="auto">
            <a:xfrm>
              <a:off x="3851275" y="42672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10080625 w 18"/>
                <a:gd name="T17" fmla="*/ 35282188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79" name="Freeform 691"/>
            <p:cNvSpPr>
              <a:spLocks/>
            </p:cNvSpPr>
            <p:nvPr/>
          </p:nvSpPr>
          <p:spPr bwMode="auto">
            <a:xfrm>
              <a:off x="3810000" y="43275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0" name="Freeform 692"/>
            <p:cNvSpPr>
              <a:spLocks/>
            </p:cNvSpPr>
            <p:nvPr/>
          </p:nvSpPr>
          <p:spPr bwMode="auto">
            <a:xfrm>
              <a:off x="3768725" y="43846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1" name="Freeform 693"/>
            <p:cNvSpPr>
              <a:spLocks/>
            </p:cNvSpPr>
            <p:nvPr/>
          </p:nvSpPr>
          <p:spPr bwMode="auto">
            <a:xfrm>
              <a:off x="3733800" y="444500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2" name="Freeform 694"/>
            <p:cNvSpPr>
              <a:spLocks/>
            </p:cNvSpPr>
            <p:nvPr/>
          </p:nvSpPr>
          <p:spPr bwMode="auto">
            <a:xfrm>
              <a:off x="3695700" y="45116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3" name="Freeform 695"/>
            <p:cNvSpPr>
              <a:spLocks/>
            </p:cNvSpPr>
            <p:nvPr/>
          </p:nvSpPr>
          <p:spPr bwMode="auto">
            <a:xfrm>
              <a:off x="3651250" y="4565650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4" name="Freeform 696"/>
            <p:cNvSpPr>
              <a:spLocks/>
            </p:cNvSpPr>
            <p:nvPr/>
          </p:nvSpPr>
          <p:spPr bwMode="auto">
            <a:xfrm>
              <a:off x="3616325" y="46196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5" name="Freeform 697"/>
            <p:cNvSpPr>
              <a:spLocks/>
            </p:cNvSpPr>
            <p:nvPr/>
          </p:nvSpPr>
          <p:spPr bwMode="auto">
            <a:xfrm>
              <a:off x="3702050" y="3556000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6" name="Freeform 698"/>
            <p:cNvSpPr>
              <a:spLocks/>
            </p:cNvSpPr>
            <p:nvPr/>
          </p:nvSpPr>
          <p:spPr bwMode="auto">
            <a:xfrm>
              <a:off x="3736975" y="360362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7" name="Freeform 699"/>
            <p:cNvSpPr>
              <a:spLocks/>
            </p:cNvSpPr>
            <p:nvPr/>
          </p:nvSpPr>
          <p:spPr bwMode="auto">
            <a:xfrm>
              <a:off x="3778250" y="36639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8" name="Freeform 700"/>
            <p:cNvSpPr>
              <a:spLocks/>
            </p:cNvSpPr>
            <p:nvPr/>
          </p:nvSpPr>
          <p:spPr bwMode="auto">
            <a:xfrm>
              <a:off x="3822700" y="3724275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89" name="Freeform 701"/>
            <p:cNvSpPr>
              <a:spLocks/>
            </p:cNvSpPr>
            <p:nvPr/>
          </p:nvSpPr>
          <p:spPr bwMode="auto">
            <a:xfrm>
              <a:off x="3863975" y="378460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0" name="Freeform 702"/>
            <p:cNvSpPr>
              <a:spLocks/>
            </p:cNvSpPr>
            <p:nvPr/>
          </p:nvSpPr>
          <p:spPr bwMode="auto">
            <a:xfrm>
              <a:off x="3911600" y="38481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1" name="Freeform 703"/>
            <p:cNvSpPr>
              <a:spLocks/>
            </p:cNvSpPr>
            <p:nvPr/>
          </p:nvSpPr>
          <p:spPr bwMode="auto">
            <a:xfrm>
              <a:off x="3956050" y="39084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2" name="Freeform 704"/>
            <p:cNvSpPr>
              <a:spLocks/>
            </p:cNvSpPr>
            <p:nvPr/>
          </p:nvSpPr>
          <p:spPr bwMode="auto">
            <a:xfrm>
              <a:off x="4000500" y="39719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3" name="Freeform 705"/>
            <p:cNvSpPr>
              <a:spLocks/>
            </p:cNvSpPr>
            <p:nvPr/>
          </p:nvSpPr>
          <p:spPr bwMode="auto">
            <a:xfrm>
              <a:off x="4048125" y="403225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4" name="Freeform 706"/>
            <p:cNvSpPr>
              <a:spLocks/>
            </p:cNvSpPr>
            <p:nvPr/>
          </p:nvSpPr>
          <p:spPr bwMode="auto">
            <a:xfrm>
              <a:off x="4086225" y="40989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5" name="Freeform 707"/>
            <p:cNvSpPr>
              <a:spLocks/>
            </p:cNvSpPr>
            <p:nvPr/>
          </p:nvSpPr>
          <p:spPr bwMode="auto">
            <a:xfrm>
              <a:off x="4054475" y="41529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6" name="Freeform 708"/>
            <p:cNvSpPr>
              <a:spLocks/>
            </p:cNvSpPr>
            <p:nvPr/>
          </p:nvSpPr>
          <p:spPr bwMode="auto">
            <a:xfrm>
              <a:off x="4019550" y="42068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7" name="Freeform 709"/>
            <p:cNvSpPr>
              <a:spLocks/>
            </p:cNvSpPr>
            <p:nvPr/>
          </p:nvSpPr>
          <p:spPr bwMode="auto">
            <a:xfrm>
              <a:off x="3978275" y="42608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8" name="Freeform 710"/>
            <p:cNvSpPr>
              <a:spLocks/>
            </p:cNvSpPr>
            <p:nvPr/>
          </p:nvSpPr>
          <p:spPr bwMode="auto">
            <a:xfrm>
              <a:off x="3937000" y="43243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99" name="Freeform 711"/>
            <p:cNvSpPr>
              <a:spLocks/>
            </p:cNvSpPr>
            <p:nvPr/>
          </p:nvSpPr>
          <p:spPr bwMode="auto">
            <a:xfrm>
              <a:off x="3895725" y="43878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0" name="Freeform 712"/>
            <p:cNvSpPr>
              <a:spLocks/>
            </p:cNvSpPr>
            <p:nvPr/>
          </p:nvSpPr>
          <p:spPr bwMode="auto">
            <a:xfrm>
              <a:off x="3857625" y="44418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1" name="Freeform 713"/>
            <p:cNvSpPr>
              <a:spLocks/>
            </p:cNvSpPr>
            <p:nvPr/>
          </p:nvSpPr>
          <p:spPr bwMode="auto">
            <a:xfrm>
              <a:off x="3816350" y="45053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35282188 w 18"/>
                <a:gd name="T37" fmla="*/ 10080625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2" name="Freeform 714"/>
            <p:cNvSpPr>
              <a:spLocks/>
            </p:cNvSpPr>
            <p:nvPr/>
          </p:nvSpPr>
          <p:spPr bwMode="auto">
            <a:xfrm>
              <a:off x="3771900" y="45624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03" name="Freeform 715"/>
            <p:cNvSpPr>
              <a:spLocks/>
            </p:cNvSpPr>
            <p:nvPr/>
          </p:nvSpPr>
          <p:spPr bwMode="auto">
            <a:xfrm>
              <a:off x="3736975" y="46132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35282188 w 18"/>
                <a:gd name="T37" fmla="*/ 10080625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1" name="Freeform 716"/>
          <p:cNvSpPr>
            <a:spLocks/>
          </p:cNvSpPr>
          <p:nvPr/>
        </p:nvSpPr>
        <p:spPr bwMode="auto">
          <a:xfrm>
            <a:off x="4708525" y="998538"/>
            <a:ext cx="2016125" cy="714375"/>
          </a:xfrm>
          <a:custGeom>
            <a:avLst/>
            <a:gdLst>
              <a:gd name="T0" fmla="*/ 0 w 1270"/>
              <a:gd name="T1" fmla="*/ 0 h 450"/>
              <a:gd name="T2" fmla="*/ 0 w 1270"/>
              <a:gd name="T3" fmla="*/ 761087188 h 450"/>
              <a:gd name="T4" fmla="*/ 1607859688 w 1270"/>
              <a:gd name="T5" fmla="*/ 1134070313 h 450"/>
              <a:gd name="T6" fmla="*/ 2147483646 w 1270"/>
              <a:gd name="T7" fmla="*/ 756046875 h 450"/>
              <a:gd name="T8" fmla="*/ 2147483646 w 1270"/>
              <a:gd name="T9" fmla="*/ 0 h 450"/>
              <a:gd name="T10" fmla="*/ 1592738750 w 1270"/>
              <a:gd name="T11" fmla="*/ 372983125 h 450"/>
              <a:gd name="T12" fmla="*/ 0 w 1270"/>
              <a:gd name="T13" fmla="*/ 0 h 4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70"/>
              <a:gd name="T22" fmla="*/ 0 h 450"/>
              <a:gd name="T23" fmla="*/ 1270 w 1270"/>
              <a:gd name="T24" fmla="*/ 450 h 4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70" h="450">
                <a:moveTo>
                  <a:pt x="0" y="0"/>
                </a:moveTo>
                <a:lnTo>
                  <a:pt x="0" y="302"/>
                </a:lnTo>
                <a:lnTo>
                  <a:pt x="638" y="450"/>
                </a:lnTo>
                <a:lnTo>
                  <a:pt x="1270" y="300"/>
                </a:lnTo>
                <a:lnTo>
                  <a:pt x="1270" y="0"/>
                </a:lnTo>
                <a:lnTo>
                  <a:pt x="632" y="148"/>
                </a:lnTo>
                <a:lnTo>
                  <a:pt x="0" y="0"/>
                </a:lnTo>
                <a:close/>
              </a:path>
            </a:pathLst>
          </a:custGeom>
          <a:solidFill>
            <a:srgbClr val="F285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717"/>
          <p:cNvSpPr>
            <a:spLocks/>
          </p:cNvSpPr>
          <p:nvPr/>
        </p:nvSpPr>
        <p:spPr bwMode="auto">
          <a:xfrm>
            <a:off x="4733925" y="1592263"/>
            <a:ext cx="2016125" cy="714375"/>
          </a:xfrm>
          <a:custGeom>
            <a:avLst/>
            <a:gdLst>
              <a:gd name="T0" fmla="*/ 0 w 1270"/>
              <a:gd name="T1" fmla="*/ 0 h 450"/>
              <a:gd name="T2" fmla="*/ 0 w 1270"/>
              <a:gd name="T3" fmla="*/ 766127500 h 450"/>
              <a:gd name="T4" fmla="*/ 1607859688 w 1270"/>
              <a:gd name="T5" fmla="*/ 1134070313 h 450"/>
              <a:gd name="T6" fmla="*/ 2147483646 w 1270"/>
              <a:gd name="T7" fmla="*/ 761087188 h 450"/>
              <a:gd name="T8" fmla="*/ 2147483646 w 1270"/>
              <a:gd name="T9" fmla="*/ 0 h 450"/>
              <a:gd name="T10" fmla="*/ 1592738750 w 1270"/>
              <a:gd name="T11" fmla="*/ 378023438 h 450"/>
              <a:gd name="T12" fmla="*/ 0 w 1270"/>
              <a:gd name="T13" fmla="*/ 0 h 4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70"/>
              <a:gd name="T22" fmla="*/ 0 h 450"/>
              <a:gd name="T23" fmla="*/ 1270 w 1270"/>
              <a:gd name="T24" fmla="*/ 450 h 4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70" h="450">
                <a:moveTo>
                  <a:pt x="0" y="0"/>
                </a:moveTo>
                <a:lnTo>
                  <a:pt x="0" y="304"/>
                </a:lnTo>
                <a:lnTo>
                  <a:pt x="638" y="450"/>
                </a:lnTo>
                <a:lnTo>
                  <a:pt x="1270" y="302"/>
                </a:lnTo>
                <a:lnTo>
                  <a:pt x="1270" y="0"/>
                </a:lnTo>
                <a:lnTo>
                  <a:pt x="632" y="150"/>
                </a:lnTo>
                <a:lnTo>
                  <a:pt x="0" y="0"/>
                </a:lnTo>
                <a:close/>
              </a:path>
            </a:pathLst>
          </a:custGeom>
          <a:solidFill>
            <a:srgbClr val="FBB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718"/>
          <p:cNvSpPr>
            <a:spLocks/>
          </p:cNvSpPr>
          <p:nvPr/>
        </p:nvSpPr>
        <p:spPr bwMode="auto">
          <a:xfrm>
            <a:off x="4721225" y="2446338"/>
            <a:ext cx="1323975" cy="1203325"/>
          </a:xfrm>
          <a:custGeom>
            <a:avLst/>
            <a:gdLst>
              <a:gd name="T0" fmla="*/ 5040313 w 834"/>
              <a:gd name="T1" fmla="*/ 0 h 758"/>
              <a:gd name="T2" fmla="*/ 1738907813 w 834"/>
              <a:gd name="T3" fmla="*/ 0 h 758"/>
              <a:gd name="T4" fmla="*/ 2101810313 w 834"/>
              <a:gd name="T5" fmla="*/ 957659375 h 758"/>
              <a:gd name="T6" fmla="*/ 1723786875 w 834"/>
              <a:gd name="T7" fmla="*/ 1910278438 h 758"/>
              <a:gd name="T8" fmla="*/ 0 w 834"/>
              <a:gd name="T9" fmla="*/ 1910278438 h 758"/>
              <a:gd name="T10" fmla="*/ 378023438 w 834"/>
              <a:gd name="T11" fmla="*/ 962699688 h 758"/>
              <a:gd name="T12" fmla="*/ 5040313 w 834"/>
              <a:gd name="T13" fmla="*/ 0 h 7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34"/>
              <a:gd name="T22" fmla="*/ 0 h 758"/>
              <a:gd name="T23" fmla="*/ 834 w 834"/>
              <a:gd name="T24" fmla="*/ 758 h 7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34" h="758">
                <a:moveTo>
                  <a:pt x="2" y="0"/>
                </a:moveTo>
                <a:lnTo>
                  <a:pt x="690" y="0"/>
                </a:lnTo>
                <a:lnTo>
                  <a:pt x="834" y="380"/>
                </a:lnTo>
                <a:lnTo>
                  <a:pt x="684" y="758"/>
                </a:lnTo>
                <a:lnTo>
                  <a:pt x="0" y="758"/>
                </a:lnTo>
                <a:lnTo>
                  <a:pt x="150" y="382"/>
                </a:lnTo>
                <a:lnTo>
                  <a:pt x="2" y="0"/>
                </a:lnTo>
                <a:close/>
              </a:path>
            </a:pathLst>
          </a:custGeom>
          <a:solidFill>
            <a:srgbClr val="48C7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719"/>
          <p:cNvSpPr>
            <a:spLocks/>
          </p:cNvSpPr>
          <p:nvPr/>
        </p:nvSpPr>
        <p:spPr bwMode="auto">
          <a:xfrm>
            <a:off x="5895975" y="2439988"/>
            <a:ext cx="1323975" cy="1203325"/>
          </a:xfrm>
          <a:custGeom>
            <a:avLst/>
            <a:gdLst>
              <a:gd name="T0" fmla="*/ 5040313 w 834"/>
              <a:gd name="T1" fmla="*/ 0 h 758"/>
              <a:gd name="T2" fmla="*/ 1733867500 w 834"/>
              <a:gd name="T3" fmla="*/ 0 h 758"/>
              <a:gd name="T4" fmla="*/ 2101810313 w 834"/>
              <a:gd name="T5" fmla="*/ 957659375 h 758"/>
              <a:gd name="T6" fmla="*/ 1723786875 w 834"/>
              <a:gd name="T7" fmla="*/ 1910278438 h 758"/>
              <a:gd name="T8" fmla="*/ 0 w 834"/>
              <a:gd name="T9" fmla="*/ 1910278438 h 758"/>
              <a:gd name="T10" fmla="*/ 378023438 w 834"/>
              <a:gd name="T11" fmla="*/ 962699688 h 758"/>
              <a:gd name="T12" fmla="*/ 5040313 w 834"/>
              <a:gd name="T13" fmla="*/ 0 h 7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34"/>
              <a:gd name="T22" fmla="*/ 0 h 758"/>
              <a:gd name="T23" fmla="*/ 834 w 834"/>
              <a:gd name="T24" fmla="*/ 758 h 7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34" h="758">
                <a:moveTo>
                  <a:pt x="2" y="0"/>
                </a:moveTo>
                <a:lnTo>
                  <a:pt x="688" y="0"/>
                </a:lnTo>
                <a:lnTo>
                  <a:pt x="834" y="380"/>
                </a:lnTo>
                <a:lnTo>
                  <a:pt x="684" y="758"/>
                </a:lnTo>
                <a:lnTo>
                  <a:pt x="0" y="758"/>
                </a:lnTo>
                <a:lnTo>
                  <a:pt x="150" y="382"/>
                </a:lnTo>
                <a:lnTo>
                  <a:pt x="2" y="0"/>
                </a:lnTo>
                <a:close/>
              </a:path>
            </a:pathLst>
          </a:custGeom>
          <a:solidFill>
            <a:srgbClr val="00AD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720"/>
          <p:cNvSpPr>
            <a:spLocks/>
          </p:cNvSpPr>
          <p:nvPr/>
        </p:nvSpPr>
        <p:spPr bwMode="auto">
          <a:xfrm>
            <a:off x="7070725" y="2446338"/>
            <a:ext cx="1323975" cy="1203325"/>
          </a:xfrm>
          <a:custGeom>
            <a:avLst/>
            <a:gdLst>
              <a:gd name="T0" fmla="*/ 5040313 w 834"/>
              <a:gd name="T1" fmla="*/ 0 h 758"/>
              <a:gd name="T2" fmla="*/ 1733867500 w 834"/>
              <a:gd name="T3" fmla="*/ 0 h 758"/>
              <a:gd name="T4" fmla="*/ 2101810313 w 834"/>
              <a:gd name="T5" fmla="*/ 957659375 h 758"/>
              <a:gd name="T6" fmla="*/ 1723786875 w 834"/>
              <a:gd name="T7" fmla="*/ 1910278438 h 758"/>
              <a:gd name="T8" fmla="*/ 0 w 834"/>
              <a:gd name="T9" fmla="*/ 1910278438 h 758"/>
              <a:gd name="T10" fmla="*/ 378023438 w 834"/>
              <a:gd name="T11" fmla="*/ 962699688 h 758"/>
              <a:gd name="T12" fmla="*/ 5040313 w 834"/>
              <a:gd name="T13" fmla="*/ 0 h 7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34"/>
              <a:gd name="T22" fmla="*/ 0 h 758"/>
              <a:gd name="T23" fmla="*/ 834 w 834"/>
              <a:gd name="T24" fmla="*/ 758 h 7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34" h="758">
                <a:moveTo>
                  <a:pt x="2" y="0"/>
                </a:moveTo>
                <a:lnTo>
                  <a:pt x="688" y="0"/>
                </a:lnTo>
                <a:lnTo>
                  <a:pt x="834" y="380"/>
                </a:lnTo>
                <a:lnTo>
                  <a:pt x="684" y="758"/>
                </a:lnTo>
                <a:lnTo>
                  <a:pt x="0" y="758"/>
                </a:lnTo>
                <a:lnTo>
                  <a:pt x="150" y="382"/>
                </a:lnTo>
                <a:lnTo>
                  <a:pt x="2" y="0"/>
                </a:lnTo>
                <a:close/>
              </a:path>
            </a:pathLst>
          </a:custGeom>
          <a:solidFill>
            <a:srgbClr val="0076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6" name="Group 763"/>
          <p:cNvGrpSpPr>
            <a:grpSpLocks/>
          </p:cNvGrpSpPr>
          <p:nvPr/>
        </p:nvGrpSpPr>
        <p:grpSpPr bwMode="auto">
          <a:xfrm>
            <a:off x="3286125" y="5287963"/>
            <a:ext cx="542925" cy="923925"/>
            <a:chOff x="3429000" y="5010150"/>
            <a:chExt cx="542925" cy="923925"/>
          </a:xfrm>
        </p:grpSpPr>
        <p:sp>
          <p:nvSpPr>
            <p:cNvPr id="3219" name="Freeform 721"/>
            <p:cNvSpPr>
              <a:spLocks/>
            </p:cNvSpPr>
            <p:nvPr/>
          </p:nvSpPr>
          <p:spPr bwMode="auto">
            <a:xfrm>
              <a:off x="3441700" y="501015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0645000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0" name="Freeform 722"/>
            <p:cNvSpPr>
              <a:spLocks/>
            </p:cNvSpPr>
            <p:nvPr/>
          </p:nvSpPr>
          <p:spPr bwMode="auto">
            <a:xfrm>
              <a:off x="3543300" y="5105400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1" name="Freeform 723"/>
            <p:cNvSpPr>
              <a:spLocks/>
            </p:cNvSpPr>
            <p:nvPr/>
          </p:nvSpPr>
          <p:spPr bwMode="auto">
            <a:xfrm>
              <a:off x="3657600" y="52101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2" name="Freeform 724"/>
            <p:cNvSpPr>
              <a:spLocks/>
            </p:cNvSpPr>
            <p:nvPr/>
          </p:nvSpPr>
          <p:spPr bwMode="auto">
            <a:xfrm>
              <a:off x="3781425" y="53244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3" name="Freeform 725"/>
            <p:cNvSpPr>
              <a:spLocks/>
            </p:cNvSpPr>
            <p:nvPr/>
          </p:nvSpPr>
          <p:spPr bwMode="auto">
            <a:xfrm>
              <a:off x="3895725" y="54324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5846563 w 48"/>
                <a:gd name="T7" fmla="*/ 90725625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40322500 w 48"/>
                <a:gd name="T15" fmla="*/ 105846563 h 44"/>
                <a:gd name="T16" fmla="*/ 20161250 w 48"/>
                <a:gd name="T17" fmla="*/ 90725625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0241875 h 44"/>
                <a:gd name="T26" fmla="*/ 20161250 w 48"/>
                <a:gd name="T27" fmla="*/ 15120938 h 44"/>
                <a:gd name="T28" fmla="*/ 40322500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0241875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2" y="36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6" y="42"/>
                  </a:lnTo>
                  <a:lnTo>
                    <a:pt x="8" y="36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2"/>
                  </a:lnTo>
                  <a:lnTo>
                    <a:pt x="8" y="6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2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4" name="Freeform 726"/>
            <p:cNvSpPr>
              <a:spLocks/>
            </p:cNvSpPr>
            <p:nvPr/>
          </p:nvSpPr>
          <p:spPr bwMode="auto">
            <a:xfrm>
              <a:off x="3775075" y="55467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5" name="Freeform 727"/>
            <p:cNvSpPr>
              <a:spLocks/>
            </p:cNvSpPr>
            <p:nvPr/>
          </p:nvSpPr>
          <p:spPr bwMode="auto">
            <a:xfrm>
              <a:off x="3644900" y="56673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75604688 h 44"/>
                <a:gd name="T6" fmla="*/ 100806250 w 48"/>
                <a:gd name="T7" fmla="*/ 95765938 h 44"/>
                <a:gd name="T8" fmla="*/ 80645000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15120938 w 48"/>
                <a:gd name="T17" fmla="*/ 95765938 h 44"/>
                <a:gd name="T18" fmla="*/ 5040313 w 48"/>
                <a:gd name="T19" fmla="*/ 75604688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0645000 w 48"/>
                <a:gd name="T35" fmla="*/ 5040313 h 44"/>
                <a:gd name="T36" fmla="*/ 100806250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0"/>
                  </a:lnTo>
                  <a:lnTo>
                    <a:pt x="40" y="38"/>
                  </a:lnTo>
                  <a:lnTo>
                    <a:pt x="32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6" y="38"/>
                  </a:lnTo>
                  <a:lnTo>
                    <a:pt x="2" y="30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40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6" name="Freeform 728"/>
            <p:cNvSpPr>
              <a:spLocks/>
            </p:cNvSpPr>
            <p:nvPr/>
          </p:nvSpPr>
          <p:spPr bwMode="auto">
            <a:xfrm>
              <a:off x="3533775" y="576897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0806250 w 48"/>
                <a:gd name="T7" fmla="*/ 95765938 h 44"/>
                <a:gd name="T8" fmla="*/ 85685313 w 48"/>
                <a:gd name="T9" fmla="*/ 110886875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10886875 h 44"/>
                <a:gd name="T16" fmla="*/ 15120938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15120938 w 48"/>
                <a:gd name="T27" fmla="*/ 20161250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0806250 w 48"/>
                <a:gd name="T37" fmla="*/ 20161250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0" y="38"/>
                  </a:lnTo>
                  <a:lnTo>
                    <a:pt x="34" y="44"/>
                  </a:lnTo>
                  <a:lnTo>
                    <a:pt x="24" y="44"/>
                  </a:lnTo>
                  <a:lnTo>
                    <a:pt x="14" y="44"/>
                  </a:lnTo>
                  <a:lnTo>
                    <a:pt x="6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0" y="8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27" name="Freeform 729"/>
            <p:cNvSpPr>
              <a:spLocks/>
            </p:cNvSpPr>
            <p:nvPr/>
          </p:nvSpPr>
          <p:spPr bwMode="auto">
            <a:xfrm>
              <a:off x="3429000" y="5864225"/>
              <a:ext cx="76200" cy="69850"/>
            </a:xfrm>
            <a:custGeom>
              <a:avLst/>
              <a:gdLst>
                <a:gd name="T0" fmla="*/ 120967500 w 48"/>
                <a:gd name="T1" fmla="*/ 55443438 h 44"/>
                <a:gd name="T2" fmla="*/ 120967500 w 48"/>
                <a:gd name="T3" fmla="*/ 55443438 h 44"/>
                <a:gd name="T4" fmla="*/ 115927188 w 48"/>
                <a:gd name="T5" fmla="*/ 80645000 h 44"/>
                <a:gd name="T6" fmla="*/ 105846563 w 48"/>
                <a:gd name="T7" fmla="*/ 95765938 h 44"/>
                <a:gd name="T8" fmla="*/ 85685313 w 48"/>
                <a:gd name="T9" fmla="*/ 105846563 h 44"/>
                <a:gd name="T10" fmla="*/ 60483750 w 48"/>
                <a:gd name="T11" fmla="*/ 110886875 h 44"/>
                <a:gd name="T12" fmla="*/ 60483750 w 48"/>
                <a:gd name="T13" fmla="*/ 110886875 h 44"/>
                <a:gd name="T14" fmla="*/ 35282188 w 48"/>
                <a:gd name="T15" fmla="*/ 105846563 h 44"/>
                <a:gd name="T16" fmla="*/ 20161250 w 48"/>
                <a:gd name="T17" fmla="*/ 95765938 h 44"/>
                <a:gd name="T18" fmla="*/ 5040313 w 48"/>
                <a:gd name="T19" fmla="*/ 80645000 h 44"/>
                <a:gd name="T20" fmla="*/ 0 w 48"/>
                <a:gd name="T21" fmla="*/ 55443438 h 44"/>
                <a:gd name="T22" fmla="*/ 0 w 48"/>
                <a:gd name="T23" fmla="*/ 55443438 h 44"/>
                <a:gd name="T24" fmla="*/ 5040313 w 48"/>
                <a:gd name="T25" fmla="*/ 35282188 h 44"/>
                <a:gd name="T26" fmla="*/ 20161250 w 48"/>
                <a:gd name="T27" fmla="*/ 15120938 h 44"/>
                <a:gd name="T28" fmla="*/ 35282188 w 48"/>
                <a:gd name="T29" fmla="*/ 5040313 h 44"/>
                <a:gd name="T30" fmla="*/ 60483750 w 48"/>
                <a:gd name="T31" fmla="*/ 0 h 44"/>
                <a:gd name="T32" fmla="*/ 60483750 w 48"/>
                <a:gd name="T33" fmla="*/ 0 h 44"/>
                <a:gd name="T34" fmla="*/ 85685313 w 48"/>
                <a:gd name="T35" fmla="*/ 5040313 h 44"/>
                <a:gd name="T36" fmla="*/ 105846563 w 48"/>
                <a:gd name="T37" fmla="*/ 15120938 h 44"/>
                <a:gd name="T38" fmla="*/ 115927188 w 48"/>
                <a:gd name="T39" fmla="*/ 35282188 h 44"/>
                <a:gd name="T40" fmla="*/ 120967500 w 48"/>
                <a:gd name="T41" fmla="*/ 55443438 h 44"/>
                <a:gd name="T42" fmla="*/ 120967500 w 48"/>
                <a:gd name="T43" fmla="*/ 55443438 h 4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8"/>
                <a:gd name="T67" fmla="*/ 0 h 44"/>
                <a:gd name="T68" fmla="*/ 48 w 48"/>
                <a:gd name="T69" fmla="*/ 44 h 4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8" h="44">
                  <a:moveTo>
                    <a:pt x="48" y="22"/>
                  </a:moveTo>
                  <a:lnTo>
                    <a:pt x="48" y="22"/>
                  </a:lnTo>
                  <a:lnTo>
                    <a:pt x="46" y="32"/>
                  </a:lnTo>
                  <a:lnTo>
                    <a:pt x="42" y="38"/>
                  </a:lnTo>
                  <a:lnTo>
                    <a:pt x="34" y="42"/>
                  </a:lnTo>
                  <a:lnTo>
                    <a:pt x="24" y="44"/>
                  </a:lnTo>
                  <a:lnTo>
                    <a:pt x="14" y="42"/>
                  </a:lnTo>
                  <a:lnTo>
                    <a:pt x="8" y="38"/>
                  </a:lnTo>
                  <a:lnTo>
                    <a:pt x="2" y="32"/>
                  </a:lnTo>
                  <a:lnTo>
                    <a:pt x="0" y="22"/>
                  </a:lnTo>
                  <a:lnTo>
                    <a:pt x="2" y="14"/>
                  </a:lnTo>
                  <a:lnTo>
                    <a:pt x="8" y="6"/>
                  </a:lnTo>
                  <a:lnTo>
                    <a:pt x="14" y="2"/>
                  </a:lnTo>
                  <a:lnTo>
                    <a:pt x="24" y="0"/>
                  </a:lnTo>
                  <a:lnTo>
                    <a:pt x="34" y="2"/>
                  </a:lnTo>
                  <a:lnTo>
                    <a:pt x="42" y="6"/>
                  </a:lnTo>
                  <a:lnTo>
                    <a:pt x="46" y="14"/>
                  </a:lnTo>
                  <a:lnTo>
                    <a:pt x="48" y="22"/>
                  </a:lnTo>
                  <a:close/>
                </a:path>
              </a:pathLst>
            </a:custGeom>
            <a:solidFill>
              <a:srgbClr val="ED1C24"/>
            </a:solidFill>
            <a:ln w="6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7" name="Freeform 730"/>
          <p:cNvSpPr>
            <a:spLocks/>
          </p:cNvSpPr>
          <p:nvPr/>
        </p:nvSpPr>
        <p:spPr bwMode="auto">
          <a:xfrm>
            <a:off x="4711700" y="3814763"/>
            <a:ext cx="1031875" cy="460375"/>
          </a:xfrm>
          <a:custGeom>
            <a:avLst/>
            <a:gdLst>
              <a:gd name="T0" fmla="*/ 0 w 650"/>
              <a:gd name="T1" fmla="*/ 0 h 290"/>
              <a:gd name="T2" fmla="*/ 0 w 650"/>
              <a:gd name="T3" fmla="*/ 730845313 h 290"/>
              <a:gd name="T4" fmla="*/ 1446569688 w 650"/>
              <a:gd name="T5" fmla="*/ 730845313 h 290"/>
              <a:gd name="T6" fmla="*/ 1638101563 w 650"/>
              <a:gd name="T7" fmla="*/ 388104063 h 290"/>
              <a:gd name="T8" fmla="*/ 1446569688 w 650"/>
              <a:gd name="T9" fmla="*/ 0 h 290"/>
              <a:gd name="T10" fmla="*/ 0 w 650"/>
              <a:gd name="T11" fmla="*/ 0 h 2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50"/>
              <a:gd name="T19" fmla="*/ 0 h 290"/>
              <a:gd name="T20" fmla="*/ 650 w 650"/>
              <a:gd name="T21" fmla="*/ 290 h 29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50" h="290">
                <a:moveTo>
                  <a:pt x="0" y="0"/>
                </a:moveTo>
                <a:lnTo>
                  <a:pt x="0" y="290"/>
                </a:lnTo>
                <a:lnTo>
                  <a:pt x="574" y="290"/>
                </a:lnTo>
                <a:lnTo>
                  <a:pt x="650" y="154"/>
                </a:lnTo>
                <a:lnTo>
                  <a:pt x="574" y="0"/>
                </a:lnTo>
                <a:lnTo>
                  <a:pt x="0" y="0"/>
                </a:lnTo>
                <a:close/>
              </a:path>
            </a:pathLst>
          </a:custGeom>
          <a:solidFill>
            <a:srgbClr val="4D186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Line 731"/>
          <p:cNvSpPr>
            <a:spLocks noChangeShapeType="1"/>
          </p:cNvSpPr>
          <p:nvPr/>
        </p:nvSpPr>
        <p:spPr bwMode="auto">
          <a:xfrm>
            <a:off x="6518275" y="38147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Line 732"/>
          <p:cNvSpPr>
            <a:spLocks noChangeShapeType="1"/>
          </p:cNvSpPr>
          <p:nvPr/>
        </p:nvSpPr>
        <p:spPr bwMode="auto">
          <a:xfrm>
            <a:off x="6518275" y="38147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733"/>
          <p:cNvSpPr>
            <a:spLocks/>
          </p:cNvSpPr>
          <p:nvPr/>
        </p:nvSpPr>
        <p:spPr bwMode="auto">
          <a:xfrm>
            <a:off x="5648325" y="3814763"/>
            <a:ext cx="990600" cy="463550"/>
          </a:xfrm>
          <a:custGeom>
            <a:avLst/>
            <a:gdLst>
              <a:gd name="T0" fmla="*/ 1355844063 w 624"/>
              <a:gd name="T1" fmla="*/ 730845313 h 292"/>
              <a:gd name="T2" fmla="*/ 1572577500 w 624"/>
              <a:gd name="T3" fmla="*/ 388104063 h 292"/>
              <a:gd name="T4" fmla="*/ 1355844063 w 624"/>
              <a:gd name="T5" fmla="*/ 0 h 292"/>
              <a:gd name="T6" fmla="*/ 0 w 624"/>
              <a:gd name="T7" fmla="*/ 0 h 292"/>
              <a:gd name="T8" fmla="*/ 191531875 w 624"/>
              <a:gd name="T9" fmla="*/ 388104063 h 292"/>
              <a:gd name="T10" fmla="*/ 0 w 624"/>
              <a:gd name="T11" fmla="*/ 735885625 h 292"/>
              <a:gd name="T12" fmla="*/ 1355844063 w 624"/>
              <a:gd name="T13" fmla="*/ 730845313 h 2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4"/>
              <a:gd name="T22" fmla="*/ 0 h 292"/>
              <a:gd name="T23" fmla="*/ 624 w 624"/>
              <a:gd name="T24" fmla="*/ 292 h 2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4" h="292">
                <a:moveTo>
                  <a:pt x="538" y="290"/>
                </a:moveTo>
                <a:lnTo>
                  <a:pt x="624" y="154"/>
                </a:lnTo>
                <a:lnTo>
                  <a:pt x="538" y="0"/>
                </a:lnTo>
                <a:lnTo>
                  <a:pt x="0" y="0"/>
                </a:lnTo>
                <a:lnTo>
                  <a:pt x="76" y="154"/>
                </a:lnTo>
                <a:lnTo>
                  <a:pt x="0" y="292"/>
                </a:lnTo>
                <a:lnTo>
                  <a:pt x="538" y="290"/>
                </a:lnTo>
                <a:close/>
              </a:path>
            </a:pathLst>
          </a:custGeom>
          <a:solidFill>
            <a:srgbClr val="5F28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734"/>
          <p:cNvSpPr>
            <a:spLocks/>
          </p:cNvSpPr>
          <p:nvPr/>
        </p:nvSpPr>
        <p:spPr bwMode="auto">
          <a:xfrm>
            <a:off x="6521450" y="3814763"/>
            <a:ext cx="990600" cy="463550"/>
          </a:xfrm>
          <a:custGeom>
            <a:avLst/>
            <a:gdLst>
              <a:gd name="T0" fmla="*/ 1355844063 w 624"/>
              <a:gd name="T1" fmla="*/ 735885625 h 292"/>
              <a:gd name="T2" fmla="*/ 1572577500 w 624"/>
              <a:gd name="T3" fmla="*/ 383063750 h 292"/>
              <a:gd name="T4" fmla="*/ 1360884375 w 624"/>
              <a:gd name="T5" fmla="*/ 0 h 292"/>
              <a:gd name="T6" fmla="*/ 10080625 w 624"/>
              <a:gd name="T7" fmla="*/ 0 h 292"/>
              <a:gd name="T8" fmla="*/ 226814063 w 624"/>
              <a:gd name="T9" fmla="*/ 388104063 h 292"/>
              <a:gd name="T10" fmla="*/ 0 w 624"/>
              <a:gd name="T11" fmla="*/ 735885625 h 292"/>
              <a:gd name="T12" fmla="*/ 1355844063 w 624"/>
              <a:gd name="T13" fmla="*/ 735885625 h 2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4"/>
              <a:gd name="T22" fmla="*/ 0 h 292"/>
              <a:gd name="T23" fmla="*/ 624 w 624"/>
              <a:gd name="T24" fmla="*/ 292 h 2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4" h="292">
                <a:moveTo>
                  <a:pt x="538" y="292"/>
                </a:moveTo>
                <a:lnTo>
                  <a:pt x="624" y="152"/>
                </a:lnTo>
                <a:lnTo>
                  <a:pt x="540" y="0"/>
                </a:lnTo>
                <a:lnTo>
                  <a:pt x="4" y="0"/>
                </a:lnTo>
                <a:lnTo>
                  <a:pt x="90" y="154"/>
                </a:lnTo>
                <a:lnTo>
                  <a:pt x="0" y="292"/>
                </a:lnTo>
                <a:lnTo>
                  <a:pt x="538" y="292"/>
                </a:lnTo>
                <a:close/>
              </a:path>
            </a:pathLst>
          </a:custGeom>
          <a:solidFill>
            <a:srgbClr val="7C51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735"/>
          <p:cNvSpPr>
            <a:spLocks/>
          </p:cNvSpPr>
          <p:nvPr/>
        </p:nvSpPr>
        <p:spPr bwMode="auto">
          <a:xfrm>
            <a:off x="7400925" y="3814763"/>
            <a:ext cx="993775" cy="463550"/>
          </a:xfrm>
          <a:custGeom>
            <a:avLst/>
            <a:gdLst>
              <a:gd name="T0" fmla="*/ 1355844063 w 626"/>
              <a:gd name="T1" fmla="*/ 735885625 h 292"/>
              <a:gd name="T2" fmla="*/ 1577617813 w 626"/>
              <a:gd name="T3" fmla="*/ 393144375 h 292"/>
              <a:gd name="T4" fmla="*/ 1360884375 w 626"/>
              <a:gd name="T5" fmla="*/ 0 h 292"/>
              <a:gd name="T6" fmla="*/ 0 w 626"/>
              <a:gd name="T7" fmla="*/ 0 h 292"/>
              <a:gd name="T8" fmla="*/ 216733438 w 626"/>
              <a:gd name="T9" fmla="*/ 383063750 h 292"/>
              <a:gd name="T10" fmla="*/ 5040313 w 626"/>
              <a:gd name="T11" fmla="*/ 735885625 h 292"/>
              <a:gd name="T12" fmla="*/ 1355844063 w 626"/>
              <a:gd name="T13" fmla="*/ 735885625 h 2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6"/>
              <a:gd name="T22" fmla="*/ 0 h 292"/>
              <a:gd name="T23" fmla="*/ 626 w 626"/>
              <a:gd name="T24" fmla="*/ 292 h 2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6" h="292">
                <a:moveTo>
                  <a:pt x="538" y="292"/>
                </a:moveTo>
                <a:lnTo>
                  <a:pt x="626" y="156"/>
                </a:lnTo>
                <a:lnTo>
                  <a:pt x="540" y="0"/>
                </a:lnTo>
                <a:lnTo>
                  <a:pt x="0" y="0"/>
                </a:lnTo>
                <a:lnTo>
                  <a:pt x="86" y="152"/>
                </a:lnTo>
                <a:lnTo>
                  <a:pt x="2" y="292"/>
                </a:lnTo>
                <a:lnTo>
                  <a:pt x="538" y="292"/>
                </a:lnTo>
                <a:close/>
              </a:path>
            </a:pathLst>
          </a:custGeom>
          <a:solidFill>
            <a:srgbClr val="8F6DB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736"/>
          <p:cNvSpPr>
            <a:spLocks/>
          </p:cNvSpPr>
          <p:nvPr/>
        </p:nvSpPr>
        <p:spPr bwMode="auto">
          <a:xfrm>
            <a:off x="5384800" y="4386263"/>
            <a:ext cx="3009900" cy="577850"/>
          </a:xfrm>
          <a:custGeom>
            <a:avLst/>
            <a:gdLst>
              <a:gd name="T0" fmla="*/ 2147483646 w 1896"/>
              <a:gd name="T1" fmla="*/ 917336875 h 364"/>
              <a:gd name="T2" fmla="*/ 2147483646 w 1896"/>
              <a:gd name="T3" fmla="*/ 488910313 h 364"/>
              <a:gd name="T4" fmla="*/ 2147483646 w 1896"/>
              <a:gd name="T5" fmla="*/ 0 h 364"/>
              <a:gd name="T6" fmla="*/ 5040313 w 1896"/>
              <a:gd name="T7" fmla="*/ 5040313 h 364"/>
              <a:gd name="T8" fmla="*/ 463708750 w 1896"/>
              <a:gd name="T9" fmla="*/ 478829688 h 364"/>
              <a:gd name="T10" fmla="*/ 0 w 1896"/>
              <a:gd name="T11" fmla="*/ 917336875 h 364"/>
              <a:gd name="T12" fmla="*/ 2147483646 w 1896"/>
              <a:gd name="T13" fmla="*/ 917336875 h 3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96"/>
              <a:gd name="T22" fmla="*/ 0 h 364"/>
              <a:gd name="T23" fmla="*/ 1896 w 1896"/>
              <a:gd name="T24" fmla="*/ 364 h 3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96" h="364">
                <a:moveTo>
                  <a:pt x="1660" y="364"/>
                </a:moveTo>
                <a:lnTo>
                  <a:pt x="1896" y="194"/>
                </a:lnTo>
                <a:lnTo>
                  <a:pt x="1662" y="0"/>
                </a:lnTo>
                <a:lnTo>
                  <a:pt x="2" y="2"/>
                </a:lnTo>
                <a:lnTo>
                  <a:pt x="184" y="190"/>
                </a:lnTo>
                <a:lnTo>
                  <a:pt x="0" y="364"/>
                </a:lnTo>
                <a:lnTo>
                  <a:pt x="1660" y="364"/>
                </a:lnTo>
                <a:close/>
              </a:path>
            </a:pathLst>
          </a:custGeom>
          <a:solidFill>
            <a:srgbClr val="EC00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737"/>
          <p:cNvSpPr>
            <a:spLocks/>
          </p:cNvSpPr>
          <p:nvPr/>
        </p:nvSpPr>
        <p:spPr bwMode="auto">
          <a:xfrm>
            <a:off x="5153025" y="4386263"/>
            <a:ext cx="476250" cy="577850"/>
          </a:xfrm>
          <a:custGeom>
            <a:avLst/>
            <a:gdLst>
              <a:gd name="T0" fmla="*/ 302418750 w 300"/>
              <a:gd name="T1" fmla="*/ 5040313 h 364"/>
              <a:gd name="T2" fmla="*/ 756046875 w 300"/>
              <a:gd name="T3" fmla="*/ 478829688 h 364"/>
              <a:gd name="T4" fmla="*/ 292338125 w 300"/>
              <a:gd name="T5" fmla="*/ 917336875 h 364"/>
              <a:gd name="T6" fmla="*/ 25201563 w 300"/>
              <a:gd name="T7" fmla="*/ 912296563 h 364"/>
              <a:gd name="T8" fmla="*/ 473789375 w 300"/>
              <a:gd name="T9" fmla="*/ 478829688 h 364"/>
              <a:gd name="T10" fmla="*/ 0 w 300"/>
              <a:gd name="T11" fmla="*/ 0 h 364"/>
              <a:gd name="T12" fmla="*/ 302418750 w 300"/>
              <a:gd name="T13" fmla="*/ 5040313 h 3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0"/>
              <a:gd name="T22" fmla="*/ 0 h 364"/>
              <a:gd name="T23" fmla="*/ 300 w 300"/>
              <a:gd name="T24" fmla="*/ 364 h 3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0" h="364">
                <a:moveTo>
                  <a:pt x="120" y="2"/>
                </a:moveTo>
                <a:lnTo>
                  <a:pt x="300" y="190"/>
                </a:lnTo>
                <a:lnTo>
                  <a:pt x="116" y="364"/>
                </a:lnTo>
                <a:lnTo>
                  <a:pt x="10" y="362"/>
                </a:lnTo>
                <a:lnTo>
                  <a:pt x="188" y="190"/>
                </a:lnTo>
                <a:lnTo>
                  <a:pt x="0" y="0"/>
                </a:lnTo>
                <a:lnTo>
                  <a:pt x="120" y="2"/>
                </a:lnTo>
                <a:close/>
              </a:path>
            </a:pathLst>
          </a:custGeom>
          <a:solidFill>
            <a:srgbClr val="EF41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738"/>
          <p:cNvSpPr>
            <a:spLocks/>
          </p:cNvSpPr>
          <p:nvPr/>
        </p:nvSpPr>
        <p:spPr bwMode="auto">
          <a:xfrm>
            <a:off x="4930775" y="4386263"/>
            <a:ext cx="476250" cy="577850"/>
          </a:xfrm>
          <a:custGeom>
            <a:avLst/>
            <a:gdLst>
              <a:gd name="T0" fmla="*/ 302418750 w 300"/>
              <a:gd name="T1" fmla="*/ 5040313 h 364"/>
              <a:gd name="T2" fmla="*/ 756046875 w 300"/>
              <a:gd name="T3" fmla="*/ 478829688 h 364"/>
              <a:gd name="T4" fmla="*/ 292338125 w 300"/>
              <a:gd name="T5" fmla="*/ 917336875 h 364"/>
              <a:gd name="T6" fmla="*/ 25201563 w 300"/>
              <a:gd name="T7" fmla="*/ 912296563 h 364"/>
              <a:gd name="T8" fmla="*/ 473789375 w 300"/>
              <a:gd name="T9" fmla="*/ 478829688 h 364"/>
              <a:gd name="T10" fmla="*/ 0 w 300"/>
              <a:gd name="T11" fmla="*/ 0 h 364"/>
              <a:gd name="T12" fmla="*/ 302418750 w 300"/>
              <a:gd name="T13" fmla="*/ 5040313 h 3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0"/>
              <a:gd name="T22" fmla="*/ 0 h 364"/>
              <a:gd name="T23" fmla="*/ 300 w 300"/>
              <a:gd name="T24" fmla="*/ 364 h 3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0" h="364">
                <a:moveTo>
                  <a:pt x="120" y="2"/>
                </a:moveTo>
                <a:lnTo>
                  <a:pt x="300" y="190"/>
                </a:lnTo>
                <a:lnTo>
                  <a:pt x="116" y="364"/>
                </a:lnTo>
                <a:lnTo>
                  <a:pt x="10" y="362"/>
                </a:lnTo>
                <a:lnTo>
                  <a:pt x="188" y="190"/>
                </a:lnTo>
                <a:lnTo>
                  <a:pt x="0" y="0"/>
                </a:lnTo>
                <a:lnTo>
                  <a:pt x="120" y="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739"/>
          <p:cNvSpPr>
            <a:spLocks/>
          </p:cNvSpPr>
          <p:nvPr/>
        </p:nvSpPr>
        <p:spPr bwMode="auto">
          <a:xfrm>
            <a:off x="4711700" y="4386263"/>
            <a:ext cx="476250" cy="577850"/>
          </a:xfrm>
          <a:custGeom>
            <a:avLst/>
            <a:gdLst>
              <a:gd name="T0" fmla="*/ 297378438 w 300"/>
              <a:gd name="T1" fmla="*/ 5040313 h 364"/>
              <a:gd name="T2" fmla="*/ 756046875 w 300"/>
              <a:gd name="T3" fmla="*/ 478829688 h 364"/>
              <a:gd name="T4" fmla="*/ 292338125 w 300"/>
              <a:gd name="T5" fmla="*/ 917336875 h 364"/>
              <a:gd name="T6" fmla="*/ 20161250 w 300"/>
              <a:gd name="T7" fmla="*/ 912296563 h 364"/>
              <a:gd name="T8" fmla="*/ 468749063 w 300"/>
              <a:gd name="T9" fmla="*/ 478829688 h 364"/>
              <a:gd name="T10" fmla="*/ 0 w 300"/>
              <a:gd name="T11" fmla="*/ 0 h 364"/>
              <a:gd name="T12" fmla="*/ 297378438 w 300"/>
              <a:gd name="T13" fmla="*/ 5040313 h 3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0"/>
              <a:gd name="T22" fmla="*/ 0 h 364"/>
              <a:gd name="T23" fmla="*/ 300 w 300"/>
              <a:gd name="T24" fmla="*/ 364 h 36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0" h="364">
                <a:moveTo>
                  <a:pt x="118" y="2"/>
                </a:moveTo>
                <a:lnTo>
                  <a:pt x="300" y="190"/>
                </a:lnTo>
                <a:lnTo>
                  <a:pt x="116" y="364"/>
                </a:lnTo>
                <a:lnTo>
                  <a:pt x="8" y="362"/>
                </a:lnTo>
                <a:lnTo>
                  <a:pt x="186" y="190"/>
                </a:lnTo>
                <a:lnTo>
                  <a:pt x="0" y="0"/>
                </a:lnTo>
                <a:lnTo>
                  <a:pt x="118" y="2"/>
                </a:lnTo>
                <a:close/>
              </a:path>
            </a:pathLst>
          </a:custGeom>
          <a:solidFill>
            <a:srgbClr val="58595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740"/>
          <p:cNvSpPr>
            <a:spLocks/>
          </p:cNvSpPr>
          <p:nvPr/>
        </p:nvSpPr>
        <p:spPr bwMode="auto">
          <a:xfrm>
            <a:off x="4779963" y="5135563"/>
            <a:ext cx="666750" cy="438150"/>
          </a:xfrm>
          <a:custGeom>
            <a:avLst/>
            <a:gdLst>
              <a:gd name="T0" fmla="*/ 0 w 420"/>
              <a:gd name="T1" fmla="*/ 498990938 h 276"/>
              <a:gd name="T2" fmla="*/ 0 w 420"/>
              <a:gd name="T3" fmla="*/ 498990938 h 276"/>
              <a:gd name="T4" fmla="*/ 15120938 w 420"/>
              <a:gd name="T5" fmla="*/ 478829688 h 276"/>
              <a:gd name="T6" fmla="*/ 50403125 w 420"/>
              <a:gd name="T7" fmla="*/ 428426563 h 276"/>
              <a:gd name="T8" fmla="*/ 115927188 w 420"/>
              <a:gd name="T9" fmla="*/ 347781563 h 276"/>
              <a:gd name="T10" fmla="*/ 156249688 w 420"/>
              <a:gd name="T11" fmla="*/ 307459063 h 276"/>
              <a:gd name="T12" fmla="*/ 206652813 w 420"/>
              <a:gd name="T13" fmla="*/ 262096250 h 276"/>
              <a:gd name="T14" fmla="*/ 262096250 w 420"/>
              <a:gd name="T15" fmla="*/ 216733438 h 276"/>
              <a:gd name="T16" fmla="*/ 322580000 w 420"/>
              <a:gd name="T17" fmla="*/ 171370625 h 276"/>
              <a:gd name="T18" fmla="*/ 393144375 w 420"/>
              <a:gd name="T19" fmla="*/ 126007813 h 276"/>
              <a:gd name="T20" fmla="*/ 473789375 w 420"/>
              <a:gd name="T21" fmla="*/ 90725625 h 276"/>
              <a:gd name="T22" fmla="*/ 559474688 w 420"/>
              <a:gd name="T23" fmla="*/ 55443438 h 276"/>
              <a:gd name="T24" fmla="*/ 650200313 w 420"/>
              <a:gd name="T25" fmla="*/ 30241875 h 276"/>
              <a:gd name="T26" fmla="*/ 751006563 w 420"/>
              <a:gd name="T27" fmla="*/ 10080625 h 276"/>
              <a:gd name="T28" fmla="*/ 861893438 w 420"/>
              <a:gd name="T29" fmla="*/ 0 h 276"/>
              <a:gd name="T30" fmla="*/ 1058465625 w 420"/>
              <a:gd name="T31" fmla="*/ 201612500 h 276"/>
              <a:gd name="T32" fmla="*/ 902215938 w 420"/>
              <a:gd name="T33" fmla="*/ 423386250 h 276"/>
              <a:gd name="T34" fmla="*/ 902215938 w 420"/>
              <a:gd name="T35" fmla="*/ 423386250 h 276"/>
              <a:gd name="T36" fmla="*/ 851812813 w 420"/>
              <a:gd name="T37" fmla="*/ 428426563 h 276"/>
              <a:gd name="T38" fmla="*/ 796369375 w 420"/>
              <a:gd name="T39" fmla="*/ 438507188 h 276"/>
              <a:gd name="T40" fmla="*/ 725805000 w 420"/>
              <a:gd name="T41" fmla="*/ 453628125 h 276"/>
              <a:gd name="T42" fmla="*/ 645160000 w 420"/>
              <a:gd name="T43" fmla="*/ 488910313 h 276"/>
              <a:gd name="T44" fmla="*/ 599797188 w 420"/>
              <a:gd name="T45" fmla="*/ 509071563 h 276"/>
              <a:gd name="T46" fmla="*/ 554434375 w 420"/>
              <a:gd name="T47" fmla="*/ 534273125 h 276"/>
              <a:gd name="T48" fmla="*/ 514111875 w 420"/>
              <a:gd name="T49" fmla="*/ 569555313 h 276"/>
              <a:gd name="T50" fmla="*/ 468749063 w 420"/>
              <a:gd name="T51" fmla="*/ 604837500 h 276"/>
              <a:gd name="T52" fmla="*/ 428426563 w 420"/>
              <a:gd name="T53" fmla="*/ 645160000 h 276"/>
              <a:gd name="T54" fmla="*/ 388104063 w 420"/>
              <a:gd name="T55" fmla="*/ 695563125 h 276"/>
              <a:gd name="T56" fmla="*/ 272176875 w 420"/>
              <a:gd name="T57" fmla="*/ 433466875 h 276"/>
              <a:gd name="T58" fmla="*/ 0 w 420"/>
              <a:gd name="T59" fmla="*/ 498990938 h 27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20"/>
              <a:gd name="T91" fmla="*/ 0 h 276"/>
              <a:gd name="T92" fmla="*/ 420 w 420"/>
              <a:gd name="T93" fmla="*/ 276 h 27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20" h="276">
                <a:moveTo>
                  <a:pt x="0" y="198"/>
                </a:moveTo>
                <a:lnTo>
                  <a:pt x="0" y="198"/>
                </a:lnTo>
                <a:lnTo>
                  <a:pt x="6" y="190"/>
                </a:lnTo>
                <a:lnTo>
                  <a:pt x="20" y="170"/>
                </a:lnTo>
                <a:lnTo>
                  <a:pt x="46" y="138"/>
                </a:lnTo>
                <a:lnTo>
                  <a:pt x="62" y="122"/>
                </a:lnTo>
                <a:lnTo>
                  <a:pt x="82" y="104"/>
                </a:lnTo>
                <a:lnTo>
                  <a:pt x="104" y="86"/>
                </a:lnTo>
                <a:lnTo>
                  <a:pt x="128" y="68"/>
                </a:lnTo>
                <a:lnTo>
                  <a:pt x="156" y="50"/>
                </a:lnTo>
                <a:lnTo>
                  <a:pt x="188" y="36"/>
                </a:lnTo>
                <a:lnTo>
                  <a:pt x="222" y="22"/>
                </a:lnTo>
                <a:lnTo>
                  <a:pt x="258" y="12"/>
                </a:lnTo>
                <a:lnTo>
                  <a:pt x="298" y="4"/>
                </a:lnTo>
                <a:lnTo>
                  <a:pt x="342" y="0"/>
                </a:lnTo>
                <a:lnTo>
                  <a:pt x="420" y="80"/>
                </a:lnTo>
                <a:lnTo>
                  <a:pt x="358" y="168"/>
                </a:lnTo>
                <a:lnTo>
                  <a:pt x="338" y="170"/>
                </a:lnTo>
                <a:lnTo>
                  <a:pt x="316" y="174"/>
                </a:lnTo>
                <a:lnTo>
                  <a:pt x="288" y="180"/>
                </a:lnTo>
                <a:lnTo>
                  <a:pt x="256" y="194"/>
                </a:lnTo>
                <a:lnTo>
                  <a:pt x="238" y="202"/>
                </a:lnTo>
                <a:lnTo>
                  <a:pt x="220" y="212"/>
                </a:lnTo>
                <a:lnTo>
                  <a:pt x="204" y="226"/>
                </a:lnTo>
                <a:lnTo>
                  <a:pt x="186" y="240"/>
                </a:lnTo>
                <a:lnTo>
                  <a:pt x="170" y="256"/>
                </a:lnTo>
                <a:lnTo>
                  <a:pt x="154" y="276"/>
                </a:lnTo>
                <a:lnTo>
                  <a:pt x="108" y="172"/>
                </a:lnTo>
                <a:lnTo>
                  <a:pt x="0" y="198"/>
                </a:lnTo>
                <a:close/>
              </a:path>
            </a:pathLst>
          </a:custGeom>
          <a:solidFill>
            <a:srgbClr val="7DC2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741"/>
          <p:cNvSpPr>
            <a:spLocks/>
          </p:cNvSpPr>
          <p:nvPr/>
        </p:nvSpPr>
        <p:spPr bwMode="auto">
          <a:xfrm>
            <a:off x="5345113" y="5132388"/>
            <a:ext cx="546100" cy="454025"/>
          </a:xfrm>
          <a:custGeom>
            <a:avLst/>
            <a:gdLst>
              <a:gd name="T0" fmla="*/ 0 w 344"/>
              <a:gd name="T1" fmla="*/ 5040313 h 286"/>
              <a:gd name="T2" fmla="*/ 0 w 344"/>
              <a:gd name="T3" fmla="*/ 5040313 h 286"/>
              <a:gd name="T4" fmla="*/ 25201563 w 344"/>
              <a:gd name="T5" fmla="*/ 0 h 286"/>
              <a:gd name="T6" fmla="*/ 90725625 w 344"/>
              <a:gd name="T7" fmla="*/ 5040313 h 286"/>
              <a:gd name="T8" fmla="*/ 186491563 w 344"/>
              <a:gd name="T9" fmla="*/ 15120938 h 286"/>
              <a:gd name="T10" fmla="*/ 246975313 w 344"/>
              <a:gd name="T11" fmla="*/ 25201563 h 286"/>
              <a:gd name="T12" fmla="*/ 307459063 w 344"/>
              <a:gd name="T13" fmla="*/ 40322500 h 286"/>
              <a:gd name="T14" fmla="*/ 372983125 w 344"/>
              <a:gd name="T15" fmla="*/ 65524063 h 286"/>
              <a:gd name="T16" fmla="*/ 443547500 w 344"/>
              <a:gd name="T17" fmla="*/ 95765938 h 286"/>
              <a:gd name="T18" fmla="*/ 519152188 w 344"/>
              <a:gd name="T19" fmla="*/ 131048125 h 286"/>
              <a:gd name="T20" fmla="*/ 589716563 w 344"/>
              <a:gd name="T21" fmla="*/ 176410938 h 286"/>
              <a:gd name="T22" fmla="*/ 660280938 w 344"/>
              <a:gd name="T23" fmla="*/ 231854375 h 286"/>
              <a:gd name="T24" fmla="*/ 730845313 w 344"/>
              <a:gd name="T25" fmla="*/ 292338125 h 286"/>
              <a:gd name="T26" fmla="*/ 801409688 w 344"/>
              <a:gd name="T27" fmla="*/ 367942813 h 286"/>
              <a:gd name="T28" fmla="*/ 866933750 w 344"/>
              <a:gd name="T29" fmla="*/ 458668438 h 286"/>
              <a:gd name="T30" fmla="*/ 816530625 w 344"/>
              <a:gd name="T31" fmla="*/ 720764688 h 286"/>
              <a:gd name="T32" fmla="*/ 539313438 w 344"/>
              <a:gd name="T33" fmla="*/ 710684063 h 286"/>
              <a:gd name="T34" fmla="*/ 539313438 w 344"/>
              <a:gd name="T35" fmla="*/ 710684063 h 286"/>
              <a:gd name="T36" fmla="*/ 514111875 w 344"/>
              <a:gd name="T37" fmla="*/ 675401875 h 286"/>
              <a:gd name="T38" fmla="*/ 473789375 w 344"/>
              <a:gd name="T39" fmla="*/ 635079375 h 286"/>
              <a:gd name="T40" fmla="*/ 418345938 w 344"/>
              <a:gd name="T41" fmla="*/ 584676250 h 286"/>
              <a:gd name="T42" fmla="*/ 347781563 w 344"/>
              <a:gd name="T43" fmla="*/ 539313438 h 286"/>
              <a:gd name="T44" fmla="*/ 307459063 w 344"/>
              <a:gd name="T45" fmla="*/ 514111875 h 286"/>
              <a:gd name="T46" fmla="*/ 262096250 w 344"/>
              <a:gd name="T47" fmla="*/ 493950625 h 286"/>
              <a:gd name="T48" fmla="*/ 211693125 w 344"/>
              <a:gd name="T49" fmla="*/ 473789375 h 286"/>
              <a:gd name="T50" fmla="*/ 161290000 w 344"/>
              <a:gd name="T51" fmla="*/ 453628125 h 286"/>
              <a:gd name="T52" fmla="*/ 100806250 w 344"/>
              <a:gd name="T53" fmla="*/ 443547500 h 286"/>
              <a:gd name="T54" fmla="*/ 40322500 w 344"/>
              <a:gd name="T55" fmla="*/ 433466875 h 286"/>
              <a:gd name="T56" fmla="*/ 206652813 w 344"/>
              <a:gd name="T57" fmla="*/ 201612500 h 286"/>
              <a:gd name="T58" fmla="*/ 0 w 344"/>
              <a:gd name="T59" fmla="*/ 5040313 h 28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44"/>
              <a:gd name="T91" fmla="*/ 0 h 286"/>
              <a:gd name="T92" fmla="*/ 344 w 344"/>
              <a:gd name="T93" fmla="*/ 286 h 28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44" h="286">
                <a:moveTo>
                  <a:pt x="0" y="2"/>
                </a:moveTo>
                <a:lnTo>
                  <a:pt x="0" y="2"/>
                </a:lnTo>
                <a:lnTo>
                  <a:pt x="10" y="0"/>
                </a:lnTo>
                <a:lnTo>
                  <a:pt x="36" y="2"/>
                </a:lnTo>
                <a:lnTo>
                  <a:pt x="74" y="6"/>
                </a:lnTo>
                <a:lnTo>
                  <a:pt x="98" y="10"/>
                </a:lnTo>
                <a:lnTo>
                  <a:pt x="122" y="16"/>
                </a:lnTo>
                <a:lnTo>
                  <a:pt x="148" y="26"/>
                </a:lnTo>
                <a:lnTo>
                  <a:pt x="176" y="38"/>
                </a:lnTo>
                <a:lnTo>
                  <a:pt x="206" y="52"/>
                </a:lnTo>
                <a:lnTo>
                  <a:pt x="234" y="70"/>
                </a:lnTo>
                <a:lnTo>
                  <a:pt x="262" y="92"/>
                </a:lnTo>
                <a:lnTo>
                  <a:pt x="290" y="116"/>
                </a:lnTo>
                <a:lnTo>
                  <a:pt x="318" y="146"/>
                </a:lnTo>
                <a:lnTo>
                  <a:pt x="344" y="182"/>
                </a:lnTo>
                <a:lnTo>
                  <a:pt x="324" y="286"/>
                </a:lnTo>
                <a:lnTo>
                  <a:pt x="214" y="282"/>
                </a:lnTo>
                <a:lnTo>
                  <a:pt x="204" y="268"/>
                </a:lnTo>
                <a:lnTo>
                  <a:pt x="188" y="252"/>
                </a:lnTo>
                <a:lnTo>
                  <a:pt x="166" y="232"/>
                </a:lnTo>
                <a:lnTo>
                  <a:pt x="138" y="214"/>
                </a:lnTo>
                <a:lnTo>
                  <a:pt x="122" y="204"/>
                </a:lnTo>
                <a:lnTo>
                  <a:pt x="104" y="196"/>
                </a:lnTo>
                <a:lnTo>
                  <a:pt x="84" y="188"/>
                </a:lnTo>
                <a:lnTo>
                  <a:pt x="64" y="180"/>
                </a:lnTo>
                <a:lnTo>
                  <a:pt x="40" y="176"/>
                </a:lnTo>
                <a:lnTo>
                  <a:pt x="16" y="172"/>
                </a:lnTo>
                <a:lnTo>
                  <a:pt x="82" y="80"/>
                </a:lnTo>
                <a:lnTo>
                  <a:pt x="0" y="2"/>
                </a:lnTo>
                <a:close/>
              </a:path>
            </a:pathLst>
          </a:custGeom>
          <a:solidFill>
            <a:srgbClr val="00A6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742"/>
          <p:cNvSpPr>
            <a:spLocks/>
          </p:cNvSpPr>
          <p:nvPr/>
        </p:nvSpPr>
        <p:spPr bwMode="auto">
          <a:xfrm>
            <a:off x="5688013" y="5440363"/>
            <a:ext cx="298450" cy="673100"/>
          </a:xfrm>
          <a:custGeom>
            <a:avLst/>
            <a:gdLst>
              <a:gd name="T0" fmla="*/ 347781563 w 188"/>
              <a:gd name="T1" fmla="*/ 0 h 424"/>
              <a:gd name="T2" fmla="*/ 347781563 w 188"/>
              <a:gd name="T3" fmla="*/ 0 h 424"/>
              <a:gd name="T4" fmla="*/ 357862188 w 188"/>
              <a:gd name="T5" fmla="*/ 20161250 h 424"/>
              <a:gd name="T6" fmla="*/ 388104063 w 188"/>
              <a:gd name="T7" fmla="*/ 75604688 h 424"/>
              <a:gd name="T8" fmla="*/ 418345938 w 188"/>
              <a:gd name="T9" fmla="*/ 171370625 h 424"/>
              <a:gd name="T10" fmla="*/ 438507188 w 188"/>
              <a:gd name="T11" fmla="*/ 226814063 h 424"/>
              <a:gd name="T12" fmla="*/ 448587813 w 188"/>
              <a:gd name="T13" fmla="*/ 292338125 h 424"/>
              <a:gd name="T14" fmla="*/ 463708750 w 188"/>
              <a:gd name="T15" fmla="*/ 362902500 h 424"/>
              <a:gd name="T16" fmla="*/ 468749063 w 188"/>
              <a:gd name="T17" fmla="*/ 438507188 h 424"/>
              <a:gd name="T18" fmla="*/ 473789375 w 188"/>
              <a:gd name="T19" fmla="*/ 519152188 h 424"/>
              <a:gd name="T20" fmla="*/ 468749063 w 188"/>
              <a:gd name="T21" fmla="*/ 609877813 h 424"/>
              <a:gd name="T22" fmla="*/ 458668438 w 188"/>
              <a:gd name="T23" fmla="*/ 700603438 h 424"/>
              <a:gd name="T24" fmla="*/ 438507188 w 188"/>
              <a:gd name="T25" fmla="*/ 796369375 h 424"/>
              <a:gd name="T26" fmla="*/ 408265313 w 188"/>
              <a:gd name="T27" fmla="*/ 892135313 h 424"/>
              <a:gd name="T28" fmla="*/ 372983125 w 188"/>
              <a:gd name="T29" fmla="*/ 997981875 h 424"/>
              <a:gd name="T30" fmla="*/ 110886875 w 188"/>
              <a:gd name="T31" fmla="*/ 1068546250 h 424"/>
              <a:gd name="T32" fmla="*/ 0 w 188"/>
              <a:gd name="T33" fmla="*/ 836691875 h 424"/>
              <a:gd name="T34" fmla="*/ 0 w 188"/>
              <a:gd name="T35" fmla="*/ 836691875 h 424"/>
              <a:gd name="T36" fmla="*/ 20161250 w 188"/>
              <a:gd name="T37" fmla="*/ 786288750 h 424"/>
              <a:gd name="T38" fmla="*/ 40322500 w 188"/>
              <a:gd name="T39" fmla="*/ 735885625 h 424"/>
              <a:gd name="T40" fmla="*/ 60483750 w 188"/>
              <a:gd name="T41" fmla="*/ 660280938 h 424"/>
              <a:gd name="T42" fmla="*/ 70564375 w 188"/>
              <a:gd name="T43" fmla="*/ 619958438 h 424"/>
              <a:gd name="T44" fmla="*/ 75604688 w 188"/>
              <a:gd name="T45" fmla="*/ 574595625 h 424"/>
              <a:gd name="T46" fmla="*/ 75604688 w 188"/>
              <a:gd name="T47" fmla="*/ 529232813 h 424"/>
              <a:gd name="T48" fmla="*/ 70564375 w 188"/>
              <a:gd name="T49" fmla="*/ 478829688 h 424"/>
              <a:gd name="T50" fmla="*/ 65524063 w 188"/>
              <a:gd name="T51" fmla="*/ 423386250 h 424"/>
              <a:gd name="T52" fmla="*/ 50403125 w 188"/>
              <a:gd name="T53" fmla="*/ 367942813 h 424"/>
              <a:gd name="T54" fmla="*/ 35282188 w 188"/>
              <a:gd name="T55" fmla="*/ 312499375 h 424"/>
              <a:gd name="T56" fmla="*/ 10080625 w 188"/>
              <a:gd name="T57" fmla="*/ 252015625 h 424"/>
              <a:gd name="T58" fmla="*/ 297378438 w 188"/>
              <a:gd name="T59" fmla="*/ 267136563 h 424"/>
              <a:gd name="T60" fmla="*/ 347781563 w 188"/>
              <a:gd name="T61" fmla="*/ 0 h 42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8"/>
              <a:gd name="T94" fmla="*/ 0 h 424"/>
              <a:gd name="T95" fmla="*/ 188 w 188"/>
              <a:gd name="T96" fmla="*/ 424 h 42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8" h="424">
                <a:moveTo>
                  <a:pt x="138" y="0"/>
                </a:moveTo>
                <a:lnTo>
                  <a:pt x="138" y="0"/>
                </a:lnTo>
                <a:lnTo>
                  <a:pt x="142" y="8"/>
                </a:lnTo>
                <a:lnTo>
                  <a:pt x="154" y="30"/>
                </a:lnTo>
                <a:lnTo>
                  <a:pt x="166" y="68"/>
                </a:lnTo>
                <a:lnTo>
                  <a:pt x="174" y="90"/>
                </a:lnTo>
                <a:lnTo>
                  <a:pt x="178" y="116"/>
                </a:lnTo>
                <a:lnTo>
                  <a:pt x="184" y="144"/>
                </a:lnTo>
                <a:lnTo>
                  <a:pt x="186" y="174"/>
                </a:lnTo>
                <a:lnTo>
                  <a:pt x="188" y="206"/>
                </a:lnTo>
                <a:lnTo>
                  <a:pt x="186" y="242"/>
                </a:lnTo>
                <a:lnTo>
                  <a:pt x="182" y="278"/>
                </a:lnTo>
                <a:lnTo>
                  <a:pt x="174" y="316"/>
                </a:lnTo>
                <a:lnTo>
                  <a:pt x="162" y="354"/>
                </a:lnTo>
                <a:lnTo>
                  <a:pt x="148" y="396"/>
                </a:lnTo>
                <a:lnTo>
                  <a:pt x="44" y="424"/>
                </a:lnTo>
                <a:lnTo>
                  <a:pt x="0" y="332"/>
                </a:lnTo>
                <a:lnTo>
                  <a:pt x="8" y="312"/>
                </a:lnTo>
                <a:lnTo>
                  <a:pt x="16" y="292"/>
                </a:lnTo>
                <a:lnTo>
                  <a:pt x="24" y="262"/>
                </a:lnTo>
                <a:lnTo>
                  <a:pt x="28" y="246"/>
                </a:lnTo>
                <a:lnTo>
                  <a:pt x="30" y="228"/>
                </a:lnTo>
                <a:lnTo>
                  <a:pt x="30" y="210"/>
                </a:lnTo>
                <a:lnTo>
                  <a:pt x="28" y="190"/>
                </a:lnTo>
                <a:lnTo>
                  <a:pt x="26" y="168"/>
                </a:lnTo>
                <a:lnTo>
                  <a:pt x="20" y="146"/>
                </a:lnTo>
                <a:lnTo>
                  <a:pt x="14" y="124"/>
                </a:lnTo>
                <a:lnTo>
                  <a:pt x="4" y="100"/>
                </a:lnTo>
                <a:lnTo>
                  <a:pt x="118" y="106"/>
                </a:lnTo>
                <a:lnTo>
                  <a:pt x="138" y="0"/>
                </a:lnTo>
                <a:close/>
              </a:path>
            </a:pathLst>
          </a:custGeom>
          <a:solidFill>
            <a:srgbClr val="00A9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743"/>
          <p:cNvSpPr>
            <a:spLocks/>
          </p:cNvSpPr>
          <p:nvPr/>
        </p:nvSpPr>
        <p:spPr bwMode="auto">
          <a:xfrm>
            <a:off x="5253038" y="5983288"/>
            <a:ext cx="663575" cy="434975"/>
          </a:xfrm>
          <a:custGeom>
            <a:avLst/>
            <a:gdLst>
              <a:gd name="T0" fmla="*/ 1053425313 w 418"/>
              <a:gd name="T1" fmla="*/ 171370625 h 274"/>
              <a:gd name="T2" fmla="*/ 1053425313 w 418"/>
              <a:gd name="T3" fmla="*/ 171370625 h 274"/>
              <a:gd name="T4" fmla="*/ 1038304375 w 418"/>
              <a:gd name="T5" fmla="*/ 191531875 h 274"/>
              <a:gd name="T6" fmla="*/ 1003022188 w 418"/>
              <a:gd name="T7" fmla="*/ 246975313 h 274"/>
              <a:gd name="T8" fmla="*/ 942538438 w 418"/>
              <a:gd name="T9" fmla="*/ 322580000 h 274"/>
              <a:gd name="T10" fmla="*/ 902215938 w 418"/>
              <a:gd name="T11" fmla="*/ 367942813 h 274"/>
              <a:gd name="T12" fmla="*/ 851812813 w 418"/>
              <a:gd name="T13" fmla="*/ 413305625 h 274"/>
              <a:gd name="T14" fmla="*/ 796369375 w 418"/>
              <a:gd name="T15" fmla="*/ 463708750 h 274"/>
              <a:gd name="T16" fmla="*/ 735885625 w 418"/>
              <a:gd name="T17" fmla="*/ 509071563 h 274"/>
              <a:gd name="T18" fmla="*/ 665321250 w 418"/>
              <a:gd name="T19" fmla="*/ 554434375 h 274"/>
              <a:gd name="T20" fmla="*/ 589716563 w 418"/>
              <a:gd name="T21" fmla="*/ 594756875 h 274"/>
              <a:gd name="T22" fmla="*/ 504031250 w 418"/>
              <a:gd name="T23" fmla="*/ 630039063 h 274"/>
              <a:gd name="T24" fmla="*/ 413305625 w 418"/>
              <a:gd name="T25" fmla="*/ 655240625 h 274"/>
              <a:gd name="T26" fmla="*/ 312499375 w 418"/>
              <a:gd name="T27" fmla="*/ 675401875 h 274"/>
              <a:gd name="T28" fmla="*/ 201612500 w 418"/>
              <a:gd name="T29" fmla="*/ 690522813 h 274"/>
              <a:gd name="T30" fmla="*/ 0 w 418"/>
              <a:gd name="T31" fmla="*/ 493950625 h 274"/>
              <a:gd name="T32" fmla="*/ 161290000 w 418"/>
              <a:gd name="T33" fmla="*/ 272176875 h 274"/>
              <a:gd name="T34" fmla="*/ 161290000 w 418"/>
              <a:gd name="T35" fmla="*/ 272176875 h 274"/>
              <a:gd name="T36" fmla="*/ 211693125 w 418"/>
              <a:gd name="T37" fmla="*/ 267136563 h 274"/>
              <a:gd name="T38" fmla="*/ 267136563 w 418"/>
              <a:gd name="T39" fmla="*/ 262096250 h 274"/>
              <a:gd name="T40" fmla="*/ 337700938 w 418"/>
              <a:gd name="T41" fmla="*/ 241935000 h 274"/>
              <a:gd name="T42" fmla="*/ 413305625 w 418"/>
              <a:gd name="T43" fmla="*/ 206652813 h 274"/>
              <a:gd name="T44" fmla="*/ 458668438 w 418"/>
              <a:gd name="T45" fmla="*/ 186491563 h 274"/>
              <a:gd name="T46" fmla="*/ 498990938 w 418"/>
              <a:gd name="T47" fmla="*/ 161290000 h 274"/>
              <a:gd name="T48" fmla="*/ 544353750 w 418"/>
              <a:gd name="T49" fmla="*/ 131048125 h 274"/>
              <a:gd name="T50" fmla="*/ 584676250 w 418"/>
              <a:gd name="T51" fmla="*/ 90725625 h 274"/>
              <a:gd name="T52" fmla="*/ 624998750 w 418"/>
              <a:gd name="T53" fmla="*/ 50403125 h 274"/>
              <a:gd name="T54" fmla="*/ 665321250 w 418"/>
              <a:gd name="T55" fmla="*/ 0 h 274"/>
              <a:gd name="T56" fmla="*/ 781248438 w 418"/>
              <a:gd name="T57" fmla="*/ 246975313 h 274"/>
              <a:gd name="T58" fmla="*/ 1053425313 w 418"/>
              <a:gd name="T59" fmla="*/ 171370625 h 27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18"/>
              <a:gd name="T91" fmla="*/ 0 h 274"/>
              <a:gd name="T92" fmla="*/ 418 w 418"/>
              <a:gd name="T93" fmla="*/ 274 h 27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18" h="274">
                <a:moveTo>
                  <a:pt x="418" y="68"/>
                </a:moveTo>
                <a:lnTo>
                  <a:pt x="418" y="68"/>
                </a:lnTo>
                <a:lnTo>
                  <a:pt x="412" y="76"/>
                </a:lnTo>
                <a:lnTo>
                  <a:pt x="398" y="98"/>
                </a:lnTo>
                <a:lnTo>
                  <a:pt x="374" y="128"/>
                </a:lnTo>
                <a:lnTo>
                  <a:pt x="358" y="146"/>
                </a:lnTo>
                <a:lnTo>
                  <a:pt x="338" y="164"/>
                </a:lnTo>
                <a:lnTo>
                  <a:pt x="316" y="184"/>
                </a:lnTo>
                <a:lnTo>
                  <a:pt x="292" y="202"/>
                </a:lnTo>
                <a:lnTo>
                  <a:pt x="264" y="220"/>
                </a:lnTo>
                <a:lnTo>
                  <a:pt x="234" y="236"/>
                </a:lnTo>
                <a:lnTo>
                  <a:pt x="200" y="250"/>
                </a:lnTo>
                <a:lnTo>
                  <a:pt x="164" y="260"/>
                </a:lnTo>
                <a:lnTo>
                  <a:pt x="124" y="268"/>
                </a:lnTo>
                <a:lnTo>
                  <a:pt x="80" y="274"/>
                </a:lnTo>
                <a:lnTo>
                  <a:pt x="0" y="196"/>
                </a:lnTo>
                <a:lnTo>
                  <a:pt x="64" y="108"/>
                </a:lnTo>
                <a:lnTo>
                  <a:pt x="84" y="106"/>
                </a:lnTo>
                <a:lnTo>
                  <a:pt x="106" y="104"/>
                </a:lnTo>
                <a:lnTo>
                  <a:pt x="134" y="96"/>
                </a:lnTo>
                <a:lnTo>
                  <a:pt x="164" y="82"/>
                </a:lnTo>
                <a:lnTo>
                  <a:pt x="182" y="74"/>
                </a:lnTo>
                <a:lnTo>
                  <a:pt x="198" y="64"/>
                </a:lnTo>
                <a:lnTo>
                  <a:pt x="216" y="52"/>
                </a:lnTo>
                <a:lnTo>
                  <a:pt x="232" y="36"/>
                </a:lnTo>
                <a:lnTo>
                  <a:pt x="248" y="20"/>
                </a:lnTo>
                <a:lnTo>
                  <a:pt x="264" y="0"/>
                </a:lnTo>
                <a:lnTo>
                  <a:pt x="310" y="98"/>
                </a:lnTo>
                <a:lnTo>
                  <a:pt x="418" y="68"/>
                </a:lnTo>
                <a:close/>
              </a:path>
            </a:pathLst>
          </a:custGeom>
          <a:solidFill>
            <a:srgbClr val="00AD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744"/>
          <p:cNvSpPr>
            <a:spLocks/>
          </p:cNvSpPr>
          <p:nvPr/>
        </p:nvSpPr>
        <p:spPr bwMode="auto">
          <a:xfrm>
            <a:off x="4795838" y="5948363"/>
            <a:ext cx="558800" cy="473075"/>
          </a:xfrm>
          <a:custGeom>
            <a:avLst/>
            <a:gdLst>
              <a:gd name="T0" fmla="*/ 887095000 w 352"/>
              <a:gd name="T1" fmla="*/ 751006563 h 298"/>
              <a:gd name="T2" fmla="*/ 887095000 w 352"/>
              <a:gd name="T3" fmla="*/ 751006563 h 298"/>
              <a:gd name="T4" fmla="*/ 866933750 w 352"/>
              <a:gd name="T5" fmla="*/ 751006563 h 298"/>
              <a:gd name="T6" fmla="*/ 796369375 w 352"/>
              <a:gd name="T7" fmla="*/ 745966250 h 298"/>
              <a:gd name="T8" fmla="*/ 695563125 w 352"/>
              <a:gd name="T9" fmla="*/ 730845313 h 298"/>
              <a:gd name="T10" fmla="*/ 640119688 w 352"/>
              <a:gd name="T11" fmla="*/ 715724375 h 298"/>
              <a:gd name="T12" fmla="*/ 574595625 w 352"/>
              <a:gd name="T13" fmla="*/ 700603438 h 298"/>
              <a:gd name="T14" fmla="*/ 504031250 w 352"/>
              <a:gd name="T15" fmla="*/ 675401875 h 298"/>
              <a:gd name="T16" fmla="*/ 433466875 w 352"/>
              <a:gd name="T17" fmla="*/ 645160000 h 298"/>
              <a:gd name="T18" fmla="*/ 357862188 w 352"/>
              <a:gd name="T19" fmla="*/ 604837500 h 298"/>
              <a:gd name="T20" fmla="*/ 282257500 w 352"/>
              <a:gd name="T21" fmla="*/ 559474688 h 298"/>
              <a:gd name="T22" fmla="*/ 206652813 w 352"/>
              <a:gd name="T23" fmla="*/ 504031250 h 298"/>
              <a:gd name="T24" fmla="*/ 136088438 w 352"/>
              <a:gd name="T25" fmla="*/ 438507188 h 298"/>
              <a:gd name="T26" fmla="*/ 65524063 w 352"/>
              <a:gd name="T27" fmla="*/ 362902500 h 298"/>
              <a:gd name="T28" fmla="*/ 0 w 352"/>
              <a:gd name="T29" fmla="*/ 277217188 h 298"/>
              <a:gd name="T30" fmla="*/ 75604688 w 352"/>
              <a:gd name="T31" fmla="*/ 0 h 298"/>
              <a:gd name="T32" fmla="*/ 352821875 w 352"/>
              <a:gd name="T33" fmla="*/ 40322500 h 298"/>
              <a:gd name="T34" fmla="*/ 352821875 w 352"/>
              <a:gd name="T35" fmla="*/ 40322500 h 298"/>
              <a:gd name="T36" fmla="*/ 383063750 w 352"/>
              <a:gd name="T37" fmla="*/ 80645000 h 298"/>
              <a:gd name="T38" fmla="*/ 418345938 w 352"/>
              <a:gd name="T39" fmla="*/ 120967500 h 298"/>
              <a:gd name="T40" fmla="*/ 468749063 w 352"/>
              <a:gd name="T41" fmla="*/ 176410938 h 298"/>
              <a:gd name="T42" fmla="*/ 504031250 w 352"/>
              <a:gd name="T43" fmla="*/ 201612500 h 298"/>
              <a:gd name="T44" fmla="*/ 539313438 w 352"/>
              <a:gd name="T45" fmla="*/ 226814063 h 298"/>
              <a:gd name="T46" fmla="*/ 579635938 w 352"/>
              <a:gd name="T47" fmla="*/ 252015625 h 298"/>
              <a:gd name="T48" fmla="*/ 624998750 w 352"/>
              <a:gd name="T49" fmla="*/ 272176875 h 298"/>
              <a:gd name="T50" fmla="*/ 675401875 w 352"/>
              <a:gd name="T51" fmla="*/ 292338125 h 298"/>
              <a:gd name="T52" fmla="*/ 725805000 w 352"/>
              <a:gd name="T53" fmla="*/ 312499375 h 298"/>
              <a:gd name="T54" fmla="*/ 786288750 w 352"/>
              <a:gd name="T55" fmla="*/ 322580000 h 298"/>
              <a:gd name="T56" fmla="*/ 851812813 w 352"/>
              <a:gd name="T57" fmla="*/ 332660625 h 298"/>
              <a:gd name="T58" fmla="*/ 680442188 w 352"/>
              <a:gd name="T59" fmla="*/ 559474688 h 298"/>
              <a:gd name="T60" fmla="*/ 887095000 w 352"/>
              <a:gd name="T61" fmla="*/ 751006563 h 29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52"/>
              <a:gd name="T94" fmla="*/ 0 h 298"/>
              <a:gd name="T95" fmla="*/ 352 w 352"/>
              <a:gd name="T96" fmla="*/ 298 h 29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52" h="298">
                <a:moveTo>
                  <a:pt x="352" y="298"/>
                </a:moveTo>
                <a:lnTo>
                  <a:pt x="352" y="298"/>
                </a:lnTo>
                <a:lnTo>
                  <a:pt x="344" y="298"/>
                </a:lnTo>
                <a:lnTo>
                  <a:pt x="316" y="296"/>
                </a:lnTo>
                <a:lnTo>
                  <a:pt x="276" y="290"/>
                </a:lnTo>
                <a:lnTo>
                  <a:pt x="254" y="284"/>
                </a:lnTo>
                <a:lnTo>
                  <a:pt x="228" y="278"/>
                </a:lnTo>
                <a:lnTo>
                  <a:pt x="200" y="268"/>
                </a:lnTo>
                <a:lnTo>
                  <a:pt x="172" y="256"/>
                </a:lnTo>
                <a:lnTo>
                  <a:pt x="142" y="240"/>
                </a:lnTo>
                <a:lnTo>
                  <a:pt x="112" y="222"/>
                </a:lnTo>
                <a:lnTo>
                  <a:pt x="82" y="200"/>
                </a:lnTo>
                <a:lnTo>
                  <a:pt x="54" y="174"/>
                </a:lnTo>
                <a:lnTo>
                  <a:pt x="26" y="144"/>
                </a:lnTo>
                <a:lnTo>
                  <a:pt x="0" y="110"/>
                </a:lnTo>
                <a:lnTo>
                  <a:pt x="30" y="0"/>
                </a:lnTo>
                <a:lnTo>
                  <a:pt x="140" y="16"/>
                </a:lnTo>
                <a:lnTo>
                  <a:pt x="152" y="32"/>
                </a:lnTo>
                <a:lnTo>
                  <a:pt x="166" y="48"/>
                </a:lnTo>
                <a:lnTo>
                  <a:pt x="186" y="70"/>
                </a:lnTo>
                <a:lnTo>
                  <a:pt x="200" y="80"/>
                </a:lnTo>
                <a:lnTo>
                  <a:pt x="214" y="90"/>
                </a:lnTo>
                <a:lnTo>
                  <a:pt x="230" y="100"/>
                </a:lnTo>
                <a:lnTo>
                  <a:pt x="248" y="108"/>
                </a:lnTo>
                <a:lnTo>
                  <a:pt x="268" y="116"/>
                </a:lnTo>
                <a:lnTo>
                  <a:pt x="288" y="124"/>
                </a:lnTo>
                <a:lnTo>
                  <a:pt x="312" y="128"/>
                </a:lnTo>
                <a:lnTo>
                  <a:pt x="338" y="132"/>
                </a:lnTo>
                <a:lnTo>
                  <a:pt x="270" y="222"/>
                </a:lnTo>
                <a:lnTo>
                  <a:pt x="352" y="298"/>
                </a:lnTo>
                <a:close/>
              </a:path>
            </a:pathLst>
          </a:custGeom>
          <a:solidFill>
            <a:srgbClr val="00A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745"/>
          <p:cNvSpPr>
            <a:spLocks/>
          </p:cNvSpPr>
          <p:nvPr/>
        </p:nvSpPr>
        <p:spPr bwMode="auto">
          <a:xfrm>
            <a:off x="4697413" y="5430838"/>
            <a:ext cx="311150" cy="666750"/>
          </a:xfrm>
          <a:custGeom>
            <a:avLst/>
            <a:gdLst>
              <a:gd name="T0" fmla="*/ 131048125 w 196"/>
              <a:gd name="T1" fmla="*/ 1058465625 h 420"/>
              <a:gd name="T2" fmla="*/ 131048125 w 196"/>
              <a:gd name="T3" fmla="*/ 1058465625 h 420"/>
              <a:gd name="T4" fmla="*/ 120967500 w 196"/>
              <a:gd name="T5" fmla="*/ 1038304375 h 420"/>
              <a:gd name="T6" fmla="*/ 90725625 w 196"/>
              <a:gd name="T7" fmla="*/ 977820625 h 420"/>
              <a:gd name="T8" fmla="*/ 55443438 w 196"/>
              <a:gd name="T9" fmla="*/ 887095000 h 420"/>
              <a:gd name="T10" fmla="*/ 35282188 w 196"/>
              <a:gd name="T11" fmla="*/ 826611250 h 420"/>
              <a:gd name="T12" fmla="*/ 20161250 w 196"/>
              <a:gd name="T13" fmla="*/ 761087188 h 420"/>
              <a:gd name="T14" fmla="*/ 10080625 w 196"/>
              <a:gd name="T15" fmla="*/ 690522813 h 420"/>
              <a:gd name="T16" fmla="*/ 0 w 196"/>
              <a:gd name="T17" fmla="*/ 614918125 h 420"/>
              <a:gd name="T18" fmla="*/ 0 w 196"/>
              <a:gd name="T19" fmla="*/ 534273125 h 420"/>
              <a:gd name="T20" fmla="*/ 5040313 w 196"/>
              <a:gd name="T21" fmla="*/ 448587813 h 420"/>
              <a:gd name="T22" fmla="*/ 15120938 w 196"/>
              <a:gd name="T23" fmla="*/ 357862188 h 420"/>
              <a:gd name="T24" fmla="*/ 40322500 w 196"/>
              <a:gd name="T25" fmla="*/ 262096250 h 420"/>
              <a:gd name="T26" fmla="*/ 70564375 w 196"/>
              <a:gd name="T27" fmla="*/ 161290000 h 420"/>
              <a:gd name="T28" fmla="*/ 115927188 w 196"/>
              <a:gd name="T29" fmla="*/ 65524063 h 420"/>
              <a:gd name="T30" fmla="*/ 383063750 w 196"/>
              <a:gd name="T31" fmla="*/ 0 h 420"/>
              <a:gd name="T32" fmla="*/ 493950625 w 196"/>
              <a:gd name="T33" fmla="*/ 252015625 h 420"/>
              <a:gd name="T34" fmla="*/ 493950625 w 196"/>
              <a:gd name="T35" fmla="*/ 252015625 h 420"/>
              <a:gd name="T36" fmla="*/ 473789375 w 196"/>
              <a:gd name="T37" fmla="*/ 292338125 h 420"/>
              <a:gd name="T38" fmla="*/ 453628125 w 196"/>
              <a:gd name="T39" fmla="*/ 347781563 h 420"/>
              <a:gd name="T40" fmla="*/ 438507188 w 196"/>
              <a:gd name="T41" fmla="*/ 413305625 h 420"/>
              <a:gd name="T42" fmla="*/ 428426563 w 196"/>
              <a:gd name="T43" fmla="*/ 498990938 h 420"/>
              <a:gd name="T44" fmla="*/ 428426563 w 196"/>
              <a:gd name="T45" fmla="*/ 544353750 h 420"/>
              <a:gd name="T46" fmla="*/ 433466875 w 196"/>
              <a:gd name="T47" fmla="*/ 594756875 h 420"/>
              <a:gd name="T48" fmla="*/ 438507188 w 196"/>
              <a:gd name="T49" fmla="*/ 645160000 h 420"/>
              <a:gd name="T50" fmla="*/ 448587813 w 196"/>
              <a:gd name="T51" fmla="*/ 700603438 h 420"/>
              <a:gd name="T52" fmla="*/ 468749063 w 196"/>
              <a:gd name="T53" fmla="*/ 761087188 h 420"/>
              <a:gd name="T54" fmla="*/ 488910313 w 196"/>
              <a:gd name="T55" fmla="*/ 816530625 h 420"/>
              <a:gd name="T56" fmla="*/ 211693125 w 196"/>
              <a:gd name="T57" fmla="*/ 781248438 h 420"/>
              <a:gd name="T58" fmla="*/ 131048125 w 196"/>
              <a:gd name="T59" fmla="*/ 1058465625 h 42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96"/>
              <a:gd name="T91" fmla="*/ 0 h 420"/>
              <a:gd name="T92" fmla="*/ 196 w 196"/>
              <a:gd name="T93" fmla="*/ 420 h 42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96" h="420">
                <a:moveTo>
                  <a:pt x="52" y="420"/>
                </a:moveTo>
                <a:lnTo>
                  <a:pt x="52" y="420"/>
                </a:lnTo>
                <a:lnTo>
                  <a:pt x="48" y="412"/>
                </a:lnTo>
                <a:lnTo>
                  <a:pt x="36" y="388"/>
                </a:lnTo>
                <a:lnTo>
                  <a:pt x="22" y="352"/>
                </a:lnTo>
                <a:lnTo>
                  <a:pt x="14" y="328"/>
                </a:lnTo>
                <a:lnTo>
                  <a:pt x="8" y="302"/>
                </a:lnTo>
                <a:lnTo>
                  <a:pt x="4" y="274"/>
                </a:lnTo>
                <a:lnTo>
                  <a:pt x="0" y="244"/>
                </a:lnTo>
                <a:lnTo>
                  <a:pt x="0" y="212"/>
                </a:lnTo>
                <a:lnTo>
                  <a:pt x="2" y="178"/>
                </a:lnTo>
                <a:lnTo>
                  <a:pt x="6" y="142"/>
                </a:lnTo>
                <a:lnTo>
                  <a:pt x="16" y="104"/>
                </a:lnTo>
                <a:lnTo>
                  <a:pt x="28" y="64"/>
                </a:lnTo>
                <a:lnTo>
                  <a:pt x="46" y="26"/>
                </a:lnTo>
                <a:lnTo>
                  <a:pt x="152" y="0"/>
                </a:lnTo>
                <a:lnTo>
                  <a:pt x="196" y="100"/>
                </a:lnTo>
                <a:lnTo>
                  <a:pt x="188" y="116"/>
                </a:lnTo>
                <a:lnTo>
                  <a:pt x="180" y="138"/>
                </a:lnTo>
                <a:lnTo>
                  <a:pt x="174" y="164"/>
                </a:lnTo>
                <a:lnTo>
                  <a:pt x="170" y="198"/>
                </a:lnTo>
                <a:lnTo>
                  <a:pt x="170" y="216"/>
                </a:lnTo>
                <a:lnTo>
                  <a:pt x="172" y="236"/>
                </a:lnTo>
                <a:lnTo>
                  <a:pt x="174" y="256"/>
                </a:lnTo>
                <a:lnTo>
                  <a:pt x="178" y="278"/>
                </a:lnTo>
                <a:lnTo>
                  <a:pt x="186" y="302"/>
                </a:lnTo>
                <a:lnTo>
                  <a:pt x="194" y="324"/>
                </a:lnTo>
                <a:lnTo>
                  <a:pt x="84" y="310"/>
                </a:lnTo>
                <a:lnTo>
                  <a:pt x="52" y="420"/>
                </a:lnTo>
                <a:close/>
              </a:path>
            </a:pathLst>
          </a:custGeom>
          <a:solidFill>
            <a:srgbClr val="74C4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746"/>
          <p:cNvSpPr>
            <a:spLocks/>
          </p:cNvSpPr>
          <p:nvPr/>
        </p:nvSpPr>
        <p:spPr bwMode="auto">
          <a:xfrm>
            <a:off x="7908925" y="992188"/>
            <a:ext cx="460375" cy="457200"/>
          </a:xfrm>
          <a:custGeom>
            <a:avLst/>
            <a:gdLst>
              <a:gd name="T0" fmla="*/ 0 w 290"/>
              <a:gd name="T1" fmla="*/ 0 h 288"/>
              <a:gd name="T2" fmla="*/ 115927188 w 290"/>
              <a:gd name="T3" fmla="*/ 176410938 h 288"/>
              <a:gd name="T4" fmla="*/ 5040313 w 290"/>
              <a:gd name="T5" fmla="*/ 337700938 h 288"/>
              <a:gd name="T6" fmla="*/ 388104063 w 290"/>
              <a:gd name="T7" fmla="*/ 337700938 h 288"/>
              <a:gd name="T8" fmla="*/ 388104063 w 290"/>
              <a:gd name="T9" fmla="*/ 630039063 h 288"/>
              <a:gd name="T10" fmla="*/ 554434375 w 290"/>
              <a:gd name="T11" fmla="*/ 725805000 h 288"/>
              <a:gd name="T12" fmla="*/ 730845313 w 290"/>
              <a:gd name="T13" fmla="*/ 630039063 h 288"/>
              <a:gd name="T14" fmla="*/ 730845313 w 290"/>
              <a:gd name="T15" fmla="*/ 141128750 h 288"/>
              <a:gd name="T16" fmla="*/ 730845313 w 290"/>
              <a:gd name="T17" fmla="*/ 141128750 h 288"/>
              <a:gd name="T18" fmla="*/ 725805000 w 290"/>
              <a:gd name="T19" fmla="*/ 115927188 h 288"/>
              <a:gd name="T20" fmla="*/ 715724375 w 290"/>
              <a:gd name="T21" fmla="*/ 95765938 h 288"/>
              <a:gd name="T22" fmla="*/ 695563125 w 290"/>
              <a:gd name="T23" fmla="*/ 65524063 h 288"/>
              <a:gd name="T24" fmla="*/ 675401875 w 290"/>
              <a:gd name="T25" fmla="*/ 40322500 h 288"/>
              <a:gd name="T26" fmla="*/ 645160000 w 290"/>
              <a:gd name="T27" fmla="*/ 15120938 h 288"/>
              <a:gd name="T28" fmla="*/ 624998750 w 290"/>
              <a:gd name="T29" fmla="*/ 10080625 h 288"/>
              <a:gd name="T30" fmla="*/ 604837500 w 290"/>
              <a:gd name="T31" fmla="*/ 0 h 288"/>
              <a:gd name="T32" fmla="*/ 579635938 w 290"/>
              <a:gd name="T33" fmla="*/ 0 h 288"/>
              <a:gd name="T34" fmla="*/ 554434375 w 290"/>
              <a:gd name="T35" fmla="*/ 0 h 288"/>
              <a:gd name="T36" fmla="*/ 0 w 290"/>
              <a:gd name="T37" fmla="*/ 0 h 2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0"/>
              <a:gd name="T58" fmla="*/ 0 h 288"/>
              <a:gd name="T59" fmla="*/ 290 w 290"/>
              <a:gd name="T60" fmla="*/ 288 h 2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0" h="288">
                <a:moveTo>
                  <a:pt x="0" y="0"/>
                </a:moveTo>
                <a:lnTo>
                  <a:pt x="46" y="70"/>
                </a:lnTo>
                <a:lnTo>
                  <a:pt x="2" y="134"/>
                </a:lnTo>
                <a:lnTo>
                  <a:pt x="154" y="134"/>
                </a:lnTo>
                <a:lnTo>
                  <a:pt x="154" y="250"/>
                </a:lnTo>
                <a:lnTo>
                  <a:pt x="220" y="288"/>
                </a:lnTo>
                <a:lnTo>
                  <a:pt x="290" y="250"/>
                </a:lnTo>
                <a:lnTo>
                  <a:pt x="290" y="56"/>
                </a:lnTo>
                <a:lnTo>
                  <a:pt x="288" y="46"/>
                </a:lnTo>
                <a:lnTo>
                  <a:pt x="284" y="38"/>
                </a:lnTo>
                <a:lnTo>
                  <a:pt x="276" y="26"/>
                </a:lnTo>
                <a:lnTo>
                  <a:pt x="268" y="16"/>
                </a:lnTo>
                <a:lnTo>
                  <a:pt x="256" y="6"/>
                </a:lnTo>
                <a:lnTo>
                  <a:pt x="248" y="4"/>
                </a:lnTo>
                <a:lnTo>
                  <a:pt x="240" y="0"/>
                </a:lnTo>
                <a:lnTo>
                  <a:pt x="230" y="0"/>
                </a:lnTo>
                <a:lnTo>
                  <a:pt x="2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BB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Freeform 747"/>
          <p:cNvSpPr>
            <a:spLocks/>
          </p:cNvSpPr>
          <p:nvPr/>
        </p:nvSpPr>
        <p:spPr bwMode="auto">
          <a:xfrm>
            <a:off x="7477125" y="995363"/>
            <a:ext cx="485775" cy="212725"/>
          </a:xfrm>
          <a:custGeom>
            <a:avLst/>
            <a:gdLst>
              <a:gd name="T0" fmla="*/ 771167813 w 306"/>
              <a:gd name="T1" fmla="*/ 171370625 h 134"/>
              <a:gd name="T2" fmla="*/ 665321250 w 306"/>
              <a:gd name="T3" fmla="*/ 337700938 h 134"/>
              <a:gd name="T4" fmla="*/ 0 w 306"/>
              <a:gd name="T5" fmla="*/ 337700938 h 134"/>
              <a:gd name="T6" fmla="*/ 115927188 w 306"/>
              <a:gd name="T7" fmla="*/ 176410938 h 134"/>
              <a:gd name="T8" fmla="*/ 0 w 306"/>
              <a:gd name="T9" fmla="*/ 0 h 134"/>
              <a:gd name="T10" fmla="*/ 665321250 w 306"/>
              <a:gd name="T11" fmla="*/ 0 h 134"/>
              <a:gd name="T12" fmla="*/ 771167813 w 306"/>
              <a:gd name="T13" fmla="*/ 171370625 h 1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6"/>
              <a:gd name="T22" fmla="*/ 0 h 134"/>
              <a:gd name="T23" fmla="*/ 306 w 306"/>
              <a:gd name="T24" fmla="*/ 134 h 13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6" h="134">
                <a:moveTo>
                  <a:pt x="306" y="68"/>
                </a:moveTo>
                <a:lnTo>
                  <a:pt x="264" y="134"/>
                </a:lnTo>
                <a:lnTo>
                  <a:pt x="0" y="134"/>
                </a:lnTo>
                <a:lnTo>
                  <a:pt x="46" y="70"/>
                </a:lnTo>
                <a:lnTo>
                  <a:pt x="0" y="0"/>
                </a:lnTo>
                <a:lnTo>
                  <a:pt x="264" y="0"/>
                </a:lnTo>
                <a:lnTo>
                  <a:pt x="306" y="68"/>
                </a:lnTo>
                <a:close/>
              </a:path>
            </a:pathLst>
          </a:custGeom>
          <a:solidFill>
            <a:srgbClr val="BE1E2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Freeform 748"/>
          <p:cNvSpPr>
            <a:spLocks/>
          </p:cNvSpPr>
          <p:nvPr/>
        </p:nvSpPr>
        <p:spPr bwMode="auto">
          <a:xfrm>
            <a:off x="7477125" y="995363"/>
            <a:ext cx="485775" cy="212725"/>
          </a:xfrm>
          <a:custGeom>
            <a:avLst/>
            <a:gdLst>
              <a:gd name="T0" fmla="*/ 771167813 w 306"/>
              <a:gd name="T1" fmla="*/ 171370625 h 134"/>
              <a:gd name="T2" fmla="*/ 665321250 w 306"/>
              <a:gd name="T3" fmla="*/ 337700938 h 134"/>
              <a:gd name="T4" fmla="*/ 0 w 306"/>
              <a:gd name="T5" fmla="*/ 337700938 h 134"/>
              <a:gd name="T6" fmla="*/ 115927188 w 306"/>
              <a:gd name="T7" fmla="*/ 176410938 h 134"/>
              <a:gd name="T8" fmla="*/ 0 w 306"/>
              <a:gd name="T9" fmla="*/ 0 h 134"/>
              <a:gd name="T10" fmla="*/ 665321250 w 306"/>
              <a:gd name="T11" fmla="*/ 0 h 1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6"/>
              <a:gd name="T19" fmla="*/ 0 h 134"/>
              <a:gd name="T20" fmla="*/ 306 w 306"/>
              <a:gd name="T21" fmla="*/ 134 h 1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6" h="134">
                <a:moveTo>
                  <a:pt x="306" y="68"/>
                </a:moveTo>
                <a:lnTo>
                  <a:pt x="264" y="134"/>
                </a:lnTo>
                <a:lnTo>
                  <a:pt x="0" y="134"/>
                </a:lnTo>
                <a:lnTo>
                  <a:pt x="46" y="70"/>
                </a:lnTo>
                <a:lnTo>
                  <a:pt x="0" y="0"/>
                </a:lnTo>
                <a:lnTo>
                  <a:pt x="26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749"/>
          <p:cNvSpPr>
            <a:spLocks/>
          </p:cNvSpPr>
          <p:nvPr/>
        </p:nvSpPr>
        <p:spPr bwMode="auto">
          <a:xfrm>
            <a:off x="8153400" y="1401763"/>
            <a:ext cx="215900" cy="485775"/>
          </a:xfrm>
          <a:custGeom>
            <a:avLst/>
            <a:gdLst>
              <a:gd name="T0" fmla="*/ 166330313 w 136"/>
              <a:gd name="T1" fmla="*/ 771167813 h 306"/>
              <a:gd name="T2" fmla="*/ 0 w 136"/>
              <a:gd name="T3" fmla="*/ 660280938 h 306"/>
              <a:gd name="T4" fmla="*/ 0 w 136"/>
              <a:gd name="T5" fmla="*/ 0 h 306"/>
              <a:gd name="T6" fmla="*/ 161290000 w 136"/>
              <a:gd name="T7" fmla="*/ 100806250 h 306"/>
              <a:gd name="T8" fmla="*/ 342741250 w 136"/>
              <a:gd name="T9" fmla="*/ 0 h 306"/>
              <a:gd name="T10" fmla="*/ 342741250 w 136"/>
              <a:gd name="T11" fmla="*/ 660280938 h 306"/>
              <a:gd name="T12" fmla="*/ 166330313 w 136"/>
              <a:gd name="T13" fmla="*/ 771167813 h 3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6"/>
              <a:gd name="T22" fmla="*/ 0 h 306"/>
              <a:gd name="T23" fmla="*/ 136 w 136"/>
              <a:gd name="T24" fmla="*/ 306 h 3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6" h="306">
                <a:moveTo>
                  <a:pt x="66" y="306"/>
                </a:moveTo>
                <a:lnTo>
                  <a:pt x="0" y="262"/>
                </a:lnTo>
                <a:lnTo>
                  <a:pt x="0" y="0"/>
                </a:lnTo>
                <a:lnTo>
                  <a:pt x="64" y="40"/>
                </a:lnTo>
                <a:lnTo>
                  <a:pt x="136" y="0"/>
                </a:lnTo>
                <a:lnTo>
                  <a:pt x="136" y="262"/>
                </a:lnTo>
                <a:lnTo>
                  <a:pt x="66" y="306"/>
                </a:lnTo>
                <a:close/>
              </a:path>
            </a:pathLst>
          </a:custGeom>
          <a:solidFill>
            <a:srgbClr val="F9ED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750"/>
          <p:cNvSpPr>
            <a:spLocks/>
          </p:cNvSpPr>
          <p:nvPr/>
        </p:nvSpPr>
        <p:spPr bwMode="auto">
          <a:xfrm>
            <a:off x="8153400" y="1401763"/>
            <a:ext cx="215900" cy="485775"/>
          </a:xfrm>
          <a:custGeom>
            <a:avLst/>
            <a:gdLst>
              <a:gd name="T0" fmla="*/ 166330313 w 136"/>
              <a:gd name="T1" fmla="*/ 771167813 h 306"/>
              <a:gd name="T2" fmla="*/ 0 w 136"/>
              <a:gd name="T3" fmla="*/ 660280938 h 306"/>
              <a:gd name="T4" fmla="*/ 0 w 136"/>
              <a:gd name="T5" fmla="*/ 0 h 306"/>
              <a:gd name="T6" fmla="*/ 161290000 w 136"/>
              <a:gd name="T7" fmla="*/ 100806250 h 306"/>
              <a:gd name="T8" fmla="*/ 342741250 w 136"/>
              <a:gd name="T9" fmla="*/ 0 h 306"/>
              <a:gd name="T10" fmla="*/ 342741250 w 136"/>
              <a:gd name="T11" fmla="*/ 660280938 h 3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6"/>
              <a:gd name="T19" fmla="*/ 0 h 306"/>
              <a:gd name="T20" fmla="*/ 136 w 136"/>
              <a:gd name="T21" fmla="*/ 306 h 3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6" h="306">
                <a:moveTo>
                  <a:pt x="66" y="306"/>
                </a:moveTo>
                <a:lnTo>
                  <a:pt x="0" y="262"/>
                </a:lnTo>
                <a:lnTo>
                  <a:pt x="0" y="0"/>
                </a:lnTo>
                <a:lnTo>
                  <a:pt x="64" y="40"/>
                </a:lnTo>
                <a:lnTo>
                  <a:pt x="136" y="0"/>
                </a:lnTo>
                <a:lnTo>
                  <a:pt x="136" y="2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751"/>
          <p:cNvSpPr>
            <a:spLocks/>
          </p:cNvSpPr>
          <p:nvPr/>
        </p:nvSpPr>
        <p:spPr bwMode="auto">
          <a:xfrm>
            <a:off x="7905750" y="1833563"/>
            <a:ext cx="466725" cy="457200"/>
          </a:xfrm>
          <a:custGeom>
            <a:avLst/>
            <a:gdLst>
              <a:gd name="T0" fmla="*/ 735885625 w 294"/>
              <a:gd name="T1" fmla="*/ 0 h 288"/>
              <a:gd name="T2" fmla="*/ 559474688 w 294"/>
              <a:gd name="T3" fmla="*/ 115927188 h 288"/>
              <a:gd name="T4" fmla="*/ 393144375 w 294"/>
              <a:gd name="T5" fmla="*/ 0 h 288"/>
              <a:gd name="T6" fmla="*/ 398184688 w 294"/>
              <a:gd name="T7" fmla="*/ 383063750 h 288"/>
              <a:gd name="T8" fmla="*/ 100806250 w 294"/>
              <a:gd name="T9" fmla="*/ 383063750 h 288"/>
              <a:gd name="T10" fmla="*/ 0 w 294"/>
              <a:gd name="T11" fmla="*/ 549394063 h 288"/>
              <a:gd name="T12" fmla="*/ 100806250 w 294"/>
              <a:gd name="T13" fmla="*/ 725805000 h 288"/>
              <a:gd name="T14" fmla="*/ 594756875 w 294"/>
              <a:gd name="T15" fmla="*/ 725805000 h 288"/>
              <a:gd name="T16" fmla="*/ 594756875 w 294"/>
              <a:gd name="T17" fmla="*/ 725805000 h 288"/>
              <a:gd name="T18" fmla="*/ 619958438 w 294"/>
              <a:gd name="T19" fmla="*/ 720764688 h 288"/>
              <a:gd name="T20" fmla="*/ 640119688 w 294"/>
              <a:gd name="T21" fmla="*/ 710684063 h 288"/>
              <a:gd name="T22" fmla="*/ 670361563 w 294"/>
              <a:gd name="T23" fmla="*/ 695563125 h 288"/>
              <a:gd name="T24" fmla="*/ 695563125 w 294"/>
              <a:gd name="T25" fmla="*/ 670361563 h 288"/>
              <a:gd name="T26" fmla="*/ 720764688 w 294"/>
              <a:gd name="T27" fmla="*/ 640119688 h 288"/>
              <a:gd name="T28" fmla="*/ 725805000 w 294"/>
              <a:gd name="T29" fmla="*/ 624998750 h 288"/>
              <a:gd name="T30" fmla="*/ 735885625 w 294"/>
              <a:gd name="T31" fmla="*/ 599797188 h 288"/>
              <a:gd name="T32" fmla="*/ 735885625 w 294"/>
              <a:gd name="T33" fmla="*/ 579635938 h 288"/>
              <a:gd name="T34" fmla="*/ 740925938 w 294"/>
              <a:gd name="T35" fmla="*/ 554434375 h 288"/>
              <a:gd name="T36" fmla="*/ 735885625 w 294"/>
              <a:gd name="T37" fmla="*/ 0 h 2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4"/>
              <a:gd name="T58" fmla="*/ 0 h 288"/>
              <a:gd name="T59" fmla="*/ 294 w 294"/>
              <a:gd name="T60" fmla="*/ 288 h 2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4" h="288">
                <a:moveTo>
                  <a:pt x="292" y="0"/>
                </a:moveTo>
                <a:lnTo>
                  <a:pt x="222" y="46"/>
                </a:lnTo>
                <a:lnTo>
                  <a:pt x="156" y="0"/>
                </a:lnTo>
                <a:lnTo>
                  <a:pt x="158" y="152"/>
                </a:lnTo>
                <a:lnTo>
                  <a:pt x="40" y="152"/>
                </a:lnTo>
                <a:lnTo>
                  <a:pt x="0" y="218"/>
                </a:lnTo>
                <a:lnTo>
                  <a:pt x="40" y="288"/>
                </a:lnTo>
                <a:lnTo>
                  <a:pt x="236" y="288"/>
                </a:lnTo>
                <a:lnTo>
                  <a:pt x="246" y="286"/>
                </a:lnTo>
                <a:lnTo>
                  <a:pt x="254" y="282"/>
                </a:lnTo>
                <a:lnTo>
                  <a:pt x="266" y="276"/>
                </a:lnTo>
                <a:lnTo>
                  <a:pt x="276" y="266"/>
                </a:lnTo>
                <a:lnTo>
                  <a:pt x="286" y="254"/>
                </a:lnTo>
                <a:lnTo>
                  <a:pt x="288" y="248"/>
                </a:lnTo>
                <a:lnTo>
                  <a:pt x="292" y="238"/>
                </a:lnTo>
                <a:lnTo>
                  <a:pt x="292" y="230"/>
                </a:lnTo>
                <a:lnTo>
                  <a:pt x="294" y="220"/>
                </a:lnTo>
                <a:lnTo>
                  <a:pt x="292" y="0"/>
                </a:lnTo>
                <a:close/>
              </a:path>
            </a:pathLst>
          </a:custGeom>
          <a:solidFill>
            <a:srgbClr val="D7DF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752"/>
          <p:cNvSpPr>
            <a:spLocks/>
          </p:cNvSpPr>
          <p:nvPr/>
        </p:nvSpPr>
        <p:spPr bwMode="auto">
          <a:xfrm>
            <a:off x="7467600" y="2078038"/>
            <a:ext cx="485775" cy="215900"/>
          </a:xfrm>
          <a:custGeom>
            <a:avLst/>
            <a:gdLst>
              <a:gd name="T0" fmla="*/ 0 w 306"/>
              <a:gd name="T1" fmla="*/ 166330313 h 136"/>
              <a:gd name="T2" fmla="*/ 110886875 w 306"/>
              <a:gd name="T3" fmla="*/ 0 h 136"/>
              <a:gd name="T4" fmla="*/ 771167813 w 306"/>
              <a:gd name="T5" fmla="*/ 0 h 136"/>
              <a:gd name="T6" fmla="*/ 670361563 w 306"/>
              <a:gd name="T7" fmla="*/ 161290000 h 136"/>
              <a:gd name="T8" fmla="*/ 771167813 w 306"/>
              <a:gd name="T9" fmla="*/ 342741250 h 136"/>
              <a:gd name="T10" fmla="*/ 110886875 w 306"/>
              <a:gd name="T11" fmla="*/ 342741250 h 136"/>
              <a:gd name="T12" fmla="*/ 0 w 306"/>
              <a:gd name="T13" fmla="*/ 166330313 h 13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6"/>
              <a:gd name="T22" fmla="*/ 0 h 136"/>
              <a:gd name="T23" fmla="*/ 306 w 306"/>
              <a:gd name="T24" fmla="*/ 136 h 1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6" h="136">
                <a:moveTo>
                  <a:pt x="0" y="66"/>
                </a:moveTo>
                <a:lnTo>
                  <a:pt x="44" y="0"/>
                </a:lnTo>
                <a:lnTo>
                  <a:pt x="306" y="0"/>
                </a:lnTo>
                <a:lnTo>
                  <a:pt x="266" y="64"/>
                </a:lnTo>
                <a:lnTo>
                  <a:pt x="306" y="136"/>
                </a:lnTo>
                <a:lnTo>
                  <a:pt x="44" y="136"/>
                </a:lnTo>
                <a:lnTo>
                  <a:pt x="0" y="66"/>
                </a:lnTo>
                <a:close/>
              </a:path>
            </a:pathLst>
          </a:custGeom>
          <a:solidFill>
            <a:srgbClr val="8DC6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753"/>
          <p:cNvSpPr>
            <a:spLocks/>
          </p:cNvSpPr>
          <p:nvPr/>
        </p:nvSpPr>
        <p:spPr bwMode="auto">
          <a:xfrm>
            <a:off x="7467600" y="2078038"/>
            <a:ext cx="485775" cy="215900"/>
          </a:xfrm>
          <a:custGeom>
            <a:avLst/>
            <a:gdLst>
              <a:gd name="T0" fmla="*/ 0 w 306"/>
              <a:gd name="T1" fmla="*/ 166330313 h 136"/>
              <a:gd name="T2" fmla="*/ 110886875 w 306"/>
              <a:gd name="T3" fmla="*/ 0 h 136"/>
              <a:gd name="T4" fmla="*/ 771167813 w 306"/>
              <a:gd name="T5" fmla="*/ 0 h 136"/>
              <a:gd name="T6" fmla="*/ 670361563 w 306"/>
              <a:gd name="T7" fmla="*/ 161290000 h 136"/>
              <a:gd name="T8" fmla="*/ 771167813 w 306"/>
              <a:gd name="T9" fmla="*/ 342741250 h 136"/>
              <a:gd name="T10" fmla="*/ 110886875 w 306"/>
              <a:gd name="T11" fmla="*/ 342741250 h 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6"/>
              <a:gd name="T19" fmla="*/ 0 h 136"/>
              <a:gd name="T20" fmla="*/ 306 w 306"/>
              <a:gd name="T21" fmla="*/ 136 h 1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6" h="136">
                <a:moveTo>
                  <a:pt x="0" y="66"/>
                </a:moveTo>
                <a:lnTo>
                  <a:pt x="44" y="0"/>
                </a:lnTo>
                <a:lnTo>
                  <a:pt x="306" y="0"/>
                </a:lnTo>
                <a:lnTo>
                  <a:pt x="266" y="64"/>
                </a:lnTo>
                <a:lnTo>
                  <a:pt x="306" y="136"/>
                </a:lnTo>
                <a:lnTo>
                  <a:pt x="44" y="13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Freeform 754"/>
          <p:cNvSpPr>
            <a:spLocks/>
          </p:cNvSpPr>
          <p:nvPr/>
        </p:nvSpPr>
        <p:spPr bwMode="auto">
          <a:xfrm>
            <a:off x="7064375" y="1836738"/>
            <a:ext cx="460375" cy="457200"/>
          </a:xfrm>
          <a:custGeom>
            <a:avLst/>
            <a:gdLst>
              <a:gd name="T0" fmla="*/ 730845313 w 290"/>
              <a:gd name="T1" fmla="*/ 725805000 h 288"/>
              <a:gd name="T2" fmla="*/ 614918125 w 290"/>
              <a:gd name="T3" fmla="*/ 549394063 h 288"/>
              <a:gd name="T4" fmla="*/ 725805000 w 290"/>
              <a:gd name="T5" fmla="*/ 383063750 h 288"/>
              <a:gd name="T6" fmla="*/ 342741250 w 290"/>
              <a:gd name="T7" fmla="*/ 388104063 h 288"/>
              <a:gd name="T8" fmla="*/ 342741250 w 290"/>
              <a:gd name="T9" fmla="*/ 95765938 h 288"/>
              <a:gd name="T10" fmla="*/ 181451250 w 290"/>
              <a:gd name="T11" fmla="*/ 0 h 288"/>
              <a:gd name="T12" fmla="*/ 0 w 290"/>
              <a:gd name="T13" fmla="*/ 95765938 h 288"/>
              <a:gd name="T14" fmla="*/ 0 w 290"/>
              <a:gd name="T15" fmla="*/ 584676250 h 288"/>
              <a:gd name="T16" fmla="*/ 0 w 290"/>
              <a:gd name="T17" fmla="*/ 584676250 h 288"/>
              <a:gd name="T18" fmla="*/ 10080625 w 290"/>
              <a:gd name="T19" fmla="*/ 604837500 h 288"/>
              <a:gd name="T20" fmla="*/ 20161250 w 290"/>
              <a:gd name="T21" fmla="*/ 630039063 h 288"/>
              <a:gd name="T22" fmla="*/ 35282188 w 290"/>
              <a:gd name="T23" fmla="*/ 660280938 h 288"/>
              <a:gd name="T24" fmla="*/ 55443438 w 290"/>
              <a:gd name="T25" fmla="*/ 685482500 h 288"/>
              <a:gd name="T26" fmla="*/ 85685313 w 290"/>
              <a:gd name="T27" fmla="*/ 705643750 h 288"/>
              <a:gd name="T28" fmla="*/ 105846563 w 290"/>
              <a:gd name="T29" fmla="*/ 715724375 h 288"/>
              <a:gd name="T30" fmla="*/ 126007813 w 290"/>
              <a:gd name="T31" fmla="*/ 720764688 h 288"/>
              <a:gd name="T32" fmla="*/ 151209375 w 290"/>
              <a:gd name="T33" fmla="*/ 725805000 h 288"/>
              <a:gd name="T34" fmla="*/ 176410938 w 290"/>
              <a:gd name="T35" fmla="*/ 725805000 h 288"/>
              <a:gd name="T36" fmla="*/ 730845313 w 290"/>
              <a:gd name="T37" fmla="*/ 725805000 h 28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0"/>
              <a:gd name="T58" fmla="*/ 0 h 288"/>
              <a:gd name="T59" fmla="*/ 290 w 290"/>
              <a:gd name="T60" fmla="*/ 288 h 28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0" h="288">
                <a:moveTo>
                  <a:pt x="290" y="288"/>
                </a:moveTo>
                <a:lnTo>
                  <a:pt x="244" y="218"/>
                </a:lnTo>
                <a:lnTo>
                  <a:pt x="288" y="152"/>
                </a:lnTo>
                <a:lnTo>
                  <a:pt x="136" y="154"/>
                </a:lnTo>
                <a:lnTo>
                  <a:pt x="136" y="38"/>
                </a:lnTo>
                <a:lnTo>
                  <a:pt x="72" y="0"/>
                </a:lnTo>
                <a:lnTo>
                  <a:pt x="0" y="38"/>
                </a:lnTo>
                <a:lnTo>
                  <a:pt x="0" y="232"/>
                </a:lnTo>
                <a:lnTo>
                  <a:pt x="4" y="240"/>
                </a:lnTo>
                <a:lnTo>
                  <a:pt x="8" y="250"/>
                </a:lnTo>
                <a:lnTo>
                  <a:pt x="14" y="262"/>
                </a:lnTo>
                <a:lnTo>
                  <a:pt x="22" y="272"/>
                </a:lnTo>
                <a:lnTo>
                  <a:pt x="34" y="280"/>
                </a:lnTo>
                <a:lnTo>
                  <a:pt x="42" y="284"/>
                </a:lnTo>
                <a:lnTo>
                  <a:pt x="50" y="286"/>
                </a:lnTo>
                <a:lnTo>
                  <a:pt x="60" y="288"/>
                </a:lnTo>
                <a:lnTo>
                  <a:pt x="70" y="288"/>
                </a:lnTo>
                <a:lnTo>
                  <a:pt x="290" y="288"/>
                </a:lnTo>
                <a:close/>
              </a:path>
            </a:pathLst>
          </a:custGeom>
          <a:solidFill>
            <a:srgbClr val="39B5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755"/>
          <p:cNvSpPr>
            <a:spLocks/>
          </p:cNvSpPr>
          <p:nvPr/>
        </p:nvSpPr>
        <p:spPr bwMode="auto">
          <a:xfrm>
            <a:off x="7064375" y="1398588"/>
            <a:ext cx="219075" cy="485775"/>
          </a:xfrm>
          <a:custGeom>
            <a:avLst/>
            <a:gdLst>
              <a:gd name="T0" fmla="*/ 181451250 w 138"/>
              <a:gd name="T1" fmla="*/ 0 h 306"/>
              <a:gd name="T2" fmla="*/ 347781563 w 138"/>
              <a:gd name="T3" fmla="*/ 110886875 h 306"/>
              <a:gd name="T4" fmla="*/ 347781563 w 138"/>
              <a:gd name="T5" fmla="*/ 771167813 h 306"/>
              <a:gd name="T6" fmla="*/ 181451250 w 138"/>
              <a:gd name="T7" fmla="*/ 670361563 h 306"/>
              <a:gd name="T8" fmla="*/ 0 w 138"/>
              <a:gd name="T9" fmla="*/ 771167813 h 306"/>
              <a:gd name="T10" fmla="*/ 0 w 138"/>
              <a:gd name="T11" fmla="*/ 110886875 h 306"/>
              <a:gd name="T12" fmla="*/ 181451250 w 138"/>
              <a:gd name="T13" fmla="*/ 0 h 3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8"/>
              <a:gd name="T22" fmla="*/ 0 h 306"/>
              <a:gd name="T23" fmla="*/ 138 w 138"/>
              <a:gd name="T24" fmla="*/ 306 h 3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8" h="306">
                <a:moveTo>
                  <a:pt x="72" y="0"/>
                </a:moveTo>
                <a:lnTo>
                  <a:pt x="138" y="44"/>
                </a:lnTo>
                <a:lnTo>
                  <a:pt x="138" y="306"/>
                </a:lnTo>
                <a:lnTo>
                  <a:pt x="72" y="266"/>
                </a:lnTo>
                <a:lnTo>
                  <a:pt x="0" y="306"/>
                </a:lnTo>
                <a:lnTo>
                  <a:pt x="0" y="44"/>
                </a:lnTo>
                <a:lnTo>
                  <a:pt x="72" y="0"/>
                </a:lnTo>
                <a:close/>
              </a:path>
            </a:pathLst>
          </a:custGeom>
          <a:solidFill>
            <a:srgbClr val="00A7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756"/>
          <p:cNvSpPr>
            <a:spLocks/>
          </p:cNvSpPr>
          <p:nvPr/>
        </p:nvSpPr>
        <p:spPr bwMode="auto">
          <a:xfrm>
            <a:off x="7064375" y="1398588"/>
            <a:ext cx="219075" cy="485775"/>
          </a:xfrm>
          <a:custGeom>
            <a:avLst/>
            <a:gdLst>
              <a:gd name="T0" fmla="*/ 181451250 w 138"/>
              <a:gd name="T1" fmla="*/ 0 h 306"/>
              <a:gd name="T2" fmla="*/ 347781563 w 138"/>
              <a:gd name="T3" fmla="*/ 110886875 h 306"/>
              <a:gd name="T4" fmla="*/ 347781563 w 138"/>
              <a:gd name="T5" fmla="*/ 771167813 h 306"/>
              <a:gd name="T6" fmla="*/ 181451250 w 138"/>
              <a:gd name="T7" fmla="*/ 670361563 h 306"/>
              <a:gd name="T8" fmla="*/ 0 w 138"/>
              <a:gd name="T9" fmla="*/ 771167813 h 306"/>
              <a:gd name="T10" fmla="*/ 0 w 138"/>
              <a:gd name="T11" fmla="*/ 110886875 h 3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8"/>
              <a:gd name="T19" fmla="*/ 0 h 306"/>
              <a:gd name="T20" fmla="*/ 138 w 138"/>
              <a:gd name="T21" fmla="*/ 306 h 3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8" h="306">
                <a:moveTo>
                  <a:pt x="72" y="0"/>
                </a:moveTo>
                <a:lnTo>
                  <a:pt x="138" y="44"/>
                </a:lnTo>
                <a:lnTo>
                  <a:pt x="138" y="306"/>
                </a:lnTo>
                <a:lnTo>
                  <a:pt x="72" y="266"/>
                </a:lnTo>
                <a:lnTo>
                  <a:pt x="0" y="306"/>
                </a:lnTo>
                <a:lnTo>
                  <a:pt x="0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757"/>
          <p:cNvSpPr>
            <a:spLocks/>
          </p:cNvSpPr>
          <p:nvPr/>
        </p:nvSpPr>
        <p:spPr bwMode="auto">
          <a:xfrm>
            <a:off x="7061200" y="992188"/>
            <a:ext cx="466725" cy="460375"/>
          </a:xfrm>
          <a:custGeom>
            <a:avLst/>
            <a:gdLst>
              <a:gd name="T0" fmla="*/ 5040313 w 294"/>
              <a:gd name="T1" fmla="*/ 730845313 h 290"/>
              <a:gd name="T2" fmla="*/ 181451250 w 294"/>
              <a:gd name="T3" fmla="*/ 614918125 h 290"/>
              <a:gd name="T4" fmla="*/ 347781563 w 294"/>
              <a:gd name="T5" fmla="*/ 725805000 h 290"/>
              <a:gd name="T6" fmla="*/ 342741250 w 294"/>
              <a:gd name="T7" fmla="*/ 342741250 h 290"/>
              <a:gd name="T8" fmla="*/ 640119688 w 294"/>
              <a:gd name="T9" fmla="*/ 342741250 h 290"/>
              <a:gd name="T10" fmla="*/ 740925938 w 294"/>
              <a:gd name="T11" fmla="*/ 181451250 h 290"/>
              <a:gd name="T12" fmla="*/ 635079375 w 294"/>
              <a:gd name="T13" fmla="*/ 0 h 290"/>
              <a:gd name="T14" fmla="*/ 146169063 w 294"/>
              <a:gd name="T15" fmla="*/ 0 h 290"/>
              <a:gd name="T16" fmla="*/ 146169063 w 294"/>
              <a:gd name="T17" fmla="*/ 0 h 290"/>
              <a:gd name="T18" fmla="*/ 120967500 w 294"/>
              <a:gd name="T19" fmla="*/ 10080625 h 290"/>
              <a:gd name="T20" fmla="*/ 100806250 w 294"/>
              <a:gd name="T21" fmla="*/ 20161250 h 290"/>
              <a:gd name="T22" fmla="*/ 70564375 w 294"/>
              <a:gd name="T23" fmla="*/ 35282188 h 290"/>
              <a:gd name="T24" fmla="*/ 45362813 w 294"/>
              <a:gd name="T25" fmla="*/ 55443438 h 290"/>
              <a:gd name="T26" fmla="*/ 20161250 w 294"/>
              <a:gd name="T27" fmla="*/ 85685313 h 290"/>
              <a:gd name="T28" fmla="*/ 15120938 w 294"/>
              <a:gd name="T29" fmla="*/ 105846563 h 290"/>
              <a:gd name="T30" fmla="*/ 5040313 w 294"/>
              <a:gd name="T31" fmla="*/ 126007813 h 290"/>
              <a:gd name="T32" fmla="*/ 5040313 w 294"/>
              <a:gd name="T33" fmla="*/ 151209375 h 290"/>
              <a:gd name="T34" fmla="*/ 0 w 294"/>
              <a:gd name="T35" fmla="*/ 176410938 h 290"/>
              <a:gd name="T36" fmla="*/ 5040313 w 294"/>
              <a:gd name="T37" fmla="*/ 730845313 h 29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4"/>
              <a:gd name="T58" fmla="*/ 0 h 290"/>
              <a:gd name="T59" fmla="*/ 294 w 294"/>
              <a:gd name="T60" fmla="*/ 290 h 29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4" h="290">
                <a:moveTo>
                  <a:pt x="2" y="290"/>
                </a:moveTo>
                <a:lnTo>
                  <a:pt x="72" y="244"/>
                </a:lnTo>
                <a:lnTo>
                  <a:pt x="138" y="288"/>
                </a:lnTo>
                <a:lnTo>
                  <a:pt x="136" y="136"/>
                </a:lnTo>
                <a:lnTo>
                  <a:pt x="254" y="136"/>
                </a:lnTo>
                <a:lnTo>
                  <a:pt x="294" y="72"/>
                </a:lnTo>
                <a:lnTo>
                  <a:pt x="252" y="0"/>
                </a:lnTo>
                <a:lnTo>
                  <a:pt x="58" y="0"/>
                </a:lnTo>
                <a:lnTo>
                  <a:pt x="48" y="4"/>
                </a:lnTo>
                <a:lnTo>
                  <a:pt x="40" y="8"/>
                </a:lnTo>
                <a:lnTo>
                  <a:pt x="28" y="14"/>
                </a:lnTo>
                <a:lnTo>
                  <a:pt x="18" y="22"/>
                </a:lnTo>
                <a:lnTo>
                  <a:pt x="8" y="34"/>
                </a:lnTo>
                <a:lnTo>
                  <a:pt x="6" y="42"/>
                </a:lnTo>
                <a:lnTo>
                  <a:pt x="2" y="50"/>
                </a:lnTo>
                <a:lnTo>
                  <a:pt x="2" y="60"/>
                </a:lnTo>
                <a:lnTo>
                  <a:pt x="0" y="70"/>
                </a:lnTo>
                <a:lnTo>
                  <a:pt x="2" y="290"/>
                </a:lnTo>
                <a:close/>
              </a:path>
            </a:pathLst>
          </a:custGeom>
          <a:solidFill>
            <a:srgbClr val="662D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Line 758"/>
          <p:cNvSpPr>
            <a:spLocks noChangeShapeType="1"/>
          </p:cNvSpPr>
          <p:nvPr/>
        </p:nvSpPr>
        <p:spPr bwMode="auto">
          <a:xfrm>
            <a:off x="7927975" y="55165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Line 759"/>
          <p:cNvSpPr>
            <a:spLocks noChangeShapeType="1"/>
          </p:cNvSpPr>
          <p:nvPr/>
        </p:nvSpPr>
        <p:spPr bwMode="auto">
          <a:xfrm>
            <a:off x="7927975" y="5516563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760"/>
          <p:cNvSpPr>
            <a:spLocks/>
          </p:cNvSpPr>
          <p:nvPr/>
        </p:nvSpPr>
        <p:spPr bwMode="auto">
          <a:xfrm>
            <a:off x="7724775" y="5106988"/>
            <a:ext cx="708025" cy="1320800"/>
          </a:xfrm>
          <a:custGeom>
            <a:avLst/>
            <a:gdLst>
              <a:gd name="T0" fmla="*/ 967740000 w 446"/>
              <a:gd name="T1" fmla="*/ 2096770000 h 832"/>
              <a:gd name="T2" fmla="*/ 1123989688 w 446"/>
              <a:gd name="T3" fmla="*/ 1103828438 h 832"/>
              <a:gd name="T4" fmla="*/ 967740000 w 446"/>
              <a:gd name="T5" fmla="*/ 0 h 832"/>
              <a:gd name="T6" fmla="*/ 0 w 446"/>
              <a:gd name="T7" fmla="*/ 10080625 h 832"/>
              <a:gd name="T8" fmla="*/ 136088438 w 446"/>
              <a:gd name="T9" fmla="*/ 1108868750 h 832"/>
              <a:gd name="T10" fmla="*/ 0 w 446"/>
              <a:gd name="T11" fmla="*/ 2096770000 h 832"/>
              <a:gd name="T12" fmla="*/ 967740000 w 446"/>
              <a:gd name="T13" fmla="*/ 2096770000 h 8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6"/>
              <a:gd name="T22" fmla="*/ 0 h 832"/>
              <a:gd name="T23" fmla="*/ 446 w 446"/>
              <a:gd name="T24" fmla="*/ 832 h 8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6" h="832">
                <a:moveTo>
                  <a:pt x="384" y="832"/>
                </a:moveTo>
                <a:lnTo>
                  <a:pt x="446" y="438"/>
                </a:lnTo>
                <a:lnTo>
                  <a:pt x="384" y="0"/>
                </a:lnTo>
                <a:lnTo>
                  <a:pt x="0" y="4"/>
                </a:lnTo>
                <a:lnTo>
                  <a:pt x="54" y="440"/>
                </a:lnTo>
                <a:lnTo>
                  <a:pt x="0" y="832"/>
                </a:lnTo>
                <a:lnTo>
                  <a:pt x="384" y="832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761"/>
          <p:cNvSpPr>
            <a:spLocks/>
          </p:cNvSpPr>
          <p:nvPr/>
        </p:nvSpPr>
        <p:spPr bwMode="auto">
          <a:xfrm>
            <a:off x="6788150" y="5110163"/>
            <a:ext cx="981075" cy="1311275"/>
          </a:xfrm>
          <a:custGeom>
            <a:avLst/>
            <a:gdLst>
              <a:gd name="T0" fmla="*/ 1421368125 w 618"/>
              <a:gd name="T1" fmla="*/ 0 h 826"/>
              <a:gd name="T2" fmla="*/ 1164312188 w 618"/>
              <a:gd name="T3" fmla="*/ 0 h 826"/>
              <a:gd name="T4" fmla="*/ 388104063 w 618"/>
              <a:gd name="T5" fmla="*/ 0 h 826"/>
              <a:gd name="T6" fmla="*/ 136088438 w 618"/>
              <a:gd name="T7" fmla="*/ 0 h 826"/>
              <a:gd name="T8" fmla="*/ 0 w 618"/>
              <a:gd name="T9" fmla="*/ 1103828438 h 826"/>
              <a:gd name="T10" fmla="*/ 136088438 w 618"/>
              <a:gd name="T11" fmla="*/ 2081649063 h 826"/>
              <a:gd name="T12" fmla="*/ 388104063 w 618"/>
              <a:gd name="T13" fmla="*/ 2081649063 h 826"/>
              <a:gd name="T14" fmla="*/ 1164312188 w 618"/>
              <a:gd name="T15" fmla="*/ 2081649063 h 826"/>
              <a:gd name="T16" fmla="*/ 1421368125 w 618"/>
              <a:gd name="T17" fmla="*/ 2081649063 h 826"/>
              <a:gd name="T18" fmla="*/ 1557456563 w 618"/>
              <a:gd name="T19" fmla="*/ 1103828438 h 826"/>
              <a:gd name="T20" fmla="*/ 1421368125 w 618"/>
              <a:gd name="T21" fmla="*/ 0 h 82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8"/>
              <a:gd name="T34" fmla="*/ 0 h 826"/>
              <a:gd name="T35" fmla="*/ 618 w 618"/>
              <a:gd name="T36" fmla="*/ 826 h 82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8" h="826">
                <a:moveTo>
                  <a:pt x="564" y="0"/>
                </a:moveTo>
                <a:lnTo>
                  <a:pt x="462" y="0"/>
                </a:lnTo>
                <a:lnTo>
                  <a:pt x="154" y="0"/>
                </a:lnTo>
                <a:lnTo>
                  <a:pt x="54" y="0"/>
                </a:lnTo>
                <a:lnTo>
                  <a:pt x="0" y="438"/>
                </a:lnTo>
                <a:lnTo>
                  <a:pt x="54" y="826"/>
                </a:lnTo>
                <a:lnTo>
                  <a:pt x="154" y="826"/>
                </a:lnTo>
                <a:lnTo>
                  <a:pt x="462" y="826"/>
                </a:lnTo>
                <a:lnTo>
                  <a:pt x="564" y="826"/>
                </a:lnTo>
                <a:lnTo>
                  <a:pt x="618" y="438"/>
                </a:lnTo>
                <a:lnTo>
                  <a:pt x="564" y="0"/>
                </a:lnTo>
                <a:close/>
              </a:path>
            </a:pathLst>
          </a:custGeom>
          <a:solidFill>
            <a:srgbClr val="B0D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762"/>
          <p:cNvSpPr>
            <a:spLocks/>
          </p:cNvSpPr>
          <p:nvPr/>
        </p:nvSpPr>
        <p:spPr bwMode="auto">
          <a:xfrm>
            <a:off x="6124575" y="5106988"/>
            <a:ext cx="708025" cy="1320800"/>
          </a:xfrm>
          <a:custGeom>
            <a:avLst/>
            <a:gdLst>
              <a:gd name="T0" fmla="*/ 156249688 w 446"/>
              <a:gd name="T1" fmla="*/ 2096770000 h 832"/>
              <a:gd name="T2" fmla="*/ 0 w 446"/>
              <a:gd name="T3" fmla="*/ 1103828438 h 832"/>
              <a:gd name="T4" fmla="*/ 156249688 w 446"/>
              <a:gd name="T5" fmla="*/ 0 h 832"/>
              <a:gd name="T6" fmla="*/ 1123989688 w 446"/>
              <a:gd name="T7" fmla="*/ 10080625 h 832"/>
              <a:gd name="T8" fmla="*/ 987901250 w 446"/>
              <a:gd name="T9" fmla="*/ 1108868750 h 832"/>
              <a:gd name="T10" fmla="*/ 1123989688 w 446"/>
              <a:gd name="T11" fmla="*/ 2096770000 h 832"/>
              <a:gd name="T12" fmla="*/ 156249688 w 446"/>
              <a:gd name="T13" fmla="*/ 2096770000 h 8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6"/>
              <a:gd name="T22" fmla="*/ 0 h 832"/>
              <a:gd name="T23" fmla="*/ 446 w 446"/>
              <a:gd name="T24" fmla="*/ 832 h 83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6" h="832">
                <a:moveTo>
                  <a:pt x="62" y="832"/>
                </a:moveTo>
                <a:lnTo>
                  <a:pt x="0" y="438"/>
                </a:lnTo>
                <a:lnTo>
                  <a:pt x="62" y="0"/>
                </a:lnTo>
                <a:lnTo>
                  <a:pt x="446" y="4"/>
                </a:lnTo>
                <a:lnTo>
                  <a:pt x="392" y="440"/>
                </a:lnTo>
                <a:lnTo>
                  <a:pt x="446" y="832"/>
                </a:lnTo>
                <a:lnTo>
                  <a:pt x="62" y="832"/>
                </a:lnTo>
                <a:close/>
              </a:path>
            </a:pathLst>
          </a:cu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560"/>
          <p:cNvSpPr>
            <a:spLocks/>
          </p:cNvSpPr>
          <p:nvPr/>
        </p:nvSpPr>
        <p:spPr bwMode="auto">
          <a:xfrm>
            <a:off x="771525" y="3848100"/>
            <a:ext cx="908050" cy="1098550"/>
          </a:xfrm>
          <a:custGeom>
            <a:avLst/>
            <a:gdLst>
              <a:gd name="T0" fmla="*/ 0 w 572"/>
              <a:gd name="T1" fmla="*/ 0 h 692"/>
              <a:gd name="T2" fmla="*/ 796369375 w 572"/>
              <a:gd name="T3" fmla="*/ 0 h 692"/>
              <a:gd name="T4" fmla="*/ 1441529375 w 572"/>
              <a:gd name="T5" fmla="*/ 882054688 h 692"/>
              <a:gd name="T6" fmla="*/ 831651563 w 572"/>
              <a:gd name="T7" fmla="*/ 1743948125 h 692"/>
              <a:gd name="T8" fmla="*/ 80645000 w 572"/>
              <a:gd name="T9" fmla="*/ 1743948125 h 692"/>
              <a:gd name="T10" fmla="*/ 645160000 w 572"/>
              <a:gd name="T11" fmla="*/ 892135313 h 692"/>
              <a:gd name="T12" fmla="*/ 0 w 572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72"/>
              <a:gd name="T22" fmla="*/ 0 h 692"/>
              <a:gd name="T23" fmla="*/ 572 w 572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72" h="692">
                <a:moveTo>
                  <a:pt x="0" y="0"/>
                </a:moveTo>
                <a:lnTo>
                  <a:pt x="316" y="0"/>
                </a:lnTo>
                <a:lnTo>
                  <a:pt x="572" y="350"/>
                </a:lnTo>
                <a:lnTo>
                  <a:pt x="330" y="692"/>
                </a:lnTo>
                <a:lnTo>
                  <a:pt x="32" y="692"/>
                </a:lnTo>
                <a:lnTo>
                  <a:pt x="256" y="3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41" name="Group 532"/>
          <p:cNvGrpSpPr>
            <a:grpSpLocks/>
          </p:cNvGrpSpPr>
          <p:nvPr/>
        </p:nvGrpSpPr>
        <p:grpSpPr bwMode="auto">
          <a:xfrm>
            <a:off x="800100" y="3851275"/>
            <a:ext cx="844550" cy="1092200"/>
            <a:chOff x="935196" y="3776150"/>
            <a:chExt cx="844550" cy="1092200"/>
          </a:xfrm>
        </p:grpSpPr>
        <p:sp>
          <p:nvSpPr>
            <p:cNvPr id="3143" name="Freeform 561"/>
            <p:cNvSpPr>
              <a:spLocks/>
            </p:cNvSpPr>
            <p:nvPr/>
          </p:nvSpPr>
          <p:spPr bwMode="auto">
            <a:xfrm>
              <a:off x="935196" y="37793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562"/>
            <p:cNvSpPr>
              <a:spLocks/>
            </p:cNvSpPr>
            <p:nvPr/>
          </p:nvSpPr>
          <p:spPr bwMode="auto">
            <a:xfrm>
              <a:off x="970121" y="382695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563"/>
            <p:cNvSpPr>
              <a:spLocks/>
            </p:cNvSpPr>
            <p:nvPr/>
          </p:nvSpPr>
          <p:spPr bwMode="auto">
            <a:xfrm>
              <a:off x="1011396" y="38841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564"/>
            <p:cNvSpPr>
              <a:spLocks/>
            </p:cNvSpPr>
            <p:nvPr/>
          </p:nvSpPr>
          <p:spPr bwMode="auto">
            <a:xfrm>
              <a:off x="1055846" y="394760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565"/>
            <p:cNvSpPr>
              <a:spLocks/>
            </p:cNvSpPr>
            <p:nvPr/>
          </p:nvSpPr>
          <p:spPr bwMode="auto">
            <a:xfrm>
              <a:off x="1097121" y="400475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566"/>
            <p:cNvSpPr>
              <a:spLocks/>
            </p:cNvSpPr>
            <p:nvPr/>
          </p:nvSpPr>
          <p:spPr bwMode="auto">
            <a:xfrm>
              <a:off x="1144746" y="40682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567"/>
            <p:cNvSpPr>
              <a:spLocks/>
            </p:cNvSpPr>
            <p:nvPr/>
          </p:nvSpPr>
          <p:spPr bwMode="auto">
            <a:xfrm>
              <a:off x="1189196" y="41285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568"/>
            <p:cNvSpPr>
              <a:spLocks/>
            </p:cNvSpPr>
            <p:nvPr/>
          </p:nvSpPr>
          <p:spPr bwMode="auto">
            <a:xfrm>
              <a:off x="1233646" y="41920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569"/>
            <p:cNvSpPr>
              <a:spLocks/>
            </p:cNvSpPr>
            <p:nvPr/>
          </p:nvSpPr>
          <p:spPr bwMode="auto">
            <a:xfrm>
              <a:off x="1281271" y="4255575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570"/>
            <p:cNvSpPr>
              <a:spLocks/>
            </p:cNvSpPr>
            <p:nvPr/>
          </p:nvSpPr>
          <p:spPr bwMode="auto">
            <a:xfrm>
              <a:off x="1322546" y="43190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571"/>
            <p:cNvSpPr>
              <a:spLocks/>
            </p:cNvSpPr>
            <p:nvPr/>
          </p:nvSpPr>
          <p:spPr bwMode="auto">
            <a:xfrm>
              <a:off x="1290796" y="43730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572"/>
            <p:cNvSpPr>
              <a:spLocks/>
            </p:cNvSpPr>
            <p:nvPr/>
          </p:nvSpPr>
          <p:spPr bwMode="auto">
            <a:xfrm>
              <a:off x="1255871" y="44270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573"/>
            <p:cNvSpPr>
              <a:spLocks/>
            </p:cNvSpPr>
            <p:nvPr/>
          </p:nvSpPr>
          <p:spPr bwMode="auto">
            <a:xfrm>
              <a:off x="1214596" y="44841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10080625 w 18"/>
                <a:gd name="T17" fmla="*/ 35282188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574"/>
            <p:cNvSpPr>
              <a:spLocks/>
            </p:cNvSpPr>
            <p:nvPr/>
          </p:nvSpPr>
          <p:spPr bwMode="auto">
            <a:xfrm>
              <a:off x="1173321" y="454450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575"/>
            <p:cNvSpPr>
              <a:spLocks/>
            </p:cNvSpPr>
            <p:nvPr/>
          </p:nvSpPr>
          <p:spPr bwMode="auto">
            <a:xfrm>
              <a:off x="1132046" y="460800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576"/>
            <p:cNvSpPr>
              <a:spLocks/>
            </p:cNvSpPr>
            <p:nvPr/>
          </p:nvSpPr>
          <p:spPr bwMode="auto">
            <a:xfrm>
              <a:off x="1097121" y="46619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577"/>
            <p:cNvSpPr>
              <a:spLocks/>
            </p:cNvSpPr>
            <p:nvPr/>
          </p:nvSpPr>
          <p:spPr bwMode="auto">
            <a:xfrm>
              <a:off x="1059021" y="47254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578"/>
            <p:cNvSpPr>
              <a:spLocks/>
            </p:cNvSpPr>
            <p:nvPr/>
          </p:nvSpPr>
          <p:spPr bwMode="auto">
            <a:xfrm>
              <a:off x="1017746" y="478262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579"/>
            <p:cNvSpPr>
              <a:spLocks/>
            </p:cNvSpPr>
            <p:nvPr/>
          </p:nvSpPr>
          <p:spPr bwMode="auto">
            <a:xfrm>
              <a:off x="979646" y="48397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580"/>
            <p:cNvSpPr>
              <a:spLocks/>
            </p:cNvSpPr>
            <p:nvPr/>
          </p:nvSpPr>
          <p:spPr bwMode="auto">
            <a:xfrm>
              <a:off x="1081246" y="3779325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3" name="Freeform 581"/>
            <p:cNvSpPr>
              <a:spLocks/>
            </p:cNvSpPr>
            <p:nvPr/>
          </p:nvSpPr>
          <p:spPr bwMode="auto">
            <a:xfrm>
              <a:off x="1119346" y="38269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4" name="Freeform 582"/>
            <p:cNvSpPr>
              <a:spLocks/>
            </p:cNvSpPr>
            <p:nvPr/>
          </p:nvSpPr>
          <p:spPr bwMode="auto">
            <a:xfrm>
              <a:off x="1157446" y="38841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5" name="Freeform 583"/>
            <p:cNvSpPr>
              <a:spLocks/>
            </p:cNvSpPr>
            <p:nvPr/>
          </p:nvSpPr>
          <p:spPr bwMode="auto">
            <a:xfrm>
              <a:off x="1205071" y="39476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584"/>
            <p:cNvSpPr>
              <a:spLocks/>
            </p:cNvSpPr>
            <p:nvPr/>
          </p:nvSpPr>
          <p:spPr bwMode="auto">
            <a:xfrm>
              <a:off x="1246346" y="40047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7" name="Freeform 585"/>
            <p:cNvSpPr>
              <a:spLocks/>
            </p:cNvSpPr>
            <p:nvPr/>
          </p:nvSpPr>
          <p:spPr bwMode="auto">
            <a:xfrm>
              <a:off x="1290796" y="40682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586"/>
            <p:cNvSpPr>
              <a:spLocks/>
            </p:cNvSpPr>
            <p:nvPr/>
          </p:nvSpPr>
          <p:spPr bwMode="auto">
            <a:xfrm>
              <a:off x="1335246" y="4128575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587"/>
            <p:cNvSpPr>
              <a:spLocks/>
            </p:cNvSpPr>
            <p:nvPr/>
          </p:nvSpPr>
          <p:spPr bwMode="auto">
            <a:xfrm>
              <a:off x="1379696" y="41920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588"/>
            <p:cNvSpPr>
              <a:spLocks/>
            </p:cNvSpPr>
            <p:nvPr/>
          </p:nvSpPr>
          <p:spPr bwMode="auto">
            <a:xfrm>
              <a:off x="1430496" y="42555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1" name="Freeform 589"/>
            <p:cNvSpPr>
              <a:spLocks/>
            </p:cNvSpPr>
            <p:nvPr/>
          </p:nvSpPr>
          <p:spPr bwMode="auto">
            <a:xfrm>
              <a:off x="1468596" y="43190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2" name="Freeform 590"/>
            <p:cNvSpPr>
              <a:spLocks/>
            </p:cNvSpPr>
            <p:nvPr/>
          </p:nvSpPr>
          <p:spPr bwMode="auto">
            <a:xfrm>
              <a:off x="1436846" y="43730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5120938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3" name="Freeform 591"/>
            <p:cNvSpPr>
              <a:spLocks/>
            </p:cNvSpPr>
            <p:nvPr/>
          </p:nvSpPr>
          <p:spPr bwMode="auto">
            <a:xfrm>
              <a:off x="1401921" y="44270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4" name="Freeform 592"/>
            <p:cNvSpPr>
              <a:spLocks/>
            </p:cNvSpPr>
            <p:nvPr/>
          </p:nvSpPr>
          <p:spPr bwMode="auto">
            <a:xfrm>
              <a:off x="1360646" y="4484175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35282188 h 18"/>
                <a:gd name="T8" fmla="*/ 35282188 w 20"/>
                <a:gd name="T9" fmla="*/ 40322500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0322500 h 18"/>
                <a:gd name="T16" fmla="*/ 10080625 w 20"/>
                <a:gd name="T17" fmla="*/ 35282188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5" name="Freeform 593"/>
            <p:cNvSpPr>
              <a:spLocks/>
            </p:cNvSpPr>
            <p:nvPr/>
          </p:nvSpPr>
          <p:spPr bwMode="auto">
            <a:xfrm>
              <a:off x="1322546" y="45445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" name="Freeform 594"/>
            <p:cNvSpPr>
              <a:spLocks/>
            </p:cNvSpPr>
            <p:nvPr/>
          </p:nvSpPr>
          <p:spPr bwMode="auto">
            <a:xfrm>
              <a:off x="1281271" y="46048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" name="Freeform 595"/>
            <p:cNvSpPr>
              <a:spLocks/>
            </p:cNvSpPr>
            <p:nvPr/>
          </p:nvSpPr>
          <p:spPr bwMode="auto">
            <a:xfrm>
              <a:off x="1243171" y="46619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8" name="Freeform 596"/>
            <p:cNvSpPr>
              <a:spLocks/>
            </p:cNvSpPr>
            <p:nvPr/>
          </p:nvSpPr>
          <p:spPr bwMode="auto">
            <a:xfrm>
              <a:off x="1205071" y="47254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9" name="Freeform 598"/>
            <p:cNvSpPr>
              <a:spLocks/>
            </p:cNvSpPr>
            <p:nvPr/>
          </p:nvSpPr>
          <p:spPr bwMode="auto">
            <a:xfrm>
              <a:off x="1163796" y="478262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0" name="Freeform 599"/>
            <p:cNvSpPr>
              <a:spLocks/>
            </p:cNvSpPr>
            <p:nvPr/>
          </p:nvSpPr>
          <p:spPr bwMode="auto">
            <a:xfrm>
              <a:off x="1125696" y="4839775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0080625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0080625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1" name="Freeform 600"/>
            <p:cNvSpPr>
              <a:spLocks/>
            </p:cNvSpPr>
            <p:nvPr/>
          </p:nvSpPr>
          <p:spPr bwMode="auto">
            <a:xfrm>
              <a:off x="1239996" y="37761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2" name="Freeform 601"/>
            <p:cNvSpPr>
              <a:spLocks/>
            </p:cNvSpPr>
            <p:nvPr/>
          </p:nvSpPr>
          <p:spPr bwMode="auto">
            <a:xfrm>
              <a:off x="1274921" y="38269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3" name="Freeform 602"/>
            <p:cNvSpPr>
              <a:spLocks/>
            </p:cNvSpPr>
            <p:nvPr/>
          </p:nvSpPr>
          <p:spPr bwMode="auto">
            <a:xfrm>
              <a:off x="1313021" y="38841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4" name="Freeform 603"/>
            <p:cNvSpPr>
              <a:spLocks/>
            </p:cNvSpPr>
            <p:nvPr/>
          </p:nvSpPr>
          <p:spPr bwMode="auto">
            <a:xfrm>
              <a:off x="1360646" y="39444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5" name="Freeform 604"/>
            <p:cNvSpPr>
              <a:spLocks/>
            </p:cNvSpPr>
            <p:nvPr/>
          </p:nvSpPr>
          <p:spPr bwMode="auto">
            <a:xfrm>
              <a:off x="1401921" y="400475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6" name="Freeform 605"/>
            <p:cNvSpPr>
              <a:spLocks/>
            </p:cNvSpPr>
            <p:nvPr/>
          </p:nvSpPr>
          <p:spPr bwMode="auto">
            <a:xfrm>
              <a:off x="1446371" y="40714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7" name="Freeform 606"/>
            <p:cNvSpPr>
              <a:spLocks/>
            </p:cNvSpPr>
            <p:nvPr/>
          </p:nvSpPr>
          <p:spPr bwMode="auto">
            <a:xfrm>
              <a:off x="1490821" y="4131750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8" name="Freeform 607"/>
            <p:cNvSpPr>
              <a:spLocks/>
            </p:cNvSpPr>
            <p:nvPr/>
          </p:nvSpPr>
          <p:spPr bwMode="auto">
            <a:xfrm>
              <a:off x="1535271" y="41920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89" name="Freeform 608"/>
            <p:cNvSpPr>
              <a:spLocks/>
            </p:cNvSpPr>
            <p:nvPr/>
          </p:nvSpPr>
          <p:spPr bwMode="auto">
            <a:xfrm>
              <a:off x="1586071" y="42524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0" name="Freeform 609"/>
            <p:cNvSpPr>
              <a:spLocks/>
            </p:cNvSpPr>
            <p:nvPr/>
          </p:nvSpPr>
          <p:spPr bwMode="auto">
            <a:xfrm>
              <a:off x="1624171" y="431272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1" name="Freeform 610"/>
            <p:cNvSpPr>
              <a:spLocks/>
            </p:cNvSpPr>
            <p:nvPr/>
          </p:nvSpPr>
          <p:spPr bwMode="auto">
            <a:xfrm>
              <a:off x="1592421" y="436987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2" name="Freeform 611"/>
            <p:cNvSpPr>
              <a:spLocks/>
            </p:cNvSpPr>
            <p:nvPr/>
          </p:nvSpPr>
          <p:spPr bwMode="auto">
            <a:xfrm>
              <a:off x="1557496" y="44302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3" name="Freeform 612"/>
            <p:cNvSpPr>
              <a:spLocks/>
            </p:cNvSpPr>
            <p:nvPr/>
          </p:nvSpPr>
          <p:spPr bwMode="auto">
            <a:xfrm>
              <a:off x="1519396" y="44841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4" name="Freeform 613"/>
            <p:cNvSpPr>
              <a:spLocks/>
            </p:cNvSpPr>
            <p:nvPr/>
          </p:nvSpPr>
          <p:spPr bwMode="auto">
            <a:xfrm>
              <a:off x="1478121" y="45476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5" name="Freeform 614"/>
            <p:cNvSpPr>
              <a:spLocks/>
            </p:cNvSpPr>
            <p:nvPr/>
          </p:nvSpPr>
          <p:spPr bwMode="auto">
            <a:xfrm>
              <a:off x="1436846" y="460165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6" name="Freeform 615"/>
            <p:cNvSpPr>
              <a:spLocks/>
            </p:cNvSpPr>
            <p:nvPr/>
          </p:nvSpPr>
          <p:spPr bwMode="auto">
            <a:xfrm>
              <a:off x="1398746" y="466515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7" name="Freeform 616"/>
            <p:cNvSpPr>
              <a:spLocks/>
            </p:cNvSpPr>
            <p:nvPr/>
          </p:nvSpPr>
          <p:spPr bwMode="auto">
            <a:xfrm>
              <a:off x="1360646" y="4728650"/>
              <a:ext cx="31750" cy="28575"/>
            </a:xfrm>
            <a:custGeom>
              <a:avLst/>
              <a:gdLst>
                <a:gd name="T0" fmla="*/ 50403125 w 20"/>
                <a:gd name="T1" fmla="*/ 25201563 h 18"/>
                <a:gd name="T2" fmla="*/ 50403125 w 20"/>
                <a:gd name="T3" fmla="*/ 25201563 h 18"/>
                <a:gd name="T4" fmla="*/ 45362813 w 20"/>
                <a:gd name="T5" fmla="*/ 35282188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5282188 h 18"/>
                <a:gd name="T20" fmla="*/ 0 w 20"/>
                <a:gd name="T21" fmla="*/ 25201563 h 18"/>
                <a:gd name="T22" fmla="*/ 0 w 20"/>
                <a:gd name="T23" fmla="*/ 25201563 h 18"/>
                <a:gd name="T24" fmla="*/ 5040313 w 20"/>
                <a:gd name="T25" fmla="*/ 15120938 h 18"/>
                <a:gd name="T26" fmla="*/ 10080625 w 20"/>
                <a:gd name="T27" fmla="*/ 10080625 h 18"/>
                <a:gd name="T28" fmla="*/ 15120938 w 20"/>
                <a:gd name="T29" fmla="*/ 5040313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5040313 h 18"/>
                <a:gd name="T36" fmla="*/ 40322500 w 20"/>
                <a:gd name="T37" fmla="*/ 10080625 h 18"/>
                <a:gd name="T38" fmla="*/ 45362813 w 20"/>
                <a:gd name="T39" fmla="*/ 15120938 h 18"/>
                <a:gd name="T40" fmla="*/ 50403125 w 20"/>
                <a:gd name="T41" fmla="*/ 25201563 h 18"/>
                <a:gd name="T42" fmla="*/ 50403125 w 20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8" name="Freeform 617"/>
            <p:cNvSpPr>
              <a:spLocks/>
            </p:cNvSpPr>
            <p:nvPr/>
          </p:nvSpPr>
          <p:spPr bwMode="auto">
            <a:xfrm>
              <a:off x="1319371" y="47858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99" name="Freeform 618"/>
            <p:cNvSpPr>
              <a:spLocks/>
            </p:cNvSpPr>
            <p:nvPr/>
          </p:nvSpPr>
          <p:spPr bwMode="auto">
            <a:xfrm>
              <a:off x="1284446" y="48366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5282188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0080625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35282188 w 18"/>
                <a:gd name="T37" fmla="*/ 10080625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0" name="Freeform 619"/>
            <p:cNvSpPr>
              <a:spLocks/>
            </p:cNvSpPr>
            <p:nvPr/>
          </p:nvSpPr>
          <p:spPr bwMode="auto">
            <a:xfrm>
              <a:off x="1370171" y="377615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5282188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5282188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10080625 h 18"/>
                <a:gd name="T28" fmla="*/ 15120938 w 18"/>
                <a:gd name="T29" fmla="*/ 5040313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5040313 h 18"/>
                <a:gd name="T36" fmla="*/ 40322500 w 18"/>
                <a:gd name="T37" fmla="*/ 10080625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1" name="Freeform 620"/>
            <p:cNvSpPr>
              <a:spLocks/>
            </p:cNvSpPr>
            <p:nvPr/>
          </p:nvSpPr>
          <p:spPr bwMode="auto">
            <a:xfrm>
              <a:off x="1405096" y="38237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2" name="Freeform 621"/>
            <p:cNvSpPr>
              <a:spLocks/>
            </p:cNvSpPr>
            <p:nvPr/>
          </p:nvSpPr>
          <p:spPr bwMode="auto">
            <a:xfrm>
              <a:off x="1443196" y="38841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10080625 w 18"/>
                <a:gd name="T17" fmla="*/ 40322500 h 18"/>
                <a:gd name="T18" fmla="*/ 5040313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5040313 w 18"/>
                <a:gd name="T25" fmla="*/ 10080625 h 18"/>
                <a:gd name="T26" fmla="*/ 10080625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3" name="Freeform 622"/>
            <p:cNvSpPr>
              <a:spLocks/>
            </p:cNvSpPr>
            <p:nvPr/>
          </p:nvSpPr>
          <p:spPr bwMode="auto">
            <a:xfrm>
              <a:off x="1490821" y="39444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4" name="Freeform 623"/>
            <p:cNvSpPr>
              <a:spLocks/>
            </p:cNvSpPr>
            <p:nvPr/>
          </p:nvSpPr>
          <p:spPr bwMode="auto">
            <a:xfrm>
              <a:off x="1532096" y="40015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5" name="Freeform 624"/>
            <p:cNvSpPr>
              <a:spLocks/>
            </p:cNvSpPr>
            <p:nvPr/>
          </p:nvSpPr>
          <p:spPr bwMode="auto">
            <a:xfrm>
              <a:off x="1576546" y="4065075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0241875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0241875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6" name="Freeform 625"/>
            <p:cNvSpPr>
              <a:spLocks/>
            </p:cNvSpPr>
            <p:nvPr/>
          </p:nvSpPr>
          <p:spPr bwMode="auto">
            <a:xfrm>
              <a:off x="1624171" y="412540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0322500 w 18"/>
                <a:gd name="T5" fmla="*/ 35282188 h 20"/>
                <a:gd name="T6" fmla="*/ 35282188 w 18"/>
                <a:gd name="T7" fmla="*/ 40322500 h 20"/>
                <a:gd name="T8" fmla="*/ 30241875 w 18"/>
                <a:gd name="T9" fmla="*/ 45362813 h 20"/>
                <a:gd name="T10" fmla="*/ 20161250 w 18"/>
                <a:gd name="T11" fmla="*/ 50403125 h 20"/>
                <a:gd name="T12" fmla="*/ 20161250 w 18"/>
                <a:gd name="T13" fmla="*/ 50403125 h 20"/>
                <a:gd name="T14" fmla="*/ 10080625 w 18"/>
                <a:gd name="T15" fmla="*/ 45362813 h 20"/>
                <a:gd name="T16" fmla="*/ 5040313 w 18"/>
                <a:gd name="T17" fmla="*/ 40322500 h 20"/>
                <a:gd name="T18" fmla="*/ 0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0 w 18"/>
                <a:gd name="T25" fmla="*/ 15120938 h 20"/>
                <a:gd name="T26" fmla="*/ 5040313 w 18"/>
                <a:gd name="T27" fmla="*/ 10080625 h 20"/>
                <a:gd name="T28" fmla="*/ 10080625 w 18"/>
                <a:gd name="T29" fmla="*/ 5040313 h 20"/>
                <a:gd name="T30" fmla="*/ 20161250 w 18"/>
                <a:gd name="T31" fmla="*/ 0 h 20"/>
                <a:gd name="T32" fmla="*/ 20161250 w 18"/>
                <a:gd name="T33" fmla="*/ 0 h 20"/>
                <a:gd name="T34" fmla="*/ 30241875 w 18"/>
                <a:gd name="T35" fmla="*/ 5040313 h 20"/>
                <a:gd name="T36" fmla="*/ 35282188 w 18"/>
                <a:gd name="T37" fmla="*/ 10080625 h 20"/>
                <a:gd name="T38" fmla="*/ 40322500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8" y="0"/>
                  </a:lnTo>
                  <a:lnTo>
                    <a:pt x="12" y="2"/>
                  </a:lnTo>
                  <a:lnTo>
                    <a:pt x="14" y="4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7" name="Freeform 626"/>
            <p:cNvSpPr>
              <a:spLocks/>
            </p:cNvSpPr>
            <p:nvPr/>
          </p:nvSpPr>
          <p:spPr bwMode="auto">
            <a:xfrm>
              <a:off x="1665446" y="4188900"/>
              <a:ext cx="28575" cy="31750"/>
            </a:xfrm>
            <a:custGeom>
              <a:avLst/>
              <a:gdLst>
                <a:gd name="T0" fmla="*/ 45362813 w 18"/>
                <a:gd name="T1" fmla="*/ 25201563 h 20"/>
                <a:gd name="T2" fmla="*/ 45362813 w 18"/>
                <a:gd name="T3" fmla="*/ 25201563 h 20"/>
                <a:gd name="T4" fmla="*/ 45362813 w 18"/>
                <a:gd name="T5" fmla="*/ 35282188 h 20"/>
                <a:gd name="T6" fmla="*/ 40322500 w 18"/>
                <a:gd name="T7" fmla="*/ 40322500 h 20"/>
                <a:gd name="T8" fmla="*/ 35282188 w 18"/>
                <a:gd name="T9" fmla="*/ 45362813 h 20"/>
                <a:gd name="T10" fmla="*/ 25201563 w 18"/>
                <a:gd name="T11" fmla="*/ 50403125 h 20"/>
                <a:gd name="T12" fmla="*/ 25201563 w 18"/>
                <a:gd name="T13" fmla="*/ 50403125 h 20"/>
                <a:gd name="T14" fmla="*/ 15120938 w 18"/>
                <a:gd name="T15" fmla="*/ 45362813 h 20"/>
                <a:gd name="T16" fmla="*/ 10080625 w 18"/>
                <a:gd name="T17" fmla="*/ 40322500 h 20"/>
                <a:gd name="T18" fmla="*/ 5040313 w 18"/>
                <a:gd name="T19" fmla="*/ 35282188 h 20"/>
                <a:gd name="T20" fmla="*/ 0 w 18"/>
                <a:gd name="T21" fmla="*/ 25201563 h 20"/>
                <a:gd name="T22" fmla="*/ 0 w 18"/>
                <a:gd name="T23" fmla="*/ 25201563 h 20"/>
                <a:gd name="T24" fmla="*/ 5040313 w 18"/>
                <a:gd name="T25" fmla="*/ 15120938 h 20"/>
                <a:gd name="T26" fmla="*/ 10080625 w 18"/>
                <a:gd name="T27" fmla="*/ 10080625 h 20"/>
                <a:gd name="T28" fmla="*/ 15120938 w 18"/>
                <a:gd name="T29" fmla="*/ 5040313 h 20"/>
                <a:gd name="T30" fmla="*/ 25201563 w 18"/>
                <a:gd name="T31" fmla="*/ 0 h 20"/>
                <a:gd name="T32" fmla="*/ 25201563 w 18"/>
                <a:gd name="T33" fmla="*/ 0 h 20"/>
                <a:gd name="T34" fmla="*/ 35282188 w 18"/>
                <a:gd name="T35" fmla="*/ 5040313 h 20"/>
                <a:gd name="T36" fmla="*/ 40322500 w 18"/>
                <a:gd name="T37" fmla="*/ 10080625 h 20"/>
                <a:gd name="T38" fmla="*/ 45362813 w 18"/>
                <a:gd name="T39" fmla="*/ 15120938 h 20"/>
                <a:gd name="T40" fmla="*/ 45362813 w 18"/>
                <a:gd name="T41" fmla="*/ 25201563 h 20"/>
                <a:gd name="T42" fmla="*/ 45362813 w 18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20"/>
                <a:gd name="T68" fmla="*/ 18 w 18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20">
                  <a:moveTo>
                    <a:pt x="18" y="10"/>
                  </a:moveTo>
                  <a:lnTo>
                    <a:pt x="18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8" name="Freeform 627"/>
            <p:cNvSpPr>
              <a:spLocks/>
            </p:cNvSpPr>
            <p:nvPr/>
          </p:nvSpPr>
          <p:spPr bwMode="auto">
            <a:xfrm>
              <a:off x="1716246" y="42524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09" name="Freeform 628"/>
            <p:cNvSpPr>
              <a:spLocks/>
            </p:cNvSpPr>
            <p:nvPr/>
          </p:nvSpPr>
          <p:spPr bwMode="auto">
            <a:xfrm>
              <a:off x="1751171" y="43190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5282188 w 18"/>
                <a:gd name="T9" fmla="*/ 40322500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5282188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0" y="18"/>
                  </a:lnTo>
                  <a:lnTo>
                    <a:pt x="6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0" name="Freeform 629"/>
            <p:cNvSpPr>
              <a:spLocks/>
            </p:cNvSpPr>
            <p:nvPr/>
          </p:nvSpPr>
          <p:spPr bwMode="auto">
            <a:xfrm>
              <a:off x="1719421" y="4369875"/>
              <a:ext cx="31750" cy="31750"/>
            </a:xfrm>
            <a:custGeom>
              <a:avLst/>
              <a:gdLst>
                <a:gd name="T0" fmla="*/ 50403125 w 20"/>
                <a:gd name="T1" fmla="*/ 25201563 h 20"/>
                <a:gd name="T2" fmla="*/ 50403125 w 20"/>
                <a:gd name="T3" fmla="*/ 25201563 h 20"/>
                <a:gd name="T4" fmla="*/ 45362813 w 20"/>
                <a:gd name="T5" fmla="*/ 35282188 h 20"/>
                <a:gd name="T6" fmla="*/ 40322500 w 20"/>
                <a:gd name="T7" fmla="*/ 40322500 h 20"/>
                <a:gd name="T8" fmla="*/ 35282188 w 20"/>
                <a:gd name="T9" fmla="*/ 45362813 h 20"/>
                <a:gd name="T10" fmla="*/ 25201563 w 20"/>
                <a:gd name="T11" fmla="*/ 50403125 h 20"/>
                <a:gd name="T12" fmla="*/ 25201563 w 20"/>
                <a:gd name="T13" fmla="*/ 50403125 h 20"/>
                <a:gd name="T14" fmla="*/ 15120938 w 20"/>
                <a:gd name="T15" fmla="*/ 45362813 h 20"/>
                <a:gd name="T16" fmla="*/ 10080625 w 20"/>
                <a:gd name="T17" fmla="*/ 40322500 h 20"/>
                <a:gd name="T18" fmla="*/ 5040313 w 20"/>
                <a:gd name="T19" fmla="*/ 35282188 h 20"/>
                <a:gd name="T20" fmla="*/ 0 w 20"/>
                <a:gd name="T21" fmla="*/ 25201563 h 20"/>
                <a:gd name="T22" fmla="*/ 0 w 20"/>
                <a:gd name="T23" fmla="*/ 25201563 h 20"/>
                <a:gd name="T24" fmla="*/ 5040313 w 20"/>
                <a:gd name="T25" fmla="*/ 15120938 h 20"/>
                <a:gd name="T26" fmla="*/ 10080625 w 20"/>
                <a:gd name="T27" fmla="*/ 10080625 h 20"/>
                <a:gd name="T28" fmla="*/ 15120938 w 20"/>
                <a:gd name="T29" fmla="*/ 5040313 h 20"/>
                <a:gd name="T30" fmla="*/ 25201563 w 20"/>
                <a:gd name="T31" fmla="*/ 0 h 20"/>
                <a:gd name="T32" fmla="*/ 25201563 w 20"/>
                <a:gd name="T33" fmla="*/ 0 h 20"/>
                <a:gd name="T34" fmla="*/ 35282188 w 20"/>
                <a:gd name="T35" fmla="*/ 5040313 h 20"/>
                <a:gd name="T36" fmla="*/ 40322500 w 20"/>
                <a:gd name="T37" fmla="*/ 10080625 h 20"/>
                <a:gd name="T38" fmla="*/ 45362813 w 20"/>
                <a:gd name="T39" fmla="*/ 15120938 h 20"/>
                <a:gd name="T40" fmla="*/ 50403125 w 20"/>
                <a:gd name="T41" fmla="*/ 25201563 h 20"/>
                <a:gd name="T42" fmla="*/ 50403125 w 20"/>
                <a:gd name="T43" fmla="*/ 25201563 h 2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20"/>
                <a:gd name="T68" fmla="*/ 20 w 20"/>
                <a:gd name="T69" fmla="*/ 20 h 2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20">
                  <a:moveTo>
                    <a:pt x="20" y="10"/>
                  </a:moveTo>
                  <a:lnTo>
                    <a:pt x="20" y="10"/>
                  </a:lnTo>
                  <a:lnTo>
                    <a:pt x="18" y="14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6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1" name="Freeform 630"/>
            <p:cNvSpPr>
              <a:spLocks/>
            </p:cNvSpPr>
            <p:nvPr/>
          </p:nvSpPr>
          <p:spPr bwMode="auto">
            <a:xfrm>
              <a:off x="1684496" y="442702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2" name="Freeform 631"/>
            <p:cNvSpPr>
              <a:spLocks/>
            </p:cNvSpPr>
            <p:nvPr/>
          </p:nvSpPr>
          <p:spPr bwMode="auto">
            <a:xfrm>
              <a:off x="1646396" y="4481000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0322500 w 18"/>
                <a:gd name="T5" fmla="*/ 30241875 h 18"/>
                <a:gd name="T6" fmla="*/ 35282188 w 18"/>
                <a:gd name="T7" fmla="*/ 40322500 h 18"/>
                <a:gd name="T8" fmla="*/ 30241875 w 18"/>
                <a:gd name="T9" fmla="*/ 45362813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35282188 w 18"/>
                <a:gd name="T37" fmla="*/ 5040313 h 18"/>
                <a:gd name="T38" fmla="*/ 40322500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6" y="12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8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3" name="Freeform 632"/>
            <p:cNvSpPr>
              <a:spLocks/>
            </p:cNvSpPr>
            <p:nvPr/>
          </p:nvSpPr>
          <p:spPr bwMode="auto">
            <a:xfrm>
              <a:off x="1605121" y="45445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4" name="Freeform 633"/>
            <p:cNvSpPr>
              <a:spLocks/>
            </p:cNvSpPr>
            <p:nvPr/>
          </p:nvSpPr>
          <p:spPr bwMode="auto">
            <a:xfrm>
              <a:off x="1563846" y="4608000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35282188 h 18"/>
                <a:gd name="T8" fmla="*/ 30241875 w 18"/>
                <a:gd name="T9" fmla="*/ 40322500 h 18"/>
                <a:gd name="T10" fmla="*/ 20161250 w 18"/>
                <a:gd name="T11" fmla="*/ 45362813 h 18"/>
                <a:gd name="T12" fmla="*/ 20161250 w 18"/>
                <a:gd name="T13" fmla="*/ 45362813 h 18"/>
                <a:gd name="T14" fmla="*/ 10080625 w 18"/>
                <a:gd name="T15" fmla="*/ 40322500 h 18"/>
                <a:gd name="T16" fmla="*/ 5040313 w 18"/>
                <a:gd name="T17" fmla="*/ 35282188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0080625 h 18"/>
                <a:gd name="T26" fmla="*/ 5040313 w 18"/>
                <a:gd name="T27" fmla="*/ 5040313 h 18"/>
                <a:gd name="T28" fmla="*/ 10080625 w 18"/>
                <a:gd name="T29" fmla="*/ 0 h 18"/>
                <a:gd name="T30" fmla="*/ 20161250 w 18"/>
                <a:gd name="T31" fmla="*/ 0 h 18"/>
                <a:gd name="T32" fmla="*/ 20161250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0080625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4"/>
                  </a:lnTo>
                  <a:lnTo>
                    <a:pt x="12" y="16"/>
                  </a:lnTo>
                  <a:lnTo>
                    <a:pt x="8" y="18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4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5" name="Freeform 634"/>
            <p:cNvSpPr>
              <a:spLocks/>
            </p:cNvSpPr>
            <p:nvPr/>
          </p:nvSpPr>
          <p:spPr bwMode="auto">
            <a:xfrm>
              <a:off x="1522571" y="4661975"/>
              <a:ext cx="28575" cy="28575"/>
            </a:xfrm>
            <a:custGeom>
              <a:avLst/>
              <a:gdLst>
                <a:gd name="T0" fmla="*/ 45362813 w 18"/>
                <a:gd name="T1" fmla="*/ 20161250 h 18"/>
                <a:gd name="T2" fmla="*/ 45362813 w 18"/>
                <a:gd name="T3" fmla="*/ 20161250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0161250 h 18"/>
                <a:gd name="T22" fmla="*/ 0 w 18"/>
                <a:gd name="T23" fmla="*/ 20161250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0161250 h 18"/>
                <a:gd name="T42" fmla="*/ 45362813 w 18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8"/>
                  </a:moveTo>
                  <a:lnTo>
                    <a:pt x="18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6" name="Freeform 635"/>
            <p:cNvSpPr>
              <a:spLocks/>
            </p:cNvSpPr>
            <p:nvPr/>
          </p:nvSpPr>
          <p:spPr bwMode="auto">
            <a:xfrm>
              <a:off x="1481296" y="472547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7" name="Freeform 636"/>
            <p:cNvSpPr>
              <a:spLocks/>
            </p:cNvSpPr>
            <p:nvPr/>
          </p:nvSpPr>
          <p:spPr bwMode="auto">
            <a:xfrm>
              <a:off x="1436846" y="4782625"/>
              <a:ext cx="31750" cy="28575"/>
            </a:xfrm>
            <a:custGeom>
              <a:avLst/>
              <a:gdLst>
                <a:gd name="T0" fmla="*/ 50403125 w 20"/>
                <a:gd name="T1" fmla="*/ 20161250 h 18"/>
                <a:gd name="T2" fmla="*/ 50403125 w 20"/>
                <a:gd name="T3" fmla="*/ 20161250 h 18"/>
                <a:gd name="T4" fmla="*/ 45362813 w 20"/>
                <a:gd name="T5" fmla="*/ 30241875 h 18"/>
                <a:gd name="T6" fmla="*/ 40322500 w 20"/>
                <a:gd name="T7" fmla="*/ 40322500 h 18"/>
                <a:gd name="T8" fmla="*/ 35282188 w 20"/>
                <a:gd name="T9" fmla="*/ 45362813 h 18"/>
                <a:gd name="T10" fmla="*/ 25201563 w 20"/>
                <a:gd name="T11" fmla="*/ 45362813 h 18"/>
                <a:gd name="T12" fmla="*/ 25201563 w 20"/>
                <a:gd name="T13" fmla="*/ 45362813 h 18"/>
                <a:gd name="T14" fmla="*/ 15120938 w 20"/>
                <a:gd name="T15" fmla="*/ 45362813 h 18"/>
                <a:gd name="T16" fmla="*/ 10080625 w 20"/>
                <a:gd name="T17" fmla="*/ 40322500 h 18"/>
                <a:gd name="T18" fmla="*/ 5040313 w 20"/>
                <a:gd name="T19" fmla="*/ 30241875 h 18"/>
                <a:gd name="T20" fmla="*/ 0 w 20"/>
                <a:gd name="T21" fmla="*/ 20161250 h 18"/>
                <a:gd name="T22" fmla="*/ 0 w 20"/>
                <a:gd name="T23" fmla="*/ 20161250 h 18"/>
                <a:gd name="T24" fmla="*/ 5040313 w 20"/>
                <a:gd name="T25" fmla="*/ 15120938 h 18"/>
                <a:gd name="T26" fmla="*/ 10080625 w 20"/>
                <a:gd name="T27" fmla="*/ 5040313 h 18"/>
                <a:gd name="T28" fmla="*/ 15120938 w 20"/>
                <a:gd name="T29" fmla="*/ 0 h 18"/>
                <a:gd name="T30" fmla="*/ 25201563 w 20"/>
                <a:gd name="T31" fmla="*/ 0 h 18"/>
                <a:gd name="T32" fmla="*/ 25201563 w 20"/>
                <a:gd name="T33" fmla="*/ 0 h 18"/>
                <a:gd name="T34" fmla="*/ 35282188 w 20"/>
                <a:gd name="T35" fmla="*/ 0 h 18"/>
                <a:gd name="T36" fmla="*/ 40322500 w 20"/>
                <a:gd name="T37" fmla="*/ 5040313 h 18"/>
                <a:gd name="T38" fmla="*/ 45362813 w 20"/>
                <a:gd name="T39" fmla="*/ 15120938 h 18"/>
                <a:gd name="T40" fmla="*/ 50403125 w 20"/>
                <a:gd name="T41" fmla="*/ 20161250 h 18"/>
                <a:gd name="T42" fmla="*/ 50403125 w 20"/>
                <a:gd name="T43" fmla="*/ 20161250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8"/>
                <a:gd name="T68" fmla="*/ 20 w 20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8">
                  <a:moveTo>
                    <a:pt x="20" y="8"/>
                  </a:moveTo>
                  <a:lnTo>
                    <a:pt x="20" y="8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18" name="Freeform 637"/>
            <p:cNvSpPr>
              <a:spLocks/>
            </p:cNvSpPr>
            <p:nvPr/>
          </p:nvSpPr>
          <p:spPr bwMode="auto">
            <a:xfrm>
              <a:off x="1401921" y="4833425"/>
              <a:ext cx="28575" cy="28575"/>
            </a:xfrm>
            <a:custGeom>
              <a:avLst/>
              <a:gdLst>
                <a:gd name="T0" fmla="*/ 45362813 w 18"/>
                <a:gd name="T1" fmla="*/ 25201563 h 18"/>
                <a:gd name="T2" fmla="*/ 45362813 w 18"/>
                <a:gd name="T3" fmla="*/ 25201563 h 18"/>
                <a:gd name="T4" fmla="*/ 45362813 w 18"/>
                <a:gd name="T5" fmla="*/ 30241875 h 18"/>
                <a:gd name="T6" fmla="*/ 40322500 w 18"/>
                <a:gd name="T7" fmla="*/ 40322500 h 18"/>
                <a:gd name="T8" fmla="*/ 30241875 w 18"/>
                <a:gd name="T9" fmla="*/ 45362813 h 18"/>
                <a:gd name="T10" fmla="*/ 25201563 w 18"/>
                <a:gd name="T11" fmla="*/ 45362813 h 18"/>
                <a:gd name="T12" fmla="*/ 25201563 w 18"/>
                <a:gd name="T13" fmla="*/ 45362813 h 18"/>
                <a:gd name="T14" fmla="*/ 15120938 w 18"/>
                <a:gd name="T15" fmla="*/ 45362813 h 18"/>
                <a:gd name="T16" fmla="*/ 5040313 w 18"/>
                <a:gd name="T17" fmla="*/ 40322500 h 18"/>
                <a:gd name="T18" fmla="*/ 0 w 18"/>
                <a:gd name="T19" fmla="*/ 30241875 h 18"/>
                <a:gd name="T20" fmla="*/ 0 w 18"/>
                <a:gd name="T21" fmla="*/ 25201563 h 18"/>
                <a:gd name="T22" fmla="*/ 0 w 18"/>
                <a:gd name="T23" fmla="*/ 25201563 h 18"/>
                <a:gd name="T24" fmla="*/ 0 w 18"/>
                <a:gd name="T25" fmla="*/ 15120938 h 18"/>
                <a:gd name="T26" fmla="*/ 5040313 w 18"/>
                <a:gd name="T27" fmla="*/ 5040313 h 18"/>
                <a:gd name="T28" fmla="*/ 15120938 w 18"/>
                <a:gd name="T29" fmla="*/ 0 h 18"/>
                <a:gd name="T30" fmla="*/ 25201563 w 18"/>
                <a:gd name="T31" fmla="*/ 0 h 18"/>
                <a:gd name="T32" fmla="*/ 25201563 w 18"/>
                <a:gd name="T33" fmla="*/ 0 h 18"/>
                <a:gd name="T34" fmla="*/ 30241875 w 18"/>
                <a:gd name="T35" fmla="*/ 0 h 18"/>
                <a:gd name="T36" fmla="*/ 40322500 w 18"/>
                <a:gd name="T37" fmla="*/ 5040313 h 18"/>
                <a:gd name="T38" fmla="*/ 45362813 w 18"/>
                <a:gd name="T39" fmla="*/ 15120938 h 18"/>
                <a:gd name="T40" fmla="*/ 45362813 w 18"/>
                <a:gd name="T41" fmla="*/ 25201563 h 18"/>
                <a:gd name="T42" fmla="*/ 45362813 w 18"/>
                <a:gd name="T43" fmla="*/ 25201563 h 1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"/>
                <a:gd name="T67" fmla="*/ 0 h 18"/>
                <a:gd name="T68" fmla="*/ 18 w 18"/>
                <a:gd name="T69" fmla="*/ 18 h 1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" h="18">
                  <a:moveTo>
                    <a:pt x="18" y="10"/>
                  </a:moveTo>
                  <a:lnTo>
                    <a:pt x="18" y="10"/>
                  </a:lnTo>
                  <a:lnTo>
                    <a:pt x="18" y="12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6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rgbClr val="F7EF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42" name="TextBox 534"/>
          <p:cNvSpPr txBox="1">
            <a:spLocks noChangeArrowheads="1"/>
          </p:cNvSpPr>
          <p:nvPr/>
        </p:nvSpPr>
        <p:spPr bwMode="auto">
          <a:xfrm>
            <a:off x="3095625" y="209550"/>
            <a:ext cx="2952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2C0513"/>
                </a:solidFill>
              </a:rPr>
              <a:t>Chevron Outlines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23"/>
          <p:cNvSpPr>
            <a:spLocks/>
          </p:cNvSpPr>
          <p:nvPr/>
        </p:nvSpPr>
        <p:spPr bwMode="auto">
          <a:xfrm>
            <a:off x="3398838" y="2117725"/>
            <a:ext cx="2349500" cy="2625725"/>
          </a:xfrm>
          <a:custGeom>
            <a:avLst/>
            <a:gdLst>
              <a:gd name="T0" fmla="*/ 0 w 1480"/>
              <a:gd name="T1" fmla="*/ 2147483646 h 1654"/>
              <a:gd name="T2" fmla="*/ 0 w 1480"/>
              <a:gd name="T3" fmla="*/ 2147483646 h 1654"/>
              <a:gd name="T4" fmla="*/ 5040313 w 1480"/>
              <a:gd name="T5" fmla="*/ 2147483646 h 1654"/>
              <a:gd name="T6" fmla="*/ 15120938 w 1480"/>
              <a:gd name="T7" fmla="*/ 2147483646 h 1654"/>
              <a:gd name="T8" fmla="*/ 25201563 w 1480"/>
              <a:gd name="T9" fmla="*/ 2147483646 h 1654"/>
              <a:gd name="T10" fmla="*/ 45362813 w 1480"/>
              <a:gd name="T11" fmla="*/ 2147483646 h 1654"/>
              <a:gd name="T12" fmla="*/ 65524063 w 1480"/>
              <a:gd name="T13" fmla="*/ 2147483646 h 1654"/>
              <a:gd name="T14" fmla="*/ 90725625 w 1480"/>
              <a:gd name="T15" fmla="*/ 2147483646 h 1654"/>
              <a:gd name="T16" fmla="*/ 120967500 w 1480"/>
              <a:gd name="T17" fmla="*/ 2147483646 h 1654"/>
              <a:gd name="T18" fmla="*/ 151209375 w 1480"/>
              <a:gd name="T19" fmla="*/ 2147483646 h 1654"/>
              <a:gd name="T20" fmla="*/ 2147483646 w 1480"/>
              <a:gd name="T21" fmla="*/ 2147483646 h 1654"/>
              <a:gd name="T22" fmla="*/ 2147483646 w 1480"/>
              <a:gd name="T23" fmla="*/ 2147483646 h 1654"/>
              <a:gd name="T24" fmla="*/ 2147483646 w 1480"/>
              <a:gd name="T25" fmla="*/ 2147483646 h 1654"/>
              <a:gd name="T26" fmla="*/ 2147483646 w 1480"/>
              <a:gd name="T27" fmla="*/ 2147483646 h 1654"/>
              <a:gd name="T28" fmla="*/ 2147483646 w 1480"/>
              <a:gd name="T29" fmla="*/ 2147483646 h 1654"/>
              <a:gd name="T30" fmla="*/ 2147483646 w 1480"/>
              <a:gd name="T31" fmla="*/ 2147483646 h 1654"/>
              <a:gd name="T32" fmla="*/ 2147483646 w 1480"/>
              <a:gd name="T33" fmla="*/ 2147483646 h 1654"/>
              <a:gd name="T34" fmla="*/ 2147483646 w 1480"/>
              <a:gd name="T35" fmla="*/ 2147483646 h 1654"/>
              <a:gd name="T36" fmla="*/ 2147483646 w 1480"/>
              <a:gd name="T37" fmla="*/ 2147483646 h 1654"/>
              <a:gd name="T38" fmla="*/ 2147483646 w 1480"/>
              <a:gd name="T39" fmla="*/ 2147483646 h 1654"/>
              <a:gd name="T40" fmla="*/ 2147483646 w 1480"/>
              <a:gd name="T41" fmla="*/ 161290000 h 1654"/>
              <a:gd name="T42" fmla="*/ 2147483646 w 1480"/>
              <a:gd name="T43" fmla="*/ 161290000 h 1654"/>
              <a:gd name="T44" fmla="*/ 2147483646 w 1480"/>
              <a:gd name="T45" fmla="*/ 131048125 h 1654"/>
              <a:gd name="T46" fmla="*/ 2147483646 w 1480"/>
              <a:gd name="T47" fmla="*/ 100806250 h 1654"/>
              <a:gd name="T48" fmla="*/ 2147483646 w 1480"/>
              <a:gd name="T49" fmla="*/ 70564375 h 1654"/>
              <a:gd name="T50" fmla="*/ 2147483646 w 1480"/>
              <a:gd name="T51" fmla="*/ 45362813 h 1654"/>
              <a:gd name="T52" fmla="*/ 2147483646 w 1480"/>
              <a:gd name="T53" fmla="*/ 25201563 h 1654"/>
              <a:gd name="T54" fmla="*/ 2147483646 w 1480"/>
              <a:gd name="T55" fmla="*/ 10080625 h 1654"/>
              <a:gd name="T56" fmla="*/ 2147483646 w 1480"/>
              <a:gd name="T57" fmla="*/ 0 h 1654"/>
              <a:gd name="T58" fmla="*/ 2147483646 w 1480"/>
              <a:gd name="T59" fmla="*/ 0 h 1654"/>
              <a:gd name="T60" fmla="*/ 151209375 w 1480"/>
              <a:gd name="T61" fmla="*/ 0 h 1654"/>
              <a:gd name="T62" fmla="*/ 151209375 w 1480"/>
              <a:gd name="T63" fmla="*/ 0 h 1654"/>
              <a:gd name="T64" fmla="*/ 120967500 w 1480"/>
              <a:gd name="T65" fmla="*/ 0 h 1654"/>
              <a:gd name="T66" fmla="*/ 90725625 w 1480"/>
              <a:gd name="T67" fmla="*/ 10080625 h 1654"/>
              <a:gd name="T68" fmla="*/ 65524063 w 1480"/>
              <a:gd name="T69" fmla="*/ 25201563 h 1654"/>
              <a:gd name="T70" fmla="*/ 45362813 w 1480"/>
              <a:gd name="T71" fmla="*/ 45362813 h 1654"/>
              <a:gd name="T72" fmla="*/ 25201563 w 1480"/>
              <a:gd name="T73" fmla="*/ 70564375 h 1654"/>
              <a:gd name="T74" fmla="*/ 15120938 w 1480"/>
              <a:gd name="T75" fmla="*/ 100806250 h 1654"/>
              <a:gd name="T76" fmla="*/ 5040313 w 1480"/>
              <a:gd name="T77" fmla="*/ 131048125 h 1654"/>
              <a:gd name="T78" fmla="*/ 0 w 1480"/>
              <a:gd name="T79" fmla="*/ 161290000 h 1654"/>
              <a:gd name="T80" fmla="*/ 0 w 1480"/>
              <a:gd name="T81" fmla="*/ 2147483646 h 16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480"/>
              <a:gd name="T124" fmla="*/ 0 h 1654"/>
              <a:gd name="T125" fmla="*/ 1480 w 1480"/>
              <a:gd name="T126" fmla="*/ 1654 h 16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480" h="1654">
                <a:moveTo>
                  <a:pt x="0" y="1588"/>
                </a:moveTo>
                <a:lnTo>
                  <a:pt x="0" y="1588"/>
                </a:lnTo>
                <a:lnTo>
                  <a:pt x="2" y="1600"/>
                </a:lnTo>
                <a:lnTo>
                  <a:pt x="6" y="1614"/>
                </a:lnTo>
                <a:lnTo>
                  <a:pt x="10" y="1624"/>
                </a:lnTo>
                <a:lnTo>
                  <a:pt x="18" y="1634"/>
                </a:lnTo>
                <a:lnTo>
                  <a:pt x="26" y="1642"/>
                </a:lnTo>
                <a:lnTo>
                  <a:pt x="36" y="1648"/>
                </a:lnTo>
                <a:lnTo>
                  <a:pt x="48" y="1652"/>
                </a:lnTo>
                <a:lnTo>
                  <a:pt x="60" y="1654"/>
                </a:lnTo>
                <a:lnTo>
                  <a:pt x="1422" y="1654"/>
                </a:lnTo>
                <a:lnTo>
                  <a:pt x="1434" y="1652"/>
                </a:lnTo>
                <a:lnTo>
                  <a:pt x="1444" y="1648"/>
                </a:lnTo>
                <a:lnTo>
                  <a:pt x="1454" y="1642"/>
                </a:lnTo>
                <a:lnTo>
                  <a:pt x="1462" y="1634"/>
                </a:lnTo>
                <a:lnTo>
                  <a:pt x="1470" y="1624"/>
                </a:lnTo>
                <a:lnTo>
                  <a:pt x="1476" y="1614"/>
                </a:lnTo>
                <a:lnTo>
                  <a:pt x="1478" y="1600"/>
                </a:lnTo>
                <a:lnTo>
                  <a:pt x="1480" y="1588"/>
                </a:lnTo>
                <a:lnTo>
                  <a:pt x="1480" y="64"/>
                </a:lnTo>
                <a:lnTo>
                  <a:pt x="1478" y="52"/>
                </a:lnTo>
                <a:lnTo>
                  <a:pt x="1476" y="40"/>
                </a:lnTo>
                <a:lnTo>
                  <a:pt x="1470" y="28"/>
                </a:lnTo>
                <a:lnTo>
                  <a:pt x="1462" y="18"/>
                </a:lnTo>
                <a:lnTo>
                  <a:pt x="1454" y="10"/>
                </a:lnTo>
                <a:lnTo>
                  <a:pt x="1444" y="4"/>
                </a:lnTo>
                <a:lnTo>
                  <a:pt x="1434" y="0"/>
                </a:lnTo>
                <a:lnTo>
                  <a:pt x="1422" y="0"/>
                </a:lnTo>
                <a:lnTo>
                  <a:pt x="60" y="0"/>
                </a:lnTo>
                <a:lnTo>
                  <a:pt x="48" y="0"/>
                </a:lnTo>
                <a:lnTo>
                  <a:pt x="36" y="4"/>
                </a:lnTo>
                <a:lnTo>
                  <a:pt x="26" y="10"/>
                </a:lnTo>
                <a:lnTo>
                  <a:pt x="18" y="18"/>
                </a:lnTo>
                <a:lnTo>
                  <a:pt x="10" y="28"/>
                </a:lnTo>
                <a:lnTo>
                  <a:pt x="6" y="40"/>
                </a:lnTo>
                <a:lnTo>
                  <a:pt x="2" y="52"/>
                </a:lnTo>
                <a:lnTo>
                  <a:pt x="0" y="64"/>
                </a:lnTo>
                <a:lnTo>
                  <a:pt x="0" y="158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224"/>
          <p:cNvSpPr>
            <a:spLocks/>
          </p:cNvSpPr>
          <p:nvPr/>
        </p:nvSpPr>
        <p:spPr bwMode="auto">
          <a:xfrm>
            <a:off x="3554413" y="2241550"/>
            <a:ext cx="1968500" cy="2381250"/>
          </a:xfrm>
          <a:custGeom>
            <a:avLst/>
            <a:gdLst>
              <a:gd name="T0" fmla="*/ 2147483646 w 1240"/>
              <a:gd name="T1" fmla="*/ 0 h 1500"/>
              <a:gd name="T2" fmla="*/ 1401206875 w 1240"/>
              <a:gd name="T3" fmla="*/ 0 h 1500"/>
              <a:gd name="T4" fmla="*/ 0 w 1240"/>
              <a:gd name="T5" fmla="*/ 1910278438 h 1500"/>
              <a:gd name="T6" fmla="*/ 1320561875 w 1240"/>
              <a:gd name="T7" fmla="*/ 2147483646 h 1500"/>
              <a:gd name="T8" fmla="*/ 2147483646 w 1240"/>
              <a:gd name="T9" fmla="*/ 2147483646 h 1500"/>
              <a:gd name="T10" fmla="*/ 1728827188 w 1240"/>
              <a:gd name="T11" fmla="*/ 1930439688 h 1500"/>
              <a:gd name="T12" fmla="*/ 2147483646 w 1240"/>
              <a:gd name="T13" fmla="*/ 0 h 15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0"/>
              <a:gd name="T22" fmla="*/ 0 h 1500"/>
              <a:gd name="T23" fmla="*/ 1240 w 1240"/>
              <a:gd name="T24" fmla="*/ 1500 h 15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0" h="1500">
                <a:moveTo>
                  <a:pt x="1240" y="0"/>
                </a:moveTo>
                <a:lnTo>
                  <a:pt x="556" y="0"/>
                </a:lnTo>
                <a:lnTo>
                  <a:pt x="0" y="758"/>
                </a:lnTo>
                <a:lnTo>
                  <a:pt x="524" y="1500"/>
                </a:lnTo>
                <a:lnTo>
                  <a:pt x="1172" y="1500"/>
                </a:lnTo>
                <a:lnTo>
                  <a:pt x="686" y="766"/>
                </a:lnTo>
                <a:lnTo>
                  <a:pt x="124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4" name="Group 239"/>
          <p:cNvGrpSpPr>
            <a:grpSpLocks/>
          </p:cNvGrpSpPr>
          <p:nvPr/>
        </p:nvGrpSpPr>
        <p:grpSpPr bwMode="auto">
          <a:xfrm>
            <a:off x="3630613" y="2254250"/>
            <a:ext cx="1828800" cy="2359025"/>
            <a:chOff x="3630613" y="2254250"/>
            <a:chExt cx="1828800" cy="2359025"/>
          </a:xfrm>
        </p:grpSpPr>
        <p:sp>
          <p:nvSpPr>
            <p:cNvPr id="5283" name="Freeform 225"/>
            <p:cNvSpPr>
              <a:spLocks/>
            </p:cNvSpPr>
            <p:nvPr/>
          </p:nvSpPr>
          <p:spPr bwMode="auto">
            <a:xfrm>
              <a:off x="5395913" y="2257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4" name="Freeform 226"/>
            <p:cNvSpPr>
              <a:spLocks/>
            </p:cNvSpPr>
            <p:nvPr/>
          </p:nvSpPr>
          <p:spPr bwMode="auto">
            <a:xfrm>
              <a:off x="5319713" y="2359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5" name="Freeform 227"/>
            <p:cNvSpPr>
              <a:spLocks/>
            </p:cNvSpPr>
            <p:nvPr/>
          </p:nvSpPr>
          <p:spPr bwMode="auto">
            <a:xfrm>
              <a:off x="5233988" y="2486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6" name="Freeform 228"/>
            <p:cNvSpPr>
              <a:spLocks/>
            </p:cNvSpPr>
            <p:nvPr/>
          </p:nvSpPr>
          <p:spPr bwMode="auto">
            <a:xfrm>
              <a:off x="5132388" y="26193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7" name="Freeform 229"/>
            <p:cNvSpPr>
              <a:spLocks/>
            </p:cNvSpPr>
            <p:nvPr/>
          </p:nvSpPr>
          <p:spPr bwMode="auto">
            <a:xfrm>
              <a:off x="5043488" y="27463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8" name="Freeform 230"/>
            <p:cNvSpPr>
              <a:spLocks/>
            </p:cNvSpPr>
            <p:nvPr/>
          </p:nvSpPr>
          <p:spPr bwMode="auto">
            <a:xfrm>
              <a:off x="4945063" y="2882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9" name="Freeform 231"/>
            <p:cNvSpPr>
              <a:spLocks/>
            </p:cNvSpPr>
            <p:nvPr/>
          </p:nvSpPr>
          <p:spPr bwMode="auto">
            <a:xfrm>
              <a:off x="4846638" y="3013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0" name="Freeform 232"/>
            <p:cNvSpPr>
              <a:spLocks/>
            </p:cNvSpPr>
            <p:nvPr/>
          </p:nvSpPr>
          <p:spPr bwMode="auto">
            <a:xfrm>
              <a:off x="4751388" y="3152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1" name="Freeform 233"/>
            <p:cNvSpPr>
              <a:spLocks/>
            </p:cNvSpPr>
            <p:nvPr/>
          </p:nvSpPr>
          <p:spPr bwMode="auto">
            <a:xfrm>
              <a:off x="4646613" y="32861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2" name="Freeform 234"/>
            <p:cNvSpPr>
              <a:spLocks/>
            </p:cNvSpPr>
            <p:nvPr/>
          </p:nvSpPr>
          <p:spPr bwMode="auto">
            <a:xfrm>
              <a:off x="4560888" y="34258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3" name="Freeform 235"/>
            <p:cNvSpPr>
              <a:spLocks/>
            </p:cNvSpPr>
            <p:nvPr/>
          </p:nvSpPr>
          <p:spPr bwMode="auto">
            <a:xfrm>
              <a:off x="4627563" y="3543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4" name="Freeform 236"/>
            <p:cNvSpPr>
              <a:spLocks/>
            </p:cNvSpPr>
            <p:nvPr/>
          </p:nvSpPr>
          <p:spPr bwMode="auto">
            <a:xfrm>
              <a:off x="4703763" y="3660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5" name="Freeform 237"/>
            <p:cNvSpPr>
              <a:spLocks/>
            </p:cNvSpPr>
            <p:nvPr/>
          </p:nvSpPr>
          <p:spPr bwMode="auto">
            <a:xfrm>
              <a:off x="4789488" y="3781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6" name="Freeform 238"/>
            <p:cNvSpPr>
              <a:spLocks/>
            </p:cNvSpPr>
            <p:nvPr/>
          </p:nvSpPr>
          <p:spPr bwMode="auto">
            <a:xfrm>
              <a:off x="4878388" y="3914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7" name="Freeform 239"/>
            <p:cNvSpPr>
              <a:spLocks/>
            </p:cNvSpPr>
            <p:nvPr/>
          </p:nvSpPr>
          <p:spPr bwMode="auto">
            <a:xfrm>
              <a:off x="4967288" y="4051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8" name="Freeform 240"/>
            <p:cNvSpPr>
              <a:spLocks/>
            </p:cNvSpPr>
            <p:nvPr/>
          </p:nvSpPr>
          <p:spPr bwMode="auto">
            <a:xfrm>
              <a:off x="5046663" y="4171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99" name="Freeform 241"/>
            <p:cNvSpPr>
              <a:spLocks/>
            </p:cNvSpPr>
            <p:nvPr/>
          </p:nvSpPr>
          <p:spPr bwMode="auto">
            <a:xfrm>
              <a:off x="5129213" y="430847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0" name="Freeform 242"/>
            <p:cNvSpPr>
              <a:spLocks/>
            </p:cNvSpPr>
            <p:nvPr/>
          </p:nvSpPr>
          <p:spPr bwMode="auto">
            <a:xfrm>
              <a:off x="5221288" y="4432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1" name="Freeform 243"/>
            <p:cNvSpPr>
              <a:spLocks/>
            </p:cNvSpPr>
            <p:nvPr/>
          </p:nvSpPr>
          <p:spPr bwMode="auto">
            <a:xfrm>
              <a:off x="5297488" y="4549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2" name="Freeform 244"/>
            <p:cNvSpPr>
              <a:spLocks/>
            </p:cNvSpPr>
            <p:nvPr/>
          </p:nvSpPr>
          <p:spPr bwMode="auto">
            <a:xfrm>
              <a:off x="5078413" y="2257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3" name="Freeform 245"/>
            <p:cNvSpPr>
              <a:spLocks/>
            </p:cNvSpPr>
            <p:nvPr/>
          </p:nvSpPr>
          <p:spPr bwMode="auto">
            <a:xfrm>
              <a:off x="5002213" y="2359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4" name="Freeform 246"/>
            <p:cNvSpPr>
              <a:spLocks/>
            </p:cNvSpPr>
            <p:nvPr/>
          </p:nvSpPr>
          <p:spPr bwMode="auto">
            <a:xfrm>
              <a:off x="4916488" y="2486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5" name="Freeform 247"/>
            <p:cNvSpPr>
              <a:spLocks/>
            </p:cNvSpPr>
            <p:nvPr/>
          </p:nvSpPr>
          <p:spPr bwMode="auto">
            <a:xfrm>
              <a:off x="4814888" y="26193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6" name="Freeform 248"/>
            <p:cNvSpPr>
              <a:spLocks/>
            </p:cNvSpPr>
            <p:nvPr/>
          </p:nvSpPr>
          <p:spPr bwMode="auto">
            <a:xfrm>
              <a:off x="4725988" y="27463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7" name="Freeform 249"/>
            <p:cNvSpPr>
              <a:spLocks/>
            </p:cNvSpPr>
            <p:nvPr/>
          </p:nvSpPr>
          <p:spPr bwMode="auto">
            <a:xfrm>
              <a:off x="4630738" y="2882900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8" name="Freeform 250"/>
            <p:cNvSpPr>
              <a:spLocks/>
            </p:cNvSpPr>
            <p:nvPr/>
          </p:nvSpPr>
          <p:spPr bwMode="auto">
            <a:xfrm>
              <a:off x="4529138" y="3013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09" name="Freeform 251"/>
            <p:cNvSpPr>
              <a:spLocks/>
            </p:cNvSpPr>
            <p:nvPr/>
          </p:nvSpPr>
          <p:spPr bwMode="auto">
            <a:xfrm>
              <a:off x="4437063" y="3152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0" name="Freeform 252"/>
            <p:cNvSpPr>
              <a:spLocks/>
            </p:cNvSpPr>
            <p:nvPr/>
          </p:nvSpPr>
          <p:spPr bwMode="auto">
            <a:xfrm>
              <a:off x="4329113" y="3286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1" name="Freeform 253"/>
            <p:cNvSpPr>
              <a:spLocks/>
            </p:cNvSpPr>
            <p:nvPr/>
          </p:nvSpPr>
          <p:spPr bwMode="auto">
            <a:xfrm>
              <a:off x="4243388" y="34258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2" name="Freeform 254"/>
            <p:cNvSpPr>
              <a:spLocks/>
            </p:cNvSpPr>
            <p:nvPr/>
          </p:nvSpPr>
          <p:spPr bwMode="auto">
            <a:xfrm>
              <a:off x="4310063" y="3543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3" name="Freeform 255"/>
            <p:cNvSpPr>
              <a:spLocks/>
            </p:cNvSpPr>
            <p:nvPr/>
          </p:nvSpPr>
          <p:spPr bwMode="auto">
            <a:xfrm>
              <a:off x="4386263" y="3660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4" name="Freeform 256"/>
            <p:cNvSpPr>
              <a:spLocks/>
            </p:cNvSpPr>
            <p:nvPr/>
          </p:nvSpPr>
          <p:spPr bwMode="auto">
            <a:xfrm>
              <a:off x="4471988" y="3781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5" name="Freeform 257"/>
            <p:cNvSpPr>
              <a:spLocks/>
            </p:cNvSpPr>
            <p:nvPr/>
          </p:nvSpPr>
          <p:spPr bwMode="auto">
            <a:xfrm>
              <a:off x="4560888" y="3914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6" name="Freeform 258"/>
            <p:cNvSpPr>
              <a:spLocks/>
            </p:cNvSpPr>
            <p:nvPr/>
          </p:nvSpPr>
          <p:spPr bwMode="auto">
            <a:xfrm>
              <a:off x="4649788" y="4044950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7" name="Freeform 259"/>
            <p:cNvSpPr>
              <a:spLocks/>
            </p:cNvSpPr>
            <p:nvPr/>
          </p:nvSpPr>
          <p:spPr bwMode="auto">
            <a:xfrm>
              <a:off x="4729163" y="4171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8" name="Freeform 260"/>
            <p:cNvSpPr>
              <a:spLocks/>
            </p:cNvSpPr>
            <p:nvPr/>
          </p:nvSpPr>
          <p:spPr bwMode="auto">
            <a:xfrm>
              <a:off x="4811713" y="43084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19" name="Freeform 261"/>
            <p:cNvSpPr>
              <a:spLocks/>
            </p:cNvSpPr>
            <p:nvPr/>
          </p:nvSpPr>
          <p:spPr bwMode="auto">
            <a:xfrm>
              <a:off x="4903788" y="4432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0" name="Freeform 262"/>
            <p:cNvSpPr>
              <a:spLocks/>
            </p:cNvSpPr>
            <p:nvPr/>
          </p:nvSpPr>
          <p:spPr bwMode="auto">
            <a:xfrm>
              <a:off x="4983163" y="454977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1" name="Freeform 263"/>
            <p:cNvSpPr>
              <a:spLocks/>
            </p:cNvSpPr>
            <p:nvPr/>
          </p:nvSpPr>
          <p:spPr bwMode="auto">
            <a:xfrm>
              <a:off x="4738688" y="2254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2" name="Freeform 264"/>
            <p:cNvSpPr>
              <a:spLocks/>
            </p:cNvSpPr>
            <p:nvPr/>
          </p:nvSpPr>
          <p:spPr bwMode="auto">
            <a:xfrm>
              <a:off x="4662488" y="2359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3" name="Freeform 265"/>
            <p:cNvSpPr>
              <a:spLocks/>
            </p:cNvSpPr>
            <p:nvPr/>
          </p:nvSpPr>
          <p:spPr bwMode="auto">
            <a:xfrm>
              <a:off x="4579938" y="2482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4" name="Freeform 266"/>
            <p:cNvSpPr>
              <a:spLocks/>
            </p:cNvSpPr>
            <p:nvPr/>
          </p:nvSpPr>
          <p:spPr bwMode="auto">
            <a:xfrm>
              <a:off x="4478338" y="26162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5" name="Freeform 267"/>
            <p:cNvSpPr>
              <a:spLocks/>
            </p:cNvSpPr>
            <p:nvPr/>
          </p:nvSpPr>
          <p:spPr bwMode="auto">
            <a:xfrm>
              <a:off x="4389438" y="27432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6" name="Freeform 268"/>
            <p:cNvSpPr>
              <a:spLocks/>
            </p:cNvSpPr>
            <p:nvPr/>
          </p:nvSpPr>
          <p:spPr bwMode="auto">
            <a:xfrm>
              <a:off x="4291013" y="2889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7" name="Freeform 269"/>
            <p:cNvSpPr>
              <a:spLocks/>
            </p:cNvSpPr>
            <p:nvPr/>
          </p:nvSpPr>
          <p:spPr bwMode="auto">
            <a:xfrm>
              <a:off x="4192588" y="30194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8" name="Freeform 270"/>
            <p:cNvSpPr>
              <a:spLocks/>
            </p:cNvSpPr>
            <p:nvPr/>
          </p:nvSpPr>
          <p:spPr bwMode="auto">
            <a:xfrm>
              <a:off x="4097338" y="3149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9" name="Freeform 271"/>
            <p:cNvSpPr>
              <a:spLocks/>
            </p:cNvSpPr>
            <p:nvPr/>
          </p:nvSpPr>
          <p:spPr bwMode="auto">
            <a:xfrm>
              <a:off x="3989388" y="3282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0" name="Freeform 272"/>
            <p:cNvSpPr>
              <a:spLocks/>
            </p:cNvSpPr>
            <p:nvPr/>
          </p:nvSpPr>
          <p:spPr bwMode="auto">
            <a:xfrm>
              <a:off x="3903663" y="3416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1" name="Freeform 273"/>
            <p:cNvSpPr>
              <a:spLocks/>
            </p:cNvSpPr>
            <p:nvPr/>
          </p:nvSpPr>
          <p:spPr bwMode="auto">
            <a:xfrm>
              <a:off x="3970338" y="3540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2" name="Freeform 274"/>
            <p:cNvSpPr>
              <a:spLocks/>
            </p:cNvSpPr>
            <p:nvPr/>
          </p:nvSpPr>
          <p:spPr bwMode="auto">
            <a:xfrm>
              <a:off x="4049713" y="3667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3" name="Freeform 275"/>
            <p:cNvSpPr>
              <a:spLocks/>
            </p:cNvSpPr>
            <p:nvPr/>
          </p:nvSpPr>
          <p:spPr bwMode="auto">
            <a:xfrm>
              <a:off x="4135438" y="3784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4" name="Freeform 276"/>
            <p:cNvSpPr>
              <a:spLocks/>
            </p:cNvSpPr>
            <p:nvPr/>
          </p:nvSpPr>
          <p:spPr bwMode="auto">
            <a:xfrm>
              <a:off x="4224338" y="3921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5" name="Freeform 277"/>
            <p:cNvSpPr>
              <a:spLocks/>
            </p:cNvSpPr>
            <p:nvPr/>
          </p:nvSpPr>
          <p:spPr bwMode="auto">
            <a:xfrm>
              <a:off x="4313238" y="4041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6" name="Freeform 278"/>
            <p:cNvSpPr>
              <a:spLocks/>
            </p:cNvSpPr>
            <p:nvPr/>
          </p:nvSpPr>
          <p:spPr bwMode="auto">
            <a:xfrm>
              <a:off x="4392613" y="41751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100806250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100806250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5282188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5282188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7" name="Freeform 279"/>
            <p:cNvSpPr>
              <a:spLocks/>
            </p:cNvSpPr>
            <p:nvPr/>
          </p:nvSpPr>
          <p:spPr bwMode="auto">
            <a:xfrm>
              <a:off x="4471988" y="43148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8" name="Freeform 280"/>
            <p:cNvSpPr>
              <a:spLocks/>
            </p:cNvSpPr>
            <p:nvPr/>
          </p:nvSpPr>
          <p:spPr bwMode="auto">
            <a:xfrm>
              <a:off x="4567238" y="44354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39" name="Freeform 281"/>
            <p:cNvSpPr>
              <a:spLocks/>
            </p:cNvSpPr>
            <p:nvPr/>
          </p:nvSpPr>
          <p:spPr bwMode="auto">
            <a:xfrm>
              <a:off x="4643438" y="4546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0" name="Freeform 282"/>
            <p:cNvSpPr>
              <a:spLocks/>
            </p:cNvSpPr>
            <p:nvPr/>
          </p:nvSpPr>
          <p:spPr bwMode="auto">
            <a:xfrm>
              <a:off x="4456113" y="2254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1" name="Freeform 283"/>
            <p:cNvSpPr>
              <a:spLocks/>
            </p:cNvSpPr>
            <p:nvPr/>
          </p:nvSpPr>
          <p:spPr bwMode="auto">
            <a:xfrm>
              <a:off x="4379913" y="2355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2" name="Freeform 284"/>
            <p:cNvSpPr>
              <a:spLocks/>
            </p:cNvSpPr>
            <p:nvPr/>
          </p:nvSpPr>
          <p:spPr bwMode="auto">
            <a:xfrm>
              <a:off x="4297363" y="2482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3" name="Freeform 285"/>
            <p:cNvSpPr>
              <a:spLocks/>
            </p:cNvSpPr>
            <p:nvPr/>
          </p:nvSpPr>
          <p:spPr bwMode="auto">
            <a:xfrm>
              <a:off x="4195763" y="26162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4" name="Freeform 286"/>
            <p:cNvSpPr>
              <a:spLocks/>
            </p:cNvSpPr>
            <p:nvPr/>
          </p:nvSpPr>
          <p:spPr bwMode="auto">
            <a:xfrm>
              <a:off x="4106863" y="27432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5" name="Freeform 287"/>
            <p:cNvSpPr>
              <a:spLocks/>
            </p:cNvSpPr>
            <p:nvPr/>
          </p:nvSpPr>
          <p:spPr bwMode="auto">
            <a:xfrm>
              <a:off x="4008438" y="28797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6" name="Freeform 288"/>
            <p:cNvSpPr>
              <a:spLocks/>
            </p:cNvSpPr>
            <p:nvPr/>
          </p:nvSpPr>
          <p:spPr bwMode="auto">
            <a:xfrm>
              <a:off x="3910013" y="3009900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7" name="Freeform 289"/>
            <p:cNvSpPr>
              <a:spLocks/>
            </p:cNvSpPr>
            <p:nvPr/>
          </p:nvSpPr>
          <p:spPr bwMode="auto">
            <a:xfrm>
              <a:off x="3814763" y="3146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8" name="Freeform 290"/>
            <p:cNvSpPr>
              <a:spLocks/>
            </p:cNvSpPr>
            <p:nvPr/>
          </p:nvSpPr>
          <p:spPr bwMode="auto">
            <a:xfrm>
              <a:off x="3706813" y="3282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49" name="Freeform 291"/>
            <p:cNvSpPr>
              <a:spLocks/>
            </p:cNvSpPr>
            <p:nvPr/>
          </p:nvSpPr>
          <p:spPr bwMode="auto">
            <a:xfrm>
              <a:off x="3630613" y="34226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0" name="Freeform 292"/>
            <p:cNvSpPr>
              <a:spLocks/>
            </p:cNvSpPr>
            <p:nvPr/>
          </p:nvSpPr>
          <p:spPr bwMode="auto">
            <a:xfrm>
              <a:off x="3697288" y="3540125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1" name="Freeform 293"/>
            <p:cNvSpPr>
              <a:spLocks/>
            </p:cNvSpPr>
            <p:nvPr/>
          </p:nvSpPr>
          <p:spPr bwMode="auto">
            <a:xfrm>
              <a:off x="3776663" y="3657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2" name="Freeform 294"/>
            <p:cNvSpPr>
              <a:spLocks/>
            </p:cNvSpPr>
            <p:nvPr/>
          </p:nvSpPr>
          <p:spPr bwMode="auto">
            <a:xfrm>
              <a:off x="3862388" y="377507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100806250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100806250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5282188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5282188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3" name="Freeform 295"/>
            <p:cNvSpPr>
              <a:spLocks/>
            </p:cNvSpPr>
            <p:nvPr/>
          </p:nvSpPr>
          <p:spPr bwMode="auto">
            <a:xfrm>
              <a:off x="3948113" y="3911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4" name="Freeform 296"/>
            <p:cNvSpPr>
              <a:spLocks/>
            </p:cNvSpPr>
            <p:nvPr/>
          </p:nvSpPr>
          <p:spPr bwMode="auto">
            <a:xfrm>
              <a:off x="4040188" y="40481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5" name="Freeform 297"/>
            <p:cNvSpPr>
              <a:spLocks/>
            </p:cNvSpPr>
            <p:nvPr/>
          </p:nvSpPr>
          <p:spPr bwMode="auto">
            <a:xfrm>
              <a:off x="4125913" y="4168775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6" name="Freeform 298"/>
            <p:cNvSpPr>
              <a:spLocks/>
            </p:cNvSpPr>
            <p:nvPr/>
          </p:nvSpPr>
          <p:spPr bwMode="auto">
            <a:xfrm>
              <a:off x="4214813" y="4305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7" name="Freeform 299"/>
            <p:cNvSpPr>
              <a:spLocks/>
            </p:cNvSpPr>
            <p:nvPr/>
          </p:nvSpPr>
          <p:spPr bwMode="auto">
            <a:xfrm>
              <a:off x="4306888" y="4429125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5282188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100806250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100806250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5282188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18"/>
                  </a:lnTo>
                  <a:lnTo>
                    <a:pt x="40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58" name="Freeform 300"/>
            <p:cNvSpPr>
              <a:spLocks/>
            </p:cNvSpPr>
            <p:nvPr/>
          </p:nvSpPr>
          <p:spPr bwMode="auto">
            <a:xfrm>
              <a:off x="4386263" y="4537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5" name="Freeform 301"/>
          <p:cNvSpPr>
            <a:spLocks/>
          </p:cNvSpPr>
          <p:nvPr/>
        </p:nvSpPr>
        <p:spPr bwMode="auto">
          <a:xfrm>
            <a:off x="862013" y="2111375"/>
            <a:ext cx="2349500" cy="2625725"/>
          </a:xfrm>
          <a:custGeom>
            <a:avLst/>
            <a:gdLst>
              <a:gd name="T0" fmla="*/ 0 w 1480"/>
              <a:gd name="T1" fmla="*/ 2147483646 h 1654"/>
              <a:gd name="T2" fmla="*/ 0 w 1480"/>
              <a:gd name="T3" fmla="*/ 2147483646 h 1654"/>
              <a:gd name="T4" fmla="*/ 5040313 w 1480"/>
              <a:gd name="T5" fmla="*/ 2147483646 h 1654"/>
              <a:gd name="T6" fmla="*/ 10080625 w 1480"/>
              <a:gd name="T7" fmla="*/ 2147483646 h 1654"/>
              <a:gd name="T8" fmla="*/ 25201563 w 1480"/>
              <a:gd name="T9" fmla="*/ 2147483646 h 1654"/>
              <a:gd name="T10" fmla="*/ 45362813 w 1480"/>
              <a:gd name="T11" fmla="*/ 2147483646 h 1654"/>
              <a:gd name="T12" fmla="*/ 65524063 w 1480"/>
              <a:gd name="T13" fmla="*/ 2147483646 h 1654"/>
              <a:gd name="T14" fmla="*/ 90725625 w 1480"/>
              <a:gd name="T15" fmla="*/ 2147483646 h 1654"/>
              <a:gd name="T16" fmla="*/ 115927188 w 1480"/>
              <a:gd name="T17" fmla="*/ 2147483646 h 1654"/>
              <a:gd name="T18" fmla="*/ 146169063 w 1480"/>
              <a:gd name="T19" fmla="*/ 2147483646 h 1654"/>
              <a:gd name="T20" fmla="*/ 2147483646 w 1480"/>
              <a:gd name="T21" fmla="*/ 2147483646 h 1654"/>
              <a:gd name="T22" fmla="*/ 2147483646 w 1480"/>
              <a:gd name="T23" fmla="*/ 2147483646 h 1654"/>
              <a:gd name="T24" fmla="*/ 2147483646 w 1480"/>
              <a:gd name="T25" fmla="*/ 2147483646 h 1654"/>
              <a:gd name="T26" fmla="*/ 2147483646 w 1480"/>
              <a:gd name="T27" fmla="*/ 2147483646 h 1654"/>
              <a:gd name="T28" fmla="*/ 2147483646 w 1480"/>
              <a:gd name="T29" fmla="*/ 2147483646 h 1654"/>
              <a:gd name="T30" fmla="*/ 2147483646 w 1480"/>
              <a:gd name="T31" fmla="*/ 2147483646 h 1654"/>
              <a:gd name="T32" fmla="*/ 2147483646 w 1480"/>
              <a:gd name="T33" fmla="*/ 2147483646 h 1654"/>
              <a:gd name="T34" fmla="*/ 2147483646 w 1480"/>
              <a:gd name="T35" fmla="*/ 2147483646 h 1654"/>
              <a:gd name="T36" fmla="*/ 2147483646 w 1480"/>
              <a:gd name="T37" fmla="*/ 2147483646 h 1654"/>
              <a:gd name="T38" fmla="*/ 2147483646 w 1480"/>
              <a:gd name="T39" fmla="*/ 2147483646 h 1654"/>
              <a:gd name="T40" fmla="*/ 2147483646 w 1480"/>
              <a:gd name="T41" fmla="*/ 166330313 h 1654"/>
              <a:gd name="T42" fmla="*/ 2147483646 w 1480"/>
              <a:gd name="T43" fmla="*/ 166330313 h 1654"/>
              <a:gd name="T44" fmla="*/ 2147483646 w 1480"/>
              <a:gd name="T45" fmla="*/ 131048125 h 1654"/>
              <a:gd name="T46" fmla="*/ 2147483646 w 1480"/>
              <a:gd name="T47" fmla="*/ 100806250 h 1654"/>
              <a:gd name="T48" fmla="*/ 2147483646 w 1480"/>
              <a:gd name="T49" fmla="*/ 70564375 h 1654"/>
              <a:gd name="T50" fmla="*/ 2147483646 w 1480"/>
              <a:gd name="T51" fmla="*/ 50403125 h 1654"/>
              <a:gd name="T52" fmla="*/ 2147483646 w 1480"/>
              <a:gd name="T53" fmla="*/ 30241875 h 1654"/>
              <a:gd name="T54" fmla="*/ 2147483646 w 1480"/>
              <a:gd name="T55" fmla="*/ 15120938 h 1654"/>
              <a:gd name="T56" fmla="*/ 2147483646 w 1480"/>
              <a:gd name="T57" fmla="*/ 5040313 h 1654"/>
              <a:gd name="T58" fmla="*/ 2147483646 w 1480"/>
              <a:gd name="T59" fmla="*/ 0 h 1654"/>
              <a:gd name="T60" fmla="*/ 146169063 w 1480"/>
              <a:gd name="T61" fmla="*/ 0 h 1654"/>
              <a:gd name="T62" fmla="*/ 146169063 w 1480"/>
              <a:gd name="T63" fmla="*/ 0 h 1654"/>
              <a:gd name="T64" fmla="*/ 115927188 w 1480"/>
              <a:gd name="T65" fmla="*/ 5040313 h 1654"/>
              <a:gd name="T66" fmla="*/ 90725625 w 1480"/>
              <a:gd name="T67" fmla="*/ 15120938 h 1654"/>
              <a:gd name="T68" fmla="*/ 65524063 w 1480"/>
              <a:gd name="T69" fmla="*/ 30241875 h 1654"/>
              <a:gd name="T70" fmla="*/ 45362813 w 1480"/>
              <a:gd name="T71" fmla="*/ 50403125 h 1654"/>
              <a:gd name="T72" fmla="*/ 25201563 w 1480"/>
              <a:gd name="T73" fmla="*/ 70564375 h 1654"/>
              <a:gd name="T74" fmla="*/ 10080625 w 1480"/>
              <a:gd name="T75" fmla="*/ 100806250 h 1654"/>
              <a:gd name="T76" fmla="*/ 5040313 w 1480"/>
              <a:gd name="T77" fmla="*/ 131048125 h 1654"/>
              <a:gd name="T78" fmla="*/ 0 w 1480"/>
              <a:gd name="T79" fmla="*/ 166330313 h 1654"/>
              <a:gd name="T80" fmla="*/ 0 w 1480"/>
              <a:gd name="T81" fmla="*/ 2147483646 h 16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480"/>
              <a:gd name="T124" fmla="*/ 0 h 1654"/>
              <a:gd name="T125" fmla="*/ 1480 w 1480"/>
              <a:gd name="T126" fmla="*/ 1654 h 16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480" h="1654">
                <a:moveTo>
                  <a:pt x="0" y="1588"/>
                </a:moveTo>
                <a:lnTo>
                  <a:pt x="0" y="1588"/>
                </a:lnTo>
                <a:lnTo>
                  <a:pt x="2" y="1602"/>
                </a:lnTo>
                <a:lnTo>
                  <a:pt x="4" y="1614"/>
                </a:lnTo>
                <a:lnTo>
                  <a:pt x="10" y="1626"/>
                </a:lnTo>
                <a:lnTo>
                  <a:pt x="18" y="1634"/>
                </a:lnTo>
                <a:lnTo>
                  <a:pt x="26" y="1642"/>
                </a:lnTo>
                <a:lnTo>
                  <a:pt x="36" y="1648"/>
                </a:lnTo>
                <a:lnTo>
                  <a:pt x="46" y="1652"/>
                </a:lnTo>
                <a:lnTo>
                  <a:pt x="58" y="1654"/>
                </a:lnTo>
                <a:lnTo>
                  <a:pt x="1420" y="1654"/>
                </a:lnTo>
                <a:lnTo>
                  <a:pt x="1432" y="1652"/>
                </a:lnTo>
                <a:lnTo>
                  <a:pt x="1444" y="1648"/>
                </a:lnTo>
                <a:lnTo>
                  <a:pt x="1454" y="1642"/>
                </a:lnTo>
                <a:lnTo>
                  <a:pt x="1462" y="1634"/>
                </a:lnTo>
                <a:lnTo>
                  <a:pt x="1470" y="1626"/>
                </a:lnTo>
                <a:lnTo>
                  <a:pt x="1474" y="1614"/>
                </a:lnTo>
                <a:lnTo>
                  <a:pt x="1478" y="1602"/>
                </a:lnTo>
                <a:lnTo>
                  <a:pt x="1480" y="1588"/>
                </a:lnTo>
                <a:lnTo>
                  <a:pt x="1480" y="66"/>
                </a:lnTo>
                <a:lnTo>
                  <a:pt x="1478" y="52"/>
                </a:lnTo>
                <a:lnTo>
                  <a:pt x="1474" y="40"/>
                </a:lnTo>
                <a:lnTo>
                  <a:pt x="1470" y="28"/>
                </a:lnTo>
                <a:lnTo>
                  <a:pt x="1462" y="20"/>
                </a:lnTo>
                <a:lnTo>
                  <a:pt x="1454" y="12"/>
                </a:lnTo>
                <a:lnTo>
                  <a:pt x="1444" y="6"/>
                </a:lnTo>
                <a:lnTo>
                  <a:pt x="1432" y="2"/>
                </a:lnTo>
                <a:lnTo>
                  <a:pt x="1420" y="0"/>
                </a:lnTo>
                <a:lnTo>
                  <a:pt x="58" y="0"/>
                </a:lnTo>
                <a:lnTo>
                  <a:pt x="46" y="2"/>
                </a:lnTo>
                <a:lnTo>
                  <a:pt x="36" y="6"/>
                </a:lnTo>
                <a:lnTo>
                  <a:pt x="26" y="12"/>
                </a:lnTo>
                <a:lnTo>
                  <a:pt x="18" y="20"/>
                </a:lnTo>
                <a:lnTo>
                  <a:pt x="10" y="28"/>
                </a:lnTo>
                <a:lnTo>
                  <a:pt x="4" y="40"/>
                </a:lnTo>
                <a:lnTo>
                  <a:pt x="2" y="52"/>
                </a:lnTo>
                <a:lnTo>
                  <a:pt x="0" y="66"/>
                </a:lnTo>
                <a:lnTo>
                  <a:pt x="0" y="158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302"/>
          <p:cNvSpPr>
            <a:spLocks/>
          </p:cNvSpPr>
          <p:nvPr/>
        </p:nvSpPr>
        <p:spPr bwMode="auto">
          <a:xfrm>
            <a:off x="1014413" y="2238375"/>
            <a:ext cx="1968500" cy="2378075"/>
          </a:xfrm>
          <a:custGeom>
            <a:avLst/>
            <a:gdLst>
              <a:gd name="T0" fmla="*/ 2147483646 w 1240"/>
              <a:gd name="T1" fmla="*/ 0 h 1498"/>
              <a:gd name="T2" fmla="*/ 1401206875 w 1240"/>
              <a:gd name="T3" fmla="*/ 0 h 1498"/>
              <a:gd name="T4" fmla="*/ 0 w 1240"/>
              <a:gd name="T5" fmla="*/ 1905238125 h 1498"/>
              <a:gd name="T6" fmla="*/ 1325602188 w 1240"/>
              <a:gd name="T7" fmla="*/ 2147483646 h 1498"/>
              <a:gd name="T8" fmla="*/ 2147483646 w 1240"/>
              <a:gd name="T9" fmla="*/ 2147483646 h 1498"/>
              <a:gd name="T10" fmla="*/ 1733867500 w 1240"/>
              <a:gd name="T11" fmla="*/ 1930439688 h 1498"/>
              <a:gd name="T12" fmla="*/ 2147483646 w 1240"/>
              <a:gd name="T13" fmla="*/ 0 h 149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0"/>
              <a:gd name="T22" fmla="*/ 0 h 1498"/>
              <a:gd name="T23" fmla="*/ 1240 w 1240"/>
              <a:gd name="T24" fmla="*/ 1498 h 149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0" h="1498">
                <a:moveTo>
                  <a:pt x="1240" y="0"/>
                </a:moveTo>
                <a:lnTo>
                  <a:pt x="556" y="0"/>
                </a:lnTo>
                <a:lnTo>
                  <a:pt x="0" y="756"/>
                </a:lnTo>
                <a:lnTo>
                  <a:pt x="526" y="1498"/>
                </a:lnTo>
                <a:lnTo>
                  <a:pt x="1172" y="1498"/>
                </a:lnTo>
                <a:lnTo>
                  <a:pt x="688" y="766"/>
                </a:lnTo>
                <a:lnTo>
                  <a:pt x="124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27" name="Group 238"/>
          <p:cNvGrpSpPr>
            <a:grpSpLocks/>
          </p:cNvGrpSpPr>
          <p:nvPr/>
        </p:nvGrpSpPr>
        <p:grpSpPr bwMode="auto">
          <a:xfrm>
            <a:off x="1090613" y="2247900"/>
            <a:ext cx="1828800" cy="2359025"/>
            <a:chOff x="1090613" y="2247900"/>
            <a:chExt cx="1828800" cy="2359025"/>
          </a:xfrm>
        </p:grpSpPr>
        <p:sp>
          <p:nvSpPr>
            <p:cNvPr id="5207" name="Freeform 303"/>
            <p:cNvSpPr>
              <a:spLocks/>
            </p:cNvSpPr>
            <p:nvPr/>
          </p:nvSpPr>
          <p:spPr bwMode="auto">
            <a:xfrm>
              <a:off x="2855913" y="2251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8" name="Freeform 304"/>
            <p:cNvSpPr>
              <a:spLocks/>
            </p:cNvSpPr>
            <p:nvPr/>
          </p:nvSpPr>
          <p:spPr bwMode="auto">
            <a:xfrm>
              <a:off x="2779713" y="23526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9" name="Freeform 305"/>
            <p:cNvSpPr>
              <a:spLocks/>
            </p:cNvSpPr>
            <p:nvPr/>
          </p:nvSpPr>
          <p:spPr bwMode="auto">
            <a:xfrm>
              <a:off x="2693988" y="2482850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5282188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100806250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100806250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5282188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0" name="Freeform 306"/>
            <p:cNvSpPr>
              <a:spLocks/>
            </p:cNvSpPr>
            <p:nvPr/>
          </p:nvSpPr>
          <p:spPr bwMode="auto">
            <a:xfrm>
              <a:off x="2595563" y="26130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100806250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100806250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5282188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5282188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1" name="Freeform 307"/>
            <p:cNvSpPr>
              <a:spLocks/>
            </p:cNvSpPr>
            <p:nvPr/>
          </p:nvSpPr>
          <p:spPr bwMode="auto">
            <a:xfrm>
              <a:off x="2503488" y="2740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2" name="Freeform 308"/>
            <p:cNvSpPr>
              <a:spLocks/>
            </p:cNvSpPr>
            <p:nvPr/>
          </p:nvSpPr>
          <p:spPr bwMode="auto">
            <a:xfrm>
              <a:off x="2408238" y="28797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3" name="Freeform 309"/>
            <p:cNvSpPr>
              <a:spLocks/>
            </p:cNvSpPr>
            <p:nvPr/>
          </p:nvSpPr>
          <p:spPr bwMode="auto">
            <a:xfrm>
              <a:off x="2306638" y="3009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4" name="Freeform 310"/>
            <p:cNvSpPr>
              <a:spLocks/>
            </p:cNvSpPr>
            <p:nvPr/>
          </p:nvSpPr>
          <p:spPr bwMode="auto">
            <a:xfrm>
              <a:off x="2214563" y="3146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5" name="Freeform 311"/>
            <p:cNvSpPr>
              <a:spLocks/>
            </p:cNvSpPr>
            <p:nvPr/>
          </p:nvSpPr>
          <p:spPr bwMode="auto">
            <a:xfrm>
              <a:off x="2106613" y="3279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6" name="Freeform 312"/>
            <p:cNvSpPr>
              <a:spLocks/>
            </p:cNvSpPr>
            <p:nvPr/>
          </p:nvSpPr>
          <p:spPr bwMode="auto">
            <a:xfrm>
              <a:off x="2020888" y="34226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7" name="Freeform 313"/>
            <p:cNvSpPr>
              <a:spLocks/>
            </p:cNvSpPr>
            <p:nvPr/>
          </p:nvSpPr>
          <p:spPr bwMode="auto">
            <a:xfrm>
              <a:off x="2087563" y="3536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8" name="Freeform 314"/>
            <p:cNvSpPr>
              <a:spLocks/>
            </p:cNvSpPr>
            <p:nvPr/>
          </p:nvSpPr>
          <p:spPr bwMode="auto">
            <a:xfrm>
              <a:off x="2166938" y="3657600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19" name="Freeform 315"/>
            <p:cNvSpPr>
              <a:spLocks/>
            </p:cNvSpPr>
            <p:nvPr/>
          </p:nvSpPr>
          <p:spPr bwMode="auto">
            <a:xfrm>
              <a:off x="2252663" y="3775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0" name="Freeform 316"/>
            <p:cNvSpPr>
              <a:spLocks/>
            </p:cNvSpPr>
            <p:nvPr/>
          </p:nvSpPr>
          <p:spPr bwMode="auto">
            <a:xfrm>
              <a:off x="2341563" y="3908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1" name="Freeform 317"/>
            <p:cNvSpPr>
              <a:spLocks/>
            </p:cNvSpPr>
            <p:nvPr/>
          </p:nvSpPr>
          <p:spPr bwMode="auto">
            <a:xfrm>
              <a:off x="2430463" y="4048125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0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0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2" name="Freeform 318"/>
            <p:cNvSpPr>
              <a:spLocks/>
            </p:cNvSpPr>
            <p:nvPr/>
          </p:nvSpPr>
          <p:spPr bwMode="auto">
            <a:xfrm>
              <a:off x="2506663" y="4165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3" name="Freeform 319"/>
            <p:cNvSpPr>
              <a:spLocks/>
            </p:cNvSpPr>
            <p:nvPr/>
          </p:nvSpPr>
          <p:spPr bwMode="auto">
            <a:xfrm>
              <a:off x="2589213" y="4302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4" name="Freeform 320"/>
            <p:cNvSpPr>
              <a:spLocks/>
            </p:cNvSpPr>
            <p:nvPr/>
          </p:nvSpPr>
          <p:spPr bwMode="auto">
            <a:xfrm>
              <a:off x="2681288" y="4425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5" name="Freeform 321"/>
            <p:cNvSpPr>
              <a:spLocks/>
            </p:cNvSpPr>
            <p:nvPr/>
          </p:nvSpPr>
          <p:spPr bwMode="auto">
            <a:xfrm>
              <a:off x="2760663" y="4546600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6" name="Freeform 322"/>
            <p:cNvSpPr>
              <a:spLocks/>
            </p:cNvSpPr>
            <p:nvPr/>
          </p:nvSpPr>
          <p:spPr bwMode="auto">
            <a:xfrm>
              <a:off x="2538413" y="2251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7" name="Freeform 323"/>
            <p:cNvSpPr>
              <a:spLocks/>
            </p:cNvSpPr>
            <p:nvPr/>
          </p:nvSpPr>
          <p:spPr bwMode="auto">
            <a:xfrm>
              <a:off x="2462213" y="23526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8" name="Freeform 324"/>
            <p:cNvSpPr>
              <a:spLocks/>
            </p:cNvSpPr>
            <p:nvPr/>
          </p:nvSpPr>
          <p:spPr bwMode="auto">
            <a:xfrm>
              <a:off x="2379663" y="2482850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0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65524063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65524063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0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29" name="Freeform 325"/>
            <p:cNvSpPr>
              <a:spLocks/>
            </p:cNvSpPr>
            <p:nvPr/>
          </p:nvSpPr>
          <p:spPr bwMode="auto">
            <a:xfrm>
              <a:off x="2278063" y="26130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0" name="Freeform 326"/>
            <p:cNvSpPr>
              <a:spLocks/>
            </p:cNvSpPr>
            <p:nvPr/>
          </p:nvSpPr>
          <p:spPr bwMode="auto">
            <a:xfrm>
              <a:off x="2189163" y="27400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1" name="Freeform 327"/>
            <p:cNvSpPr>
              <a:spLocks/>
            </p:cNvSpPr>
            <p:nvPr/>
          </p:nvSpPr>
          <p:spPr bwMode="auto">
            <a:xfrm>
              <a:off x="2090738" y="28797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2" name="Freeform 328"/>
            <p:cNvSpPr>
              <a:spLocks/>
            </p:cNvSpPr>
            <p:nvPr/>
          </p:nvSpPr>
          <p:spPr bwMode="auto">
            <a:xfrm>
              <a:off x="1989138" y="3009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3" name="Freeform 329"/>
            <p:cNvSpPr>
              <a:spLocks/>
            </p:cNvSpPr>
            <p:nvPr/>
          </p:nvSpPr>
          <p:spPr bwMode="auto">
            <a:xfrm>
              <a:off x="1897063" y="3146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4" name="Freeform 330"/>
            <p:cNvSpPr>
              <a:spLocks/>
            </p:cNvSpPr>
            <p:nvPr/>
          </p:nvSpPr>
          <p:spPr bwMode="auto">
            <a:xfrm>
              <a:off x="1789113" y="3279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5" name="Freeform 331"/>
            <p:cNvSpPr>
              <a:spLocks/>
            </p:cNvSpPr>
            <p:nvPr/>
          </p:nvSpPr>
          <p:spPr bwMode="auto">
            <a:xfrm>
              <a:off x="1703388" y="34226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6" name="Freeform 332"/>
            <p:cNvSpPr>
              <a:spLocks/>
            </p:cNvSpPr>
            <p:nvPr/>
          </p:nvSpPr>
          <p:spPr bwMode="auto">
            <a:xfrm>
              <a:off x="1770063" y="3536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7" name="Freeform 333"/>
            <p:cNvSpPr>
              <a:spLocks/>
            </p:cNvSpPr>
            <p:nvPr/>
          </p:nvSpPr>
          <p:spPr bwMode="auto">
            <a:xfrm>
              <a:off x="1849438" y="3657600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8" name="Freeform 334"/>
            <p:cNvSpPr>
              <a:spLocks/>
            </p:cNvSpPr>
            <p:nvPr/>
          </p:nvSpPr>
          <p:spPr bwMode="auto">
            <a:xfrm>
              <a:off x="1935163" y="3775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39" name="Freeform 335"/>
            <p:cNvSpPr>
              <a:spLocks/>
            </p:cNvSpPr>
            <p:nvPr/>
          </p:nvSpPr>
          <p:spPr bwMode="auto">
            <a:xfrm>
              <a:off x="2024063" y="3908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0" name="Freeform 336"/>
            <p:cNvSpPr>
              <a:spLocks/>
            </p:cNvSpPr>
            <p:nvPr/>
          </p:nvSpPr>
          <p:spPr bwMode="auto">
            <a:xfrm>
              <a:off x="2112963" y="4038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1" name="Freeform 337"/>
            <p:cNvSpPr>
              <a:spLocks/>
            </p:cNvSpPr>
            <p:nvPr/>
          </p:nvSpPr>
          <p:spPr bwMode="auto">
            <a:xfrm>
              <a:off x="2189163" y="4165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2" name="Freeform 338"/>
            <p:cNvSpPr>
              <a:spLocks/>
            </p:cNvSpPr>
            <p:nvPr/>
          </p:nvSpPr>
          <p:spPr bwMode="auto">
            <a:xfrm>
              <a:off x="2271713" y="43021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3" name="Freeform 339"/>
            <p:cNvSpPr>
              <a:spLocks/>
            </p:cNvSpPr>
            <p:nvPr/>
          </p:nvSpPr>
          <p:spPr bwMode="auto">
            <a:xfrm>
              <a:off x="2366963" y="4425950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4" name="Freeform 340"/>
            <p:cNvSpPr>
              <a:spLocks/>
            </p:cNvSpPr>
            <p:nvPr/>
          </p:nvSpPr>
          <p:spPr bwMode="auto">
            <a:xfrm>
              <a:off x="2443163" y="4546600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5" name="Freeform 341"/>
            <p:cNvSpPr>
              <a:spLocks/>
            </p:cNvSpPr>
            <p:nvPr/>
          </p:nvSpPr>
          <p:spPr bwMode="auto">
            <a:xfrm>
              <a:off x="2201863" y="2247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6" name="Freeform 342"/>
            <p:cNvSpPr>
              <a:spLocks/>
            </p:cNvSpPr>
            <p:nvPr/>
          </p:nvSpPr>
          <p:spPr bwMode="auto">
            <a:xfrm>
              <a:off x="2125663" y="2355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7" name="Freeform 343"/>
            <p:cNvSpPr>
              <a:spLocks/>
            </p:cNvSpPr>
            <p:nvPr/>
          </p:nvSpPr>
          <p:spPr bwMode="auto">
            <a:xfrm>
              <a:off x="2039938" y="24796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8" name="Freeform 344"/>
            <p:cNvSpPr>
              <a:spLocks/>
            </p:cNvSpPr>
            <p:nvPr/>
          </p:nvSpPr>
          <p:spPr bwMode="auto">
            <a:xfrm>
              <a:off x="1938338" y="2613025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49" name="Freeform 346"/>
            <p:cNvSpPr>
              <a:spLocks/>
            </p:cNvSpPr>
            <p:nvPr/>
          </p:nvSpPr>
          <p:spPr bwMode="auto">
            <a:xfrm>
              <a:off x="1849438" y="2736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0" name="Freeform 347"/>
            <p:cNvSpPr>
              <a:spLocks/>
            </p:cNvSpPr>
            <p:nvPr/>
          </p:nvSpPr>
          <p:spPr bwMode="auto">
            <a:xfrm>
              <a:off x="1754188" y="2882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1" name="Freeform 348"/>
            <p:cNvSpPr>
              <a:spLocks/>
            </p:cNvSpPr>
            <p:nvPr/>
          </p:nvSpPr>
          <p:spPr bwMode="auto">
            <a:xfrm>
              <a:off x="1652588" y="30130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2" name="Freeform 349"/>
            <p:cNvSpPr>
              <a:spLocks/>
            </p:cNvSpPr>
            <p:nvPr/>
          </p:nvSpPr>
          <p:spPr bwMode="auto">
            <a:xfrm>
              <a:off x="1560513" y="3143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3" name="Freeform 350"/>
            <p:cNvSpPr>
              <a:spLocks/>
            </p:cNvSpPr>
            <p:nvPr/>
          </p:nvSpPr>
          <p:spPr bwMode="auto">
            <a:xfrm>
              <a:off x="1452563" y="3276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4" name="Freeform 351"/>
            <p:cNvSpPr>
              <a:spLocks/>
            </p:cNvSpPr>
            <p:nvPr/>
          </p:nvSpPr>
          <p:spPr bwMode="auto">
            <a:xfrm>
              <a:off x="1366838" y="3409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5" name="Freeform 352"/>
            <p:cNvSpPr>
              <a:spLocks/>
            </p:cNvSpPr>
            <p:nvPr/>
          </p:nvSpPr>
          <p:spPr bwMode="auto">
            <a:xfrm>
              <a:off x="1433513" y="3533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6" name="Freeform 353"/>
            <p:cNvSpPr>
              <a:spLocks/>
            </p:cNvSpPr>
            <p:nvPr/>
          </p:nvSpPr>
          <p:spPr bwMode="auto">
            <a:xfrm>
              <a:off x="1512888" y="3660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0080625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0080625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Freeform 354"/>
            <p:cNvSpPr>
              <a:spLocks/>
            </p:cNvSpPr>
            <p:nvPr/>
          </p:nvSpPr>
          <p:spPr bwMode="auto">
            <a:xfrm>
              <a:off x="1598613" y="378142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8" name="Freeform 355"/>
            <p:cNvSpPr>
              <a:spLocks/>
            </p:cNvSpPr>
            <p:nvPr/>
          </p:nvSpPr>
          <p:spPr bwMode="auto">
            <a:xfrm>
              <a:off x="1684338" y="3914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Freeform 356"/>
            <p:cNvSpPr>
              <a:spLocks/>
            </p:cNvSpPr>
            <p:nvPr/>
          </p:nvSpPr>
          <p:spPr bwMode="auto">
            <a:xfrm>
              <a:off x="1773238" y="4035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0" name="Freeform 357"/>
            <p:cNvSpPr>
              <a:spLocks/>
            </p:cNvSpPr>
            <p:nvPr/>
          </p:nvSpPr>
          <p:spPr bwMode="auto">
            <a:xfrm>
              <a:off x="1852613" y="4171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Freeform 358"/>
            <p:cNvSpPr>
              <a:spLocks/>
            </p:cNvSpPr>
            <p:nvPr/>
          </p:nvSpPr>
          <p:spPr bwMode="auto">
            <a:xfrm>
              <a:off x="1935163" y="43084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2" name="Freeform 359"/>
            <p:cNvSpPr>
              <a:spLocks/>
            </p:cNvSpPr>
            <p:nvPr/>
          </p:nvSpPr>
          <p:spPr bwMode="auto">
            <a:xfrm>
              <a:off x="2027238" y="44323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3" name="Freeform 360"/>
            <p:cNvSpPr>
              <a:spLocks/>
            </p:cNvSpPr>
            <p:nvPr/>
          </p:nvSpPr>
          <p:spPr bwMode="auto">
            <a:xfrm>
              <a:off x="2106613" y="4543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4" name="Freeform 361"/>
            <p:cNvSpPr>
              <a:spLocks/>
            </p:cNvSpPr>
            <p:nvPr/>
          </p:nvSpPr>
          <p:spPr bwMode="auto">
            <a:xfrm>
              <a:off x="1919288" y="2247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5" name="Freeform 362"/>
            <p:cNvSpPr>
              <a:spLocks/>
            </p:cNvSpPr>
            <p:nvPr/>
          </p:nvSpPr>
          <p:spPr bwMode="auto">
            <a:xfrm>
              <a:off x="1843088" y="23495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6" name="Freeform 363"/>
            <p:cNvSpPr>
              <a:spLocks/>
            </p:cNvSpPr>
            <p:nvPr/>
          </p:nvSpPr>
          <p:spPr bwMode="auto">
            <a:xfrm>
              <a:off x="1757363" y="24765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7" name="Freeform 364"/>
            <p:cNvSpPr>
              <a:spLocks/>
            </p:cNvSpPr>
            <p:nvPr/>
          </p:nvSpPr>
          <p:spPr bwMode="auto">
            <a:xfrm>
              <a:off x="1655763" y="2609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8" name="Freeform 365"/>
            <p:cNvSpPr>
              <a:spLocks/>
            </p:cNvSpPr>
            <p:nvPr/>
          </p:nvSpPr>
          <p:spPr bwMode="auto">
            <a:xfrm>
              <a:off x="1566863" y="27368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69" name="Freeform 366"/>
            <p:cNvSpPr>
              <a:spLocks/>
            </p:cNvSpPr>
            <p:nvPr/>
          </p:nvSpPr>
          <p:spPr bwMode="auto">
            <a:xfrm>
              <a:off x="1471613" y="28733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0" name="Freeform 367"/>
            <p:cNvSpPr>
              <a:spLocks/>
            </p:cNvSpPr>
            <p:nvPr/>
          </p:nvSpPr>
          <p:spPr bwMode="auto">
            <a:xfrm>
              <a:off x="1370013" y="30035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1" name="Freeform 368"/>
            <p:cNvSpPr>
              <a:spLocks/>
            </p:cNvSpPr>
            <p:nvPr/>
          </p:nvSpPr>
          <p:spPr bwMode="auto">
            <a:xfrm>
              <a:off x="1277938" y="3143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2" name="Freeform 369"/>
            <p:cNvSpPr>
              <a:spLocks/>
            </p:cNvSpPr>
            <p:nvPr/>
          </p:nvSpPr>
          <p:spPr bwMode="auto">
            <a:xfrm>
              <a:off x="1169988" y="32766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3" name="Freeform 370"/>
            <p:cNvSpPr>
              <a:spLocks/>
            </p:cNvSpPr>
            <p:nvPr/>
          </p:nvSpPr>
          <p:spPr bwMode="auto">
            <a:xfrm>
              <a:off x="1090613" y="3419475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5282188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100806250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100806250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5282188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4" name="Freeform 371"/>
            <p:cNvSpPr>
              <a:spLocks/>
            </p:cNvSpPr>
            <p:nvPr/>
          </p:nvSpPr>
          <p:spPr bwMode="auto">
            <a:xfrm>
              <a:off x="1160463" y="3533775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5" name="Freeform 372"/>
            <p:cNvSpPr>
              <a:spLocks/>
            </p:cNvSpPr>
            <p:nvPr/>
          </p:nvSpPr>
          <p:spPr bwMode="auto">
            <a:xfrm>
              <a:off x="1236663" y="3651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6" name="Freeform 373"/>
            <p:cNvSpPr>
              <a:spLocks/>
            </p:cNvSpPr>
            <p:nvPr/>
          </p:nvSpPr>
          <p:spPr bwMode="auto">
            <a:xfrm>
              <a:off x="1322388" y="3771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7" name="Freeform 374"/>
            <p:cNvSpPr>
              <a:spLocks/>
            </p:cNvSpPr>
            <p:nvPr/>
          </p:nvSpPr>
          <p:spPr bwMode="auto">
            <a:xfrm>
              <a:off x="1411288" y="39052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8" name="Freeform 375"/>
            <p:cNvSpPr>
              <a:spLocks/>
            </p:cNvSpPr>
            <p:nvPr/>
          </p:nvSpPr>
          <p:spPr bwMode="auto">
            <a:xfrm>
              <a:off x="1500188" y="4041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79" name="Freeform 376"/>
            <p:cNvSpPr>
              <a:spLocks/>
            </p:cNvSpPr>
            <p:nvPr/>
          </p:nvSpPr>
          <p:spPr bwMode="auto">
            <a:xfrm>
              <a:off x="1585913" y="416242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0" name="Freeform 377"/>
            <p:cNvSpPr>
              <a:spLocks/>
            </p:cNvSpPr>
            <p:nvPr/>
          </p:nvSpPr>
          <p:spPr bwMode="auto">
            <a:xfrm>
              <a:off x="1677988" y="429895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1" name="Freeform 378"/>
            <p:cNvSpPr>
              <a:spLocks/>
            </p:cNvSpPr>
            <p:nvPr/>
          </p:nvSpPr>
          <p:spPr bwMode="auto">
            <a:xfrm>
              <a:off x="1770063" y="4422775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82" name="Freeform 379"/>
            <p:cNvSpPr>
              <a:spLocks/>
            </p:cNvSpPr>
            <p:nvPr/>
          </p:nvSpPr>
          <p:spPr bwMode="auto">
            <a:xfrm>
              <a:off x="1849438" y="4533900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8" name="Freeform 223"/>
          <p:cNvSpPr>
            <a:spLocks/>
          </p:cNvSpPr>
          <p:nvPr/>
        </p:nvSpPr>
        <p:spPr bwMode="auto">
          <a:xfrm>
            <a:off x="5929313" y="2128838"/>
            <a:ext cx="2349500" cy="2625725"/>
          </a:xfrm>
          <a:custGeom>
            <a:avLst/>
            <a:gdLst>
              <a:gd name="T0" fmla="*/ 0 w 1480"/>
              <a:gd name="T1" fmla="*/ 2147483646 h 1654"/>
              <a:gd name="T2" fmla="*/ 0 w 1480"/>
              <a:gd name="T3" fmla="*/ 2147483646 h 1654"/>
              <a:gd name="T4" fmla="*/ 5040313 w 1480"/>
              <a:gd name="T5" fmla="*/ 2147483646 h 1654"/>
              <a:gd name="T6" fmla="*/ 15120938 w 1480"/>
              <a:gd name="T7" fmla="*/ 2147483646 h 1654"/>
              <a:gd name="T8" fmla="*/ 25201563 w 1480"/>
              <a:gd name="T9" fmla="*/ 2147483646 h 1654"/>
              <a:gd name="T10" fmla="*/ 45362813 w 1480"/>
              <a:gd name="T11" fmla="*/ 2147483646 h 1654"/>
              <a:gd name="T12" fmla="*/ 65524063 w 1480"/>
              <a:gd name="T13" fmla="*/ 2147483646 h 1654"/>
              <a:gd name="T14" fmla="*/ 90725625 w 1480"/>
              <a:gd name="T15" fmla="*/ 2147483646 h 1654"/>
              <a:gd name="T16" fmla="*/ 120967500 w 1480"/>
              <a:gd name="T17" fmla="*/ 2147483646 h 1654"/>
              <a:gd name="T18" fmla="*/ 151209375 w 1480"/>
              <a:gd name="T19" fmla="*/ 2147483646 h 1654"/>
              <a:gd name="T20" fmla="*/ 2147483646 w 1480"/>
              <a:gd name="T21" fmla="*/ 2147483646 h 1654"/>
              <a:gd name="T22" fmla="*/ 2147483646 w 1480"/>
              <a:gd name="T23" fmla="*/ 2147483646 h 1654"/>
              <a:gd name="T24" fmla="*/ 2147483646 w 1480"/>
              <a:gd name="T25" fmla="*/ 2147483646 h 1654"/>
              <a:gd name="T26" fmla="*/ 2147483646 w 1480"/>
              <a:gd name="T27" fmla="*/ 2147483646 h 1654"/>
              <a:gd name="T28" fmla="*/ 2147483646 w 1480"/>
              <a:gd name="T29" fmla="*/ 2147483646 h 1654"/>
              <a:gd name="T30" fmla="*/ 2147483646 w 1480"/>
              <a:gd name="T31" fmla="*/ 2147483646 h 1654"/>
              <a:gd name="T32" fmla="*/ 2147483646 w 1480"/>
              <a:gd name="T33" fmla="*/ 2147483646 h 1654"/>
              <a:gd name="T34" fmla="*/ 2147483646 w 1480"/>
              <a:gd name="T35" fmla="*/ 2147483646 h 1654"/>
              <a:gd name="T36" fmla="*/ 2147483646 w 1480"/>
              <a:gd name="T37" fmla="*/ 2147483646 h 1654"/>
              <a:gd name="T38" fmla="*/ 2147483646 w 1480"/>
              <a:gd name="T39" fmla="*/ 2147483646 h 1654"/>
              <a:gd name="T40" fmla="*/ 2147483646 w 1480"/>
              <a:gd name="T41" fmla="*/ 161290000 h 1654"/>
              <a:gd name="T42" fmla="*/ 2147483646 w 1480"/>
              <a:gd name="T43" fmla="*/ 161290000 h 1654"/>
              <a:gd name="T44" fmla="*/ 2147483646 w 1480"/>
              <a:gd name="T45" fmla="*/ 131048125 h 1654"/>
              <a:gd name="T46" fmla="*/ 2147483646 w 1480"/>
              <a:gd name="T47" fmla="*/ 100806250 h 1654"/>
              <a:gd name="T48" fmla="*/ 2147483646 w 1480"/>
              <a:gd name="T49" fmla="*/ 70564375 h 1654"/>
              <a:gd name="T50" fmla="*/ 2147483646 w 1480"/>
              <a:gd name="T51" fmla="*/ 45362813 h 1654"/>
              <a:gd name="T52" fmla="*/ 2147483646 w 1480"/>
              <a:gd name="T53" fmla="*/ 25201563 h 1654"/>
              <a:gd name="T54" fmla="*/ 2147483646 w 1480"/>
              <a:gd name="T55" fmla="*/ 10080625 h 1654"/>
              <a:gd name="T56" fmla="*/ 2147483646 w 1480"/>
              <a:gd name="T57" fmla="*/ 0 h 1654"/>
              <a:gd name="T58" fmla="*/ 2147483646 w 1480"/>
              <a:gd name="T59" fmla="*/ 0 h 1654"/>
              <a:gd name="T60" fmla="*/ 151209375 w 1480"/>
              <a:gd name="T61" fmla="*/ 0 h 1654"/>
              <a:gd name="T62" fmla="*/ 151209375 w 1480"/>
              <a:gd name="T63" fmla="*/ 0 h 1654"/>
              <a:gd name="T64" fmla="*/ 120967500 w 1480"/>
              <a:gd name="T65" fmla="*/ 0 h 1654"/>
              <a:gd name="T66" fmla="*/ 90725625 w 1480"/>
              <a:gd name="T67" fmla="*/ 10080625 h 1654"/>
              <a:gd name="T68" fmla="*/ 65524063 w 1480"/>
              <a:gd name="T69" fmla="*/ 25201563 h 1654"/>
              <a:gd name="T70" fmla="*/ 45362813 w 1480"/>
              <a:gd name="T71" fmla="*/ 45362813 h 1654"/>
              <a:gd name="T72" fmla="*/ 25201563 w 1480"/>
              <a:gd name="T73" fmla="*/ 70564375 h 1654"/>
              <a:gd name="T74" fmla="*/ 15120938 w 1480"/>
              <a:gd name="T75" fmla="*/ 100806250 h 1654"/>
              <a:gd name="T76" fmla="*/ 5040313 w 1480"/>
              <a:gd name="T77" fmla="*/ 131048125 h 1654"/>
              <a:gd name="T78" fmla="*/ 0 w 1480"/>
              <a:gd name="T79" fmla="*/ 161290000 h 1654"/>
              <a:gd name="T80" fmla="*/ 0 w 1480"/>
              <a:gd name="T81" fmla="*/ 2147483646 h 16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480"/>
              <a:gd name="T124" fmla="*/ 0 h 1654"/>
              <a:gd name="T125" fmla="*/ 1480 w 1480"/>
              <a:gd name="T126" fmla="*/ 1654 h 16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480" h="1654">
                <a:moveTo>
                  <a:pt x="0" y="1588"/>
                </a:moveTo>
                <a:lnTo>
                  <a:pt x="0" y="1588"/>
                </a:lnTo>
                <a:lnTo>
                  <a:pt x="2" y="1600"/>
                </a:lnTo>
                <a:lnTo>
                  <a:pt x="6" y="1614"/>
                </a:lnTo>
                <a:lnTo>
                  <a:pt x="10" y="1624"/>
                </a:lnTo>
                <a:lnTo>
                  <a:pt x="18" y="1634"/>
                </a:lnTo>
                <a:lnTo>
                  <a:pt x="26" y="1642"/>
                </a:lnTo>
                <a:lnTo>
                  <a:pt x="36" y="1648"/>
                </a:lnTo>
                <a:lnTo>
                  <a:pt x="48" y="1652"/>
                </a:lnTo>
                <a:lnTo>
                  <a:pt x="60" y="1654"/>
                </a:lnTo>
                <a:lnTo>
                  <a:pt x="1422" y="1654"/>
                </a:lnTo>
                <a:lnTo>
                  <a:pt x="1434" y="1652"/>
                </a:lnTo>
                <a:lnTo>
                  <a:pt x="1444" y="1648"/>
                </a:lnTo>
                <a:lnTo>
                  <a:pt x="1454" y="1642"/>
                </a:lnTo>
                <a:lnTo>
                  <a:pt x="1462" y="1634"/>
                </a:lnTo>
                <a:lnTo>
                  <a:pt x="1470" y="1624"/>
                </a:lnTo>
                <a:lnTo>
                  <a:pt x="1476" y="1614"/>
                </a:lnTo>
                <a:lnTo>
                  <a:pt x="1478" y="1600"/>
                </a:lnTo>
                <a:lnTo>
                  <a:pt x="1480" y="1588"/>
                </a:lnTo>
                <a:lnTo>
                  <a:pt x="1480" y="64"/>
                </a:lnTo>
                <a:lnTo>
                  <a:pt x="1478" y="52"/>
                </a:lnTo>
                <a:lnTo>
                  <a:pt x="1476" y="40"/>
                </a:lnTo>
                <a:lnTo>
                  <a:pt x="1470" y="28"/>
                </a:lnTo>
                <a:lnTo>
                  <a:pt x="1462" y="18"/>
                </a:lnTo>
                <a:lnTo>
                  <a:pt x="1454" y="10"/>
                </a:lnTo>
                <a:lnTo>
                  <a:pt x="1444" y="4"/>
                </a:lnTo>
                <a:lnTo>
                  <a:pt x="1434" y="0"/>
                </a:lnTo>
                <a:lnTo>
                  <a:pt x="1422" y="0"/>
                </a:lnTo>
                <a:lnTo>
                  <a:pt x="60" y="0"/>
                </a:lnTo>
                <a:lnTo>
                  <a:pt x="48" y="0"/>
                </a:lnTo>
                <a:lnTo>
                  <a:pt x="36" y="4"/>
                </a:lnTo>
                <a:lnTo>
                  <a:pt x="26" y="10"/>
                </a:lnTo>
                <a:lnTo>
                  <a:pt x="18" y="18"/>
                </a:lnTo>
                <a:lnTo>
                  <a:pt x="10" y="28"/>
                </a:lnTo>
                <a:lnTo>
                  <a:pt x="6" y="40"/>
                </a:lnTo>
                <a:lnTo>
                  <a:pt x="2" y="52"/>
                </a:lnTo>
                <a:lnTo>
                  <a:pt x="0" y="64"/>
                </a:lnTo>
                <a:lnTo>
                  <a:pt x="0" y="1588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224"/>
          <p:cNvSpPr>
            <a:spLocks/>
          </p:cNvSpPr>
          <p:nvPr/>
        </p:nvSpPr>
        <p:spPr bwMode="auto">
          <a:xfrm>
            <a:off x="6084888" y="2252663"/>
            <a:ext cx="1968500" cy="2381250"/>
          </a:xfrm>
          <a:custGeom>
            <a:avLst/>
            <a:gdLst>
              <a:gd name="T0" fmla="*/ 2147483646 w 1240"/>
              <a:gd name="T1" fmla="*/ 0 h 1500"/>
              <a:gd name="T2" fmla="*/ 1401206875 w 1240"/>
              <a:gd name="T3" fmla="*/ 0 h 1500"/>
              <a:gd name="T4" fmla="*/ 0 w 1240"/>
              <a:gd name="T5" fmla="*/ 1910278438 h 1500"/>
              <a:gd name="T6" fmla="*/ 1320561875 w 1240"/>
              <a:gd name="T7" fmla="*/ 2147483646 h 1500"/>
              <a:gd name="T8" fmla="*/ 2147483646 w 1240"/>
              <a:gd name="T9" fmla="*/ 2147483646 h 1500"/>
              <a:gd name="T10" fmla="*/ 1728827188 w 1240"/>
              <a:gd name="T11" fmla="*/ 1930439688 h 1500"/>
              <a:gd name="T12" fmla="*/ 2147483646 w 1240"/>
              <a:gd name="T13" fmla="*/ 0 h 15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0"/>
              <a:gd name="T22" fmla="*/ 0 h 1500"/>
              <a:gd name="T23" fmla="*/ 1240 w 1240"/>
              <a:gd name="T24" fmla="*/ 1500 h 15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0" h="1500">
                <a:moveTo>
                  <a:pt x="1240" y="0"/>
                </a:moveTo>
                <a:lnTo>
                  <a:pt x="556" y="0"/>
                </a:lnTo>
                <a:lnTo>
                  <a:pt x="0" y="758"/>
                </a:lnTo>
                <a:lnTo>
                  <a:pt x="524" y="1500"/>
                </a:lnTo>
                <a:lnTo>
                  <a:pt x="1172" y="1500"/>
                </a:lnTo>
                <a:lnTo>
                  <a:pt x="686" y="766"/>
                </a:lnTo>
                <a:lnTo>
                  <a:pt x="124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130" name="Group 241"/>
          <p:cNvGrpSpPr>
            <a:grpSpLocks/>
          </p:cNvGrpSpPr>
          <p:nvPr/>
        </p:nvGrpSpPr>
        <p:grpSpPr bwMode="auto">
          <a:xfrm>
            <a:off x="6161088" y="2265363"/>
            <a:ext cx="1828800" cy="2359025"/>
            <a:chOff x="6161088" y="2265363"/>
            <a:chExt cx="1828800" cy="2359025"/>
          </a:xfrm>
        </p:grpSpPr>
        <p:sp>
          <p:nvSpPr>
            <p:cNvPr id="5131" name="Freeform 225"/>
            <p:cNvSpPr>
              <a:spLocks/>
            </p:cNvSpPr>
            <p:nvPr/>
          </p:nvSpPr>
          <p:spPr bwMode="auto">
            <a:xfrm>
              <a:off x="7926388" y="22685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226"/>
            <p:cNvSpPr>
              <a:spLocks/>
            </p:cNvSpPr>
            <p:nvPr/>
          </p:nvSpPr>
          <p:spPr bwMode="auto">
            <a:xfrm>
              <a:off x="7850188" y="23701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227"/>
            <p:cNvSpPr>
              <a:spLocks/>
            </p:cNvSpPr>
            <p:nvPr/>
          </p:nvSpPr>
          <p:spPr bwMode="auto">
            <a:xfrm>
              <a:off x="7764463" y="24971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228"/>
            <p:cNvSpPr>
              <a:spLocks/>
            </p:cNvSpPr>
            <p:nvPr/>
          </p:nvSpPr>
          <p:spPr bwMode="auto">
            <a:xfrm>
              <a:off x="7662863" y="26304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229"/>
            <p:cNvSpPr>
              <a:spLocks/>
            </p:cNvSpPr>
            <p:nvPr/>
          </p:nvSpPr>
          <p:spPr bwMode="auto">
            <a:xfrm>
              <a:off x="7573963" y="27574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230"/>
            <p:cNvSpPr>
              <a:spLocks/>
            </p:cNvSpPr>
            <p:nvPr/>
          </p:nvSpPr>
          <p:spPr bwMode="auto">
            <a:xfrm>
              <a:off x="7475538" y="28940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231"/>
            <p:cNvSpPr>
              <a:spLocks/>
            </p:cNvSpPr>
            <p:nvPr/>
          </p:nvSpPr>
          <p:spPr bwMode="auto">
            <a:xfrm>
              <a:off x="7377113" y="30241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232"/>
            <p:cNvSpPr>
              <a:spLocks/>
            </p:cNvSpPr>
            <p:nvPr/>
          </p:nvSpPr>
          <p:spPr bwMode="auto">
            <a:xfrm>
              <a:off x="7281863" y="3163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233"/>
            <p:cNvSpPr>
              <a:spLocks/>
            </p:cNvSpPr>
            <p:nvPr/>
          </p:nvSpPr>
          <p:spPr bwMode="auto">
            <a:xfrm>
              <a:off x="7177088" y="329723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234"/>
            <p:cNvSpPr>
              <a:spLocks/>
            </p:cNvSpPr>
            <p:nvPr/>
          </p:nvSpPr>
          <p:spPr bwMode="auto">
            <a:xfrm>
              <a:off x="7091363" y="343693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235"/>
            <p:cNvSpPr>
              <a:spLocks/>
            </p:cNvSpPr>
            <p:nvPr/>
          </p:nvSpPr>
          <p:spPr bwMode="auto">
            <a:xfrm>
              <a:off x="7158038" y="3554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236"/>
            <p:cNvSpPr>
              <a:spLocks/>
            </p:cNvSpPr>
            <p:nvPr/>
          </p:nvSpPr>
          <p:spPr bwMode="auto">
            <a:xfrm>
              <a:off x="7234238" y="3671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237"/>
            <p:cNvSpPr>
              <a:spLocks/>
            </p:cNvSpPr>
            <p:nvPr/>
          </p:nvSpPr>
          <p:spPr bwMode="auto">
            <a:xfrm>
              <a:off x="7319963" y="37925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238"/>
            <p:cNvSpPr>
              <a:spLocks/>
            </p:cNvSpPr>
            <p:nvPr/>
          </p:nvSpPr>
          <p:spPr bwMode="auto">
            <a:xfrm>
              <a:off x="7408863" y="3925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239"/>
            <p:cNvSpPr>
              <a:spLocks/>
            </p:cNvSpPr>
            <p:nvPr/>
          </p:nvSpPr>
          <p:spPr bwMode="auto">
            <a:xfrm>
              <a:off x="7497763" y="4062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240"/>
            <p:cNvSpPr>
              <a:spLocks/>
            </p:cNvSpPr>
            <p:nvPr/>
          </p:nvSpPr>
          <p:spPr bwMode="auto">
            <a:xfrm>
              <a:off x="7577138" y="41830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241"/>
            <p:cNvSpPr>
              <a:spLocks/>
            </p:cNvSpPr>
            <p:nvPr/>
          </p:nvSpPr>
          <p:spPr bwMode="auto">
            <a:xfrm>
              <a:off x="7659688" y="431958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242"/>
            <p:cNvSpPr>
              <a:spLocks/>
            </p:cNvSpPr>
            <p:nvPr/>
          </p:nvSpPr>
          <p:spPr bwMode="auto">
            <a:xfrm>
              <a:off x="7751763" y="4443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243"/>
            <p:cNvSpPr>
              <a:spLocks/>
            </p:cNvSpPr>
            <p:nvPr/>
          </p:nvSpPr>
          <p:spPr bwMode="auto">
            <a:xfrm>
              <a:off x="7827963" y="4560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244"/>
            <p:cNvSpPr>
              <a:spLocks/>
            </p:cNvSpPr>
            <p:nvPr/>
          </p:nvSpPr>
          <p:spPr bwMode="auto">
            <a:xfrm>
              <a:off x="7608888" y="22685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1" name="Freeform 245"/>
            <p:cNvSpPr>
              <a:spLocks/>
            </p:cNvSpPr>
            <p:nvPr/>
          </p:nvSpPr>
          <p:spPr bwMode="auto">
            <a:xfrm>
              <a:off x="7532688" y="23701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246"/>
            <p:cNvSpPr>
              <a:spLocks/>
            </p:cNvSpPr>
            <p:nvPr/>
          </p:nvSpPr>
          <p:spPr bwMode="auto">
            <a:xfrm>
              <a:off x="7446963" y="24971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247"/>
            <p:cNvSpPr>
              <a:spLocks/>
            </p:cNvSpPr>
            <p:nvPr/>
          </p:nvSpPr>
          <p:spPr bwMode="auto">
            <a:xfrm>
              <a:off x="7345363" y="26304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248"/>
            <p:cNvSpPr>
              <a:spLocks/>
            </p:cNvSpPr>
            <p:nvPr/>
          </p:nvSpPr>
          <p:spPr bwMode="auto">
            <a:xfrm>
              <a:off x="7256463" y="27574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249"/>
            <p:cNvSpPr>
              <a:spLocks/>
            </p:cNvSpPr>
            <p:nvPr/>
          </p:nvSpPr>
          <p:spPr bwMode="auto">
            <a:xfrm>
              <a:off x="7161213" y="2894013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250"/>
            <p:cNvSpPr>
              <a:spLocks/>
            </p:cNvSpPr>
            <p:nvPr/>
          </p:nvSpPr>
          <p:spPr bwMode="auto">
            <a:xfrm>
              <a:off x="7059613" y="30241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251"/>
            <p:cNvSpPr>
              <a:spLocks/>
            </p:cNvSpPr>
            <p:nvPr/>
          </p:nvSpPr>
          <p:spPr bwMode="auto">
            <a:xfrm>
              <a:off x="6967538" y="3163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252"/>
            <p:cNvSpPr>
              <a:spLocks/>
            </p:cNvSpPr>
            <p:nvPr/>
          </p:nvSpPr>
          <p:spPr bwMode="auto">
            <a:xfrm>
              <a:off x="6859588" y="32972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253"/>
            <p:cNvSpPr>
              <a:spLocks/>
            </p:cNvSpPr>
            <p:nvPr/>
          </p:nvSpPr>
          <p:spPr bwMode="auto">
            <a:xfrm>
              <a:off x="6773863" y="34369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254"/>
            <p:cNvSpPr>
              <a:spLocks/>
            </p:cNvSpPr>
            <p:nvPr/>
          </p:nvSpPr>
          <p:spPr bwMode="auto">
            <a:xfrm>
              <a:off x="6840538" y="3554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255"/>
            <p:cNvSpPr>
              <a:spLocks/>
            </p:cNvSpPr>
            <p:nvPr/>
          </p:nvSpPr>
          <p:spPr bwMode="auto">
            <a:xfrm>
              <a:off x="6916738" y="3671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256"/>
            <p:cNvSpPr>
              <a:spLocks/>
            </p:cNvSpPr>
            <p:nvPr/>
          </p:nvSpPr>
          <p:spPr bwMode="auto">
            <a:xfrm>
              <a:off x="7002463" y="37925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257"/>
            <p:cNvSpPr>
              <a:spLocks/>
            </p:cNvSpPr>
            <p:nvPr/>
          </p:nvSpPr>
          <p:spPr bwMode="auto">
            <a:xfrm>
              <a:off x="7091363" y="3925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258"/>
            <p:cNvSpPr>
              <a:spLocks/>
            </p:cNvSpPr>
            <p:nvPr/>
          </p:nvSpPr>
          <p:spPr bwMode="auto">
            <a:xfrm>
              <a:off x="7180263" y="4056063"/>
              <a:ext cx="63500" cy="60325"/>
            </a:xfrm>
            <a:custGeom>
              <a:avLst/>
              <a:gdLst>
                <a:gd name="T0" fmla="*/ 0 w 40"/>
                <a:gd name="T1" fmla="*/ 50403125 h 38"/>
                <a:gd name="T2" fmla="*/ 0 w 40"/>
                <a:gd name="T3" fmla="*/ 50403125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50403125 h 38"/>
                <a:gd name="T22" fmla="*/ 100806250 w 40"/>
                <a:gd name="T23" fmla="*/ 50403125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50403125 h 38"/>
                <a:gd name="T42" fmla="*/ 0 w 40"/>
                <a:gd name="T43" fmla="*/ 50403125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259"/>
            <p:cNvSpPr>
              <a:spLocks/>
            </p:cNvSpPr>
            <p:nvPr/>
          </p:nvSpPr>
          <p:spPr bwMode="auto">
            <a:xfrm>
              <a:off x="7259638" y="41830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260"/>
            <p:cNvSpPr>
              <a:spLocks/>
            </p:cNvSpPr>
            <p:nvPr/>
          </p:nvSpPr>
          <p:spPr bwMode="auto">
            <a:xfrm>
              <a:off x="7342188" y="43195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261"/>
            <p:cNvSpPr>
              <a:spLocks/>
            </p:cNvSpPr>
            <p:nvPr/>
          </p:nvSpPr>
          <p:spPr bwMode="auto">
            <a:xfrm>
              <a:off x="7434263" y="4443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262"/>
            <p:cNvSpPr>
              <a:spLocks/>
            </p:cNvSpPr>
            <p:nvPr/>
          </p:nvSpPr>
          <p:spPr bwMode="auto">
            <a:xfrm>
              <a:off x="7513638" y="456088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263"/>
            <p:cNvSpPr>
              <a:spLocks/>
            </p:cNvSpPr>
            <p:nvPr/>
          </p:nvSpPr>
          <p:spPr bwMode="auto">
            <a:xfrm>
              <a:off x="7269163" y="22653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0" name="Freeform 264"/>
            <p:cNvSpPr>
              <a:spLocks/>
            </p:cNvSpPr>
            <p:nvPr/>
          </p:nvSpPr>
          <p:spPr bwMode="auto">
            <a:xfrm>
              <a:off x="7192963" y="23701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1" name="Freeform 265"/>
            <p:cNvSpPr>
              <a:spLocks/>
            </p:cNvSpPr>
            <p:nvPr/>
          </p:nvSpPr>
          <p:spPr bwMode="auto">
            <a:xfrm>
              <a:off x="7110413" y="24939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2" name="Freeform 266"/>
            <p:cNvSpPr>
              <a:spLocks/>
            </p:cNvSpPr>
            <p:nvPr/>
          </p:nvSpPr>
          <p:spPr bwMode="auto">
            <a:xfrm>
              <a:off x="7008813" y="26273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3" name="Freeform 267"/>
            <p:cNvSpPr>
              <a:spLocks/>
            </p:cNvSpPr>
            <p:nvPr/>
          </p:nvSpPr>
          <p:spPr bwMode="auto">
            <a:xfrm>
              <a:off x="6919913" y="27543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4" name="Freeform 268"/>
            <p:cNvSpPr>
              <a:spLocks/>
            </p:cNvSpPr>
            <p:nvPr/>
          </p:nvSpPr>
          <p:spPr bwMode="auto">
            <a:xfrm>
              <a:off x="6821488" y="29003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5" name="Freeform 269"/>
            <p:cNvSpPr>
              <a:spLocks/>
            </p:cNvSpPr>
            <p:nvPr/>
          </p:nvSpPr>
          <p:spPr bwMode="auto">
            <a:xfrm>
              <a:off x="6723063" y="303053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6" name="Freeform 270"/>
            <p:cNvSpPr>
              <a:spLocks/>
            </p:cNvSpPr>
            <p:nvPr/>
          </p:nvSpPr>
          <p:spPr bwMode="auto">
            <a:xfrm>
              <a:off x="6627813" y="31607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7" name="Freeform 271"/>
            <p:cNvSpPr>
              <a:spLocks/>
            </p:cNvSpPr>
            <p:nvPr/>
          </p:nvSpPr>
          <p:spPr bwMode="auto">
            <a:xfrm>
              <a:off x="6519863" y="32940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8" name="Freeform 272"/>
            <p:cNvSpPr>
              <a:spLocks/>
            </p:cNvSpPr>
            <p:nvPr/>
          </p:nvSpPr>
          <p:spPr bwMode="auto">
            <a:xfrm>
              <a:off x="6434138" y="3427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79" name="Freeform 273"/>
            <p:cNvSpPr>
              <a:spLocks/>
            </p:cNvSpPr>
            <p:nvPr/>
          </p:nvSpPr>
          <p:spPr bwMode="auto">
            <a:xfrm>
              <a:off x="6500813" y="35512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5282188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5282188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0" name="Freeform 274"/>
            <p:cNvSpPr>
              <a:spLocks/>
            </p:cNvSpPr>
            <p:nvPr/>
          </p:nvSpPr>
          <p:spPr bwMode="auto">
            <a:xfrm>
              <a:off x="6580188" y="36782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1" name="Freeform 275"/>
            <p:cNvSpPr>
              <a:spLocks/>
            </p:cNvSpPr>
            <p:nvPr/>
          </p:nvSpPr>
          <p:spPr bwMode="auto">
            <a:xfrm>
              <a:off x="6665913" y="37957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2" name="Freeform 276"/>
            <p:cNvSpPr>
              <a:spLocks/>
            </p:cNvSpPr>
            <p:nvPr/>
          </p:nvSpPr>
          <p:spPr bwMode="auto">
            <a:xfrm>
              <a:off x="6754813" y="39322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3" name="Freeform 277"/>
            <p:cNvSpPr>
              <a:spLocks/>
            </p:cNvSpPr>
            <p:nvPr/>
          </p:nvSpPr>
          <p:spPr bwMode="auto">
            <a:xfrm>
              <a:off x="6843713" y="40528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4" name="Freeform 278"/>
            <p:cNvSpPr>
              <a:spLocks/>
            </p:cNvSpPr>
            <p:nvPr/>
          </p:nvSpPr>
          <p:spPr bwMode="auto">
            <a:xfrm>
              <a:off x="6923088" y="418623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100806250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100806250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5282188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5282188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5" name="Freeform 279"/>
            <p:cNvSpPr>
              <a:spLocks/>
            </p:cNvSpPr>
            <p:nvPr/>
          </p:nvSpPr>
          <p:spPr bwMode="auto">
            <a:xfrm>
              <a:off x="7002463" y="43259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6" name="Freeform 280"/>
            <p:cNvSpPr>
              <a:spLocks/>
            </p:cNvSpPr>
            <p:nvPr/>
          </p:nvSpPr>
          <p:spPr bwMode="auto">
            <a:xfrm>
              <a:off x="7097713" y="44465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7" name="Freeform 281"/>
            <p:cNvSpPr>
              <a:spLocks/>
            </p:cNvSpPr>
            <p:nvPr/>
          </p:nvSpPr>
          <p:spPr bwMode="auto">
            <a:xfrm>
              <a:off x="7173913" y="45577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8" name="Freeform 282"/>
            <p:cNvSpPr>
              <a:spLocks/>
            </p:cNvSpPr>
            <p:nvPr/>
          </p:nvSpPr>
          <p:spPr bwMode="auto">
            <a:xfrm>
              <a:off x="6986588" y="22653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89" name="Freeform 283"/>
            <p:cNvSpPr>
              <a:spLocks/>
            </p:cNvSpPr>
            <p:nvPr/>
          </p:nvSpPr>
          <p:spPr bwMode="auto">
            <a:xfrm>
              <a:off x="6910388" y="23669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0" name="Freeform 284"/>
            <p:cNvSpPr>
              <a:spLocks/>
            </p:cNvSpPr>
            <p:nvPr/>
          </p:nvSpPr>
          <p:spPr bwMode="auto">
            <a:xfrm>
              <a:off x="6827838" y="24939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1" name="Freeform 285"/>
            <p:cNvSpPr>
              <a:spLocks/>
            </p:cNvSpPr>
            <p:nvPr/>
          </p:nvSpPr>
          <p:spPr bwMode="auto">
            <a:xfrm>
              <a:off x="6726238" y="26273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2" name="Freeform 286"/>
            <p:cNvSpPr>
              <a:spLocks/>
            </p:cNvSpPr>
            <p:nvPr/>
          </p:nvSpPr>
          <p:spPr bwMode="auto">
            <a:xfrm>
              <a:off x="6637338" y="27543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3" name="Freeform 287"/>
            <p:cNvSpPr>
              <a:spLocks/>
            </p:cNvSpPr>
            <p:nvPr/>
          </p:nvSpPr>
          <p:spPr bwMode="auto">
            <a:xfrm>
              <a:off x="6538913" y="28908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4" name="Freeform 288"/>
            <p:cNvSpPr>
              <a:spLocks/>
            </p:cNvSpPr>
            <p:nvPr/>
          </p:nvSpPr>
          <p:spPr bwMode="auto">
            <a:xfrm>
              <a:off x="6440488" y="3021013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5" name="Freeform 289"/>
            <p:cNvSpPr>
              <a:spLocks/>
            </p:cNvSpPr>
            <p:nvPr/>
          </p:nvSpPr>
          <p:spPr bwMode="auto">
            <a:xfrm>
              <a:off x="6345238" y="315753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5282188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5282188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6" name="Freeform 290"/>
            <p:cNvSpPr>
              <a:spLocks/>
            </p:cNvSpPr>
            <p:nvPr/>
          </p:nvSpPr>
          <p:spPr bwMode="auto">
            <a:xfrm>
              <a:off x="6237288" y="32940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65524063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65524063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7" name="Freeform 291"/>
            <p:cNvSpPr>
              <a:spLocks/>
            </p:cNvSpPr>
            <p:nvPr/>
          </p:nvSpPr>
          <p:spPr bwMode="auto">
            <a:xfrm>
              <a:off x="6161088" y="343376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8" name="Freeform 292"/>
            <p:cNvSpPr>
              <a:spLocks/>
            </p:cNvSpPr>
            <p:nvPr/>
          </p:nvSpPr>
          <p:spPr bwMode="auto">
            <a:xfrm>
              <a:off x="6227763" y="3551238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99" name="Freeform 293"/>
            <p:cNvSpPr>
              <a:spLocks/>
            </p:cNvSpPr>
            <p:nvPr/>
          </p:nvSpPr>
          <p:spPr bwMode="auto">
            <a:xfrm>
              <a:off x="6307138" y="36687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0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65524063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65524063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0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0" name="Freeform 294"/>
            <p:cNvSpPr>
              <a:spLocks/>
            </p:cNvSpPr>
            <p:nvPr/>
          </p:nvSpPr>
          <p:spPr bwMode="auto">
            <a:xfrm>
              <a:off x="6392863" y="378618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100806250 h 40"/>
                <a:gd name="T10" fmla="*/ 50403125 w 38"/>
                <a:gd name="T11" fmla="*/ 100806250 h 40"/>
                <a:gd name="T12" fmla="*/ 50403125 w 38"/>
                <a:gd name="T13" fmla="*/ 100806250 h 40"/>
                <a:gd name="T14" fmla="*/ 65524063 w 38"/>
                <a:gd name="T15" fmla="*/ 100806250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5282188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50403125 w 38"/>
                <a:gd name="T31" fmla="*/ 0 h 40"/>
                <a:gd name="T32" fmla="*/ 50403125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5282188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6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4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1" name="Freeform 295"/>
            <p:cNvSpPr>
              <a:spLocks/>
            </p:cNvSpPr>
            <p:nvPr/>
          </p:nvSpPr>
          <p:spPr bwMode="auto">
            <a:xfrm>
              <a:off x="6478588" y="39227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100806250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100806250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0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0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8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2" name="Freeform 296"/>
            <p:cNvSpPr>
              <a:spLocks/>
            </p:cNvSpPr>
            <p:nvPr/>
          </p:nvSpPr>
          <p:spPr bwMode="auto">
            <a:xfrm>
              <a:off x="6570663" y="4059238"/>
              <a:ext cx="60325" cy="63500"/>
            </a:xfrm>
            <a:custGeom>
              <a:avLst/>
              <a:gdLst>
                <a:gd name="T0" fmla="*/ 0 w 38"/>
                <a:gd name="T1" fmla="*/ 50403125 h 40"/>
                <a:gd name="T2" fmla="*/ 0 w 38"/>
                <a:gd name="T3" fmla="*/ 50403125 h 40"/>
                <a:gd name="T4" fmla="*/ 0 w 38"/>
                <a:gd name="T5" fmla="*/ 70564375 h 40"/>
                <a:gd name="T6" fmla="*/ 10080625 w 38"/>
                <a:gd name="T7" fmla="*/ 85685313 h 40"/>
                <a:gd name="T8" fmla="*/ 30241875 w 38"/>
                <a:gd name="T9" fmla="*/ 95765938 h 40"/>
                <a:gd name="T10" fmla="*/ 45362813 w 38"/>
                <a:gd name="T11" fmla="*/ 100806250 h 40"/>
                <a:gd name="T12" fmla="*/ 45362813 w 38"/>
                <a:gd name="T13" fmla="*/ 100806250 h 40"/>
                <a:gd name="T14" fmla="*/ 65524063 w 38"/>
                <a:gd name="T15" fmla="*/ 95765938 h 40"/>
                <a:gd name="T16" fmla="*/ 85685313 w 38"/>
                <a:gd name="T17" fmla="*/ 85685313 h 40"/>
                <a:gd name="T18" fmla="*/ 95765938 w 38"/>
                <a:gd name="T19" fmla="*/ 70564375 h 40"/>
                <a:gd name="T20" fmla="*/ 95765938 w 38"/>
                <a:gd name="T21" fmla="*/ 50403125 h 40"/>
                <a:gd name="T22" fmla="*/ 95765938 w 38"/>
                <a:gd name="T23" fmla="*/ 50403125 h 40"/>
                <a:gd name="T24" fmla="*/ 95765938 w 38"/>
                <a:gd name="T25" fmla="*/ 30241875 h 40"/>
                <a:gd name="T26" fmla="*/ 85685313 w 38"/>
                <a:gd name="T27" fmla="*/ 15120938 h 40"/>
                <a:gd name="T28" fmla="*/ 65524063 w 38"/>
                <a:gd name="T29" fmla="*/ 5040313 h 40"/>
                <a:gd name="T30" fmla="*/ 45362813 w 38"/>
                <a:gd name="T31" fmla="*/ 0 h 40"/>
                <a:gd name="T32" fmla="*/ 45362813 w 38"/>
                <a:gd name="T33" fmla="*/ 0 h 40"/>
                <a:gd name="T34" fmla="*/ 30241875 w 38"/>
                <a:gd name="T35" fmla="*/ 5040313 h 40"/>
                <a:gd name="T36" fmla="*/ 10080625 w 38"/>
                <a:gd name="T37" fmla="*/ 15120938 h 40"/>
                <a:gd name="T38" fmla="*/ 0 w 38"/>
                <a:gd name="T39" fmla="*/ 30241875 h 40"/>
                <a:gd name="T40" fmla="*/ 0 w 38"/>
                <a:gd name="T41" fmla="*/ 50403125 h 40"/>
                <a:gd name="T42" fmla="*/ 0 w 38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8"/>
                <a:gd name="T67" fmla="*/ 0 h 40"/>
                <a:gd name="T68" fmla="*/ 38 w 38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8" h="40">
                  <a:moveTo>
                    <a:pt x="0" y="20"/>
                  </a:moveTo>
                  <a:lnTo>
                    <a:pt x="0" y="20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12" y="38"/>
                  </a:lnTo>
                  <a:lnTo>
                    <a:pt x="18" y="40"/>
                  </a:lnTo>
                  <a:lnTo>
                    <a:pt x="26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38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6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4" y="6"/>
                  </a:lnTo>
                  <a:lnTo>
                    <a:pt x="0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3" name="Freeform 297"/>
            <p:cNvSpPr>
              <a:spLocks/>
            </p:cNvSpPr>
            <p:nvPr/>
          </p:nvSpPr>
          <p:spPr bwMode="auto">
            <a:xfrm>
              <a:off x="6656388" y="4179888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0241875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95765938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95765938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0241875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6"/>
                  </a:lnTo>
                  <a:lnTo>
                    <a:pt x="40" y="18"/>
                  </a:lnTo>
                  <a:lnTo>
                    <a:pt x="38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4" name="Freeform 298"/>
            <p:cNvSpPr>
              <a:spLocks/>
            </p:cNvSpPr>
            <p:nvPr/>
          </p:nvSpPr>
          <p:spPr bwMode="auto">
            <a:xfrm>
              <a:off x="6745288" y="4316413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95765938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95765938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38"/>
                  </a:lnTo>
                  <a:lnTo>
                    <a:pt x="20" y="40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5" name="Freeform 299"/>
            <p:cNvSpPr>
              <a:spLocks/>
            </p:cNvSpPr>
            <p:nvPr/>
          </p:nvSpPr>
          <p:spPr bwMode="auto">
            <a:xfrm>
              <a:off x="6837363" y="4440238"/>
              <a:ext cx="63500" cy="60325"/>
            </a:xfrm>
            <a:custGeom>
              <a:avLst/>
              <a:gdLst>
                <a:gd name="T0" fmla="*/ 0 w 40"/>
                <a:gd name="T1" fmla="*/ 45362813 h 38"/>
                <a:gd name="T2" fmla="*/ 0 w 40"/>
                <a:gd name="T3" fmla="*/ 45362813 h 38"/>
                <a:gd name="T4" fmla="*/ 5040313 w 40"/>
                <a:gd name="T5" fmla="*/ 65524063 h 38"/>
                <a:gd name="T6" fmla="*/ 15120938 w 40"/>
                <a:gd name="T7" fmla="*/ 85685313 h 38"/>
                <a:gd name="T8" fmla="*/ 35282188 w 40"/>
                <a:gd name="T9" fmla="*/ 95765938 h 38"/>
                <a:gd name="T10" fmla="*/ 50403125 w 40"/>
                <a:gd name="T11" fmla="*/ 95765938 h 38"/>
                <a:gd name="T12" fmla="*/ 50403125 w 40"/>
                <a:gd name="T13" fmla="*/ 95765938 h 38"/>
                <a:gd name="T14" fmla="*/ 70564375 w 40"/>
                <a:gd name="T15" fmla="*/ 95765938 h 38"/>
                <a:gd name="T16" fmla="*/ 85685313 w 40"/>
                <a:gd name="T17" fmla="*/ 85685313 h 38"/>
                <a:gd name="T18" fmla="*/ 100806250 w 40"/>
                <a:gd name="T19" fmla="*/ 65524063 h 38"/>
                <a:gd name="T20" fmla="*/ 100806250 w 40"/>
                <a:gd name="T21" fmla="*/ 45362813 h 38"/>
                <a:gd name="T22" fmla="*/ 100806250 w 40"/>
                <a:gd name="T23" fmla="*/ 45362813 h 38"/>
                <a:gd name="T24" fmla="*/ 100806250 w 40"/>
                <a:gd name="T25" fmla="*/ 30241875 h 38"/>
                <a:gd name="T26" fmla="*/ 85685313 w 40"/>
                <a:gd name="T27" fmla="*/ 10080625 h 38"/>
                <a:gd name="T28" fmla="*/ 70564375 w 40"/>
                <a:gd name="T29" fmla="*/ 0 h 38"/>
                <a:gd name="T30" fmla="*/ 50403125 w 40"/>
                <a:gd name="T31" fmla="*/ 0 h 38"/>
                <a:gd name="T32" fmla="*/ 50403125 w 40"/>
                <a:gd name="T33" fmla="*/ 0 h 38"/>
                <a:gd name="T34" fmla="*/ 35282188 w 40"/>
                <a:gd name="T35" fmla="*/ 0 h 38"/>
                <a:gd name="T36" fmla="*/ 15120938 w 40"/>
                <a:gd name="T37" fmla="*/ 10080625 h 38"/>
                <a:gd name="T38" fmla="*/ 5040313 w 40"/>
                <a:gd name="T39" fmla="*/ 30241875 h 38"/>
                <a:gd name="T40" fmla="*/ 0 w 40"/>
                <a:gd name="T41" fmla="*/ 45362813 h 38"/>
                <a:gd name="T42" fmla="*/ 0 w 40"/>
                <a:gd name="T43" fmla="*/ 45362813 h 3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38"/>
                <a:gd name="T68" fmla="*/ 40 w 40"/>
                <a:gd name="T69" fmla="*/ 38 h 3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38">
                  <a:moveTo>
                    <a:pt x="0" y="18"/>
                  </a:moveTo>
                  <a:lnTo>
                    <a:pt x="0" y="18"/>
                  </a:lnTo>
                  <a:lnTo>
                    <a:pt x="2" y="26"/>
                  </a:lnTo>
                  <a:lnTo>
                    <a:pt x="6" y="34"/>
                  </a:lnTo>
                  <a:lnTo>
                    <a:pt x="14" y="38"/>
                  </a:lnTo>
                  <a:lnTo>
                    <a:pt x="20" y="38"/>
                  </a:lnTo>
                  <a:lnTo>
                    <a:pt x="28" y="38"/>
                  </a:lnTo>
                  <a:lnTo>
                    <a:pt x="34" y="34"/>
                  </a:lnTo>
                  <a:lnTo>
                    <a:pt x="40" y="26"/>
                  </a:lnTo>
                  <a:lnTo>
                    <a:pt x="40" y="18"/>
                  </a:lnTo>
                  <a:lnTo>
                    <a:pt x="40" y="12"/>
                  </a:lnTo>
                  <a:lnTo>
                    <a:pt x="34" y="4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2"/>
                  </a:lnTo>
                  <a:lnTo>
                    <a:pt x="0" y="18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06" name="Freeform 300"/>
            <p:cNvSpPr>
              <a:spLocks/>
            </p:cNvSpPr>
            <p:nvPr/>
          </p:nvSpPr>
          <p:spPr bwMode="auto">
            <a:xfrm>
              <a:off x="6916738" y="4548188"/>
              <a:ext cx="63500" cy="63500"/>
            </a:xfrm>
            <a:custGeom>
              <a:avLst/>
              <a:gdLst>
                <a:gd name="T0" fmla="*/ 0 w 40"/>
                <a:gd name="T1" fmla="*/ 50403125 h 40"/>
                <a:gd name="T2" fmla="*/ 0 w 40"/>
                <a:gd name="T3" fmla="*/ 50403125 h 40"/>
                <a:gd name="T4" fmla="*/ 5040313 w 40"/>
                <a:gd name="T5" fmla="*/ 70564375 h 40"/>
                <a:gd name="T6" fmla="*/ 15120938 w 40"/>
                <a:gd name="T7" fmla="*/ 85685313 h 40"/>
                <a:gd name="T8" fmla="*/ 30241875 w 40"/>
                <a:gd name="T9" fmla="*/ 100806250 h 40"/>
                <a:gd name="T10" fmla="*/ 50403125 w 40"/>
                <a:gd name="T11" fmla="*/ 100806250 h 40"/>
                <a:gd name="T12" fmla="*/ 50403125 w 40"/>
                <a:gd name="T13" fmla="*/ 100806250 h 40"/>
                <a:gd name="T14" fmla="*/ 70564375 w 40"/>
                <a:gd name="T15" fmla="*/ 100806250 h 40"/>
                <a:gd name="T16" fmla="*/ 85685313 w 40"/>
                <a:gd name="T17" fmla="*/ 85685313 h 40"/>
                <a:gd name="T18" fmla="*/ 95765938 w 40"/>
                <a:gd name="T19" fmla="*/ 70564375 h 40"/>
                <a:gd name="T20" fmla="*/ 100806250 w 40"/>
                <a:gd name="T21" fmla="*/ 50403125 h 40"/>
                <a:gd name="T22" fmla="*/ 100806250 w 40"/>
                <a:gd name="T23" fmla="*/ 50403125 h 40"/>
                <a:gd name="T24" fmla="*/ 95765938 w 40"/>
                <a:gd name="T25" fmla="*/ 30241875 h 40"/>
                <a:gd name="T26" fmla="*/ 85685313 w 40"/>
                <a:gd name="T27" fmla="*/ 15120938 h 40"/>
                <a:gd name="T28" fmla="*/ 70564375 w 40"/>
                <a:gd name="T29" fmla="*/ 5040313 h 40"/>
                <a:gd name="T30" fmla="*/ 50403125 w 40"/>
                <a:gd name="T31" fmla="*/ 0 h 40"/>
                <a:gd name="T32" fmla="*/ 50403125 w 40"/>
                <a:gd name="T33" fmla="*/ 0 h 40"/>
                <a:gd name="T34" fmla="*/ 30241875 w 40"/>
                <a:gd name="T35" fmla="*/ 5040313 h 40"/>
                <a:gd name="T36" fmla="*/ 15120938 w 40"/>
                <a:gd name="T37" fmla="*/ 15120938 h 40"/>
                <a:gd name="T38" fmla="*/ 5040313 w 40"/>
                <a:gd name="T39" fmla="*/ 30241875 h 40"/>
                <a:gd name="T40" fmla="*/ 0 w 40"/>
                <a:gd name="T41" fmla="*/ 50403125 h 40"/>
                <a:gd name="T42" fmla="*/ 0 w 40"/>
                <a:gd name="T43" fmla="*/ 50403125 h 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0"/>
                <a:gd name="T67" fmla="*/ 0 h 40"/>
                <a:gd name="T68" fmla="*/ 40 w 40"/>
                <a:gd name="T69" fmla="*/ 40 h 4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0" h="40">
                  <a:moveTo>
                    <a:pt x="0" y="20"/>
                  </a:moveTo>
                  <a:lnTo>
                    <a:pt x="0" y="20"/>
                  </a:lnTo>
                  <a:lnTo>
                    <a:pt x="2" y="28"/>
                  </a:lnTo>
                  <a:lnTo>
                    <a:pt x="6" y="34"/>
                  </a:lnTo>
                  <a:lnTo>
                    <a:pt x="12" y="40"/>
                  </a:lnTo>
                  <a:lnTo>
                    <a:pt x="20" y="40"/>
                  </a:lnTo>
                  <a:lnTo>
                    <a:pt x="28" y="40"/>
                  </a:lnTo>
                  <a:lnTo>
                    <a:pt x="34" y="34"/>
                  </a:lnTo>
                  <a:lnTo>
                    <a:pt x="38" y="28"/>
                  </a:lnTo>
                  <a:lnTo>
                    <a:pt x="40" y="20"/>
                  </a:lnTo>
                  <a:lnTo>
                    <a:pt x="38" y="12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20"/>
                  </a:lnTo>
                  <a:close/>
                </a:path>
              </a:pathLst>
            </a:custGeom>
            <a:noFill/>
            <a:ln w="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rgbClr val="61CCEB"/>
              </a:gs>
              <a:gs pos="33000">
                <a:srgbClr val="C2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98" name="Freeform 148"/>
          <p:cNvSpPr>
            <a:spLocks/>
          </p:cNvSpPr>
          <p:nvPr/>
        </p:nvSpPr>
        <p:spPr bwMode="auto">
          <a:xfrm>
            <a:off x="655638" y="2154238"/>
            <a:ext cx="2825750" cy="2565400"/>
          </a:xfrm>
          <a:custGeom>
            <a:avLst/>
            <a:gdLst>
              <a:gd name="T0" fmla="*/ 4 w 1780"/>
              <a:gd name="T1" fmla="*/ 0 h 1616"/>
              <a:gd name="T2" fmla="*/ 1470 w 1780"/>
              <a:gd name="T3" fmla="*/ 0 h 1616"/>
              <a:gd name="T4" fmla="*/ 1780 w 1780"/>
              <a:gd name="T5" fmla="*/ 808 h 1616"/>
              <a:gd name="T6" fmla="*/ 1458 w 1780"/>
              <a:gd name="T7" fmla="*/ 1616 h 1616"/>
              <a:gd name="T8" fmla="*/ 0 w 1780"/>
              <a:gd name="T9" fmla="*/ 1616 h 1616"/>
              <a:gd name="T10" fmla="*/ 320 w 1780"/>
              <a:gd name="T11" fmla="*/ 814 h 1616"/>
              <a:gd name="T12" fmla="*/ 4 w 1780"/>
              <a:gd name="T13" fmla="*/ 0 h 16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80"/>
              <a:gd name="T22" fmla="*/ 0 h 1616"/>
              <a:gd name="T23" fmla="*/ 1780 w 1780"/>
              <a:gd name="T24" fmla="*/ 1616 h 16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80" h="1616">
                <a:moveTo>
                  <a:pt x="4" y="0"/>
                </a:moveTo>
                <a:lnTo>
                  <a:pt x="1470" y="0"/>
                </a:lnTo>
                <a:lnTo>
                  <a:pt x="1780" y="808"/>
                </a:lnTo>
                <a:lnTo>
                  <a:pt x="1458" y="1616"/>
                </a:lnTo>
                <a:lnTo>
                  <a:pt x="0" y="1616"/>
                </a:lnTo>
                <a:lnTo>
                  <a:pt x="320" y="814"/>
                </a:lnTo>
                <a:lnTo>
                  <a:pt x="4" y="0"/>
                </a:lnTo>
                <a:close/>
              </a:path>
            </a:pathLst>
          </a:custGeom>
          <a:solidFill>
            <a:srgbClr val="660066"/>
          </a:solidFill>
          <a:ln w="9525">
            <a:noFill/>
            <a:round/>
            <a:headEnd/>
            <a:tailEnd/>
          </a:ln>
          <a:effectLst>
            <a:reflection stA="39000" endPos="43000" dir="5400000" sy="-100000" algn="bl" rotWithShape="0"/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099" name="Freeform 149"/>
          <p:cNvSpPr>
            <a:spLocks/>
          </p:cNvSpPr>
          <p:nvPr/>
        </p:nvSpPr>
        <p:spPr bwMode="auto">
          <a:xfrm>
            <a:off x="3157538" y="2138363"/>
            <a:ext cx="2825750" cy="2568575"/>
          </a:xfrm>
          <a:custGeom>
            <a:avLst/>
            <a:gdLst>
              <a:gd name="T0" fmla="*/ 6 w 1780"/>
              <a:gd name="T1" fmla="*/ 0 h 1618"/>
              <a:gd name="T2" fmla="*/ 1470 w 1780"/>
              <a:gd name="T3" fmla="*/ 0 h 1618"/>
              <a:gd name="T4" fmla="*/ 1780 w 1780"/>
              <a:gd name="T5" fmla="*/ 808 h 1618"/>
              <a:gd name="T6" fmla="*/ 1458 w 1780"/>
              <a:gd name="T7" fmla="*/ 1618 h 1618"/>
              <a:gd name="T8" fmla="*/ 0 w 1780"/>
              <a:gd name="T9" fmla="*/ 1618 h 1618"/>
              <a:gd name="T10" fmla="*/ 320 w 1780"/>
              <a:gd name="T11" fmla="*/ 814 h 1618"/>
              <a:gd name="T12" fmla="*/ 6 w 1780"/>
              <a:gd name="T13" fmla="*/ 0 h 16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80"/>
              <a:gd name="T22" fmla="*/ 0 h 1618"/>
              <a:gd name="T23" fmla="*/ 1780 w 1780"/>
              <a:gd name="T24" fmla="*/ 1618 h 161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80" h="1618">
                <a:moveTo>
                  <a:pt x="6" y="0"/>
                </a:moveTo>
                <a:lnTo>
                  <a:pt x="1470" y="0"/>
                </a:lnTo>
                <a:lnTo>
                  <a:pt x="1780" y="808"/>
                </a:lnTo>
                <a:lnTo>
                  <a:pt x="1458" y="1618"/>
                </a:lnTo>
                <a:lnTo>
                  <a:pt x="0" y="1618"/>
                </a:lnTo>
                <a:lnTo>
                  <a:pt x="320" y="814"/>
                </a:lnTo>
                <a:lnTo>
                  <a:pt x="6" y="0"/>
                </a:lnTo>
                <a:close/>
              </a:path>
            </a:pathLst>
          </a:custGeom>
          <a:solidFill>
            <a:srgbClr val="F3216A"/>
          </a:solidFill>
          <a:ln w="9525">
            <a:noFill/>
            <a:round/>
            <a:headEnd/>
            <a:tailEnd/>
          </a:ln>
          <a:effectLst>
            <a:reflection stA="39000" endPos="43000" dir="5400000" sy="-100000" algn="bl" rotWithShape="0"/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00" name="Freeform 150"/>
          <p:cNvSpPr>
            <a:spLocks/>
          </p:cNvSpPr>
          <p:nvPr/>
        </p:nvSpPr>
        <p:spPr bwMode="auto">
          <a:xfrm>
            <a:off x="5662613" y="2151063"/>
            <a:ext cx="2825750" cy="2568575"/>
          </a:xfrm>
          <a:custGeom>
            <a:avLst/>
            <a:gdLst>
              <a:gd name="T0" fmla="*/ 6 w 1780"/>
              <a:gd name="T1" fmla="*/ 0 h 1618"/>
              <a:gd name="T2" fmla="*/ 1470 w 1780"/>
              <a:gd name="T3" fmla="*/ 0 h 1618"/>
              <a:gd name="T4" fmla="*/ 1780 w 1780"/>
              <a:gd name="T5" fmla="*/ 810 h 1618"/>
              <a:gd name="T6" fmla="*/ 1458 w 1780"/>
              <a:gd name="T7" fmla="*/ 1618 h 1618"/>
              <a:gd name="T8" fmla="*/ 0 w 1780"/>
              <a:gd name="T9" fmla="*/ 1618 h 1618"/>
              <a:gd name="T10" fmla="*/ 320 w 1780"/>
              <a:gd name="T11" fmla="*/ 814 h 1618"/>
              <a:gd name="T12" fmla="*/ 6 w 1780"/>
              <a:gd name="T13" fmla="*/ 0 h 16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780"/>
              <a:gd name="T22" fmla="*/ 0 h 1618"/>
              <a:gd name="T23" fmla="*/ 1780 w 1780"/>
              <a:gd name="T24" fmla="*/ 1618 h 161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780" h="1618">
                <a:moveTo>
                  <a:pt x="6" y="0"/>
                </a:moveTo>
                <a:lnTo>
                  <a:pt x="1470" y="0"/>
                </a:lnTo>
                <a:lnTo>
                  <a:pt x="1780" y="810"/>
                </a:lnTo>
                <a:lnTo>
                  <a:pt x="1458" y="1618"/>
                </a:lnTo>
                <a:lnTo>
                  <a:pt x="0" y="1618"/>
                </a:lnTo>
                <a:lnTo>
                  <a:pt x="320" y="814"/>
                </a:lnTo>
                <a:lnTo>
                  <a:pt x="6" y="0"/>
                </a:lnTo>
                <a:close/>
              </a:path>
            </a:pathLst>
          </a:custGeom>
          <a:solidFill>
            <a:srgbClr val="FF009A"/>
          </a:solidFill>
          <a:ln w="9525">
            <a:noFill/>
            <a:round/>
            <a:headEnd/>
            <a:tailEnd/>
          </a:ln>
          <a:effectLst>
            <a:reflection stA="39000" endPos="43000" dir="5400000" sy="-100000" algn="bl" rotWithShape="0"/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76" name="TextBox 5"/>
          <p:cNvSpPr txBox="1">
            <a:spLocks noChangeArrowheads="1"/>
          </p:cNvSpPr>
          <p:nvPr/>
        </p:nvSpPr>
        <p:spPr bwMode="auto">
          <a:xfrm>
            <a:off x="1766888" y="2741613"/>
            <a:ext cx="12017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177" name="TextBox 6"/>
          <p:cNvSpPr txBox="1">
            <a:spLocks noChangeArrowheads="1"/>
          </p:cNvSpPr>
          <p:nvPr/>
        </p:nvSpPr>
        <p:spPr bwMode="auto">
          <a:xfrm>
            <a:off x="4265613" y="2759075"/>
            <a:ext cx="120173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178" name="TextBox 7"/>
          <p:cNvSpPr txBox="1">
            <a:spLocks noChangeArrowheads="1"/>
          </p:cNvSpPr>
          <p:nvPr/>
        </p:nvSpPr>
        <p:spPr bwMode="auto">
          <a:xfrm>
            <a:off x="6805613" y="2760663"/>
            <a:ext cx="1203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200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ChangeArrowheads="1"/>
          </p:cNvSpPr>
          <p:nvPr/>
        </p:nvSpPr>
        <p:spPr bwMode="auto">
          <a:xfrm>
            <a:off x="0" y="0"/>
            <a:ext cx="9144000" cy="3348038"/>
          </a:xfrm>
          <a:prstGeom prst="rect">
            <a:avLst/>
          </a:prstGeom>
          <a:gradFill rotWithShape="1">
            <a:gsLst>
              <a:gs pos="0">
                <a:srgbClr val="FEA1CF"/>
              </a:gs>
              <a:gs pos="100000">
                <a:srgbClr val="F4EBB1"/>
              </a:gs>
            </a:gsLst>
            <a:lin ang="126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Freeform 15"/>
          <p:cNvSpPr>
            <a:spLocks/>
          </p:cNvSpPr>
          <p:nvPr/>
        </p:nvSpPr>
        <p:spPr bwMode="auto">
          <a:xfrm>
            <a:off x="0" y="4552950"/>
            <a:ext cx="9144000" cy="2305050"/>
          </a:xfrm>
          <a:custGeom>
            <a:avLst/>
            <a:gdLst>
              <a:gd name="T0" fmla="*/ 0 w 5760"/>
              <a:gd name="T1" fmla="*/ 2147483646 h 1452"/>
              <a:gd name="T2" fmla="*/ 0 w 5760"/>
              <a:gd name="T3" fmla="*/ 2147483646 h 1452"/>
              <a:gd name="T4" fmla="*/ 0 w 5760"/>
              <a:gd name="T5" fmla="*/ 2147483646 h 1452"/>
              <a:gd name="T6" fmla="*/ 35282188 w 5760"/>
              <a:gd name="T7" fmla="*/ 2147483646 h 1452"/>
              <a:gd name="T8" fmla="*/ 151209375 w 5760"/>
              <a:gd name="T9" fmla="*/ 2147483646 h 1452"/>
              <a:gd name="T10" fmla="*/ 357862188 w 5760"/>
              <a:gd name="T11" fmla="*/ 2147483646 h 1452"/>
              <a:gd name="T12" fmla="*/ 655240625 w 5760"/>
              <a:gd name="T13" fmla="*/ 2147483646 h 1452"/>
              <a:gd name="T14" fmla="*/ 841732188 w 5760"/>
              <a:gd name="T15" fmla="*/ 2147483646 h 1452"/>
              <a:gd name="T16" fmla="*/ 1058465625 w 5760"/>
              <a:gd name="T17" fmla="*/ 2147483646 h 1452"/>
              <a:gd name="T18" fmla="*/ 1295360313 w 5760"/>
              <a:gd name="T19" fmla="*/ 2091729688 h 1452"/>
              <a:gd name="T20" fmla="*/ 1567537188 w 5760"/>
              <a:gd name="T21" fmla="*/ 2006044375 h 1452"/>
              <a:gd name="T22" fmla="*/ 1869955938 w 5760"/>
              <a:gd name="T23" fmla="*/ 1920359063 h 1452"/>
              <a:gd name="T24" fmla="*/ 2147483646 w 5760"/>
              <a:gd name="T25" fmla="*/ 1824593125 h 1452"/>
              <a:gd name="T26" fmla="*/ 2147483646 w 5760"/>
              <a:gd name="T27" fmla="*/ 1728827188 h 1452"/>
              <a:gd name="T28" fmla="*/ 2147483646 w 5760"/>
              <a:gd name="T29" fmla="*/ 1628020938 h 1452"/>
              <a:gd name="T30" fmla="*/ 2147483646 w 5760"/>
              <a:gd name="T31" fmla="*/ 1527214688 h 1452"/>
              <a:gd name="T32" fmla="*/ 2147483646 w 5760"/>
              <a:gd name="T33" fmla="*/ 1421368125 h 1452"/>
              <a:gd name="T34" fmla="*/ 2147483646 w 5760"/>
              <a:gd name="T35" fmla="*/ 1315521563 h 1452"/>
              <a:gd name="T36" fmla="*/ 2147483646 w 5760"/>
              <a:gd name="T37" fmla="*/ 1209675000 h 1452"/>
              <a:gd name="T38" fmla="*/ 2147483646 w 5760"/>
              <a:gd name="T39" fmla="*/ 1098788125 h 1452"/>
              <a:gd name="T40" fmla="*/ 2147483646 w 5760"/>
              <a:gd name="T41" fmla="*/ 992941563 h 1452"/>
              <a:gd name="T42" fmla="*/ 2147483646 w 5760"/>
              <a:gd name="T43" fmla="*/ 887095000 h 1452"/>
              <a:gd name="T44" fmla="*/ 2147483646 w 5760"/>
              <a:gd name="T45" fmla="*/ 776208125 h 1452"/>
              <a:gd name="T46" fmla="*/ 2147483646 w 5760"/>
              <a:gd name="T47" fmla="*/ 670361563 h 1452"/>
              <a:gd name="T48" fmla="*/ 2147483646 w 5760"/>
              <a:gd name="T49" fmla="*/ 564515000 h 1452"/>
              <a:gd name="T50" fmla="*/ 2147483646 w 5760"/>
              <a:gd name="T51" fmla="*/ 463708750 h 1452"/>
              <a:gd name="T52" fmla="*/ 2147483646 w 5760"/>
              <a:gd name="T53" fmla="*/ 362902500 h 1452"/>
              <a:gd name="T54" fmla="*/ 2147483646 w 5760"/>
              <a:gd name="T55" fmla="*/ 267136563 h 1452"/>
              <a:gd name="T56" fmla="*/ 2147483646 w 5760"/>
              <a:gd name="T57" fmla="*/ 171370625 h 1452"/>
              <a:gd name="T58" fmla="*/ 2147483646 w 5760"/>
              <a:gd name="T59" fmla="*/ 85685313 h 1452"/>
              <a:gd name="T60" fmla="*/ 2147483646 w 5760"/>
              <a:gd name="T61" fmla="*/ 0 h 1452"/>
              <a:gd name="T62" fmla="*/ 2147483646 w 5760"/>
              <a:gd name="T63" fmla="*/ 2147483646 h 1452"/>
              <a:gd name="T64" fmla="*/ 0 w 5760"/>
              <a:gd name="T65" fmla="*/ 2147483646 h 145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760"/>
              <a:gd name="T100" fmla="*/ 0 h 1452"/>
              <a:gd name="T101" fmla="*/ 5760 w 5760"/>
              <a:gd name="T102" fmla="*/ 1452 h 145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760" h="1452">
                <a:moveTo>
                  <a:pt x="0" y="1452"/>
                </a:moveTo>
                <a:lnTo>
                  <a:pt x="0" y="1030"/>
                </a:lnTo>
                <a:lnTo>
                  <a:pt x="14" y="1022"/>
                </a:lnTo>
                <a:lnTo>
                  <a:pt x="60" y="1000"/>
                </a:lnTo>
                <a:lnTo>
                  <a:pt x="142" y="964"/>
                </a:lnTo>
                <a:lnTo>
                  <a:pt x="260" y="918"/>
                </a:lnTo>
                <a:lnTo>
                  <a:pt x="334" y="892"/>
                </a:lnTo>
                <a:lnTo>
                  <a:pt x="420" y="862"/>
                </a:lnTo>
                <a:lnTo>
                  <a:pt x="514" y="830"/>
                </a:lnTo>
                <a:lnTo>
                  <a:pt x="622" y="796"/>
                </a:lnTo>
                <a:lnTo>
                  <a:pt x="742" y="762"/>
                </a:lnTo>
                <a:lnTo>
                  <a:pt x="872" y="724"/>
                </a:lnTo>
                <a:lnTo>
                  <a:pt x="1016" y="686"/>
                </a:lnTo>
                <a:lnTo>
                  <a:pt x="1172" y="646"/>
                </a:lnTo>
                <a:lnTo>
                  <a:pt x="1344" y="606"/>
                </a:lnTo>
                <a:lnTo>
                  <a:pt x="1526" y="564"/>
                </a:lnTo>
                <a:lnTo>
                  <a:pt x="1724" y="522"/>
                </a:lnTo>
                <a:lnTo>
                  <a:pt x="1938" y="480"/>
                </a:lnTo>
                <a:lnTo>
                  <a:pt x="2164" y="436"/>
                </a:lnTo>
                <a:lnTo>
                  <a:pt x="2406" y="394"/>
                </a:lnTo>
                <a:lnTo>
                  <a:pt x="2666" y="352"/>
                </a:lnTo>
                <a:lnTo>
                  <a:pt x="2940" y="308"/>
                </a:lnTo>
                <a:lnTo>
                  <a:pt x="3230" y="266"/>
                </a:lnTo>
                <a:lnTo>
                  <a:pt x="3538" y="224"/>
                </a:lnTo>
                <a:lnTo>
                  <a:pt x="3864" y="184"/>
                </a:lnTo>
                <a:lnTo>
                  <a:pt x="4206" y="144"/>
                </a:lnTo>
                <a:lnTo>
                  <a:pt x="4566" y="106"/>
                </a:lnTo>
                <a:lnTo>
                  <a:pt x="4946" y="68"/>
                </a:lnTo>
                <a:lnTo>
                  <a:pt x="5342" y="34"/>
                </a:lnTo>
                <a:lnTo>
                  <a:pt x="5760" y="0"/>
                </a:lnTo>
                <a:lnTo>
                  <a:pt x="5760" y="1452"/>
                </a:lnTo>
                <a:lnTo>
                  <a:pt x="0" y="1452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6"/>
          <p:cNvSpPr>
            <a:spLocks/>
          </p:cNvSpPr>
          <p:nvPr/>
        </p:nvSpPr>
        <p:spPr bwMode="auto">
          <a:xfrm>
            <a:off x="-7938" y="3333750"/>
            <a:ext cx="9151938" cy="2854325"/>
          </a:xfrm>
          <a:custGeom>
            <a:avLst/>
            <a:gdLst>
              <a:gd name="T0" fmla="*/ 10098909 w 5760"/>
              <a:gd name="T1" fmla="*/ 0 h 1798"/>
              <a:gd name="T2" fmla="*/ 2147483646 w 5760"/>
              <a:gd name="T3" fmla="*/ 0 h 1798"/>
              <a:gd name="T4" fmla="*/ 2147483646 w 5760"/>
              <a:gd name="T5" fmla="*/ 1935480000 h 1798"/>
              <a:gd name="T6" fmla="*/ 2147483646 w 5760"/>
              <a:gd name="T7" fmla="*/ 1970762188 h 1798"/>
              <a:gd name="T8" fmla="*/ 2147483646 w 5760"/>
              <a:gd name="T9" fmla="*/ 2011084688 h 1798"/>
              <a:gd name="T10" fmla="*/ 2147483646 w 5760"/>
              <a:gd name="T11" fmla="*/ 2076608750 h 1798"/>
              <a:gd name="T12" fmla="*/ 2147483646 w 5760"/>
              <a:gd name="T13" fmla="*/ 2147483646 h 1798"/>
              <a:gd name="T14" fmla="*/ 2147483646 w 5760"/>
              <a:gd name="T15" fmla="*/ 2147483646 h 1798"/>
              <a:gd name="T16" fmla="*/ 2147483646 w 5760"/>
              <a:gd name="T17" fmla="*/ 2147483646 h 1798"/>
              <a:gd name="T18" fmla="*/ 2147483646 w 5760"/>
              <a:gd name="T19" fmla="*/ 2147483646 h 1798"/>
              <a:gd name="T20" fmla="*/ 2147483646 w 5760"/>
              <a:gd name="T21" fmla="*/ 2147483646 h 1798"/>
              <a:gd name="T22" fmla="*/ 2147483646 w 5760"/>
              <a:gd name="T23" fmla="*/ 2147483646 h 1798"/>
              <a:gd name="T24" fmla="*/ 2147483646 w 5760"/>
              <a:gd name="T25" fmla="*/ 2147483646 h 1798"/>
              <a:gd name="T26" fmla="*/ 2147483646 w 5760"/>
              <a:gd name="T27" fmla="*/ 2147483646 h 1798"/>
              <a:gd name="T28" fmla="*/ 2147483646 w 5760"/>
              <a:gd name="T29" fmla="*/ 2147483646 h 1798"/>
              <a:gd name="T30" fmla="*/ 2147483646 w 5760"/>
              <a:gd name="T31" fmla="*/ 2147483646 h 1798"/>
              <a:gd name="T32" fmla="*/ 2147483646 w 5760"/>
              <a:gd name="T33" fmla="*/ 2147483646 h 1798"/>
              <a:gd name="T34" fmla="*/ 2147483646 w 5760"/>
              <a:gd name="T35" fmla="*/ 2147483646 h 1798"/>
              <a:gd name="T36" fmla="*/ 2147483646 w 5760"/>
              <a:gd name="T37" fmla="*/ 2147483646 h 1798"/>
              <a:gd name="T38" fmla="*/ 2147483646 w 5760"/>
              <a:gd name="T39" fmla="*/ 2147483646 h 1798"/>
              <a:gd name="T40" fmla="*/ 2147483646 w 5760"/>
              <a:gd name="T41" fmla="*/ 2147483646 h 1798"/>
              <a:gd name="T42" fmla="*/ 2147483646 w 5760"/>
              <a:gd name="T43" fmla="*/ 2147483646 h 1798"/>
              <a:gd name="T44" fmla="*/ 2009632119 w 5760"/>
              <a:gd name="T45" fmla="*/ 2147483646 h 1798"/>
              <a:gd name="T46" fmla="*/ 1757165740 w 5760"/>
              <a:gd name="T47" fmla="*/ 2147483646 h 1798"/>
              <a:gd name="T48" fmla="*/ 1509748817 w 5760"/>
              <a:gd name="T49" fmla="*/ 2147483646 h 1798"/>
              <a:gd name="T50" fmla="*/ 1267381347 w 5760"/>
              <a:gd name="T51" fmla="*/ 2147483646 h 1798"/>
              <a:gd name="T52" fmla="*/ 1035112788 w 5760"/>
              <a:gd name="T53" fmla="*/ 2147483646 h 1798"/>
              <a:gd name="T54" fmla="*/ 812941548 w 5760"/>
              <a:gd name="T55" fmla="*/ 2147483646 h 1798"/>
              <a:gd name="T56" fmla="*/ 595821352 w 5760"/>
              <a:gd name="T57" fmla="*/ 2147483646 h 1798"/>
              <a:gd name="T58" fmla="*/ 388798477 w 5760"/>
              <a:gd name="T59" fmla="*/ 2147483646 h 1798"/>
              <a:gd name="T60" fmla="*/ 191874511 w 5760"/>
              <a:gd name="T61" fmla="*/ 2147483646 h 1798"/>
              <a:gd name="T62" fmla="*/ 0 w 5760"/>
              <a:gd name="T63" fmla="*/ 2147483646 h 1798"/>
              <a:gd name="T64" fmla="*/ 10098909 w 5760"/>
              <a:gd name="T65" fmla="*/ 0 h 179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5760"/>
              <a:gd name="T100" fmla="*/ 0 h 1798"/>
              <a:gd name="T101" fmla="*/ 5760 w 5760"/>
              <a:gd name="T102" fmla="*/ 1798 h 179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5760" h="1798">
                <a:moveTo>
                  <a:pt x="4" y="0"/>
                </a:moveTo>
                <a:lnTo>
                  <a:pt x="5760" y="0"/>
                </a:lnTo>
                <a:lnTo>
                  <a:pt x="5760" y="768"/>
                </a:lnTo>
                <a:lnTo>
                  <a:pt x="5576" y="782"/>
                </a:lnTo>
                <a:lnTo>
                  <a:pt x="5362" y="798"/>
                </a:lnTo>
                <a:lnTo>
                  <a:pt x="5080" y="824"/>
                </a:lnTo>
                <a:lnTo>
                  <a:pt x="4738" y="856"/>
                </a:lnTo>
                <a:lnTo>
                  <a:pt x="4350" y="896"/>
                </a:lnTo>
                <a:lnTo>
                  <a:pt x="3922" y="946"/>
                </a:lnTo>
                <a:lnTo>
                  <a:pt x="3696" y="972"/>
                </a:lnTo>
                <a:lnTo>
                  <a:pt x="3466" y="1002"/>
                </a:lnTo>
                <a:lnTo>
                  <a:pt x="3230" y="1034"/>
                </a:lnTo>
                <a:lnTo>
                  <a:pt x="2990" y="1068"/>
                </a:lnTo>
                <a:lnTo>
                  <a:pt x="2750" y="1104"/>
                </a:lnTo>
                <a:lnTo>
                  <a:pt x="2508" y="1144"/>
                </a:lnTo>
                <a:lnTo>
                  <a:pt x="2268" y="1184"/>
                </a:lnTo>
                <a:lnTo>
                  <a:pt x="2028" y="1228"/>
                </a:lnTo>
                <a:lnTo>
                  <a:pt x="1790" y="1274"/>
                </a:lnTo>
                <a:lnTo>
                  <a:pt x="1558" y="1322"/>
                </a:lnTo>
                <a:lnTo>
                  <a:pt x="1332" y="1372"/>
                </a:lnTo>
                <a:lnTo>
                  <a:pt x="1112" y="1426"/>
                </a:lnTo>
                <a:lnTo>
                  <a:pt x="898" y="1480"/>
                </a:lnTo>
                <a:lnTo>
                  <a:pt x="796" y="1510"/>
                </a:lnTo>
                <a:lnTo>
                  <a:pt x="696" y="1538"/>
                </a:lnTo>
                <a:lnTo>
                  <a:pt x="598" y="1570"/>
                </a:lnTo>
                <a:lnTo>
                  <a:pt x="502" y="1600"/>
                </a:lnTo>
                <a:lnTo>
                  <a:pt x="410" y="1632"/>
                </a:lnTo>
                <a:cubicBezTo>
                  <a:pt x="381" y="1643"/>
                  <a:pt x="351" y="1653"/>
                  <a:pt x="322" y="1664"/>
                </a:cubicBezTo>
                <a:lnTo>
                  <a:pt x="236" y="1696"/>
                </a:lnTo>
                <a:lnTo>
                  <a:pt x="154" y="1730"/>
                </a:lnTo>
                <a:cubicBezTo>
                  <a:pt x="128" y="1741"/>
                  <a:pt x="102" y="1753"/>
                  <a:pt x="76" y="1764"/>
                </a:cubicBezTo>
                <a:lnTo>
                  <a:pt x="0" y="1798"/>
                </a:lnTo>
                <a:cubicBezTo>
                  <a:pt x="1" y="1199"/>
                  <a:pt x="3" y="599"/>
                  <a:pt x="4" y="0"/>
                </a:cubicBezTo>
                <a:close/>
              </a:path>
            </a:pathLst>
          </a:custGeom>
          <a:solidFill>
            <a:srgbClr val="0F54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17"/>
          <p:cNvSpPr>
            <a:spLocks/>
          </p:cNvSpPr>
          <p:nvPr/>
        </p:nvSpPr>
        <p:spPr bwMode="auto">
          <a:xfrm>
            <a:off x="1530350" y="2478088"/>
            <a:ext cx="196850" cy="2098675"/>
          </a:xfrm>
          <a:custGeom>
            <a:avLst/>
            <a:gdLst>
              <a:gd name="T0" fmla="*/ 100806250 w 124"/>
              <a:gd name="T1" fmla="*/ 0 h 1322"/>
              <a:gd name="T2" fmla="*/ 100806250 w 124"/>
              <a:gd name="T3" fmla="*/ 1154231563 h 1322"/>
              <a:gd name="T4" fmla="*/ 0 w 124"/>
              <a:gd name="T5" fmla="*/ 1154231563 h 1322"/>
              <a:gd name="T6" fmla="*/ 0 w 124"/>
              <a:gd name="T7" fmla="*/ 2147483646 h 1322"/>
              <a:gd name="T8" fmla="*/ 312499375 w 124"/>
              <a:gd name="T9" fmla="*/ 2147483646 h 1322"/>
              <a:gd name="T10" fmla="*/ 312499375 w 124"/>
              <a:gd name="T11" fmla="*/ 1154231563 h 1322"/>
              <a:gd name="T12" fmla="*/ 211693125 w 124"/>
              <a:gd name="T13" fmla="*/ 1154231563 h 1322"/>
              <a:gd name="T14" fmla="*/ 211693125 w 124"/>
              <a:gd name="T15" fmla="*/ 0 h 1322"/>
              <a:gd name="T16" fmla="*/ 100806250 w 124"/>
              <a:gd name="T17" fmla="*/ 0 h 13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4"/>
              <a:gd name="T28" fmla="*/ 0 h 1322"/>
              <a:gd name="T29" fmla="*/ 124 w 124"/>
              <a:gd name="T30" fmla="*/ 1322 h 13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4" h="1322">
                <a:moveTo>
                  <a:pt x="40" y="0"/>
                </a:moveTo>
                <a:lnTo>
                  <a:pt x="40" y="458"/>
                </a:lnTo>
                <a:lnTo>
                  <a:pt x="0" y="458"/>
                </a:lnTo>
                <a:lnTo>
                  <a:pt x="0" y="1322"/>
                </a:lnTo>
                <a:lnTo>
                  <a:pt x="124" y="1322"/>
                </a:lnTo>
                <a:lnTo>
                  <a:pt x="124" y="458"/>
                </a:lnTo>
                <a:lnTo>
                  <a:pt x="84" y="458"/>
                </a:lnTo>
                <a:lnTo>
                  <a:pt x="84" y="0"/>
                </a:lnTo>
                <a:lnTo>
                  <a:pt x="40" y="0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19"/>
          <p:cNvSpPr>
            <a:spLocks/>
          </p:cNvSpPr>
          <p:nvPr/>
        </p:nvSpPr>
        <p:spPr bwMode="auto">
          <a:xfrm>
            <a:off x="1619250" y="102235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110886875 w 44"/>
              <a:gd name="T27" fmla="*/ 241935000 h 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"/>
              <a:gd name="T43" fmla="*/ 0 h 96"/>
              <a:gd name="T44" fmla="*/ 44 w 44"/>
              <a:gd name="T45" fmla="*/ 96 h 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  <a:lnTo>
                  <a:pt x="44" y="96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20"/>
          <p:cNvSpPr>
            <a:spLocks/>
          </p:cNvSpPr>
          <p:nvPr/>
        </p:nvSpPr>
        <p:spPr bwMode="auto">
          <a:xfrm>
            <a:off x="1619250" y="102235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"/>
              <a:gd name="T40" fmla="*/ 0 h 96"/>
              <a:gd name="T41" fmla="*/ 44 w 44"/>
              <a:gd name="T42" fmla="*/ 96 h 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21"/>
          <p:cNvSpPr>
            <a:spLocks/>
          </p:cNvSpPr>
          <p:nvPr/>
        </p:nvSpPr>
        <p:spPr bwMode="auto">
          <a:xfrm>
            <a:off x="0" y="4649788"/>
            <a:ext cx="9144000" cy="2222500"/>
          </a:xfrm>
          <a:custGeom>
            <a:avLst/>
            <a:gdLst>
              <a:gd name="T0" fmla="*/ 0 w 5760"/>
              <a:gd name="T1" fmla="*/ 2147483646 h 1400"/>
              <a:gd name="T2" fmla="*/ 0 w 5760"/>
              <a:gd name="T3" fmla="*/ 2147483646 h 1400"/>
              <a:gd name="T4" fmla="*/ 0 w 5760"/>
              <a:gd name="T5" fmla="*/ 2147483646 h 1400"/>
              <a:gd name="T6" fmla="*/ 40322500 w 5760"/>
              <a:gd name="T7" fmla="*/ 2147483646 h 1400"/>
              <a:gd name="T8" fmla="*/ 161290000 w 5760"/>
              <a:gd name="T9" fmla="*/ 2147483646 h 1400"/>
              <a:gd name="T10" fmla="*/ 372983125 w 5760"/>
              <a:gd name="T11" fmla="*/ 2147483646 h 1400"/>
              <a:gd name="T12" fmla="*/ 514111875 w 5760"/>
              <a:gd name="T13" fmla="*/ 2147483646 h 1400"/>
              <a:gd name="T14" fmla="*/ 685482500 w 5760"/>
              <a:gd name="T15" fmla="*/ 2147483646 h 1400"/>
              <a:gd name="T16" fmla="*/ 877014375 w 5760"/>
              <a:gd name="T17" fmla="*/ 2147483646 h 1400"/>
              <a:gd name="T18" fmla="*/ 1098788125 w 5760"/>
              <a:gd name="T19" fmla="*/ 2147483646 h 1400"/>
              <a:gd name="T20" fmla="*/ 1345763438 w 5760"/>
              <a:gd name="T21" fmla="*/ 2147483646 h 1400"/>
              <a:gd name="T22" fmla="*/ 1622980625 w 5760"/>
              <a:gd name="T23" fmla="*/ 2147483646 h 1400"/>
              <a:gd name="T24" fmla="*/ 1925399375 w 5760"/>
              <a:gd name="T25" fmla="*/ 2147483646 h 1400"/>
              <a:gd name="T26" fmla="*/ 2147483646 w 5760"/>
              <a:gd name="T27" fmla="*/ 2111890938 h 1400"/>
              <a:gd name="T28" fmla="*/ 2147483646 w 5760"/>
              <a:gd name="T29" fmla="*/ 1995963750 h 1400"/>
              <a:gd name="T30" fmla="*/ 2147483646 w 5760"/>
              <a:gd name="T31" fmla="*/ 1874996250 h 1400"/>
              <a:gd name="T32" fmla="*/ 2147483646 w 5760"/>
              <a:gd name="T33" fmla="*/ 1754028750 h 1400"/>
              <a:gd name="T34" fmla="*/ 2147483646 w 5760"/>
              <a:gd name="T35" fmla="*/ 1633061250 h 1400"/>
              <a:gd name="T36" fmla="*/ 2147483646 w 5760"/>
              <a:gd name="T37" fmla="*/ 1507053438 h 1400"/>
              <a:gd name="T38" fmla="*/ 2147483646 w 5760"/>
              <a:gd name="T39" fmla="*/ 1381045625 h 1400"/>
              <a:gd name="T40" fmla="*/ 2147483646 w 5760"/>
              <a:gd name="T41" fmla="*/ 1249997500 h 1400"/>
              <a:gd name="T42" fmla="*/ 2147483646 w 5760"/>
              <a:gd name="T43" fmla="*/ 1123989688 h 1400"/>
              <a:gd name="T44" fmla="*/ 2147483646 w 5760"/>
              <a:gd name="T45" fmla="*/ 997981875 h 1400"/>
              <a:gd name="T46" fmla="*/ 2147483646 w 5760"/>
              <a:gd name="T47" fmla="*/ 877014375 h 1400"/>
              <a:gd name="T48" fmla="*/ 2147483646 w 5760"/>
              <a:gd name="T49" fmla="*/ 751006563 h 1400"/>
              <a:gd name="T50" fmla="*/ 2147483646 w 5760"/>
              <a:gd name="T51" fmla="*/ 630039063 h 1400"/>
              <a:gd name="T52" fmla="*/ 2147483646 w 5760"/>
              <a:gd name="T53" fmla="*/ 514111875 h 1400"/>
              <a:gd name="T54" fmla="*/ 2147483646 w 5760"/>
              <a:gd name="T55" fmla="*/ 403225000 h 1400"/>
              <a:gd name="T56" fmla="*/ 2147483646 w 5760"/>
              <a:gd name="T57" fmla="*/ 292338125 h 1400"/>
              <a:gd name="T58" fmla="*/ 2147483646 w 5760"/>
              <a:gd name="T59" fmla="*/ 191531875 h 1400"/>
              <a:gd name="T60" fmla="*/ 2147483646 w 5760"/>
              <a:gd name="T61" fmla="*/ 90725625 h 1400"/>
              <a:gd name="T62" fmla="*/ 2147483646 w 5760"/>
              <a:gd name="T63" fmla="*/ 0 h 1400"/>
              <a:gd name="T64" fmla="*/ 2147483646 w 5760"/>
              <a:gd name="T65" fmla="*/ 2147483646 h 1400"/>
              <a:gd name="T66" fmla="*/ 0 w 5760"/>
              <a:gd name="T67" fmla="*/ 2147483646 h 140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760"/>
              <a:gd name="T103" fmla="*/ 0 h 1400"/>
              <a:gd name="T104" fmla="*/ 5760 w 5760"/>
              <a:gd name="T105" fmla="*/ 1400 h 140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760" h="1400">
                <a:moveTo>
                  <a:pt x="0" y="1396"/>
                </a:moveTo>
                <a:lnTo>
                  <a:pt x="0" y="1208"/>
                </a:lnTo>
                <a:lnTo>
                  <a:pt x="16" y="1198"/>
                </a:lnTo>
                <a:lnTo>
                  <a:pt x="64" y="1172"/>
                </a:lnTo>
                <a:lnTo>
                  <a:pt x="148" y="1128"/>
                </a:lnTo>
                <a:lnTo>
                  <a:pt x="204" y="1102"/>
                </a:lnTo>
                <a:lnTo>
                  <a:pt x="272" y="1072"/>
                </a:lnTo>
                <a:lnTo>
                  <a:pt x="348" y="1040"/>
                </a:lnTo>
                <a:lnTo>
                  <a:pt x="436" y="1004"/>
                </a:lnTo>
                <a:lnTo>
                  <a:pt x="534" y="966"/>
                </a:lnTo>
                <a:lnTo>
                  <a:pt x="644" y="924"/>
                </a:lnTo>
                <a:lnTo>
                  <a:pt x="764" y="882"/>
                </a:lnTo>
                <a:lnTo>
                  <a:pt x="898" y="838"/>
                </a:lnTo>
                <a:lnTo>
                  <a:pt x="1044" y="792"/>
                </a:lnTo>
                <a:lnTo>
                  <a:pt x="1202" y="744"/>
                </a:lnTo>
                <a:lnTo>
                  <a:pt x="1374" y="696"/>
                </a:lnTo>
                <a:lnTo>
                  <a:pt x="1560" y="648"/>
                </a:lnTo>
                <a:lnTo>
                  <a:pt x="1758" y="598"/>
                </a:lnTo>
                <a:lnTo>
                  <a:pt x="1972" y="548"/>
                </a:lnTo>
                <a:lnTo>
                  <a:pt x="2200" y="496"/>
                </a:lnTo>
                <a:lnTo>
                  <a:pt x="2442" y="446"/>
                </a:lnTo>
                <a:lnTo>
                  <a:pt x="2700" y="396"/>
                </a:lnTo>
                <a:lnTo>
                  <a:pt x="2974" y="348"/>
                </a:lnTo>
                <a:lnTo>
                  <a:pt x="3262" y="298"/>
                </a:lnTo>
                <a:lnTo>
                  <a:pt x="3568" y="250"/>
                </a:lnTo>
                <a:lnTo>
                  <a:pt x="3890" y="204"/>
                </a:lnTo>
                <a:lnTo>
                  <a:pt x="4228" y="160"/>
                </a:lnTo>
                <a:lnTo>
                  <a:pt x="4584" y="116"/>
                </a:lnTo>
                <a:lnTo>
                  <a:pt x="4958" y="76"/>
                </a:lnTo>
                <a:lnTo>
                  <a:pt x="5350" y="36"/>
                </a:lnTo>
                <a:lnTo>
                  <a:pt x="5760" y="0"/>
                </a:lnTo>
                <a:lnTo>
                  <a:pt x="5760" y="1400"/>
                </a:lnTo>
                <a:lnTo>
                  <a:pt x="0" y="1396"/>
                </a:lnTo>
                <a:close/>
              </a:path>
            </a:pathLst>
          </a:custGeom>
          <a:solidFill>
            <a:srgbClr val="828F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22"/>
          <p:cNvSpPr>
            <a:spLocks/>
          </p:cNvSpPr>
          <p:nvPr/>
        </p:nvSpPr>
        <p:spPr bwMode="auto">
          <a:xfrm>
            <a:off x="5594350" y="2771775"/>
            <a:ext cx="2692400" cy="561975"/>
          </a:xfrm>
          <a:custGeom>
            <a:avLst/>
            <a:gdLst>
              <a:gd name="T0" fmla="*/ 2147483646 w 1696"/>
              <a:gd name="T1" fmla="*/ 740925938 h 354"/>
              <a:gd name="T2" fmla="*/ 2147483646 w 1696"/>
              <a:gd name="T3" fmla="*/ 468749063 h 354"/>
              <a:gd name="T4" fmla="*/ 2147483646 w 1696"/>
              <a:gd name="T5" fmla="*/ 468749063 h 354"/>
              <a:gd name="T6" fmla="*/ 2147483646 w 1696"/>
              <a:gd name="T7" fmla="*/ 740925938 h 354"/>
              <a:gd name="T8" fmla="*/ 2147483646 w 1696"/>
              <a:gd name="T9" fmla="*/ 740925938 h 354"/>
              <a:gd name="T10" fmla="*/ 2147483646 w 1696"/>
              <a:gd name="T11" fmla="*/ 337700938 h 354"/>
              <a:gd name="T12" fmla="*/ 2147483646 w 1696"/>
              <a:gd name="T13" fmla="*/ 337700938 h 354"/>
              <a:gd name="T14" fmla="*/ 2147483646 w 1696"/>
              <a:gd name="T15" fmla="*/ 740925938 h 354"/>
              <a:gd name="T16" fmla="*/ 2147483646 w 1696"/>
              <a:gd name="T17" fmla="*/ 740925938 h 354"/>
              <a:gd name="T18" fmla="*/ 2147483646 w 1696"/>
              <a:gd name="T19" fmla="*/ 630039063 h 354"/>
              <a:gd name="T20" fmla="*/ 2147483646 w 1696"/>
              <a:gd name="T21" fmla="*/ 630039063 h 354"/>
              <a:gd name="T22" fmla="*/ 2147483646 w 1696"/>
              <a:gd name="T23" fmla="*/ 740925938 h 354"/>
              <a:gd name="T24" fmla="*/ 2147483646 w 1696"/>
              <a:gd name="T25" fmla="*/ 740925938 h 354"/>
              <a:gd name="T26" fmla="*/ 2147483646 w 1696"/>
              <a:gd name="T27" fmla="*/ 156249688 h 354"/>
              <a:gd name="T28" fmla="*/ 2147483646 w 1696"/>
              <a:gd name="T29" fmla="*/ 156249688 h 354"/>
              <a:gd name="T30" fmla="*/ 2147483646 w 1696"/>
              <a:gd name="T31" fmla="*/ 488910313 h 354"/>
              <a:gd name="T32" fmla="*/ 2147483646 w 1696"/>
              <a:gd name="T33" fmla="*/ 488910313 h 354"/>
              <a:gd name="T34" fmla="*/ 2147483646 w 1696"/>
              <a:gd name="T35" fmla="*/ 740925938 h 354"/>
              <a:gd name="T36" fmla="*/ 2147483646 w 1696"/>
              <a:gd name="T37" fmla="*/ 740925938 h 354"/>
              <a:gd name="T38" fmla="*/ 2147483646 w 1696"/>
              <a:gd name="T39" fmla="*/ 292338125 h 354"/>
              <a:gd name="T40" fmla="*/ 2026205625 w 1696"/>
              <a:gd name="T41" fmla="*/ 292338125 h 354"/>
              <a:gd name="T42" fmla="*/ 2026205625 w 1696"/>
              <a:gd name="T43" fmla="*/ 136088438 h 354"/>
              <a:gd name="T44" fmla="*/ 1849794688 w 1696"/>
              <a:gd name="T45" fmla="*/ 136088438 h 354"/>
              <a:gd name="T46" fmla="*/ 1849794688 w 1696"/>
              <a:gd name="T47" fmla="*/ 292338125 h 354"/>
              <a:gd name="T48" fmla="*/ 1396166563 w 1696"/>
              <a:gd name="T49" fmla="*/ 292338125 h 354"/>
              <a:gd name="T50" fmla="*/ 1396166563 w 1696"/>
              <a:gd name="T51" fmla="*/ 740925938 h 354"/>
              <a:gd name="T52" fmla="*/ 1340723125 w 1696"/>
              <a:gd name="T53" fmla="*/ 740925938 h 354"/>
              <a:gd name="T54" fmla="*/ 1340723125 w 1696"/>
              <a:gd name="T55" fmla="*/ 0 h 354"/>
              <a:gd name="T56" fmla="*/ 1003022188 w 1696"/>
              <a:gd name="T57" fmla="*/ 0 h 354"/>
              <a:gd name="T58" fmla="*/ 1003022188 w 1696"/>
              <a:gd name="T59" fmla="*/ 589716563 h 354"/>
              <a:gd name="T60" fmla="*/ 766127500 w 1696"/>
              <a:gd name="T61" fmla="*/ 589716563 h 354"/>
              <a:gd name="T62" fmla="*/ 766127500 w 1696"/>
              <a:gd name="T63" fmla="*/ 740925938 h 354"/>
              <a:gd name="T64" fmla="*/ 756046875 w 1696"/>
              <a:gd name="T65" fmla="*/ 740925938 h 354"/>
              <a:gd name="T66" fmla="*/ 756046875 w 1696"/>
              <a:gd name="T67" fmla="*/ 473789375 h 354"/>
              <a:gd name="T68" fmla="*/ 423386250 w 1696"/>
              <a:gd name="T69" fmla="*/ 473789375 h 354"/>
              <a:gd name="T70" fmla="*/ 423386250 w 1696"/>
              <a:gd name="T71" fmla="*/ 740925938 h 354"/>
              <a:gd name="T72" fmla="*/ 342741250 w 1696"/>
              <a:gd name="T73" fmla="*/ 740925938 h 354"/>
              <a:gd name="T74" fmla="*/ 342741250 w 1696"/>
              <a:gd name="T75" fmla="*/ 574595625 h 354"/>
              <a:gd name="T76" fmla="*/ 126007813 w 1696"/>
              <a:gd name="T77" fmla="*/ 574595625 h 354"/>
              <a:gd name="T78" fmla="*/ 126007813 w 1696"/>
              <a:gd name="T79" fmla="*/ 740925938 h 354"/>
              <a:gd name="T80" fmla="*/ 0 w 1696"/>
              <a:gd name="T81" fmla="*/ 740925938 h 354"/>
              <a:gd name="T82" fmla="*/ 0 w 1696"/>
              <a:gd name="T83" fmla="*/ 892135313 h 354"/>
              <a:gd name="T84" fmla="*/ 2147483646 w 1696"/>
              <a:gd name="T85" fmla="*/ 892135313 h 354"/>
              <a:gd name="T86" fmla="*/ 2147483646 w 1696"/>
              <a:gd name="T87" fmla="*/ 740925938 h 354"/>
              <a:gd name="T88" fmla="*/ 2147483646 w 1696"/>
              <a:gd name="T89" fmla="*/ 740925938 h 35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696"/>
              <a:gd name="T136" fmla="*/ 0 h 354"/>
              <a:gd name="T137" fmla="*/ 1696 w 1696"/>
              <a:gd name="T138" fmla="*/ 354 h 35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696" h="354">
                <a:moveTo>
                  <a:pt x="1614" y="294"/>
                </a:moveTo>
                <a:lnTo>
                  <a:pt x="1614" y="186"/>
                </a:lnTo>
                <a:lnTo>
                  <a:pt x="1492" y="186"/>
                </a:lnTo>
                <a:lnTo>
                  <a:pt x="1492" y="294"/>
                </a:lnTo>
                <a:lnTo>
                  <a:pt x="1458" y="294"/>
                </a:lnTo>
                <a:lnTo>
                  <a:pt x="1458" y="134"/>
                </a:lnTo>
                <a:lnTo>
                  <a:pt x="1388" y="134"/>
                </a:lnTo>
                <a:lnTo>
                  <a:pt x="1388" y="294"/>
                </a:lnTo>
                <a:lnTo>
                  <a:pt x="1326" y="294"/>
                </a:lnTo>
                <a:lnTo>
                  <a:pt x="1326" y="250"/>
                </a:lnTo>
                <a:lnTo>
                  <a:pt x="1188" y="250"/>
                </a:lnTo>
                <a:lnTo>
                  <a:pt x="1188" y="294"/>
                </a:lnTo>
                <a:lnTo>
                  <a:pt x="1182" y="294"/>
                </a:lnTo>
                <a:lnTo>
                  <a:pt x="1182" y="62"/>
                </a:lnTo>
                <a:lnTo>
                  <a:pt x="1038" y="62"/>
                </a:lnTo>
                <a:lnTo>
                  <a:pt x="1038" y="194"/>
                </a:lnTo>
                <a:lnTo>
                  <a:pt x="880" y="194"/>
                </a:lnTo>
                <a:lnTo>
                  <a:pt x="880" y="294"/>
                </a:lnTo>
                <a:lnTo>
                  <a:pt x="866" y="294"/>
                </a:lnTo>
                <a:lnTo>
                  <a:pt x="866" y="116"/>
                </a:lnTo>
                <a:lnTo>
                  <a:pt x="804" y="116"/>
                </a:lnTo>
                <a:lnTo>
                  <a:pt x="804" y="54"/>
                </a:lnTo>
                <a:lnTo>
                  <a:pt x="734" y="54"/>
                </a:lnTo>
                <a:lnTo>
                  <a:pt x="734" y="116"/>
                </a:lnTo>
                <a:lnTo>
                  <a:pt x="554" y="116"/>
                </a:lnTo>
                <a:lnTo>
                  <a:pt x="554" y="294"/>
                </a:lnTo>
                <a:lnTo>
                  <a:pt x="532" y="294"/>
                </a:lnTo>
                <a:lnTo>
                  <a:pt x="532" y="0"/>
                </a:lnTo>
                <a:lnTo>
                  <a:pt x="398" y="0"/>
                </a:lnTo>
                <a:lnTo>
                  <a:pt x="398" y="234"/>
                </a:lnTo>
                <a:lnTo>
                  <a:pt x="304" y="234"/>
                </a:lnTo>
                <a:lnTo>
                  <a:pt x="304" y="294"/>
                </a:lnTo>
                <a:lnTo>
                  <a:pt x="300" y="294"/>
                </a:lnTo>
                <a:lnTo>
                  <a:pt x="300" y="188"/>
                </a:lnTo>
                <a:lnTo>
                  <a:pt x="168" y="188"/>
                </a:lnTo>
                <a:lnTo>
                  <a:pt x="168" y="294"/>
                </a:lnTo>
                <a:lnTo>
                  <a:pt x="136" y="294"/>
                </a:lnTo>
                <a:lnTo>
                  <a:pt x="136" y="228"/>
                </a:lnTo>
                <a:lnTo>
                  <a:pt x="50" y="228"/>
                </a:lnTo>
                <a:lnTo>
                  <a:pt x="50" y="294"/>
                </a:lnTo>
                <a:lnTo>
                  <a:pt x="0" y="294"/>
                </a:lnTo>
                <a:lnTo>
                  <a:pt x="0" y="354"/>
                </a:lnTo>
                <a:lnTo>
                  <a:pt x="1696" y="354"/>
                </a:lnTo>
                <a:lnTo>
                  <a:pt x="1696" y="294"/>
                </a:lnTo>
                <a:lnTo>
                  <a:pt x="1614" y="294"/>
                </a:lnTo>
                <a:close/>
              </a:path>
            </a:pathLst>
          </a:custGeom>
          <a:solidFill>
            <a:srgbClr val="2C051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23"/>
          <p:cNvSpPr>
            <a:spLocks/>
          </p:cNvSpPr>
          <p:nvPr/>
        </p:nvSpPr>
        <p:spPr bwMode="auto">
          <a:xfrm>
            <a:off x="2635250" y="2484438"/>
            <a:ext cx="196850" cy="2098675"/>
          </a:xfrm>
          <a:custGeom>
            <a:avLst/>
            <a:gdLst>
              <a:gd name="T0" fmla="*/ 100806250 w 124"/>
              <a:gd name="T1" fmla="*/ 0 h 1322"/>
              <a:gd name="T2" fmla="*/ 100806250 w 124"/>
              <a:gd name="T3" fmla="*/ 1154231563 h 1322"/>
              <a:gd name="T4" fmla="*/ 0 w 124"/>
              <a:gd name="T5" fmla="*/ 1154231563 h 1322"/>
              <a:gd name="T6" fmla="*/ 0 w 124"/>
              <a:gd name="T7" fmla="*/ 2147483646 h 1322"/>
              <a:gd name="T8" fmla="*/ 312499375 w 124"/>
              <a:gd name="T9" fmla="*/ 2147483646 h 1322"/>
              <a:gd name="T10" fmla="*/ 312499375 w 124"/>
              <a:gd name="T11" fmla="*/ 1154231563 h 1322"/>
              <a:gd name="T12" fmla="*/ 211693125 w 124"/>
              <a:gd name="T13" fmla="*/ 1154231563 h 1322"/>
              <a:gd name="T14" fmla="*/ 211693125 w 124"/>
              <a:gd name="T15" fmla="*/ 0 h 1322"/>
              <a:gd name="T16" fmla="*/ 100806250 w 124"/>
              <a:gd name="T17" fmla="*/ 0 h 13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4"/>
              <a:gd name="T28" fmla="*/ 0 h 1322"/>
              <a:gd name="T29" fmla="*/ 124 w 124"/>
              <a:gd name="T30" fmla="*/ 1322 h 13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4" h="1322">
                <a:moveTo>
                  <a:pt x="40" y="0"/>
                </a:moveTo>
                <a:lnTo>
                  <a:pt x="40" y="458"/>
                </a:lnTo>
                <a:lnTo>
                  <a:pt x="0" y="458"/>
                </a:lnTo>
                <a:lnTo>
                  <a:pt x="0" y="1322"/>
                </a:lnTo>
                <a:lnTo>
                  <a:pt x="124" y="1322"/>
                </a:lnTo>
                <a:lnTo>
                  <a:pt x="124" y="458"/>
                </a:lnTo>
                <a:lnTo>
                  <a:pt x="84" y="458"/>
                </a:lnTo>
                <a:lnTo>
                  <a:pt x="84" y="0"/>
                </a:lnTo>
                <a:lnTo>
                  <a:pt x="40" y="0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25"/>
          <p:cNvSpPr>
            <a:spLocks/>
          </p:cNvSpPr>
          <p:nvPr/>
        </p:nvSpPr>
        <p:spPr bwMode="auto">
          <a:xfrm>
            <a:off x="2698750" y="102870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110886875 w 44"/>
              <a:gd name="T27" fmla="*/ 241935000 h 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"/>
              <a:gd name="T43" fmla="*/ 0 h 96"/>
              <a:gd name="T44" fmla="*/ 44 w 44"/>
              <a:gd name="T45" fmla="*/ 96 h 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  <a:lnTo>
                  <a:pt x="44" y="96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26"/>
          <p:cNvSpPr>
            <a:spLocks/>
          </p:cNvSpPr>
          <p:nvPr/>
        </p:nvSpPr>
        <p:spPr bwMode="auto">
          <a:xfrm>
            <a:off x="2698750" y="102870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"/>
              <a:gd name="T40" fmla="*/ 0 h 96"/>
              <a:gd name="T41" fmla="*/ 44 w 44"/>
              <a:gd name="T42" fmla="*/ 96 h 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27"/>
          <p:cNvSpPr>
            <a:spLocks/>
          </p:cNvSpPr>
          <p:nvPr/>
        </p:nvSpPr>
        <p:spPr bwMode="auto">
          <a:xfrm>
            <a:off x="3708400" y="2500313"/>
            <a:ext cx="196850" cy="2098675"/>
          </a:xfrm>
          <a:custGeom>
            <a:avLst/>
            <a:gdLst>
              <a:gd name="T0" fmla="*/ 100806250 w 124"/>
              <a:gd name="T1" fmla="*/ 0 h 1322"/>
              <a:gd name="T2" fmla="*/ 100806250 w 124"/>
              <a:gd name="T3" fmla="*/ 1154231563 h 1322"/>
              <a:gd name="T4" fmla="*/ 0 w 124"/>
              <a:gd name="T5" fmla="*/ 1154231563 h 1322"/>
              <a:gd name="T6" fmla="*/ 0 w 124"/>
              <a:gd name="T7" fmla="*/ 2147483646 h 1322"/>
              <a:gd name="T8" fmla="*/ 312499375 w 124"/>
              <a:gd name="T9" fmla="*/ 2147483646 h 1322"/>
              <a:gd name="T10" fmla="*/ 312499375 w 124"/>
              <a:gd name="T11" fmla="*/ 1154231563 h 1322"/>
              <a:gd name="T12" fmla="*/ 211693125 w 124"/>
              <a:gd name="T13" fmla="*/ 1154231563 h 1322"/>
              <a:gd name="T14" fmla="*/ 211693125 w 124"/>
              <a:gd name="T15" fmla="*/ 0 h 1322"/>
              <a:gd name="T16" fmla="*/ 100806250 w 124"/>
              <a:gd name="T17" fmla="*/ 0 h 13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4"/>
              <a:gd name="T28" fmla="*/ 0 h 1322"/>
              <a:gd name="T29" fmla="*/ 124 w 124"/>
              <a:gd name="T30" fmla="*/ 1322 h 13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4" h="1322">
                <a:moveTo>
                  <a:pt x="40" y="0"/>
                </a:moveTo>
                <a:lnTo>
                  <a:pt x="40" y="458"/>
                </a:lnTo>
                <a:lnTo>
                  <a:pt x="0" y="458"/>
                </a:lnTo>
                <a:lnTo>
                  <a:pt x="0" y="1322"/>
                </a:lnTo>
                <a:lnTo>
                  <a:pt x="124" y="1322"/>
                </a:lnTo>
                <a:lnTo>
                  <a:pt x="124" y="458"/>
                </a:lnTo>
                <a:lnTo>
                  <a:pt x="84" y="458"/>
                </a:lnTo>
                <a:lnTo>
                  <a:pt x="84" y="0"/>
                </a:lnTo>
                <a:lnTo>
                  <a:pt x="40" y="0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29"/>
          <p:cNvSpPr>
            <a:spLocks/>
          </p:cNvSpPr>
          <p:nvPr/>
        </p:nvSpPr>
        <p:spPr bwMode="auto">
          <a:xfrm>
            <a:off x="3771900" y="102870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110886875 w 44"/>
              <a:gd name="T27" fmla="*/ 241935000 h 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44"/>
              <a:gd name="T43" fmla="*/ 0 h 96"/>
              <a:gd name="T44" fmla="*/ 44 w 44"/>
              <a:gd name="T45" fmla="*/ 96 h 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  <a:lnTo>
                  <a:pt x="44" y="96"/>
                </a:lnTo>
                <a:close/>
              </a:path>
            </a:pathLst>
          </a:custGeom>
          <a:solidFill>
            <a:srgbClr val="3C3B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30"/>
          <p:cNvSpPr>
            <a:spLocks/>
          </p:cNvSpPr>
          <p:nvPr/>
        </p:nvSpPr>
        <p:spPr bwMode="auto">
          <a:xfrm>
            <a:off x="3771900" y="1028700"/>
            <a:ext cx="69850" cy="152400"/>
          </a:xfrm>
          <a:custGeom>
            <a:avLst/>
            <a:gdLst>
              <a:gd name="T0" fmla="*/ 110886875 w 44"/>
              <a:gd name="T1" fmla="*/ 241935000 h 96"/>
              <a:gd name="T2" fmla="*/ 110886875 w 44"/>
              <a:gd name="T3" fmla="*/ 65524063 h 96"/>
              <a:gd name="T4" fmla="*/ 110886875 w 44"/>
              <a:gd name="T5" fmla="*/ 65524063 h 96"/>
              <a:gd name="T6" fmla="*/ 105846563 w 44"/>
              <a:gd name="T7" fmla="*/ 40322500 h 96"/>
              <a:gd name="T8" fmla="*/ 90725625 w 44"/>
              <a:gd name="T9" fmla="*/ 20161250 h 96"/>
              <a:gd name="T10" fmla="*/ 75604688 w 44"/>
              <a:gd name="T11" fmla="*/ 5040313 h 96"/>
              <a:gd name="T12" fmla="*/ 55443438 w 44"/>
              <a:gd name="T13" fmla="*/ 0 h 96"/>
              <a:gd name="T14" fmla="*/ 55443438 w 44"/>
              <a:gd name="T15" fmla="*/ 0 h 96"/>
              <a:gd name="T16" fmla="*/ 30241875 w 44"/>
              <a:gd name="T17" fmla="*/ 5040313 h 96"/>
              <a:gd name="T18" fmla="*/ 15120938 w 44"/>
              <a:gd name="T19" fmla="*/ 20161250 h 96"/>
              <a:gd name="T20" fmla="*/ 5040313 w 44"/>
              <a:gd name="T21" fmla="*/ 40322500 h 96"/>
              <a:gd name="T22" fmla="*/ 0 w 44"/>
              <a:gd name="T23" fmla="*/ 65524063 h 96"/>
              <a:gd name="T24" fmla="*/ 0 w 44"/>
              <a:gd name="T25" fmla="*/ 241935000 h 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4"/>
              <a:gd name="T40" fmla="*/ 0 h 96"/>
              <a:gd name="T41" fmla="*/ 44 w 44"/>
              <a:gd name="T42" fmla="*/ 96 h 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4" h="96">
                <a:moveTo>
                  <a:pt x="44" y="96"/>
                </a:moveTo>
                <a:lnTo>
                  <a:pt x="44" y="26"/>
                </a:lnTo>
                <a:lnTo>
                  <a:pt x="42" y="16"/>
                </a:lnTo>
                <a:lnTo>
                  <a:pt x="36" y="8"/>
                </a:lnTo>
                <a:lnTo>
                  <a:pt x="30" y="2"/>
                </a:lnTo>
                <a:lnTo>
                  <a:pt x="22" y="0"/>
                </a:lnTo>
                <a:lnTo>
                  <a:pt x="12" y="2"/>
                </a:lnTo>
                <a:lnTo>
                  <a:pt x="6" y="8"/>
                </a:lnTo>
                <a:lnTo>
                  <a:pt x="2" y="16"/>
                </a:lnTo>
                <a:lnTo>
                  <a:pt x="0" y="26"/>
                </a:lnTo>
                <a:lnTo>
                  <a:pt x="0" y="9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Rectangle 31"/>
          <p:cNvSpPr>
            <a:spLocks noChangeArrowheads="1"/>
          </p:cNvSpPr>
          <p:nvPr/>
        </p:nvSpPr>
        <p:spPr bwMode="auto">
          <a:xfrm>
            <a:off x="1035050" y="1174750"/>
            <a:ext cx="3705225" cy="13112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40" name="Freeform 32"/>
          <p:cNvSpPr>
            <a:spLocks/>
          </p:cNvSpPr>
          <p:nvPr/>
        </p:nvSpPr>
        <p:spPr bwMode="auto">
          <a:xfrm>
            <a:off x="1343025" y="1263650"/>
            <a:ext cx="996950" cy="1098550"/>
          </a:xfrm>
          <a:custGeom>
            <a:avLst/>
            <a:gdLst>
              <a:gd name="T0" fmla="*/ 0 w 628"/>
              <a:gd name="T1" fmla="*/ 0 h 692"/>
              <a:gd name="T2" fmla="*/ 312 w 628"/>
              <a:gd name="T3" fmla="*/ 0 h 692"/>
              <a:gd name="T4" fmla="*/ 628 w 628"/>
              <a:gd name="T5" fmla="*/ 346 h 692"/>
              <a:gd name="T6" fmla="*/ 312 w 628"/>
              <a:gd name="T7" fmla="*/ 692 h 692"/>
              <a:gd name="T8" fmla="*/ 2 w 628"/>
              <a:gd name="T9" fmla="*/ 692 h 692"/>
              <a:gd name="T10" fmla="*/ 314 w 628"/>
              <a:gd name="T11" fmla="*/ 346 h 692"/>
              <a:gd name="T12" fmla="*/ 0 w 628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28"/>
              <a:gd name="T22" fmla="*/ 0 h 692"/>
              <a:gd name="T23" fmla="*/ 628 w 628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28" h="692">
                <a:moveTo>
                  <a:pt x="0" y="0"/>
                </a:moveTo>
                <a:lnTo>
                  <a:pt x="312" y="0"/>
                </a:lnTo>
                <a:lnTo>
                  <a:pt x="628" y="346"/>
                </a:lnTo>
                <a:lnTo>
                  <a:pt x="312" y="692"/>
                </a:lnTo>
                <a:lnTo>
                  <a:pt x="2" y="692"/>
                </a:lnTo>
                <a:lnTo>
                  <a:pt x="314" y="3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5000"/>
            </a:schemeClr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41" name="Freeform 33"/>
          <p:cNvSpPr>
            <a:spLocks/>
          </p:cNvSpPr>
          <p:nvPr/>
        </p:nvSpPr>
        <p:spPr bwMode="auto">
          <a:xfrm>
            <a:off x="2432050" y="1276350"/>
            <a:ext cx="1000125" cy="1098550"/>
          </a:xfrm>
          <a:custGeom>
            <a:avLst/>
            <a:gdLst>
              <a:gd name="T0" fmla="*/ 0 w 630"/>
              <a:gd name="T1" fmla="*/ 0 h 692"/>
              <a:gd name="T2" fmla="*/ 312 w 630"/>
              <a:gd name="T3" fmla="*/ 0 h 692"/>
              <a:gd name="T4" fmla="*/ 630 w 630"/>
              <a:gd name="T5" fmla="*/ 346 h 692"/>
              <a:gd name="T6" fmla="*/ 312 w 630"/>
              <a:gd name="T7" fmla="*/ 692 h 692"/>
              <a:gd name="T8" fmla="*/ 4 w 630"/>
              <a:gd name="T9" fmla="*/ 692 h 692"/>
              <a:gd name="T10" fmla="*/ 316 w 630"/>
              <a:gd name="T11" fmla="*/ 346 h 692"/>
              <a:gd name="T12" fmla="*/ 0 w 630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0"/>
              <a:gd name="T22" fmla="*/ 0 h 692"/>
              <a:gd name="T23" fmla="*/ 630 w 630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0" h="692">
                <a:moveTo>
                  <a:pt x="0" y="0"/>
                </a:moveTo>
                <a:lnTo>
                  <a:pt x="312" y="0"/>
                </a:lnTo>
                <a:lnTo>
                  <a:pt x="630" y="346"/>
                </a:lnTo>
                <a:lnTo>
                  <a:pt x="312" y="692"/>
                </a:lnTo>
                <a:lnTo>
                  <a:pt x="4" y="692"/>
                </a:lnTo>
                <a:lnTo>
                  <a:pt x="316" y="3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5000"/>
            </a:schemeClr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142" name="Freeform 34"/>
          <p:cNvSpPr>
            <a:spLocks/>
          </p:cNvSpPr>
          <p:nvPr/>
        </p:nvSpPr>
        <p:spPr bwMode="auto">
          <a:xfrm>
            <a:off x="3530600" y="1282700"/>
            <a:ext cx="1000125" cy="1098550"/>
          </a:xfrm>
          <a:custGeom>
            <a:avLst/>
            <a:gdLst>
              <a:gd name="T0" fmla="*/ 0 w 630"/>
              <a:gd name="T1" fmla="*/ 0 h 692"/>
              <a:gd name="T2" fmla="*/ 314 w 630"/>
              <a:gd name="T3" fmla="*/ 0 h 692"/>
              <a:gd name="T4" fmla="*/ 630 w 630"/>
              <a:gd name="T5" fmla="*/ 346 h 692"/>
              <a:gd name="T6" fmla="*/ 314 w 630"/>
              <a:gd name="T7" fmla="*/ 692 h 692"/>
              <a:gd name="T8" fmla="*/ 4 w 630"/>
              <a:gd name="T9" fmla="*/ 692 h 692"/>
              <a:gd name="T10" fmla="*/ 316 w 630"/>
              <a:gd name="T11" fmla="*/ 346 h 692"/>
              <a:gd name="T12" fmla="*/ 0 w 630"/>
              <a:gd name="T13" fmla="*/ 0 h 6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30"/>
              <a:gd name="T22" fmla="*/ 0 h 692"/>
              <a:gd name="T23" fmla="*/ 630 w 630"/>
              <a:gd name="T24" fmla="*/ 692 h 6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30" h="692">
                <a:moveTo>
                  <a:pt x="0" y="0"/>
                </a:moveTo>
                <a:lnTo>
                  <a:pt x="314" y="0"/>
                </a:lnTo>
                <a:lnTo>
                  <a:pt x="630" y="346"/>
                </a:lnTo>
                <a:lnTo>
                  <a:pt x="314" y="692"/>
                </a:lnTo>
                <a:lnTo>
                  <a:pt x="4" y="692"/>
                </a:lnTo>
                <a:lnTo>
                  <a:pt x="316" y="3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65000"/>
            </a:schemeClr>
          </a:solidFill>
          <a:ln w="762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166</Words>
  <Application>Microsoft Office PowerPoint</Application>
  <PresentationFormat>On-screen Show (4:3)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Chevron Template</dc:title>
  <dc:creator>Presentation Magazine</dc:creator>
  <cp:lastModifiedBy>Jonty Pearce</cp:lastModifiedBy>
  <cp:revision>98</cp:revision>
  <dcterms:created xsi:type="dcterms:W3CDTF">2010-04-14T16:54:10Z</dcterms:created>
  <dcterms:modified xsi:type="dcterms:W3CDTF">2015-02-22T11:13:18Z</dcterms:modified>
  <cp:category>Clearly Presented Ltd</cp:category>
</cp:coreProperties>
</file>