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69" r:id="rId3"/>
    <p:sldId id="271" r:id="rId4"/>
    <p:sldId id="272" r:id="rId5"/>
    <p:sldId id="274" r:id="rId6"/>
    <p:sldId id="267" r:id="rId7"/>
    <p:sldId id="266" r:id="rId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BCBC"/>
    <a:srgbClr val="808080"/>
    <a:srgbClr val="4E4E4E"/>
    <a:srgbClr val="E6E6E6"/>
    <a:srgbClr val="DA8F99"/>
    <a:srgbClr val="F7FFF4"/>
    <a:srgbClr val="7F7F7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-8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25E91199-BF4F-43E5-9277-7F2C13621F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77337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EE9336-E862-4064-8C70-6F824F306AB8}" type="slidenum">
              <a:rPr lang="en-GB" altLang="en-US" b="0"/>
              <a:pPr/>
              <a:t>1</a:t>
            </a:fld>
            <a:endParaRPr lang="en-GB" altLang="en-US" b="0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22777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50CB1D0-FCBF-4F0A-B4DF-9C4AA669233B}" type="slidenum">
              <a:rPr lang="en-GB" altLang="en-US" b="0"/>
              <a:pPr/>
              <a:t>2</a:t>
            </a:fld>
            <a:endParaRPr lang="en-GB" altLang="en-US" b="0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76849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3E176C-C8CD-4511-AC3B-44BEAF2A6D56}" type="slidenum">
              <a:rPr lang="en-GB" altLang="en-US" b="0"/>
              <a:pPr/>
              <a:t>3</a:t>
            </a:fld>
            <a:endParaRPr lang="en-GB" altLang="en-US" b="0"/>
          </a:p>
        </p:txBody>
      </p:sp>
      <p:sp>
        <p:nvSpPr>
          <p:cNvPr id="819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662575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AD865E-401B-4F33-A1B9-BB1993F80832}" type="slidenum">
              <a:rPr lang="en-GB" altLang="en-US" b="0"/>
              <a:pPr/>
              <a:t>4</a:t>
            </a:fld>
            <a:endParaRPr lang="en-GB" altLang="en-US" b="0"/>
          </a:p>
        </p:txBody>
      </p:sp>
      <p:sp>
        <p:nvSpPr>
          <p:cNvPr id="1024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28009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69A4DB-B69F-48B3-ADEB-D9F5DD3C02B0}" type="slidenum">
              <a:rPr lang="en-GB" altLang="en-US" b="0"/>
              <a:pPr/>
              <a:t>5</a:t>
            </a:fld>
            <a:endParaRPr lang="en-GB" altLang="en-US" b="0"/>
          </a:p>
        </p:txBody>
      </p:sp>
      <p:sp>
        <p:nvSpPr>
          <p:cNvPr id="1229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95010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69933A4-77AD-410D-BD0A-E664CA1B2A67}" type="slidenum">
              <a:rPr lang="en-GB" altLang="en-US" b="0"/>
              <a:pPr/>
              <a:t>6</a:t>
            </a:fld>
            <a:endParaRPr lang="en-GB" altLang="en-US" b="0"/>
          </a:p>
        </p:txBody>
      </p:sp>
      <p:sp>
        <p:nvSpPr>
          <p:cNvPr id="1433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53129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E29071-429E-4020-91A8-F5206198C6DB}" type="slidenum">
              <a:rPr lang="en-GB" altLang="en-US" b="0"/>
              <a:pPr/>
              <a:t>7</a:t>
            </a:fld>
            <a:endParaRPr lang="en-GB" altLang="en-US" b="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27414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87B72-18FA-45BA-A13D-DA96D65C78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6626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BC715-E172-4348-B6B2-A01DB341C8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1650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88EF4-5930-4278-BA43-7F3A6442899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7782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54CE1-56EC-4EFA-889A-7CDF6F46BC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5736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9EFC9-E46B-4A14-BD62-1E58D3FB3C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619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B5F61-ACE3-46FC-8A24-58626E321F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333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183B5-AA8E-40E6-9B0C-22E1666E59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9736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96945-5EA2-4299-B96A-055172BA9D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1888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28D47-2E28-4FDF-9A99-3BD11249AF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2998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05E49-169D-4EF5-959B-870560E60E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6901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147E1-4CA4-45AF-B266-8E0FB88760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4742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/>
            </a:lvl1pPr>
          </a:lstStyle>
          <a:p>
            <a:pPr>
              <a:defRPr/>
            </a:pPr>
            <a:fld id="{C7E5C7D9-9260-4B15-9E48-F2412EC8E5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2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7FFF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 anchor="ctr"/>
          <a:lstStyle/>
          <a:p>
            <a:pPr eaLnBrk="1" hangingPunct="1"/>
            <a:r>
              <a:rPr lang="en-GB" altLang="en-US" sz="4400" smtClean="0"/>
              <a:t>Eyes clip art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3913" y="3459163"/>
            <a:ext cx="7504112" cy="1752600"/>
          </a:xfrm>
        </p:spPr>
        <p:txBody>
          <a:bodyPr/>
          <a:lstStyle/>
          <a:p>
            <a:pPr eaLnBrk="1" hangingPunct="1"/>
            <a:r>
              <a:rPr lang="en-GB" altLang="en-US" sz="2800" smtClean="0">
                <a:solidFill>
                  <a:schemeClr val="accent2"/>
                </a:solidFill>
              </a:rPr>
              <a:t>Can be coloured in, magnified </a:t>
            </a:r>
            <a:br>
              <a:rPr lang="en-GB" altLang="en-US" sz="2800" smtClean="0">
                <a:solidFill>
                  <a:schemeClr val="accent2"/>
                </a:solidFill>
              </a:rPr>
            </a:br>
            <a:r>
              <a:rPr lang="en-GB" altLang="en-US" sz="2800" smtClean="0">
                <a:solidFill>
                  <a:schemeClr val="accent2"/>
                </a:solidFill>
              </a:rPr>
              <a:t>and cut out</a:t>
            </a:r>
          </a:p>
        </p:txBody>
      </p:sp>
      <p:grpSp>
        <p:nvGrpSpPr>
          <p:cNvPr id="3077" name="Group 533"/>
          <p:cNvGrpSpPr>
            <a:grpSpLocks/>
          </p:cNvGrpSpPr>
          <p:nvPr/>
        </p:nvGrpSpPr>
        <p:grpSpPr bwMode="auto">
          <a:xfrm>
            <a:off x="800100" y="4889500"/>
            <a:ext cx="3290888" cy="1406525"/>
            <a:chOff x="427" y="1752"/>
            <a:chExt cx="2073" cy="886"/>
          </a:xfrm>
        </p:grpSpPr>
        <p:sp>
          <p:nvSpPr>
            <p:cNvPr id="3165" name="Oval 534"/>
            <p:cNvSpPr>
              <a:spLocks noChangeArrowheads="1"/>
            </p:cNvSpPr>
            <p:nvPr/>
          </p:nvSpPr>
          <p:spPr bwMode="auto">
            <a:xfrm rot="345145" flipH="1">
              <a:off x="1063" y="1767"/>
              <a:ext cx="931" cy="854"/>
            </a:xfrm>
            <a:prstGeom prst="ellipse">
              <a:avLst/>
            </a:prstGeom>
            <a:gradFill rotWithShape="0">
              <a:gsLst>
                <a:gs pos="0">
                  <a:srgbClr val="63BCCE"/>
                </a:gs>
                <a:gs pos="100000">
                  <a:srgbClr val="B7FCF9"/>
                </a:gs>
              </a:gsLst>
              <a:lin ang="189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66" name="Oval 535"/>
            <p:cNvSpPr>
              <a:spLocks noChangeArrowheads="1"/>
            </p:cNvSpPr>
            <p:nvPr/>
          </p:nvSpPr>
          <p:spPr bwMode="auto">
            <a:xfrm rot="345145" flipH="1">
              <a:off x="1321" y="2000"/>
              <a:ext cx="390" cy="36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67" name="Oval 536"/>
            <p:cNvSpPr>
              <a:spLocks noChangeArrowheads="1"/>
            </p:cNvSpPr>
            <p:nvPr/>
          </p:nvSpPr>
          <p:spPr bwMode="auto">
            <a:xfrm rot="345145" flipH="1">
              <a:off x="1577" y="2007"/>
              <a:ext cx="184" cy="16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68" name="Freeform 537"/>
            <p:cNvSpPr>
              <a:spLocks/>
            </p:cNvSpPr>
            <p:nvPr/>
          </p:nvSpPr>
          <p:spPr bwMode="auto">
            <a:xfrm flipH="1">
              <a:off x="427" y="1752"/>
              <a:ext cx="2073" cy="886"/>
            </a:xfrm>
            <a:custGeom>
              <a:avLst/>
              <a:gdLst>
                <a:gd name="T0" fmla="*/ 871 w 1226"/>
                <a:gd name="T1" fmla="*/ 2 h 524"/>
                <a:gd name="T2" fmla="*/ 1527 w 1226"/>
                <a:gd name="T3" fmla="*/ 174 h 524"/>
                <a:gd name="T4" fmla="*/ 1907 w 1226"/>
                <a:gd name="T5" fmla="*/ 188 h 524"/>
                <a:gd name="T6" fmla="*/ 1616 w 1226"/>
                <a:gd name="T7" fmla="*/ 243 h 524"/>
                <a:gd name="T8" fmla="*/ 1769 w 1226"/>
                <a:gd name="T9" fmla="*/ 308 h 524"/>
                <a:gd name="T10" fmla="*/ 2046 w 1226"/>
                <a:gd name="T11" fmla="*/ 342 h 524"/>
                <a:gd name="T12" fmla="*/ 1738 w 1226"/>
                <a:gd name="T13" fmla="*/ 345 h 524"/>
                <a:gd name="T14" fmla="*/ 1738 w 1226"/>
                <a:gd name="T15" fmla="*/ 345 h 524"/>
                <a:gd name="T16" fmla="*/ 1816 w 1226"/>
                <a:gd name="T17" fmla="*/ 433 h 524"/>
                <a:gd name="T18" fmla="*/ 2073 w 1226"/>
                <a:gd name="T19" fmla="*/ 504 h 524"/>
                <a:gd name="T20" fmla="*/ 1806 w 1226"/>
                <a:gd name="T21" fmla="*/ 504 h 524"/>
                <a:gd name="T22" fmla="*/ 1052 w 1226"/>
                <a:gd name="T23" fmla="*/ 879 h 524"/>
                <a:gd name="T24" fmla="*/ 169 w 1226"/>
                <a:gd name="T25" fmla="*/ 670 h 524"/>
                <a:gd name="T26" fmla="*/ 169 w 1226"/>
                <a:gd name="T27" fmla="*/ 670 h 524"/>
                <a:gd name="T28" fmla="*/ 1109 w 1226"/>
                <a:gd name="T29" fmla="*/ 812 h 524"/>
                <a:gd name="T30" fmla="*/ 1731 w 1226"/>
                <a:gd name="T31" fmla="*/ 480 h 524"/>
                <a:gd name="T32" fmla="*/ 872 w 1226"/>
                <a:gd name="T33" fmla="*/ 71 h 524"/>
                <a:gd name="T34" fmla="*/ 0 w 1226"/>
                <a:gd name="T35" fmla="*/ 463 h 524"/>
                <a:gd name="T36" fmla="*/ 871 w 1226"/>
                <a:gd name="T37" fmla="*/ 2 h 52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226" h="524">
                  <a:moveTo>
                    <a:pt x="515" y="1"/>
                  </a:moveTo>
                  <a:cubicBezTo>
                    <a:pt x="752" y="0"/>
                    <a:pt x="801" y="85"/>
                    <a:pt x="903" y="103"/>
                  </a:cubicBezTo>
                  <a:cubicBezTo>
                    <a:pt x="1005" y="121"/>
                    <a:pt x="1108" y="116"/>
                    <a:pt x="1128" y="111"/>
                  </a:cubicBezTo>
                  <a:cubicBezTo>
                    <a:pt x="1054" y="158"/>
                    <a:pt x="978" y="140"/>
                    <a:pt x="956" y="144"/>
                  </a:cubicBezTo>
                  <a:cubicBezTo>
                    <a:pt x="1006" y="172"/>
                    <a:pt x="984" y="162"/>
                    <a:pt x="1046" y="182"/>
                  </a:cubicBezTo>
                  <a:cubicBezTo>
                    <a:pt x="1108" y="202"/>
                    <a:pt x="1216" y="198"/>
                    <a:pt x="1210" y="202"/>
                  </a:cubicBezTo>
                  <a:cubicBezTo>
                    <a:pt x="1204" y="206"/>
                    <a:pt x="1122" y="238"/>
                    <a:pt x="1028" y="204"/>
                  </a:cubicBezTo>
                  <a:cubicBezTo>
                    <a:pt x="1028" y="204"/>
                    <a:pt x="1028" y="204"/>
                    <a:pt x="1028" y="204"/>
                  </a:cubicBezTo>
                  <a:cubicBezTo>
                    <a:pt x="1036" y="213"/>
                    <a:pt x="1038" y="228"/>
                    <a:pt x="1074" y="256"/>
                  </a:cubicBezTo>
                  <a:cubicBezTo>
                    <a:pt x="1110" y="284"/>
                    <a:pt x="1180" y="288"/>
                    <a:pt x="1226" y="298"/>
                  </a:cubicBezTo>
                  <a:cubicBezTo>
                    <a:pt x="1222" y="305"/>
                    <a:pt x="1156" y="320"/>
                    <a:pt x="1068" y="298"/>
                  </a:cubicBezTo>
                  <a:cubicBezTo>
                    <a:pt x="1044" y="338"/>
                    <a:pt x="868" y="516"/>
                    <a:pt x="622" y="520"/>
                  </a:cubicBezTo>
                  <a:cubicBezTo>
                    <a:pt x="376" y="524"/>
                    <a:pt x="179" y="418"/>
                    <a:pt x="100" y="396"/>
                  </a:cubicBezTo>
                  <a:cubicBezTo>
                    <a:pt x="193" y="410"/>
                    <a:pt x="502" y="499"/>
                    <a:pt x="656" y="480"/>
                  </a:cubicBezTo>
                  <a:cubicBezTo>
                    <a:pt x="810" y="461"/>
                    <a:pt x="1044" y="312"/>
                    <a:pt x="1024" y="284"/>
                  </a:cubicBezTo>
                  <a:cubicBezTo>
                    <a:pt x="944" y="168"/>
                    <a:pt x="686" y="41"/>
                    <a:pt x="516" y="42"/>
                  </a:cubicBezTo>
                  <a:cubicBezTo>
                    <a:pt x="346" y="43"/>
                    <a:pt x="178" y="158"/>
                    <a:pt x="0" y="274"/>
                  </a:cubicBezTo>
                  <a:cubicBezTo>
                    <a:pt x="0" y="267"/>
                    <a:pt x="278" y="2"/>
                    <a:pt x="515" y="1"/>
                  </a:cubicBezTo>
                  <a:close/>
                </a:path>
              </a:pathLst>
            </a:custGeom>
            <a:gradFill rotWithShape="0">
              <a:gsLst>
                <a:gs pos="0">
                  <a:srgbClr val="376B77"/>
                </a:gs>
                <a:gs pos="100000">
                  <a:srgbClr val="000000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8" name="Group 636"/>
          <p:cNvGrpSpPr>
            <a:grpSpLocks/>
          </p:cNvGrpSpPr>
          <p:nvPr/>
        </p:nvGrpSpPr>
        <p:grpSpPr bwMode="auto">
          <a:xfrm>
            <a:off x="5153025" y="4860925"/>
            <a:ext cx="3290888" cy="1406525"/>
            <a:chOff x="3246" y="3062"/>
            <a:chExt cx="2073" cy="886"/>
          </a:xfrm>
        </p:grpSpPr>
        <p:sp>
          <p:nvSpPr>
            <p:cNvPr id="3161" name="Oval 551"/>
            <p:cNvSpPr>
              <a:spLocks noChangeArrowheads="1"/>
            </p:cNvSpPr>
            <p:nvPr/>
          </p:nvSpPr>
          <p:spPr bwMode="auto">
            <a:xfrm rot="-345145">
              <a:off x="3752" y="3077"/>
              <a:ext cx="931" cy="854"/>
            </a:xfrm>
            <a:prstGeom prst="ellipse">
              <a:avLst/>
            </a:prstGeom>
            <a:gradFill rotWithShape="0">
              <a:gsLst>
                <a:gs pos="0">
                  <a:srgbClr val="B7FCF9"/>
                </a:gs>
                <a:gs pos="100000">
                  <a:srgbClr val="63BCCE"/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62" name="Oval 552"/>
            <p:cNvSpPr>
              <a:spLocks noChangeArrowheads="1"/>
            </p:cNvSpPr>
            <p:nvPr/>
          </p:nvSpPr>
          <p:spPr bwMode="auto">
            <a:xfrm rot="-345145">
              <a:off x="4035" y="3310"/>
              <a:ext cx="390" cy="36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63" name="Oval 553"/>
            <p:cNvSpPr>
              <a:spLocks noChangeArrowheads="1"/>
            </p:cNvSpPr>
            <p:nvPr/>
          </p:nvSpPr>
          <p:spPr bwMode="auto">
            <a:xfrm rot="-345145">
              <a:off x="4304" y="3317"/>
              <a:ext cx="184" cy="16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64" name="Freeform 554"/>
            <p:cNvSpPr>
              <a:spLocks/>
            </p:cNvSpPr>
            <p:nvPr/>
          </p:nvSpPr>
          <p:spPr bwMode="auto">
            <a:xfrm>
              <a:off x="3246" y="3062"/>
              <a:ext cx="2073" cy="886"/>
            </a:xfrm>
            <a:custGeom>
              <a:avLst/>
              <a:gdLst>
                <a:gd name="T0" fmla="*/ 871 w 1226"/>
                <a:gd name="T1" fmla="*/ 2 h 524"/>
                <a:gd name="T2" fmla="*/ 1527 w 1226"/>
                <a:gd name="T3" fmla="*/ 174 h 524"/>
                <a:gd name="T4" fmla="*/ 1907 w 1226"/>
                <a:gd name="T5" fmla="*/ 188 h 524"/>
                <a:gd name="T6" fmla="*/ 1616 w 1226"/>
                <a:gd name="T7" fmla="*/ 243 h 524"/>
                <a:gd name="T8" fmla="*/ 1769 w 1226"/>
                <a:gd name="T9" fmla="*/ 308 h 524"/>
                <a:gd name="T10" fmla="*/ 2046 w 1226"/>
                <a:gd name="T11" fmla="*/ 342 h 524"/>
                <a:gd name="T12" fmla="*/ 1738 w 1226"/>
                <a:gd name="T13" fmla="*/ 345 h 524"/>
                <a:gd name="T14" fmla="*/ 1738 w 1226"/>
                <a:gd name="T15" fmla="*/ 345 h 524"/>
                <a:gd name="T16" fmla="*/ 1816 w 1226"/>
                <a:gd name="T17" fmla="*/ 433 h 524"/>
                <a:gd name="T18" fmla="*/ 2073 w 1226"/>
                <a:gd name="T19" fmla="*/ 504 h 524"/>
                <a:gd name="T20" fmla="*/ 1806 w 1226"/>
                <a:gd name="T21" fmla="*/ 504 h 524"/>
                <a:gd name="T22" fmla="*/ 1052 w 1226"/>
                <a:gd name="T23" fmla="*/ 879 h 524"/>
                <a:gd name="T24" fmla="*/ 169 w 1226"/>
                <a:gd name="T25" fmla="*/ 670 h 524"/>
                <a:gd name="T26" fmla="*/ 169 w 1226"/>
                <a:gd name="T27" fmla="*/ 670 h 524"/>
                <a:gd name="T28" fmla="*/ 1109 w 1226"/>
                <a:gd name="T29" fmla="*/ 812 h 524"/>
                <a:gd name="T30" fmla="*/ 1731 w 1226"/>
                <a:gd name="T31" fmla="*/ 480 h 524"/>
                <a:gd name="T32" fmla="*/ 872 w 1226"/>
                <a:gd name="T33" fmla="*/ 71 h 524"/>
                <a:gd name="T34" fmla="*/ 0 w 1226"/>
                <a:gd name="T35" fmla="*/ 463 h 524"/>
                <a:gd name="T36" fmla="*/ 871 w 1226"/>
                <a:gd name="T37" fmla="*/ 2 h 52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226" h="524">
                  <a:moveTo>
                    <a:pt x="515" y="1"/>
                  </a:moveTo>
                  <a:cubicBezTo>
                    <a:pt x="752" y="0"/>
                    <a:pt x="801" y="85"/>
                    <a:pt x="903" y="103"/>
                  </a:cubicBezTo>
                  <a:cubicBezTo>
                    <a:pt x="1005" y="121"/>
                    <a:pt x="1108" y="116"/>
                    <a:pt x="1128" y="111"/>
                  </a:cubicBezTo>
                  <a:cubicBezTo>
                    <a:pt x="1054" y="158"/>
                    <a:pt x="978" y="140"/>
                    <a:pt x="956" y="144"/>
                  </a:cubicBezTo>
                  <a:cubicBezTo>
                    <a:pt x="1006" y="172"/>
                    <a:pt x="984" y="162"/>
                    <a:pt x="1046" y="182"/>
                  </a:cubicBezTo>
                  <a:cubicBezTo>
                    <a:pt x="1108" y="202"/>
                    <a:pt x="1216" y="198"/>
                    <a:pt x="1210" y="202"/>
                  </a:cubicBezTo>
                  <a:cubicBezTo>
                    <a:pt x="1204" y="206"/>
                    <a:pt x="1122" y="238"/>
                    <a:pt x="1028" y="204"/>
                  </a:cubicBezTo>
                  <a:cubicBezTo>
                    <a:pt x="1028" y="204"/>
                    <a:pt x="1028" y="204"/>
                    <a:pt x="1028" y="204"/>
                  </a:cubicBezTo>
                  <a:cubicBezTo>
                    <a:pt x="1036" y="213"/>
                    <a:pt x="1038" y="228"/>
                    <a:pt x="1074" y="256"/>
                  </a:cubicBezTo>
                  <a:cubicBezTo>
                    <a:pt x="1110" y="284"/>
                    <a:pt x="1180" y="288"/>
                    <a:pt x="1226" y="298"/>
                  </a:cubicBezTo>
                  <a:cubicBezTo>
                    <a:pt x="1222" y="305"/>
                    <a:pt x="1156" y="320"/>
                    <a:pt x="1068" y="298"/>
                  </a:cubicBezTo>
                  <a:cubicBezTo>
                    <a:pt x="1044" y="338"/>
                    <a:pt x="868" y="516"/>
                    <a:pt x="622" y="520"/>
                  </a:cubicBezTo>
                  <a:cubicBezTo>
                    <a:pt x="376" y="524"/>
                    <a:pt x="179" y="418"/>
                    <a:pt x="100" y="396"/>
                  </a:cubicBezTo>
                  <a:cubicBezTo>
                    <a:pt x="193" y="410"/>
                    <a:pt x="502" y="499"/>
                    <a:pt x="656" y="480"/>
                  </a:cubicBezTo>
                  <a:cubicBezTo>
                    <a:pt x="810" y="461"/>
                    <a:pt x="1044" y="312"/>
                    <a:pt x="1024" y="284"/>
                  </a:cubicBezTo>
                  <a:cubicBezTo>
                    <a:pt x="944" y="168"/>
                    <a:pt x="686" y="41"/>
                    <a:pt x="516" y="42"/>
                  </a:cubicBezTo>
                  <a:cubicBezTo>
                    <a:pt x="346" y="43"/>
                    <a:pt x="178" y="158"/>
                    <a:pt x="0" y="274"/>
                  </a:cubicBezTo>
                  <a:cubicBezTo>
                    <a:pt x="0" y="267"/>
                    <a:pt x="278" y="2"/>
                    <a:pt x="515" y="1"/>
                  </a:cubicBezTo>
                  <a:close/>
                </a:path>
              </a:pathLst>
            </a:custGeom>
            <a:gradFill rotWithShape="0">
              <a:gsLst>
                <a:gs pos="0">
                  <a:srgbClr val="376B77"/>
                </a:gs>
                <a:gs pos="100000">
                  <a:srgbClr val="000000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9" name="Group 730"/>
          <p:cNvGrpSpPr>
            <a:grpSpLocks/>
          </p:cNvGrpSpPr>
          <p:nvPr/>
        </p:nvGrpSpPr>
        <p:grpSpPr bwMode="auto">
          <a:xfrm>
            <a:off x="6994525" y="374650"/>
            <a:ext cx="1763713" cy="1041400"/>
            <a:chOff x="4406" y="236"/>
            <a:chExt cx="1111" cy="656"/>
          </a:xfrm>
        </p:grpSpPr>
        <p:sp>
          <p:nvSpPr>
            <p:cNvPr id="3126" name="Freeform 561"/>
            <p:cNvSpPr>
              <a:spLocks/>
            </p:cNvSpPr>
            <p:nvPr/>
          </p:nvSpPr>
          <p:spPr bwMode="auto">
            <a:xfrm rot="234785">
              <a:off x="4446" y="279"/>
              <a:ext cx="1071" cy="352"/>
            </a:xfrm>
            <a:custGeom>
              <a:avLst/>
              <a:gdLst>
                <a:gd name="T0" fmla="*/ 0 w 1091"/>
                <a:gd name="T1" fmla="*/ 352 h 359"/>
                <a:gd name="T2" fmla="*/ 0 w 1091"/>
                <a:gd name="T3" fmla="*/ 352 h 359"/>
                <a:gd name="T4" fmla="*/ 348 w 1091"/>
                <a:gd name="T5" fmla="*/ 67 h 359"/>
                <a:gd name="T6" fmla="*/ 742 w 1091"/>
                <a:gd name="T7" fmla="*/ 53 h 359"/>
                <a:gd name="T8" fmla="*/ 1071 w 1091"/>
                <a:gd name="T9" fmla="*/ 299 h 3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91" h="359">
                  <a:moveTo>
                    <a:pt x="0" y="359"/>
                  </a:moveTo>
                  <a:lnTo>
                    <a:pt x="0" y="359"/>
                  </a:lnTo>
                  <a:cubicBezTo>
                    <a:pt x="59" y="311"/>
                    <a:pt x="228" y="119"/>
                    <a:pt x="354" y="68"/>
                  </a:cubicBezTo>
                  <a:cubicBezTo>
                    <a:pt x="479" y="18"/>
                    <a:pt x="624" y="0"/>
                    <a:pt x="756" y="54"/>
                  </a:cubicBezTo>
                  <a:cubicBezTo>
                    <a:pt x="888" y="108"/>
                    <a:pt x="1022" y="252"/>
                    <a:pt x="1091" y="305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7" name="Freeform 562"/>
            <p:cNvSpPr>
              <a:spLocks/>
            </p:cNvSpPr>
            <p:nvPr/>
          </p:nvSpPr>
          <p:spPr bwMode="auto">
            <a:xfrm rot="234785">
              <a:off x="4544" y="236"/>
              <a:ext cx="585" cy="225"/>
            </a:xfrm>
            <a:custGeom>
              <a:avLst/>
              <a:gdLst>
                <a:gd name="T0" fmla="*/ 0 w 1239"/>
                <a:gd name="T1" fmla="*/ 225 h 476"/>
                <a:gd name="T2" fmla="*/ 285 w 1239"/>
                <a:gd name="T3" fmla="*/ 39 h 476"/>
                <a:gd name="T4" fmla="*/ 585 w 1239"/>
                <a:gd name="T5" fmla="*/ 64 h 4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39" h="476">
                  <a:moveTo>
                    <a:pt x="0" y="476"/>
                  </a:moveTo>
                  <a:cubicBezTo>
                    <a:pt x="81" y="389"/>
                    <a:pt x="282" y="166"/>
                    <a:pt x="603" y="83"/>
                  </a:cubicBezTo>
                  <a:cubicBezTo>
                    <a:pt x="923" y="0"/>
                    <a:pt x="1119" y="121"/>
                    <a:pt x="1239" y="135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8" name="Freeform 563"/>
            <p:cNvSpPr>
              <a:spLocks/>
            </p:cNvSpPr>
            <p:nvPr/>
          </p:nvSpPr>
          <p:spPr bwMode="auto">
            <a:xfrm rot="234785">
              <a:off x="4485" y="662"/>
              <a:ext cx="62" cy="135"/>
            </a:xfrm>
            <a:custGeom>
              <a:avLst/>
              <a:gdLst>
                <a:gd name="T0" fmla="*/ 14 w 64"/>
                <a:gd name="T1" fmla="*/ 0 h 138"/>
                <a:gd name="T2" fmla="*/ 8 w 64"/>
                <a:gd name="T3" fmla="*/ 68 h 138"/>
                <a:gd name="T4" fmla="*/ 62 w 64"/>
                <a:gd name="T5" fmla="*/ 135 h 13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4" h="138">
                  <a:moveTo>
                    <a:pt x="14" y="0"/>
                  </a:moveTo>
                  <a:cubicBezTo>
                    <a:pt x="13" y="11"/>
                    <a:pt x="0" y="46"/>
                    <a:pt x="8" y="69"/>
                  </a:cubicBezTo>
                  <a:cubicBezTo>
                    <a:pt x="17" y="91"/>
                    <a:pt x="52" y="124"/>
                    <a:pt x="64" y="138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9" name="Freeform 564"/>
            <p:cNvSpPr>
              <a:spLocks/>
            </p:cNvSpPr>
            <p:nvPr/>
          </p:nvSpPr>
          <p:spPr bwMode="auto">
            <a:xfrm rot="234785">
              <a:off x="4743" y="472"/>
              <a:ext cx="483" cy="378"/>
            </a:xfrm>
            <a:custGeom>
              <a:avLst/>
              <a:gdLst>
                <a:gd name="T0" fmla="*/ 467 w 823"/>
                <a:gd name="T1" fmla="*/ 96 h 645"/>
                <a:gd name="T2" fmla="*/ 252 w 823"/>
                <a:gd name="T3" fmla="*/ 374 h 645"/>
                <a:gd name="T4" fmla="*/ 78 w 823"/>
                <a:gd name="T5" fmla="*/ 38 h 645"/>
                <a:gd name="T6" fmla="*/ 177 w 823"/>
                <a:gd name="T7" fmla="*/ 12 h 645"/>
                <a:gd name="T8" fmla="*/ 321 w 823"/>
                <a:gd name="T9" fmla="*/ 20 h 645"/>
                <a:gd name="T10" fmla="*/ 467 w 823"/>
                <a:gd name="T11" fmla="*/ 96 h 64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23" h="645">
                  <a:moveTo>
                    <a:pt x="796" y="164"/>
                  </a:moveTo>
                  <a:cubicBezTo>
                    <a:pt x="823" y="315"/>
                    <a:pt x="759" y="645"/>
                    <a:pt x="429" y="639"/>
                  </a:cubicBezTo>
                  <a:cubicBezTo>
                    <a:pt x="58" y="645"/>
                    <a:pt x="0" y="216"/>
                    <a:pt x="133" y="65"/>
                  </a:cubicBezTo>
                  <a:cubicBezTo>
                    <a:pt x="151" y="62"/>
                    <a:pt x="209" y="28"/>
                    <a:pt x="301" y="20"/>
                  </a:cubicBezTo>
                  <a:cubicBezTo>
                    <a:pt x="393" y="12"/>
                    <a:pt x="425" y="0"/>
                    <a:pt x="547" y="34"/>
                  </a:cubicBezTo>
                  <a:cubicBezTo>
                    <a:pt x="669" y="68"/>
                    <a:pt x="737" y="130"/>
                    <a:pt x="796" y="164"/>
                  </a:cubicBezTo>
                  <a:close/>
                </a:path>
              </a:pathLst>
            </a:custGeom>
            <a:gradFill rotWithShape="0">
              <a:gsLst>
                <a:gs pos="0">
                  <a:srgbClr val="804000"/>
                </a:gs>
                <a:gs pos="100000">
                  <a:srgbClr val="703135"/>
                </a:gs>
              </a:gsLst>
              <a:lin ang="2700000" scaled="1"/>
            </a:gra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0" name="Freeform 565"/>
            <p:cNvSpPr>
              <a:spLocks/>
            </p:cNvSpPr>
            <p:nvPr/>
          </p:nvSpPr>
          <p:spPr bwMode="auto">
            <a:xfrm rot="234785">
              <a:off x="4571" y="533"/>
              <a:ext cx="42" cy="71"/>
            </a:xfrm>
            <a:custGeom>
              <a:avLst/>
              <a:gdLst>
                <a:gd name="T0" fmla="*/ 36 w 90"/>
                <a:gd name="T1" fmla="*/ 71 h 151"/>
                <a:gd name="T2" fmla="*/ 13 w 90"/>
                <a:gd name="T3" fmla="*/ 46 h 151"/>
                <a:gd name="T4" fmla="*/ 1 w 90"/>
                <a:gd name="T5" fmla="*/ 0 h 151"/>
                <a:gd name="T6" fmla="*/ 19 w 90"/>
                <a:gd name="T7" fmla="*/ 47 h 151"/>
                <a:gd name="T8" fmla="*/ 42 w 90"/>
                <a:gd name="T9" fmla="*/ 67 h 151"/>
                <a:gd name="T10" fmla="*/ 36 w 90"/>
                <a:gd name="T11" fmla="*/ 71 h 1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151">
                  <a:moveTo>
                    <a:pt x="78" y="151"/>
                  </a:moveTo>
                  <a:cubicBezTo>
                    <a:pt x="68" y="143"/>
                    <a:pt x="40" y="122"/>
                    <a:pt x="28" y="97"/>
                  </a:cubicBezTo>
                  <a:cubicBezTo>
                    <a:pt x="16" y="72"/>
                    <a:pt x="0" y="0"/>
                    <a:pt x="3" y="1"/>
                  </a:cubicBezTo>
                  <a:cubicBezTo>
                    <a:pt x="5" y="2"/>
                    <a:pt x="25" y="77"/>
                    <a:pt x="40" y="101"/>
                  </a:cubicBezTo>
                  <a:cubicBezTo>
                    <a:pt x="55" y="125"/>
                    <a:pt x="85" y="135"/>
                    <a:pt x="90" y="143"/>
                  </a:cubicBezTo>
                  <a:lnTo>
                    <a:pt x="78" y="151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1" name="Freeform 566"/>
            <p:cNvSpPr>
              <a:spLocks/>
            </p:cNvSpPr>
            <p:nvPr/>
          </p:nvSpPr>
          <p:spPr bwMode="auto">
            <a:xfrm rot="234785">
              <a:off x="4593" y="514"/>
              <a:ext cx="43" cy="80"/>
            </a:xfrm>
            <a:custGeom>
              <a:avLst/>
              <a:gdLst>
                <a:gd name="T0" fmla="*/ 35 w 90"/>
                <a:gd name="T1" fmla="*/ 80 h 169"/>
                <a:gd name="T2" fmla="*/ 13 w 90"/>
                <a:gd name="T3" fmla="*/ 53 h 169"/>
                <a:gd name="T4" fmla="*/ 1 w 90"/>
                <a:gd name="T5" fmla="*/ 1 h 169"/>
                <a:gd name="T6" fmla="*/ 19 w 90"/>
                <a:gd name="T7" fmla="*/ 47 h 169"/>
                <a:gd name="T8" fmla="*/ 43 w 90"/>
                <a:gd name="T9" fmla="*/ 76 h 169"/>
                <a:gd name="T10" fmla="*/ 35 w 90"/>
                <a:gd name="T11" fmla="*/ 80 h 1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169">
                  <a:moveTo>
                    <a:pt x="73" y="169"/>
                  </a:moveTo>
                  <a:cubicBezTo>
                    <a:pt x="63" y="161"/>
                    <a:pt x="40" y="139"/>
                    <a:pt x="28" y="111"/>
                  </a:cubicBezTo>
                  <a:cubicBezTo>
                    <a:pt x="16" y="83"/>
                    <a:pt x="0" y="4"/>
                    <a:pt x="3" y="2"/>
                  </a:cubicBezTo>
                  <a:cubicBezTo>
                    <a:pt x="5" y="0"/>
                    <a:pt x="25" y="73"/>
                    <a:pt x="40" y="100"/>
                  </a:cubicBezTo>
                  <a:cubicBezTo>
                    <a:pt x="55" y="127"/>
                    <a:pt x="86" y="150"/>
                    <a:pt x="90" y="161"/>
                  </a:cubicBezTo>
                  <a:lnTo>
                    <a:pt x="73" y="169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2" name="Freeform 567"/>
            <p:cNvSpPr>
              <a:spLocks/>
            </p:cNvSpPr>
            <p:nvPr/>
          </p:nvSpPr>
          <p:spPr bwMode="auto">
            <a:xfrm rot="234785">
              <a:off x="4615" y="498"/>
              <a:ext cx="43" cy="82"/>
            </a:xfrm>
            <a:custGeom>
              <a:avLst/>
              <a:gdLst>
                <a:gd name="T0" fmla="*/ 35 w 91"/>
                <a:gd name="T1" fmla="*/ 82 h 176"/>
                <a:gd name="T2" fmla="*/ 11 w 91"/>
                <a:gd name="T3" fmla="*/ 53 h 176"/>
                <a:gd name="T4" fmla="*/ 1 w 91"/>
                <a:gd name="T5" fmla="*/ 0 h 176"/>
                <a:gd name="T6" fmla="*/ 17 w 91"/>
                <a:gd name="T7" fmla="*/ 53 h 176"/>
                <a:gd name="T8" fmla="*/ 43 w 91"/>
                <a:gd name="T9" fmla="*/ 76 h 176"/>
                <a:gd name="T10" fmla="*/ 35 w 91"/>
                <a:gd name="T11" fmla="*/ 82 h 1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1" h="176">
                  <a:moveTo>
                    <a:pt x="74" y="176"/>
                  </a:moveTo>
                  <a:cubicBezTo>
                    <a:pt x="63" y="168"/>
                    <a:pt x="36" y="143"/>
                    <a:pt x="24" y="114"/>
                  </a:cubicBezTo>
                  <a:cubicBezTo>
                    <a:pt x="12" y="85"/>
                    <a:pt x="0" y="0"/>
                    <a:pt x="3" y="1"/>
                  </a:cubicBezTo>
                  <a:cubicBezTo>
                    <a:pt x="5" y="1"/>
                    <a:pt x="22" y="87"/>
                    <a:pt x="37" y="114"/>
                  </a:cubicBezTo>
                  <a:cubicBezTo>
                    <a:pt x="52" y="141"/>
                    <a:pt x="86" y="155"/>
                    <a:pt x="91" y="164"/>
                  </a:cubicBezTo>
                  <a:lnTo>
                    <a:pt x="74" y="176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3" name="Freeform 568"/>
            <p:cNvSpPr>
              <a:spLocks/>
            </p:cNvSpPr>
            <p:nvPr/>
          </p:nvSpPr>
          <p:spPr bwMode="auto">
            <a:xfrm rot="234785">
              <a:off x="4638" y="482"/>
              <a:ext cx="41" cy="89"/>
            </a:xfrm>
            <a:custGeom>
              <a:avLst/>
              <a:gdLst>
                <a:gd name="T0" fmla="*/ 35 w 87"/>
                <a:gd name="T1" fmla="*/ 89 h 189"/>
                <a:gd name="T2" fmla="*/ 12 w 87"/>
                <a:gd name="T3" fmla="*/ 57 h 189"/>
                <a:gd name="T4" fmla="*/ 0 w 87"/>
                <a:gd name="T5" fmla="*/ 0 h 189"/>
                <a:gd name="T6" fmla="*/ 19 w 87"/>
                <a:gd name="T7" fmla="*/ 54 h 189"/>
                <a:gd name="T8" fmla="*/ 41 w 87"/>
                <a:gd name="T9" fmla="*/ 83 h 189"/>
                <a:gd name="T10" fmla="*/ 35 w 87"/>
                <a:gd name="T11" fmla="*/ 89 h 1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7" h="189">
                  <a:moveTo>
                    <a:pt x="75" y="189"/>
                  </a:moveTo>
                  <a:cubicBezTo>
                    <a:pt x="65" y="180"/>
                    <a:pt x="38" y="153"/>
                    <a:pt x="25" y="122"/>
                  </a:cubicBezTo>
                  <a:cubicBezTo>
                    <a:pt x="12" y="91"/>
                    <a:pt x="0" y="6"/>
                    <a:pt x="0" y="1"/>
                  </a:cubicBezTo>
                  <a:cubicBezTo>
                    <a:pt x="2" y="0"/>
                    <a:pt x="18" y="70"/>
                    <a:pt x="40" y="114"/>
                  </a:cubicBezTo>
                  <a:cubicBezTo>
                    <a:pt x="62" y="158"/>
                    <a:pt x="79" y="160"/>
                    <a:pt x="87" y="176"/>
                  </a:cubicBezTo>
                  <a:lnTo>
                    <a:pt x="75" y="189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4" name="Freeform 569"/>
            <p:cNvSpPr>
              <a:spLocks/>
            </p:cNvSpPr>
            <p:nvPr/>
          </p:nvSpPr>
          <p:spPr bwMode="auto">
            <a:xfrm rot="234785">
              <a:off x="4662" y="468"/>
              <a:ext cx="41" cy="91"/>
            </a:xfrm>
            <a:custGeom>
              <a:avLst/>
              <a:gdLst>
                <a:gd name="T0" fmla="*/ 35 w 87"/>
                <a:gd name="T1" fmla="*/ 91 h 189"/>
                <a:gd name="T2" fmla="*/ 12 w 87"/>
                <a:gd name="T3" fmla="*/ 59 h 189"/>
                <a:gd name="T4" fmla="*/ 0 w 87"/>
                <a:gd name="T5" fmla="*/ 3 h 189"/>
                <a:gd name="T6" fmla="*/ 13 w 87"/>
                <a:gd name="T7" fmla="*/ 41 h 189"/>
                <a:gd name="T8" fmla="*/ 41 w 87"/>
                <a:gd name="T9" fmla="*/ 87 h 189"/>
                <a:gd name="T10" fmla="*/ 35 w 87"/>
                <a:gd name="T11" fmla="*/ 91 h 1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7" h="189">
                  <a:moveTo>
                    <a:pt x="75" y="189"/>
                  </a:moveTo>
                  <a:cubicBezTo>
                    <a:pt x="65" y="179"/>
                    <a:pt x="37" y="152"/>
                    <a:pt x="25" y="122"/>
                  </a:cubicBezTo>
                  <a:cubicBezTo>
                    <a:pt x="13" y="92"/>
                    <a:pt x="0" y="11"/>
                    <a:pt x="0" y="6"/>
                  </a:cubicBezTo>
                  <a:cubicBezTo>
                    <a:pt x="0" y="0"/>
                    <a:pt x="14" y="42"/>
                    <a:pt x="28" y="86"/>
                  </a:cubicBezTo>
                  <a:cubicBezTo>
                    <a:pt x="42" y="130"/>
                    <a:pt x="79" y="165"/>
                    <a:pt x="87" y="181"/>
                  </a:cubicBezTo>
                  <a:lnTo>
                    <a:pt x="75" y="189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5" name="Freeform 570"/>
            <p:cNvSpPr>
              <a:spLocks/>
            </p:cNvSpPr>
            <p:nvPr/>
          </p:nvSpPr>
          <p:spPr bwMode="auto">
            <a:xfrm rot="234785">
              <a:off x="4681" y="456"/>
              <a:ext cx="43" cy="93"/>
            </a:xfrm>
            <a:custGeom>
              <a:avLst/>
              <a:gdLst>
                <a:gd name="T0" fmla="*/ 37 w 89"/>
                <a:gd name="T1" fmla="*/ 93 h 197"/>
                <a:gd name="T2" fmla="*/ 13 w 89"/>
                <a:gd name="T3" fmla="*/ 59 h 197"/>
                <a:gd name="T4" fmla="*/ 1 w 89"/>
                <a:gd name="T5" fmla="*/ 0 h 197"/>
                <a:gd name="T6" fmla="*/ 18 w 89"/>
                <a:gd name="T7" fmla="*/ 56 h 197"/>
                <a:gd name="T8" fmla="*/ 43 w 89"/>
                <a:gd name="T9" fmla="*/ 89 h 197"/>
                <a:gd name="T10" fmla="*/ 37 w 89"/>
                <a:gd name="T11" fmla="*/ 93 h 1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9" h="197">
                  <a:moveTo>
                    <a:pt x="77" y="197"/>
                  </a:moveTo>
                  <a:cubicBezTo>
                    <a:pt x="67" y="186"/>
                    <a:pt x="39" y="159"/>
                    <a:pt x="27" y="126"/>
                  </a:cubicBezTo>
                  <a:cubicBezTo>
                    <a:pt x="15" y="93"/>
                    <a:pt x="0" y="2"/>
                    <a:pt x="2" y="1"/>
                  </a:cubicBezTo>
                  <a:cubicBezTo>
                    <a:pt x="4" y="0"/>
                    <a:pt x="23" y="87"/>
                    <a:pt x="38" y="118"/>
                  </a:cubicBezTo>
                  <a:cubicBezTo>
                    <a:pt x="53" y="149"/>
                    <a:pt x="81" y="172"/>
                    <a:pt x="89" y="189"/>
                  </a:cubicBezTo>
                  <a:lnTo>
                    <a:pt x="77" y="197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6" name="Freeform 571"/>
            <p:cNvSpPr>
              <a:spLocks/>
            </p:cNvSpPr>
            <p:nvPr/>
          </p:nvSpPr>
          <p:spPr bwMode="auto">
            <a:xfrm rot="234785">
              <a:off x="4704" y="437"/>
              <a:ext cx="43" cy="99"/>
            </a:xfrm>
            <a:custGeom>
              <a:avLst/>
              <a:gdLst>
                <a:gd name="T0" fmla="*/ 35 w 91"/>
                <a:gd name="T1" fmla="*/ 99 h 209"/>
                <a:gd name="T2" fmla="*/ 11 w 91"/>
                <a:gd name="T3" fmla="*/ 65 h 209"/>
                <a:gd name="T4" fmla="*/ 1 w 91"/>
                <a:gd name="T5" fmla="*/ 0 h 209"/>
                <a:gd name="T6" fmla="*/ 21 w 91"/>
                <a:gd name="T7" fmla="*/ 70 h 209"/>
                <a:gd name="T8" fmla="*/ 43 w 91"/>
                <a:gd name="T9" fmla="*/ 95 h 209"/>
                <a:gd name="T10" fmla="*/ 35 w 91"/>
                <a:gd name="T11" fmla="*/ 99 h 20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1" h="209">
                  <a:moveTo>
                    <a:pt x="74" y="209"/>
                  </a:moveTo>
                  <a:cubicBezTo>
                    <a:pt x="63" y="199"/>
                    <a:pt x="36" y="173"/>
                    <a:pt x="24" y="138"/>
                  </a:cubicBezTo>
                  <a:cubicBezTo>
                    <a:pt x="12" y="103"/>
                    <a:pt x="0" y="0"/>
                    <a:pt x="3" y="1"/>
                  </a:cubicBezTo>
                  <a:cubicBezTo>
                    <a:pt x="6" y="2"/>
                    <a:pt x="30" y="114"/>
                    <a:pt x="45" y="147"/>
                  </a:cubicBezTo>
                  <a:cubicBezTo>
                    <a:pt x="60" y="180"/>
                    <a:pt x="86" y="191"/>
                    <a:pt x="91" y="201"/>
                  </a:cubicBezTo>
                  <a:lnTo>
                    <a:pt x="74" y="209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7" name="Freeform 572"/>
            <p:cNvSpPr>
              <a:spLocks/>
            </p:cNvSpPr>
            <p:nvPr/>
          </p:nvSpPr>
          <p:spPr bwMode="auto">
            <a:xfrm rot="234785">
              <a:off x="4735" y="421"/>
              <a:ext cx="42" cy="105"/>
            </a:xfrm>
            <a:custGeom>
              <a:avLst/>
              <a:gdLst>
                <a:gd name="T0" fmla="*/ 34 w 90"/>
                <a:gd name="T1" fmla="*/ 105 h 222"/>
                <a:gd name="T2" fmla="*/ 13 w 90"/>
                <a:gd name="T3" fmla="*/ 70 h 222"/>
                <a:gd name="T4" fmla="*/ 1 w 90"/>
                <a:gd name="T5" fmla="*/ 1 h 222"/>
                <a:gd name="T6" fmla="*/ 21 w 90"/>
                <a:gd name="T7" fmla="*/ 69 h 222"/>
                <a:gd name="T8" fmla="*/ 42 w 90"/>
                <a:gd name="T9" fmla="*/ 99 h 222"/>
                <a:gd name="T10" fmla="*/ 34 w 90"/>
                <a:gd name="T11" fmla="*/ 105 h 2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222">
                  <a:moveTo>
                    <a:pt x="73" y="222"/>
                  </a:moveTo>
                  <a:cubicBezTo>
                    <a:pt x="63" y="212"/>
                    <a:pt x="40" y="184"/>
                    <a:pt x="28" y="147"/>
                  </a:cubicBezTo>
                  <a:cubicBezTo>
                    <a:pt x="16" y="110"/>
                    <a:pt x="0" y="0"/>
                    <a:pt x="3" y="2"/>
                  </a:cubicBezTo>
                  <a:cubicBezTo>
                    <a:pt x="6" y="2"/>
                    <a:pt x="31" y="111"/>
                    <a:pt x="45" y="146"/>
                  </a:cubicBezTo>
                  <a:cubicBezTo>
                    <a:pt x="59" y="181"/>
                    <a:pt x="85" y="199"/>
                    <a:pt x="90" y="210"/>
                  </a:cubicBezTo>
                  <a:lnTo>
                    <a:pt x="73" y="222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8" name="Freeform 573"/>
            <p:cNvSpPr>
              <a:spLocks/>
            </p:cNvSpPr>
            <p:nvPr/>
          </p:nvSpPr>
          <p:spPr bwMode="auto">
            <a:xfrm rot="234785">
              <a:off x="4758" y="402"/>
              <a:ext cx="44" cy="112"/>
            </a:xfrm>
            <a:custGeom>
              <a:avLst/>
              <a:gdLst>
                <a:gd name="T0" fmla="*/ 38 w 93"/>
                <a:gd name="T1" fmla="*/ 112 h 236"/>
                <a:gd name="T2" fmla="*/ 12 w 93"/>
                <a:gd name="T3" fmla="*/ 73 h 236"/>
                <a:gd name="T4" fmla="*/ 0 w 93"/>
                <a:gd name="T5" fmla="*/ 3 h 236"/>
                <a:gd name="T6" fmla="*/ 14 w 93"/>
                <a:gd name="T7" fmla="*/ 55 h 236"/>
                <a:gd name="T8" fmla="*/ 44 w 93"/>
                <a:gd name="T9" fmla="*/ 106 h 236"/>
                <a:gd name="T10" fmla="*/ 38 w 93"/>
                <a:gd name="T11" fmla="*/ 112 h 2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3" h="236">
                  <a:moveTo>
                    <a:pt x="80" y="236"/>
                  </a:moveTo>
                  <a:cubicBezTo>
                    <a:pt x="69" y="224"/>
                    <a:pt x="39" y="191"/>
                    <a:pt x="26" y="153"/>
                  </a:cubicBezTo>
                  <a:cubicBezTo>
                    <a:pt x="13" y="115"/>
                    <a:pt x="0" y="12"/>
                    <a:pt x="1" y="6"/>
                  </a:cubicBezTo>
                  <a:cubicBezTo>
                    <a:pt x="2" y="0"/>
                    <a:pt x="15" y="80"/>
                    <a:pt x="30" y="116"/>
                  </a:cubicBezTo>
                  <a:cubicBezTo>
                    <a:pt x="45" y="152"/>
                    <a:pt x="85" y="204"/>
                    <a:pt x="93" y="224"/>
                  </a:cubicBezTo>
                  <a:lnTo>
                    <a:pt x="80" y="236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9" name="Freeform 574"/>
            <p:cNvSpPr>
              <a:spLocks/>
            </p:cNvSpPr>
            <p:nvPr/>
          </p:nvSpPr>
          <p:spPr bwMode="auto">
            <a:xfrm rot="234785">
              <a:off x="4791" y="383"/>
              <a:ext cx="39" cy="119"/>
            </a:xfrm>
            <a:custGeom>
              <a:avLst/>
              <a:gdLst>
                <a:gd name="T0" fmla="*/ 33 w 85"/>
                <a:gd name="T1" fmla="*/ 119 h 250"/>
                <a:gd name="T2" fmla="*/ 5 w 85"/>
                <a:gd name="T3" fmla="*/ 68 h 250"/>
                <a:gd name="T4" fmla="*/ 2 w 85"/>
                <a:gd name="T5" fmla="*/ 1 h 250"/>
                <a:gd name="T6" fmla="*/ 12 w 85"/>
                <a:gd name="T7" fmla="*/ 60 h 250"/>
                <a:gd name="T8" fmla="*/ 39 w 85"/>
                <a:gd name="T9" fmla="*/ 115 h 250"/>
                <a:gd name="T10" fmla="*/ 33 w 85"/>
                <a:gd name="T11" fmla="*/ 119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5" h="250">
                  <a:moveTo>
                    <a:pt x="71" y="250"/>
                  </a:moveTo>
                  <a:cubicBezTo>
                    <a:pt x="59" y="233"/>
                    <a:pt x="22" y="183"/>
                    <a:pt x="11" y="142"/>
                  </a:cubicBezTo>
                  <a:cubicBezTo>
                    <a:pt x="0" y="101"/>
                    <a:pt x="2" y="6"/>
                    <a:pt x="5" y="3"/>
                  </a:cubicBezTo>
                  <a:cubicBezTo>
                    <a:pt x="8" y="0"/>
                    <a:pt x="11" y="84"/>
                    <a:pt x="27" y="126"/>
                  </a:cubicBezTo>
                  <a:cubicBezTo>
                    <a:pt x="43" y="168"/>
                    <a:pt x="77" y="220"/>
                    <a:pt x="85" y="242"/>
                  </a:cubicBezTo>
                  <a:lnTo>
                    <a:pt x="71" y="250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0" name="Freeform 575"/>
            <p:cNvSpPr>
              <a:spLocks/>
            </p:cNvSpPr>
            <p:nvPr/>
          </p:nvSpPr>
          <p:spPr bwMode="auto">
            <a:xfrm rot="234785">
              <a:off x="4832" y="370"/>
              <a:ext cx="32" cy="122"/>
            </a:xfrm>
            <a:custGeom>
              <a:avLst/>
              <a:gdLst>
                <a:gd name="T0" fmla="*/ 22 w 66"/>
                <a:gd name="T1" fmla="*/ 122 h 257"/>
                <a:gd name="T2" fmla="*/ 3 w 66"/>
                <a:gd name="T3" fmla="*/ 86 h 257"/>
                <a:gd name="T4" fmla="*/ 1 w 66"/>
                <a:gd name="T5" fmla="*/ 2 h 257"/>
                <a:gd name="T6" fmla="*/ 10 w 66"/>
                <a:gd name="T7" fmla="*/ 73 h 257"/>
                <a:gd name="T8" fmla="*/ 32 w 66"/>
                <a:gd name="T9" fmla="*/ 118 h 257"/>
                <a:gd name="T10" fmla="*/ 22 w 66"/>
                <a:gd name="T11" fmla="*/ 122 h 2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6" h="257">
                  <a:moveTo>
                    <a:pt x="45" y="257"/>
                  </a:moveTo>
                  <a:cubicBezTo>
                    <a:pt x="35" y="246"/>
                    <a:pt x="14" y="224"/>
                    <a:pt x="7" y="182"/>
                  </a:cubicBezTo>
                  <a:cubicBezTo>
                    <a:pt x="0" y="140"/>
                    <a:pt x="0" y="6"/>
                    <a:pt x="3" y="5"/>
                  </a:cubicBezTo>
                  <a:cubicBezTo>
                    <a:pt x="5" y="0"/>
                    <a:pt x="10" y="112"/>
                    <a:pt x="20" y="153"/>
                  </a:cubicBezTo>
                  <a:cubicBezTo>
                    <a:pt x="30" y="194"/>
                    <a:pt x="63" y="236"/>
                    <a:pt x="66" y="249"/>
                  </a:cubicBezTo>
                  <a:lnTo>
                    <a:pt x="45" y="257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1" name="Freeform 576"/>
            <p:cNvSpPr>
              <a:spLocks/>
            </p:cNvSpPr>
            <p:nvPr/>
          </p:nvSpPr>
          <p:spPr bwMode="auto">
            <a:xfrm rot="234785">
              <a:off x="4867" y="364"/>
              <a:ext cx="27" cy="122"/>
            </a:xfrm>
            <a:custGeom>
              <a:avLst/>
              <a:gdLst>
                <a:gd name="T0" fmla="*/ 17 w 56"/>
                <a:gd name="T1" fmla="*/ 122 h 258"/>
                <a:gd name="T2" fmla="*/ 0 w 56"/>
                <a:gd name="T3" fmla="*/ 75 h 258"/>
                <a:gd name="T4" fmla="*/ 7 w 56"/>
                <a:gd name="T5" fmla="*/ 1 h 258"/>
                <a:gd name="T6" fmla="*/ 8 w 56"/>
                <a:gd name="T7" fmla="*/ 68 h 258"/>
                <a:gd name="T8" fmla="*/ 27 w 56"/>
                <a:gd name="T9" fmla="*/ 120 h 258"/>
                <a:gd name="T10" fmla="*/ 17 w 56"/>
                <a:gd name="T11" fmla="*/ 122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6" h="258">
                  <a:moveTo>
                    <a:pt x="35" y="258"/>
                  </a:moveTo>
                  <a:cubicBezTo>
                    <a:pt x="26" y="242"/>
                    <a:pt x="4" y="201"/>
                    <a:pt x="0" y="159"/>
                  </a:cubicBezTo>
                  <a:cubicBezTo>
                    <a:pt x="0" y="116"/>
                    <a:pt x="11" y="6"/>
                    <a:pt x="14" y="3"/>
                  </a:cubicBezTo>
                  <a:cubicBezTo>
                    <a:pt x="17" y="0"/>
                    <a:pt x="10" y="103"/>
                    <a:pt x="16" y="143"/>
                  </a:cubicBezTo>
                  <a:cubicBezTo>
                    <a:pt x="22" y="183"/>
                    <a:pt x="54" y="232"/>
                    <a:pt x="56" y="254"/>
                  </a:cubicBezTo>
                  <a:lnTo>
                    <a:pt x="35" y="258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2" name="Freeform 577"/>
            <p:cNvSpPr>
              <a:spLocks/>
            </p:cNvSpPr>
            <p:nvPr/>
          </p:nvSpPr>
          <p:spPr bwMode="auto">
            <a:xfrm rot="234785">
              <a:off x="4907" y="360"/>
              <a:ext cx="18" cy="121"/>
            </a:xfrm>
            <a:custGeom>
              <a:avLst/>
              <a:gdLst>
                <a:gd name="T0" fmla="*/ 11 w 40"/>
                <a:gd name="T1" fmla="*/ 121 h 256"/>
                <a:gd name="T2" fmla="*/ 0 w 40"/>
                <a:gd name="T3" fmla="*/ 73 h 256"/>
                <a:gd name="T4" fmla="*/ 11 w 40"/>
                <a:gd name="T5" fmla="*/ 0 h 256"/>
                <a:gd name="T6" fmla="*/ 6 w 40"/>
                <a:gd name="T7" fmla="*/ 74 h 256"/>
                <a:gd name="T8" fmla="*/ 18 w 40"/>
                <a:gd name="T9" fmla="*/ 118 h 256"/>
                <a:gd name="T10" fmla="*/ 11 w 40"/>
                <a:gd name="T11" fmla="*/ 121 h 2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0" h="256">
                  <a:moveTo>
                    <a:pt x="24" y="256"/>
                  </a:moveTo>
                  <a:cubicBezTo>
                    <a:pt x="18" y="240"/>
                    <a:pt x="0" y="197"/>
                    <a:pt x="0" y="154"/>
                  </a:cubicBezTo>
                  <a:cubicBezTo>
                    <a:pt x="0" y="111"/>
                    <a:pt x="22" y="0"/>
                    <a:pt x="24" y="0"/>
                  </a:cubicBezTo>
                  <a:cubicBezTo>
                    <a:pt x="26" y="0"/>
                    <a:pt x="11" y="114"/>
                    <a:pt x="14" y="156"/>
                  </a:cubicBezTo>
                  <a:cubicBezTo>
                    <a:pt x="17" y="197"/>
                    <a:pt x="38" y="233"/>
                    <a:pt x="40" y="250"/>
                  </a:cubicBezTo>
                  <a:lnTo>
                    <a:pt x="24" y="256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3" name="Freeform 578"/>
            <p:cNvSpPr>
              <a:spLocks/>
            </p:cNvSpPr>
            <p:nvPr/>
          </p:nvSpPr>
          <p:spPr bwMode="auto">
            <a:xfrm rot="234785">
              <a:off x="4941" y="348"/>
              <a:ext cx="21" cy="130"/>
            </a:xfrm>
            <a:custGeom>
              <a:avLst/>
              <a:gdLst>
                <a:gd name="T0" fmla="*/ 9 w 43"/>
                <a:gd name="T1" fmla="*/ 130 h 276"/>
                <a:gd name="T2" fmla="*/ 0 w 43"/>
                <a:gd name="T3" fmla="*/ 97 h 276"/>
                <a:gd name="T4" fmla="*/ 13 w 43"/>
                <a:gd name="T5" fmla="*/ 1 h 276"/>
                <a:gd name="T6" fmla="*/ 9 w 43"/>
                <a:gd name="T7" fmla="*/ 89 h 276"/>
                <a:gd name="T8" fmla="*/ 21 w 43"/>
                <a:gd name="T9" fmla="*/ 128 h 276"/>
                <a:gd name="T10" fmla="*/ 9 w 43"/>
                <a:gd name="T11" fmla="*/ 130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3" h="276">
                  <a:moveTo>
                    <a:pt x="18" y="276"/>
                  </a:moveTo>
                  <a:cubicBezTo>
                    <a:pt x="11" y="265"/>
                    <a:pt x="0" y="250"/>
                    <a:pt x="1" y="205"/>
                  </a:cubicBezTo>
                  <a:cubicBezTo>
                    <a:pt x="2" y="160"/>
                    <a:pt x="23" y="6"/>
                    <a:pt x="26" y="3"/>
                  </a:cubicBezTo>
                  <a:cubicBezTo>
                    <a:pt x="29" y="0"/>
                    <a:pt x="15" y="143"/>
                    <a:pt x="18" y="188"/>
                  </a:cubicBezTo>
                  <a:cubicBezTo>
                    <a:pt x="21" y="233"/>
                    <a:pt x="43" y="257"/>
                    <a:pt x="43" y="272"/>
                  </a:cubicBezTo>
                  <a:lnTo>
                    <a:pt x="18" y="276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4" name="Freeform 579"/>
            <p:cNvSpPr>
              <a:spLocks/>
            </p:cNvSpPr>
            <p:nvPr/>
          </p:nvSpPr>
          <p:spPr bwMode="auto">
            <a:xfrm rot="234785">
              <a:off x="4980" y="350"/>
              <a:ext cx="22" cy="131"/>
            </a:xfrm>
            <a:custGeom>
              <a:avLst/>
              <a:gdLst>
                <a:gd name="T0" fmla="*/ 9 w 47"/>
                <a:gd name="T1" fmla="*/ 131 h 278"/>
                <a:gd name="T2" fmla="*/ 1 w 47"/>
                <a:gd name="T3" fmla="*/ 87 h 278"/>
                <a:gd name="T4" fmla="*/ 18 w 47"/>
                <a:gd name="T5" fmla="*/ 0 h 278"/>
                <a:gd name="T6" fmla="*/ 9 w 47"/>
                <a:gd name="T7" fmla="*/ 83 h 278"/>
                <a:gd name="T8" fmla="*/ 22 w 47"/>
                <a:gd name="T9" fmla="*/ 131 h 278"/>
                <a:gd name="T10" fmla="*/ 9 w 47"/>
                <a:gd name="T11" fmla="*/ 131 h 2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7" h="278">
                  <a:moveTo>
                    <a:pt x="20" y="278"/>
                  </a:moveTo>
                  <a:cubicBezTo>
                    <a:pt x="13" y="262"/>
                    <a:pt x="0" y="230"/>
                    <a:pt x="3" y="184"/>
                  </a:cubicBezTo>
                  <a:cubicBezTo>
                    <a:pt x="6" y="138"/>
                    <a:pt x="36" y="2"/>
                    <a:pt x="39" y="1"/>
                  </a:cubicBezTo>
                  <a:cubicBezTo>
                    <a:pt x="42" y="0"/>
                    <a:pt x="19" y="130"/>
                    <a:pt x="20" y="176"/>
                  </a:cubicBezTo>
                  <a:cubicBezTo>
                    <a:pt x="21" y="222"/>
                    <a:pt x="47" y="261"/>
                    <a:pt x="47" y="278"/>
                  </a:cubicBezTo>
                  <a:lnTo>
                    <a:pt x="20" y="278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5" name="Freeform 580"/>
            <p:cNvSpPr>
              <a:spLocks/>
            </p:cNvSpPr>
            <p:nvPr/>
          </p:nvSpPr>
          <p:spPr bwMode="auto">
            <a:xfrm rot="234785">
              <a:off x="5015" y="344"/>
              <a:ext cx="34" cy="141"/>
            </a:xfrm>
            <a:custGeom>
              <a:avLst/>
              <a:gdLst>
                <a:gd name="T0" fmla="*/ 9 w 70"/>
                <a:gd name="T1" fmla="*/ 140 h 301"/>
                <a:gd name="T2" fmla="*/ 4 w 70"/>
                <a:gd name="T3" fmla="*/ 92 h 301"/>
                <a:gd name="T4" fmla="*/ 33 w 70"/>
                <a:gd name="T5" fmla="*/ 0 h 301"/>
                <a:gd name="T6" fmla="*/ 12 w 70"/>
                <a:gd name="T7" fmla="*/ 90 h 301"/>
                <a:gd name="T8" fmla="*/ 23 w 70"/>
                <a:gd name="T9" fmla="*/ 141 h 301"/>
                <a:gd name="T10" fmla="*/ 9 w 70"/>
                <a:gd name="T11" fmla="*/ 140 h 3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0" h="301">
                  <a:moveTo>
                    <a:pt x="18" y="299"/>
                  </a:moveTo>
                  <a:cubicBezTo>
                    <a:pt x="11" y="281"/>
                    <a:pt x="0" y="247"/>
                    <a:pt x="8" y="197"/>
                  </a:cubicBezTo>
                  <a:cubicBezTo>
                    <a:pt x="16" y="147"/>
                    <a:pt x="64" y="2"/>
                    <a:pt x="67" y="1"/>
                  </a:cubicBezTo>
                  <a:cubicBezTo>
                    <a:pt x="70" y="0"/>
                    <a:pt x="28" y="143"/>
                    <a:pt x="25" y="193"/>
                  </a:cubicBezTo>
                  <a:cubicBezTo>
                    <a:pt x="24" y="261"/>
                    <a:pt x="49" y="283"/>
                    <a:pt x="48" y="301"/>
                  </a:cubicBezTo>
                  <a:lnTo>
                    <a:pt x="18" y="299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6" name="Freeform 581"/>
            <p:cNvSpPr>
              <a:spLocks/>
            </p:cNvSpPr>
            <p:nvPr/>
          </p:nvSpPr>
          <p:spPr bwMode="auto">
            <a:xfrm rot="234785">
              <a:off x="5056" y="350"/>
              <a:ext cx="42" cy="145"/>
            </a:xfrm>
            <a:custGeom>
              <a:avLst/>
              <a:gdLst>
                <a:gd name="T0" fmla="*/ 1 w 90"/>
                <a:gd name="T1" fmla="*/ 141 h 311"/>
                <a:gd name="T2" fmla="*/ 7 w 90"/>
                <a:gd name="T3" fmla="*/ 84 h 311"/>
                <a:gd name="T4" fmla="*/ 40 w 90"/>
                <a:gd name="T5" fmla="*/ 3 h 311"/>
                <a:gd name="T6" fmla="*/ 19 w 90"/>
                <a:gd name="T7" fmla="*/ 67 h 311"/>
                <a:gd name="T8" fmla="*/ 13 w 90"/>
                <a:gd name="T9" fmla="*/ 145 h 311"/>
                <a:gd name="T10" fmla="*/ 1 w 90"/>
                <a:gd name="T11" fmla="*/ 141 h 3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311">
                  <a:moveTo>
                    <a:pt x="2" y="303"/>
                  </a:moveTo>
                  <a:cubicBezTo>
                    <a:pt x="0" y="281"/>
                    <a:pt x="1" y="229"/>
                    <a:pt x="15" y="180"/>
                  </a:cubicBezTo>
                  <a:cubicBezTo>
                    <a:pt x="29" y="131"/>
                    <a:pt x="82" y="12"/>
                    <a:pt x="86" y="6"/>
                  </a:cubicBezTo>
                  <a:cubicBezTo>
                    <a:pt x="90" y="0"/>
                    <a:pt x="61" y="59"/>
                    <a:pt x="40" y="143"/>
                  </a:cubicBezTo>
                  <a:cubicBezTo>
                    <a:pt x="19" y="227"/>
                    <a:pt x="33" y="284"/>
                    <a:pt x="27" y="311"/>
                  </a:cubicBezTo>
                  <a:lnTo>
                    <a:pt x="2" y="303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7" name="Freeform 582"/>
            <p:cNvSpPr>
              <a:spLocks/>
            </p:cNvSpPr>
            <p:nvPr/>
          </p:nvSpPr>
          <p:spPr bwMode="auto">
            <a:xfrm rot="234785">
              <a:off x="5086" y="357"/>
              <a:ext cx="43" cy="148"/>
            </a:xfrm>
            <a:custGeom>
              <a:avLst/>
              <a:gdLst>
                <a:gd name="T0" fmla="*/ 1 w 92"/>
                <a:gd name="T1" fmla="*/ 144 h 315"/>
                <a:gd name="T2" fmla="*/ 7 w 92"/>
                <a:gd name="T3" fmla="*/ 88 h 315"/>
                <a:gd name="T4" fmla="*/ 42 w 92"/>
                <a:gd name="T5" fmla="*/ 10 h 315"/>
                <a:gd name="T6" fmla="*/ 17 w 92"/>
                <a:gd name="T7" fmla="*/ 83 h 315"/>
                <a:gd name="T8" fmla="*/ 10 w 92"/>
                <a:gd name="T9" fmla="*/ 148 h 315"/>
                <a:gd name="T10" fmla="*/ 1 w 92"/>
                <a:gd name="T11" fmla="*/ 144 h 3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2" h="315">
                  <a:moveTo>
                    <a:pt x="2" y="307"/>
                  </a:moveTo>
                  <a:cubicBezTo>
                    <a:pt x="0" y="286"/>
                    <a:pt x="2" y="235"/>
                    <a:pt x="16" y="187"/>
                  </a:cubicBezTo>
                  <a:cubicBezTo>
                    <a:pt x="30" y="139"/>
                    <a:pt x="87" y="0"/>
                    <a:pt x="89" y="21"/>
                  </a:cubicBezTo>
                  <a:cubicBezTo>
                    <a:pt x="92" y="19"/>
                    <a:pt x="47" y="128"/>
                    <a:pt x="36" y="177"/>
                  </a:cubicBezTo>
                  <a:cubicBezTo>
                    <a:pt x="20" y="243"/>
                    <a:pt x="28" y="293"/>
                    <a:pt x="22" y="315"/>
                  </a:cubicBezTo>
                  <a:lnTo>
                    <a:pt x="2" y="307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8" name="Freeform 583"/>
            <p:cNvSpPr>
              <a:spLocks/>
            </p:cNvSpPr>
            <p:nvPr/>
          </p:nvSpPr>
          <p:spPr bwMode="auto">
            <a:xfrm rot="234785">
              <a:off x="5125" y="383"/>
              <a:ext cx="49" cy="145"/>
            </a:xfrm>
            <a:custGeom>
              <a:avLst/>
              <a:gdLst>
                <a:gd name="T0" fmla="*/ 1 w 103"/>
                <a:gd name="T1" fmla="*/ 137 h 307"/>
                <a:gd name="T2" fmla="*/ 8 w 103"/>
                <a:gd name="T3" fmla="*/ 78 h 307"/>
                <a:gd name="T4" fmla="*/ 48 w 103"/>
                <a:gd name="T5" fmla="*/ 0 h 307"/>
                <a:gd name="T6" fmla="*/ 12 w 103"/>
                <a:gd name="T7" fmla="*/ 89 h 307"/>
                <a:gd name="T8" fmla="*/ 10 w 103"/>
                <a:gd name="T9" fmla="*/ 145 h 307"/>
                <a:gd name="T10" fmla="*/ 1 w 103"/>
                <a:gd name="T11" fmla="*/ 137 h 3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3" h="307">
                  <a:moveTo>
                    <a:pt x="2" y="291"/>
                  </a:moveTo>
                  <a:cubicBezTo>
                    <a:pt x="1" y="267"/>
                    <a:pt x="0" y="213"/>
                    <a:pt x="16" y="165"/>
                  </a:cubicBezTo>
                  <a:cubicBezTo>
                    <a:pt x="33" y="116"/>
                    <a:pt x="97" y="0"/>
                    <a:pt x="101" y="0"/>
                  </a:cubicBezTo>
                  <a:cubicBezTo>
                    <a:pt x="103" y="4"/>
                    <a:pt x="38" y="138"/>
                    <a:pt x="26" y="189"/>
                  </a:cubicBezTo>
                  <a:cubicBezTo>
                    <a:pt x="14" y="240"/>
                    <a:pt x="28" y="286"/>
                    <a:pt x="22" y="307"/>
                  </a:cubicBezTo>
                  <a:lnTo>
                    <a:pt x="2" y="291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9" name="Freeform 584"/>
            <p:cNvSpPr>
              <a:spLocks/>
            </p:cNvSpPr>
            <p:nvPr/>
          </p:nvSpPr>
          <p:spPr bwMode="auto">
            <a:xfrm rot="234785">
              <a:off x="5156" y="402"/>
              <a:ext cx="58" cy="143"/>
            </a:xfrm>
            <a:custGeom>
              <a:avLst/>
              <a:gdLst>
                <a:gd name="T0" fmla="*/ 0 w 124"/>
                <a:gd name="T1" fmla="*/ 137 h 304"/>
                <a:gd name="T2" fmla="*/ 12 w 124"/>
                <a:gd name="T3" fmla="*/ 81 h 304"/>
                <a:gd name="T4" fmla="*/ 56 w 124"/>
                <a:gd name="T5" fmla="*/ 1 h 304"/>
                <a:gd name="T6" fmla="*/ 24 w 124"/>
                <a:gd name="T7" fmla="*/ 74 h 304"/>
                <a:gd name="T8" fmla="*/ 12 w 124"/>
                <a:gd name="T9" fmla="*/ 143 h 304"/>
                <a:gd name="T10" fmla="*/ 0 w 124"/>
                <a:gd name="T11" fmla="*/ 137 h 3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4" h="304">
                  <a:moveTo>
                    <a:pt x="0" y="291"/>
                  </a:moveTo>
                  <a:cubicBezTo>
                    <a:pt x="0" y="269"/>
                    <a:pt x="6" y="220"/>
                    <a:pt x="26" y="172"/>
                  </a:cubicBezTo>
                  <a:cubicBezTo>
                    <a:pt x="46" y="124"/>
                    <a:pt x="116" y="4"/>
                    <a:pt x="120" y="2"/>
                  </a:cubicBezTo>
                  <a:cubicBezTo>
                    <a:pt x="124" y="0"/>
                    <a:pt x="68" y="108"/>
                    <a:pt x="52" y="158"/>
                  </a:cubicBezTo>
                  <a:cubicBezTo>
                    <a:pt x="28" y="224"/>
                    <a:pt x="35" y="282"/>
                    <a:pt x="26" y="304"/>
                  </a:cubicBezTo>
                  <a:lnTo>
                    <a:pt x="0" y="291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0" name="Freeform 585"/>
            <p:cNvSpPr>
              <a:spLocks/>
            </p:cNvSpPr>
            <p:nvPr/>
          </p:nvSpPr>
          <p:spPr bwMode="auto">
            <a:xfrm rot="234785">
              <a:off x="5189" y="427"/>
              <a:ext cx="70" cy="145"/>
            </a:xfrm>
            <a:custGeom>
              <a:avLst/>
              <a:gdLst>
                <a:gd name="T0" fmla="*/ 0 w 146"/>
                <a:gd name="T1" fmla="*/ 137 h 308"/>
                <a:gd name="T2" fmla="*/ 20 w 146"/>
                <a:gd name="T3" fmla="*/ 76 h 308"/>
                <a:gd name="T4" fmla="*/ 70 w 146"/>
                <a:gd name="T5" fmla="*/ 3 h 308"/>
                <a:gd name="T6" fmla="*/ 22 w 146"/>
                <a:gd name="T7" fmla="*/ 94 h 308"/>
                <a:gd name="T8" fmla="*/ 12 w 146"/>
                <a:gd name="T9" fmla="*/ 145 h 308"/>
                <a:gd name="T10" fmla="*/ 0 w 146"/>
                <a:gd name="T11" fmla="*/ 137 h 3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6" h="308">
                  <a:moveTo>
                    <a:pt x="0" y="291"/>
                  </a:moveTo>
                  <a:cubicBezTo>
                    <a:pt x="3" y="267"/>
                    <a:pt x="17" y="209"/>
                    <a:pt x="41" y="162"/>
                  </a:cubicBezTo>
                  <a:cubicBezTo>
                    <a:pt x="65" y="115"/>
                    <a:pt x="144" y="0"/>
                    <a:pt x="145" y="6"/>
                  </a:cubicBezTo>
                  <a:cubicBezTo>
                    <a:pt x="146" y="12"/>
                    <a:pt x="63" y="148"/>
                    <a:pt x="46" y="200"/>
                  </a:cubicBezTo>
                  <a:cubicBezTo>
                    <a:pt x="29" y="252"/>
                    <a:pt x="33" y="293"/>
                    <a:pt x="25" y="308"/>
                  </a:cubicBezTo>
                  <a:lnTo>
                    <a:pt x="0" y="291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1" name="Freeform 586"/>
            <p:cNvSpPr>
              <a:spLocks/>
            </p:cNvSpPr>
            <p:nvPr/>
          </p:nvSpPr>
          <p:spPr bwMode="auto">
            <a:xfrm rot="234785">
              <a:off x="5218" y="455"/>
              <a:ext cx="68" cy="141"/>
            </a:xfrm>
            <a:custGeom>
              <a:avLst/>
              <a:gdLst>
                <a:gd name="T0" fmla="*/ 2 w 144"/>
                <a:gd name="T1" fmla="*/ 133 h 299"/>
                <a:gd name="T2" fmla="*/ 16 w 144"/>
                <a:gd name="T3" fmla="*/ 78 h 299"/>
                <a:gd name="T4" fmla="*/ 68 w 144"/>
                <a:gd name="T5" fmla="*/ 0 h 299"/>
                <a:gd name="T6" fmla="*/ 19 w 144"/>
                <a:gd name="T7" fmla="*/ 94 h 299"/>
                <a:gd name="T8" fmla="*/ 12 w 144"/>
                <a:gd name="T9" fmla="*/ 141 h 299"/>
                <a:gd name="T10" fmla="*/ 2 w 144"/>
                <a:gd name="T11" fmla="*/ 133 h 2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4" h="299">
                  <a:moveTo>
                    <a:pt x="5" y="281"/>
                  </a:moveTo>
                  <a:cubicBezTo>
                    <a:pt x="6" y="259"/>
                    <a:pt x="0" y="229"/>
                    <a:pt x="34" y="165"/>
                  </a:cubicBezTo>
                  <a:cubicBezTo>
                    <a:pt x="68" y="101"/>
                    <a:pt x="140" y="0"/>
                    <a:pt x="143" y="1"/>
                  </a:cubicBezTo>
                  <a:cubicBezTo>
                    <a:pt x="144" y="7"/>
                    <a:pt x="59" y="149"/>
                    <a:pt x="40" y="199"/>
                  </a:cubicBezTo>
                  <a:cubicBezTo>
                    <a:pt x="16" y="265"/>
                    <a:pt x="32" y="285"/>
                    <a:pt x="26" y="299"/>
                  </a:cubicBezTo>
                  <a:lnTo>
                    <a:pt x="5" y="281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2" name="Freeform 587"/>
            <p:cNvSpPr>
              <a:spLocks/>
            </p:cNvSpPr>
            <p:nvPr/>
          </p:nvSpPr>
          <p:spPr bwMode="auto">
            <a:xfrm rot="234785">
              <a:off x="5250" y="480"/>
              <a:ext cx="77" cy="144"/>
            </a:xfrm>
            <a:custGeom>
              <a:avLst/>
              <a:gdLst>
                <a:gd name="T0" fmla="*/ 0 w 161"/>
                <a:gd name="T1" fmla="*/ 136 h 305"/>
                <a:gd name="T2" fmla="*/ 12 w 161"/>
                <a:gd name="T3" fmla="*/ 85 h 305"/>
                <a:gd name="T4" fmla="*/ 76 w 161"/>
                <a:gd name="T5" fmla="*/ 0 h 305"/>
                <a:gd name="T6" fmla="*/ 19 w 161"/>
                <a:gd name="T7" fmla="*/ 93 h 305"/>
                <a:gd name="T8" fmla="*/ 11 w 161"/>
                <a:gd name="T9" fmla="*/ 144 h 305"/>
                <a:gd name="T10" fmla="*/ 0 w 161"/>
                <a:gd name="T11" fmla="*/ 136 h 3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1" h="305">
                  <a:moveTo>
                    <a:pt x="1" y="287"/>
                  </a:moveTo>
                  <a:cubicBezTo>
                    <a:pt x="1" y="266"/>
                    <a:pt x="0" y="227"/>
                    <a:pt x="26" y="179"/>
                  </a:cubicBezTo>
                  <a:cubicBezTo>
                    <a:pt x="52" y="131"/>
                    <a:pt x="153" y="5"/>
                    <a:pt x="159" y="0"/>
                  </a:cubicBezTo>
                  <a:cubicBezTo>
                    <a:pt x="161" y="3"/>
                    <a:pt x="62" y="146"/>
                    <a:pt x="39" y="197"/>
                  </a:cubicBezTo>
                  <a:cubicBezTo>
                    <a:pt x="17" y="248"/>
                    <a:pt x="29" y="290"/>
                    <a:pt x="23" y="305"/>
                  </a:cubicBezTo>
                  <a:lnTo>
                    <a:pt x="1" y="287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3" name="Freeform 588"/>
            <p:cNvSpPr>
              <a:spLocks/>
            </p:cNvSpPr>
            <p:nvPr/>
          </p:nvSpPr>
          <p:spPr bwMode="auto">
            <a:xfrm rot="234785">
              <a:off x="5275" y="514"/>
              <a:ext cx="84" cy="132"/>
            </a:xfrm>
            <a:custGeom>
              <a:avLst/>
              <a:gdLst>
                <a:gd name="T0" fmla="*/ 0 w 180"/>
                <a:gd name="T1" fmla="*/ 123 h 279"/>
                <a:gd name="T2" fmla="*/ 22 w 180"/>
                <a:gd name="T3" fmla="*/ 70 h 279"/>
                <a:gd name="T4" fmla="*/ 84 w 180"/>
                <a:gd name="T5" fmla="*/ 1 h 279"/>
                <a:gd name="T6" fmla="*/ 25 w 180"/>
                <a:gd name="T7" fmla="*/ 88 h 279"/>
                <a:gd name="T8" fmla="*/ 12 w 180"/>
                <a:gd name="T9" fmla="*/ 132 h 279"/>
                <a:gd name="T10" fmla="*/ 0 w 180"/>
                <a:gd name="T11" fmla="*/ 123 h 2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0" h="279">
                  <a:moveTo>
                    <a:pt x="0" y="261"/>
                  </a:moveTo>
                  <a:cubicBezTo>
                    <a:pt x="3" y="238"/>
                    <a:pt x="18" y="192"/>
                    <a:pt x="48" y="149"/>
                  </a:cubicBezTo>
                  <a:cubicBezTo>
                    <a:pt x="78" y="106"/>
                    <a:pt x="176" y="0"/>
                    <a:pt x="179" y="3"/>
                  </a:cubicBezTo>
                  <a:cubicBezTo>
                    <a:pt x="180" y="9"/>
                    <a:pt x="90" y="113"/>
                    <a:pt x="54" y="185"/>
                  </a:cubicBezTo>
                  <a:cubicBezTo>
                    <a:pt x="18" y="257"/>
                    <a:pt x="34" y="269"/>
                    <a:pt x="26" y="279"/>
                  </a:cubicBezTo>
                  <a:lnTo>
                    <a:pt x="0" y="261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4" name="Freeform 589"/>
            <p:cNvSpPr>
              <a:spLocks/>
            </p:cNvSpPr>
            <p:nvPr/>
          </p:nvSpPr>
          <p:spPr bwMode="auto">
            <a:xfrm rot="234785">
              <a:off x="5303" y="545"/>
              <a:ext cx="83" cy="131"/>
            </a:xfrm>
            <a:custGeom>
              <a:avLst/>
              <a:gdLst>
                <a:gd name="T0" fmla="*/ 0 w 177"/>
                <a:gd name="T1" fmla="*/ 122 h 277"/>
                <a:gd name="T2" fmla="*/ 24 w 177"/>
                <a:gd name="T3" fmla="*/ 67 h 277"/>
                <a:gd name="T4" fmla="*/ 83 w 177"/>
                <a:gd name="T5" fmla="*/ 0 h 277"/>
                <a:gd name="T6" fmla="*/ 25 w 177"/>
                <a:gd name="T7" fmla="*/ 80 h 277"/>
                <a:gd name="T8" fmla="*/ 10 w 177"/>
                <a:gd name="T9" fmla="*/ 131 h 277"/>
                <a:gd name="T10" fmla="*/ 0 w 177"/>
                <a:gd name="T11" fmla="*/ 122 h 2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7" h="277">
                  <a:moveTo>
                    <a:pt x="0" y="257"/>
                  </a:moveTo>
                  <a:cubicBezTo>
                    <a:pt x="5" y="234"/>
                    <a:pt x="23" y="184"/>
                    <a:pt x="52" y="141"/>
                  </a:cubicBezTo>
                  <a:cubicBezTo>
                    <a:pt x="82" y="98"/>
                    <a:pt x="171" y="4"/>
                    <a:pt x="177" y="0"/>
                  </a:cubicBezTo>
                  <a:cubicBezTo>
                    <a:pt x="177" y="5"/>
                    <a:pt x="80" y="123"/>
                    <a:pt x="54" y="169"/>
                  </a:cubicBezTo>
                  <a:cubicBezTo>
                    <a:pt x="28" y="214"/>
                    <a:pt x="31" y="262"/>
                    <a:pt x="22" y="277"/>
                  </a:cubicBezTo>
                  <a:lnTo>
                    <a:pt x="0" y="257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5" name="Freeform 590"/>
            <p:cNvSpPr>
              <a:spLocks/>
            </p:cNvSpPr>
            <p:nvPr/>
          </p:nvSpPr>
          <p:spPr bwMode="auto">
            <a:xfrm rot="234785">
              <a:off x="5328" y="569"/>
              <a:ext cx="86" cy="134"/>
            </a:xfrm>
            <a:custGeom>
              <a:avLst/>
              <a:gdLst>
                <a:gd name="T0" fmla="*/ 0 w 183"/>
                <a:gd name="T1" fmla="*/ 122 h 282"/>
                <a:gd name="T2" fmla="*/ 27 w 183"/>
                <a:gd name="T3" fmla="*/ 67 h 282"/>
                <a:gd name="T4" fmla="*/ 86 w 183"/>
                <a:gd name="T5" fmla="*/ 2 h 282"/>
                <a:gd name="T6" fmla="*/ 29 w 183"/>
                <a:gd name="T7" fmla="*/ 82 h 282"/>
                <a:gd name="T8" fmla="*/ 12 w 183"/>
                <a:gd name="T9" fmla="*/ 134 h 282"/>
                <a:gd name="T10" fmla="*/ 0 w 183"/>
                <a:gd name="T11" fmla="*/ 122 h 2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3" h="282">
                  <a:moveTo>
                    <a:pt x="0" y="257"/>
                  </a:moveTo>
                  <a:cubicBezTo>
                    <a:pt x="6" y="233"/>
                    <a:pt x="28" y="183"/>
                    <a:pt x="58" y="141"/>
                  </a:cubicBezTo>
                  <a:cubicBezTo>
                    <a:pt x="87" y="101"/>
                    <a:pt x="181" y="0"/>
                    <a:pt x="182" y="5"/>
                  </a:cubicBezTo>
                  <a:cubicBezTo>
                    <a:pt x="183" y="10"/>
                    <a:pt x="88" y="127"/>
                    <a:pt x="62" y="173"/>
                  </a:cubicBezTo>
                  <a:cubicBezTo>
                    <a:pt x="36" y="219"/>
                    <a:pt x="35" y="268"/>
                    <a:pt x="25" y="282"/>
                  </a:cubicBezTo>
                  <a:lnTo>
                    <a:pt x="0" y="257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6" name="Freeform 591"/>
            <p:cNvSpPr>
              <a:spLocks/>
            </p:cNvSpPr>
            <p:nvPr/>
          </p:nvSpPr>
          <p:spPr bwMode="auto">
            <a:xfrm rot="234785">
              <a:off x="5356" y="606"/>
              <a:ext cx="98" cy="125"/>
            </a:xfrm>
            <a:custGeom>
              <a:avLst/>
              <a:gdLst>
                <a:gd name="T0" fmla="*/ 0 w 205"/>
                <a:gd name="T1" fmla="*/ 118 h 265"/>
                <a:gd name="T2" fmla="*/ 26 w 205"/>
                <a:gd name="T3" fmla="*/ 69 h 265"/>
                <a:gd name="T4" fmla="*/ 96 w 205"/>
                <a:gd name="T5" fmla="*/ 0 h 265"/>
                <a:gd name="T6" fmla="*/ 40 w 205"/>
                <a:gd name="T7" fmla="*/ 67 h 265"/>
                <a:gd name="T8" fmla="*/ 10 w 205"/>
                <a:gd name="T9" fmla="*/ 125 h 265"/>
                <a:gd name="T10" fmla="*/ 0 w 205"/>
                <a:gd name="T11" fmla="*/ 118 h 26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5" h="265">
                  <a:moveTo>
                    <a:pt x="0" y="250"/>
                  </a:moveTo>
                  <a:cubicBezTo>
                    <a:pt x="5" y="230"/>
                    <a:pt x="21" y="188"/>
                    <a:pt x="54" y="146"/>
                  </a:cubicBezTo>
                  <a:cubicBezTo>
                    <a:pt x="87" y="104"/>
                    <a:pt x="195" y="0"/>
                    <a:pt x="200" y="0"/>
                  </a:cubicBezTo>
                  <a:cubicBezTo>
                    <a:pt x="205" y="0"/>
                    <a:pt x="113" y="99"/>
                    <a:pt x="83" y="143"/>
                  </a:cubicBezTo>
                  <a:cubicBezTo>
                    <a:pt x="53" y="187"/>
                    <a:pt x="35" y="247"/>
                    <a:pt x="21" y="265"/>
                  </a:cubicBezTo>
                  <a:lnTo>
                    <a:pt x="0" y="250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7" name="Freeform 592"/>
            <p:cNvSpPr>
              <a:spLocks/>
            </p:cNvSpPr>
            <p:nvPr/>
          </p:nvSpPr>
          <p:spPr bwMode="auto">
            <a:xfrm rot="234785">
              <a:off x="5389" y="639"/>
              <a:ext cx="100" cy="120"/>
            </a:xfrm>
            <a:custGeom>
              <a:avLst/>
              <a:gdLst>
                <a:gd name="T0" fmla="*/ 0 w 213"/>
                <a:gd name="T1" fmla="*/ 112 h 255"/>
                <a:gd name="T2" fmla="*/ 26 w 213"/>
                <a:gd name="T3" fmla="*/ 61 h 255"/>
                <a:gd name="T4" fmla="*/ 98 w 213"/>
                <a:gd name="T5" fmla="*/ 0 h 255"/>
                <a:gd name="T6" fmla="*/ 40 w 213"/>
                <a:gd name="T7" fmla="*/ 63 h 255"/>
                <a:gd name="T8" fmla="*/ 8 w 213"/>
                <a:gd name="T9" fmla="*/ 120 h 255"/>
                <a:gd name="T10" fmla="*/ 0 w 213"/>
                <a:gd name="T11" fmla="*/ 112 h 25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3" h="255">
                  <a:moveTo>
                    <a:pt x="0" y="239"/>
                  </a:moveTo>
                  <a:cubicBezTo>
                    <a:pt x="6" y="218"/>
                    <a:pt x="22" y="181"/>
                    <a:pt x="56" y="129"/>
                  </a:cubicBezTo>
                  <a:cubicBezTo>
                    <a:pt x="90" y="77"/>
                    <a:pt x="203" y="0"/>
                    <a:pt x="208" y="1"/>
                  </a:cubicBezTo>
                  <a:cubicBezTo>
                    <a:pt x="213" y="2"/>
                    <a:pt x="118" y="91"/>
                    <a:pt x="86" y="133"/>
                  </a:cubicBezTo>
                  <a:cubicBezTo>
                    <a:pt x="55" y="177"/>
                    <a:pt x="31" y="241"/>
                    <a:pt x="18" y="255"/>
                  </a:cubicBezTo>
                  <a:lnTo>
                    <a:pt x="0" y="239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8" name="Oval 593"/>
            <p:cNvSpPr>
              <a:spLocks noChangeArrowheads="1"/>
            </p:cNvSpPr>
            <p:nvPr/>
          </p:nvSpPr>
          <p:spPr bwMode="auto">
            <a:xfrm rot="234785">
              <a:off x="4910" y="571"/>
              <a:ext cx="159" cy="159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59" name="Oval 594"/>
            <p:cNvSpPr>
              <a:spLocks noChangeArrowheads="1"/>
            </p:cNvSpPr>
            <p:nvPr/>
          </p:nvSpPr>
          <p:spPr bwMode="auto">
            <a:xfrm rot="234785">
              <a:off x="4905" y="559"/>
              <a:ext cx="73" cy="7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60" name="Freeform 595"/>
            <p:cNvSpPr>
              <a:spLocks/>
            </p:cNvSpPr>
            <p:nvPr/>
          </p:nvSpPr>
          <p:spPr bwMode="auto">
            <a:xfrm rot="234785">
              <a:off x="4406" y="456"/>
              <a:ext cx="992" cy="436"/>
            </a:xfrm>
            <a:custGeom>
              <a:avLst/>
              <a:gdLst>
                <a:gd name="T0" fmla="*/ 100 w 1011"/>
                <a:gd name="T1" fmla="*/ 232 h 444"/>
                <a:gd name="T2" fmla="*/ 298 w 1011"/>
                <a:gd name="T3" fmla="*/ 107 h 444"/>
                <a:gd name="T4" fmla="*/ 626 w 1011"/>
                <a:gd name="T5" fmla="*/ 23 h 444"/>
                <a:gd name="T6" fmla="*/ 992 w 1011"/>
                <a:gd name="T7" fmla="*/ 267 h 444"/>
                <a:gd name="T8" fmla="*/ 992 w 1011"/>
                <a:gd name="T9" fmla="*/ 267 h 444"/>
                <a:gd name="T10" fmla="*/ 819 w 1011"/>
                <a:gd name="T11" fmla="*/ 396 h 444"/>
                <a:gd name="T12" fmla="*/ 549 w 1011"/>
                <a:gd name="T13" fmla="*/ 431 h 444"/>
                <a:gd name="T14" fmla="*/ 143 w 1011"/>
                <a:gd name="T15" fmla="*/ 366 h 444"/>
                <a:gd name="T16" fmla="*/ 59 w 1011"/>
                <a:gd name="T17" fmla="*/ 351 h 444"/>
                <a:gd name="T18" fmla="*/ 2 w 1011"/>
                <a:gd name="T19" fmla="*/ 332 h 444"/>
                <a:gd name="T20" fmla="*/ 100 w 1011"/>
                <a:gd name="T21" fmla="*/ 232 h 4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11" h="444">
                  <a:moveTo>
                    <a:pt x="102" y="236"/>
                  </a:moveTo>
                  <a:cubicBezTo>
                    <a:pt x="152" y="198"/>
                    <a:pt x="214" y="159"/>
                    <a:pt x="304" y="109"/>
                  </a:cubicBezTo>
                  <a:cubicBezTo>
                    <a:pt x="394" y="59"/>
                    <a:pt x="483" y="0"/>
                    <a:pt x="638" y="23"/>
                  </a:cubicBezTo>
                  <a:cubicBezTo>
                    <a:pt x="793" y="46"/>
                    <a:pt x="946" y="230"/>
                    <a:pt x="1011" y="272"/>
                  </a:cubicBezTo>
                  <a:cubicBezTo>
                    <a:pt x="1011" y="272"/>
                    <a:pt x="1011" y="272"/>
                    <a:pt x="1011" y="272"/>
                  </a:cubicBezTo>
                  <a:cubicBezTo>
                    <a:pt x="1011" y="272"/>
                    <a:pt x="910" y="375"/>
                    <a:pt x="835" y="403"/>
                  </a:cubicBezTo>
                  <a:cubicBezTo>
                    <a:pt x="760" y="431"/>
                    <a:pt x="675" y="444"/>
                    <a:pt x="560" y="439"/>
                  </a:cubicBezTo>
                  <a:cubicBezTo>
                    <a:pt x="414" y="439"/>
                    <a:pt x="229" y="387"/>
                    <a:pt x="146" y="373"/>
                  </a:cubicBezTo>
                  <a:cubicBezTo>
                    <a:pt x="63" y="359"/>
                    <a:pt x="84" y="363"/>
                    <a:pt x="60" y="357"/>
                  </a:cubicBezTo>
                  <a:cubicBezTo>
                    <a:pt x="30" y="351"/>
                    <a:pt x="0" y="359"/>
                    <a:pt x="2" y="338"/>
                  </a:cubicBezTo>
                  <a:cubicBezTo>
                    <a:pt x="4" y="317"/>
                    <a:pt x="42" y="279"/>
                    <a:pt x="102" y="236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0" name="Group 602"/>
          <p:cNvGrpSpPr>
            <a:grpSpLocks/>
          </p:cNvGrpSpPr>
          <p:nvPr/>
        </p:nvGrpSpPr>
        <p:grpSpPr bwMode="auto">
          <a:xfrm rot="21250478" flipH="1">
            <a:off x="4610100" y="777875"/>
            <a:ext cx="1730375" cy="854075"/>
            <a:chOff x="2028" y="3378"/>
            <a:chExt cx="1241" cy="613"/>
          </a:xfrm>
        </p:grpSpPr>
        <p:sp>
          <p:nvSpPr>
            <p:cNvPr id="3093" name="Freeform 603"/>
            <p:cNvSpPr>
              <a:spLocks/>
            </p:cNvSpPr>
            <p:nvPr/>
          </p:nvSpPr>
          <p:spPr bwMode="auto">
            <a:xfrm>
              <a:off x="2081" y="3378"/>
              <a:ext cx="1095" cy="254"/>
            </a:xfrm>
            <a:custGeom>
              <a:avLst/>
              <a:gdLst>
                <a:gd name="T0" fmla="*/ 0 w 1683"/>
                <a:gd name="T1" fmla="*/ 254 h 391"/>
                <a:gd name="T2" fmla="*/ 0 w 1683"/>
                <a:gd name="T3" fmla="*/ 254 h 391"/>
                <a:gd name="T4" fmla="*/ 145 w 1683"/>
                <a:gd name="T5" fmla="*/ 191 h 391"/>
                <a:gd name="T6" fmla="*/ 145 w 1683"/>
                <a:gd name="T7" fmla="*/ 191 h 391"/>
                <a:gd name="T8" fmla="*/ 450 w 1683"/>
                <a:gd name="T9" fmla="*/ 34 h 391"/>
                <a:gd name="T10" fmla="*/ 662 w 1683"/>
                <a:gd name="T11" fmla="*/ 4 h 391"/>
                <a:gd name="T12" fmla="*/ 846 w 1683"/>
                <a:gd name="T13" fmla="*/ 57 h 391"/>
                <a:gd name="T14" fmla="*/ 1013 w 1683"/>
                <a:gd name="T15" fmla="*/ 169 h 391"/>
                <a:gd name="T16" fmla="*/ 1095 w 1683"/>
                <a:gd name="T17" fmla="*/ 195 h 39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83" h="391">
                  <a:moveTo>
                    <a:pt x="0" y="391"/>
                  </a:moveTo>
                  <a:lnTo>
                    <a:pt x="0" y="391"/>
                  </a:lnTo>
                  <a:lnTo>
                    <a:pt x="223" y="294"/>
                  </a:lnTo>
                  <a:cubicBezTo>
                    <a:pt x="301" y="254"/>
                    <a:pt x="559" y="100"/>
                    <a:pt x="691" y="52"/>
                  </a:cubicBezTo>
                  <a:cubicBezTo>
                    <a:pt x="823" y="4"/>
                    <a:pt x="915" y="0"/>
                    <a:pt x="1017" y="6"/>
                  </a:cubicBezTo>
                  <a:cubicBezTo>
                    <a:pt x="1105" y="18"/>
                    <a:pt x="1211" y="46"/>
                    <a:pt x="1301" y="88"/>
                  </a:cubicBezTo>
                  <a:cubicBezTo>
                    <a:pt x="1391" y="130"/>
                    <a:pt x="1493" y="225"/>
                    <a:pt x="1557" y="260"/>
                  </a:cubicBezTo>
                  <a:cubicBezTo>
                    <a:pt x="1616" y="295"/>
                    <a:pt x="1657" y="292"/>
                    <a:pt x="1683" y="30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4" name="Freeform 604"/>
            <p:cNvSpPr>
              <a:spLocks/>
            </p:cNvSpPr>
            <p:nvPr/>
          </p:nvSpPr>
          <p:spPr bwMode="auto">
            <a:xfrm rot="10436193">
              <a:off x="3220" y="3613"/>
              <a:ext cx="49" cy="84"/>
            </a:xfrm>
            <a:custGeom>
              <a:avLst/>
              <a:gdLst>
                <a:gd name="T0" fmla="*/ 42 w 90"/>
                <a:gd name="T1" fmla="*/ 84 h 151"/>
                <a:gd name="T2" fmla="*/ 15 w 90"/>
                <a:gd name="T3" fmla="*/ 54 h 151"/>
                <a:gd name="T4" fmla="*/ 2 w 90"/>
                <a:gd name="T5" fmla="*/ 1 h 151"/>
                <a:gd name="T6" fmla="*/ 22 w 90"/>
                <a:gd name="T7" fmla="*/ 56 h 151"/>
                <a:gd name="T8" fmla="*/ 49 w 90"/>
                <a:gd name="T9" fmla="*/ 80 h 151"/>
                <a:gd name="T10" fmla="*/ 42 w 90"/>
                <a:gd name="T11" fmla="*/ 84 h 1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151">
                  <a:moveTo>
                    <a:pt x="78" y="151"/>
                  </a:moveTo>
                  <a:cubicBezTo>
                    <a:pt x="68" y="143"/>
                    <a:pt x="40" y="122"/>
                    <a:pt x="28" y="97"/>
                  </a:cubicBezTo>
                  <a:cubicBezTo>
                    <a:pt x="16" y="72"/>
                    <a:pt x="0" y="0"/>
                    <a:pt x="3" y="1"/>
                  </a:cubicBezTo>
                  <a:cubicBezTo>
                    <a:pt x="5" y="2"/>
                    <a:pt x="25" y="77"/>
                    <a:pt x="40" y="101"/>
                  </a:cubicBezTo>
                  <a:cubicBezTo>
                    <a:pt x="55" y="125"/>
                    <a:pt x="85" y="135"/>
                    <a:pt x="90" y="143"/>
                  </a:cubicBezTo>
                  <a:lnTo>
                    <a:pt x="78" y="151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Freeform 605"/>
            <p:cNvSpPr>
              <a:spLocks/>
            </p:cNvSpPr>
            <p:nvPr/>
          </p:nvSpPr>
          <p:spPr bwMode="auto">
            <a:xfrm rot="10436193">
              <a:off x="3203" y="3631"/>
              <a:ext cx="50" cy="93"/>
            </a:xfrm>
            <a:custGeom>
              <a:avLst/>
              <a:gdLst>
                <a:gd name="T0" fmla="*/ 41 w 90"/>
                <a:gd name="T1" fmla="*/ 93 h 169"/>
                <a:gd name="T2" fmla="*/ 16 w 90"/>
                <a:gd name="T3" fmla="*/ 61 h 169"/>
                <a:gd name="T4" fmla="*/ 2 w 90"/>
                <a:gd name="T5" fmla="*/ 1 h 169"/>
                <a:gd name="T6" fmla="*/ 22 w 90"/>
                <a:gd name="T7" fmla="*/ 55 h 169"/>
                <a:gd name="T8" fmla="*/ 50 w 90"/>
                <a:gd name="T9" fmla="*/ 89 h 169"/>
                <a:gd name="T10" fmla="*/ 41 w 90"/>
                <a:gd name="T11" fmla="*/ 93 h 1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169">
                  <a:moveTo>
                    <a:pt x="73" y="169"/>
                  </a:moveTo>
                  <a:cubicBezTo>
                    <a:pt x="63" y="161"/>
                    <a:pt x="40" y="139"/>
                    <a:pt x="28" y="111"/>
                  </a:cubicBezTo>
                  <a:cubicBezTo>
                    <a:pt x="16" y="83"/>
                    <a:pt x="0" y="4"/>
                    <a:pt x="3" y="2"/>
                  </a:cubicBezTo>
                  <a:cubicBezTo>
                    <a:pt x="5" y="0"/>
                    <a:pt x="25" y="73"/>
                    <a:pt x="40" y="100"/>
                  </a:cubicBezTo>
                  <a:cubicBezTo>
                    <a:pt x="55" y="127"/>
                    <a:pt x="86" y="150"/>
                    <a:pt x="90" y="161"/>
                  </a:cubicBezTo>
                  <a:lnTo>
                    <a:pt x="73" y="169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6" name="Freeform 606"/>
            <p:cNvSpPr>
              <a:spLocks/>
            </p:cNvSpPr>
            <p:nvPr/>
          </p:nvSpPr>
          <p:spPr bwMode="auto">
            <a:xfrm rot="10436193">
              <a:off x="3177" y="3651"/>
              <a:ext cx="50" cy="97"/>
            </a:xfrm>
            <a:custGeom>
              <a:avLst/>
              <a:gdLst>
                <a:gd name="T0" fmla="*/ 41 w 91"/>
                <a:gd name="T1" fmla="*/ 97 h 176"/>
                <a:gd name="T2" fmla="*/ 13 w 91"/>
                <a:gd name="T3" fmla="*/ 63 h 176"/>
                <a:gd name="T4" fmla="*/ 2 w 91"/>
                <a:gd name="T5" fmla="*/ 1 h 176"/>
                <a:gd name="T6" fmla="*/ 20 w 91"/>
                <a:gd name="T7" fmla="*/ 63 h 176"/>
                <a:gd name="T8" fmla="*/ 50 w 91"/>
                <a:gd name="T9" fmla="*/ 90 h 176"/>
                <a:gd name="T10" fmla="*/ 41 w 91"/>
                <a:gd name="T11" fmla="*/ 97 h 1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1" h="176">
                  <a:moveTo>
                    <a:pt x="74" y="176"/>
                  </a:moveTo>
                  <a:cubicBezTo>
                    <a:pt x="63" y="168"/>
                    <a:pt x="36" y="143"/>
                    <a:pt x="24" y="114"/>
                  </a:cubicBezTo>
                  <a:cubicBezTo>
                    <a:pt x="12" y="85"/>
                    <a:pt x="0" y="0"/>
                    <a:pt x="3" y="1"/>
                  </a:cubicBezTo>
                  <a:cubicBezTo>
                    <a:pt x="5" y="1"/>
                    <a:pt x="22" y="87"/>
                    <a:pt x="37" y="114"/>
                  </a:cubicBezTo>
                  <a:cubicBezTo>
                    <a:pt x="52" y="141"/>
                    <a:pt x="86" y="155"/>
                    <a:pt x="91" y="164"/>
                  </a:cubicBezTo>
                  <a:lnTo>
                    <a:pt x="74" y="176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7" name="Freeform 607"/>
            <p:cNvSpPr>
              <a:spLocks/>
            </p:cNvSpPr>
            <p:nvPr/>
          </p:nvSpPr>
          <p:spPr bwMode="auto">
            <a:xfrm rot="10436193">
              <a:off x="3157" y="3671"/>
              <a:ext cx="47" cy="103"/>
            </a:xfrm>
            <a:custGeom>
              <a:avLst/>
              <a:gdLst>
                <a:gd name="T0" fmla="*/ 41 w 87"/>
                <a:gd name="T1" fmla="*/ 103 h 189"/>
                <a:gd name="T2" fmla="*/ 14 w 87"/>
                <a:gd name="T3" fmla="*/ 66 h 189"/>
                <a:gd name="T4" fmla="*/ 0 w 87"/>
                <a:gd name="T5" fmla="*/ 1 h 189"/>
                <a:gd name="T6" fmla="*/ 22 w 87"/>
                <a:gd name="T7" fmla="*/ 62 h 189"/>
                <a:gd name="T8" fmla="*/ 47 w 87"/>
                <a:gd name="T9" fmla="*/ 96 h 189"/>
                <a:gd name="T10" fmla="*/ 41 w 87"/>
                <a:gd name="T11" fmla="*/ 103 h 1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7" h="189">
                  <a:moveTo>
                    <a:pt x="75" y="189"/>
                  </a:moveTo>
                  <a:cubicBezTo>
                    <a:pt x="65" y="180"/>
                    <a:pt x="38" y="153"/>
                    <a:pt x="25" y="122"/>
                  </a:cubicBezTo>
                  <a:cubicBezTo>
                    <a:pt x="12" y="91"/>
                    <a:pt x="0" y="6"/>
                    <a:pt x="0" y="1"/>
                  </a:cubicBezTo>
                  <a:cubicBezTo>
                    <a:pt x="2" y="0"/>
                    <a:pt x="18" y="70"/>
                    <a:pt x="40" y="114"/>
                  </a:cubicBezTo>
                  <a:cubicBezTo>
                    <a:pt x="62" y="158"/>
                    <a:pt x="79" y="160"/>
                    <a:pt x="87" y="176"/>
                  </a:cubicBezTo>
                  <a:lnTo>
                    <a:pt x="75" y="189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Freeform 608"/>
            <p:cNvSpPr>
              <a:spLocks/>
            </p:cNvSpPr>
            <p:nvPr/>
          </p:nvSpPr>
          <p:spPr bwMode="auto">
            <a:xfrm rot="10436193">
              <a:off x="3135" y="3690"/>
              <a:ext cx="48" cy="104"/>
            </a:xfrm>
            <a:custGeom>
              <a:avLst/>
              <a:gdLst>
                <a:gd name="T0" fmla="*/ 41 w 87"/>
                <a:gd name="T1" fmla="*/ 104 h 189"/>
                <a:gd name="T2" fmla="*/ 14 w 87"/>
                <a:gd name="T3" fmla="*/ 67 h 189"/>
                <a:gd name="T4" fmla="*/ 0 w 87"/>
                <a:gd name="T5" fmla="*/ 3 h 189"/>
                <a:gd name="T6" fmla="*/ 15 w 87"/>
                <a:gd name="T7" fmla="*/ 47 h 189"/>
                <a:gd name="T8" fmla="*/ 48 w 87"/>
                <a:gd name="T9" fmla="*/ 100 h 189"/>
                <a:gd name="T10" fmla="*/ 41 w 87"/>
                <a:gd name="T11" fmla="*/ 104 h 1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7" h="189">
                  <a:moveTo>
                    <a:pt x="75" y="189"/>
                  </a:moveTo>
                  <a:cubicBezTo>
                    <a:pt x="65" y="179"/>
                    <a:pt x="37" y="152"/>
                    <a:pt x="25" y="122"/>
                  </a:cubicBezTo>
                  <a:cubicBezTo>
                    <a:pt x="13" y="92"/>
                    <a:pt x="0" y="11"/>
                    <a:pt x="0" y="6"/>
                  </a:cubicBezTo>
                  <a:cubicBezTo>
                    <a:pt x="0" y="0"/>
                    <a:pt x="14" y="42"/>
                    <a:pt x="28" y="86"/>
                  </a:cubicBezTo>
                  <a:cubicBezTo>
                    <a:pt x="42" y="130"/>
                    <a:pt x="79" y="165"/>
                    <a:pt x="87" y="181"/>
                  </a:cubicBezTo>
                  <a:lnTo>
                    <a:pt x="75" y="189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9" name="Freeform 609"/>
            <p:cNvSpPr>
              <a:spLocks/>
            </p:cNvSpPr>
            <p:nvPr/>
          </p:nvSpPr>
          <p:spPr bwMode="auto">
            <a:xfrm rot="10436193">
              <a:off x="3111" y="3705"/>
              <a:ext cx="49" cy="109"/>
            </a:xfrm>
            <a:custGeom>
              <a:avLst/>
              <a:gdLst>
                <a:gd name="T0" fmla="*/ 42 w 89"/>
                <a:gd name="T1" fmla="*/ 109 h 197"/>
                <a:gd name="T2" fmla="*/ 15 w 89"/>
                <a:gd name="T3" fmla="*/ 70 h 197"/>
                <a:gd name="T4" fmla="*/ 1 w 89"/>
                <a:gd name="T5" fmla="*/ 1 h 197"/>
                <a:gd name="T6" fmla="*/ 21 w 89"/>
                <a:gd name="T7" fmla="*/ 65 h 197"/>
                <a:gd name="T8" fmla="*/ 49 w 89"/>
                <a:gd name="T9" fmla="*/ 105 h 197"/>
                <a:gd name="T10" fmla="*/ 42 w 89"/>
                <a:gd name="T11" fmla="*/ 109 h 1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9" h="197">
                  <a:moveTo>
                    <a:pt x="77" y="197"/>
                  </a:moveTo>
                  <a:cubicBezTo>
                    <a:pt x="67" y="186"/>
                    <a:pt x="39" y="159"/>
                    <a:pt x="27" y="126"/>
                  </a:cubicBezTo>
                  <a:cubicBezTo>
                    <a:pt x="15" y="93"/>
                    <a:pt x="0" y="2"/>
                    <a:pt x="2" y="1"/>
                  </a:cubicBezTo>
                  <a:cubicBezTo>
                    <a:pt x="4" y="0"/>
                    <a:pt x="23" y="87"/>
                    <a:pt x="38" y="118"/>
                  </a:cubicBezTo>
                  <a:cubicBezTo>
                    <a:pt x="53" y="149"/>
                    <a:pt x="81" y="172"/>
                    <a:pt x="89" y="189"/>
                  </a:cubicBezTo>
                  <a:lnTo>
                    <a:pt x="77" y="197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0" name="Freeform 610"/>
            <p:cNvSpPr>
              <a:spLocks/>
            </p:cNvSpPr>
            <p:nvPr/>
          </p:nvSpPr>
          <p:spPr bwMode="auto">
            <a:xfrm rot="10436193">
              <a:off x="3082" y="3718"/>
              <a:ext cx="51" cy="117"/>
            </a:xfrm>
            <a:custGeom>
              <a:avLst/>
              <a:gdLst>
                <a:gd name="T0" fmla="*/ 41 w 91"/>
                <a:gd name="T1" fmla="*/ 117 h 209"/>
                <a:gd name="T2" fmla="*/ 13 w 91"/>
                <a:gd name="T3" fmla="*/ 77 h 209"/>
                <a:gd name="T4" fmla="*/ 2 w 91"/>
                <a:gd name="T5" fmla="*/ 1 h 209"/>
                <a:gd name="T6" fmla="*/ 25 w 91"/>
                <a:gd name="T7" fmla="*/ 82 h 209"/>
                <a:gd name="T8" fmla="*/ 51 w 91"/>
                <a:gd name="T9" fmla="*/ 113 h 209"/>
                <a:gd name="T10" fmla="*/ 41 w 91"/>
                <a:gd name="T11" fmla="*/ 117 h 20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1" h="209">
                  <a:moveTo>
                    <a:pt x="74" y="209"/>
                  </a:moveTo>
                  <a:cubicBezTo>
                    <a:pt x="63" y="199"/>
                    <a:pt x="36" y="173"/>
                    <a:pt x="24" y="138"/>
                  </a:cubicBezTo>
                  <a:cubicBezTo>
                    <a:pt x="12" y="103"/>
                    <a:pt x="0" y="0"/>
                    <a:pt x="3" y="1"/>
                  </a:cubicBezTo>
                  <a:cubicBezTo>
                    <a:pt x="6" y="2"/>
                    <a:pt x="30" y="114"/>
                    <a:pt x="45" y="147"/>
                  </a:cubicBezTo>
                  <a:cubicBezTo>
                    <a:pt x="60" y="180"/>
                    <a:pt x="86" y="191"/>
                    <a:pt x="91" y="201"/>
                  </a:cubicBezTo>
                  <a:lnTo>
                    <a:pt x="74" y="209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1" name="Freeform 611"/>
            <p:cNvSpPr>
              <a:spLocks/>
            </p:cNvSpPr>
            <p:nvPr/>
          </p:nvSpPr>
          <p:spPr bwMode="auto">
            <a:xfrm rot="10436193">
              <a:off x="3051" y="3735"/>
              <a:ext cx="49" cy="124"/>
            </a:xfrm>
            <a:custGeom>
              <a:avLst/>
              <a:gdLst>
                <a:gd name="T0" fmla="*/ 40 w 90"/>
                <a:gd name="T1" fmla="*/ 124 h 222"/>
                <a:gd name="T2" fmla="*/ 15 w 90"/>
                <a:gd name="T3" fmla="*/ 82 h 222"/>
                <a:gd name="T4" fmla="*/ 2 w 90"/>
                <a:gd name="T5" fmla="*/ 1 h 222"/>
                <a:gd name="T6" fmla="*/ 24 w 90"/>
                <a:gd name="T7" fmla="*/ 82 h 222"/>
                <a:gd name="T8" fmla="*/ 49 w 90"/>
                <a:gd name="T9" fmla="*/ 117 h 222"/>
                <a:gd name="T10" fmla="*/ 40 w 90"/>
                <a:gd name="T11" fmla="*/ 124 h 2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222">
                  <a:moveTo>
                    <a:pt x="73" y="222"/>
                  </a:moveTo>
                  <a:cubicBezTo>
                    <a:pt x="63" y="212"/>
                    <a:pt x="40" y="184"/>
                    <a:pt x="28" y="147"/>
                  </a:cubicBezTo>
                  <a:cubicBezTo>
                    <a:pt x="16" y="110"/>
                    <a:pt x="0" y="0"/>
                    <a:pt x="3" y="2"/>
                  </a:cubicBezTo>
                  <a:cubicBezTo>
                    <a:pt x="6" y="2"/>
                    <a:pt x="31" y="111"/>
                    <a:pt x="45" y="146"/>
                  </a:cubicBezTo>
                  <a:cubicBezTo>
                    <a:pt x="59" y="181"/>
                    <a:pt x="85" y="199"/>
                    <a:pt x="90" y="210"/>
                  </a:cubicBezTo>
                  <a:lnTo>
                    <a:pt x="73" y="222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2" name="Freeform 612"/>
            <p:cNvSpPr>
              <a:spLocks/>
            </p:cNvSpPr>
            <p:nvPr/>
          </p:nvSpPr>
          <p:spPr bwMode="auto">
            <a:xfrm rot="10436193">
              <a:off x="3019" y="3748"/>
              <a:ext cx="50" cy="131"/>
            </a:xfrm>
            <a:custGeom>
              <a:avLst/>
              <a:gdLst>
                <a:gd name="T0" fmla="*/ 43 w 93"/>
                <a:gd name="T1" fmla="*/ 131 h 236"/>
                <a:gd name="T2" fmla="*/ 14 w 93"/>
                <a:gd name="T3" fmla="*/ 85 h 236"/>
                <a:gd name="T4" fmla="*/ 1 w 93"/>
                <a:gd name="T5" fmla="*/ 3 h 236"/>
                <a:gd name="T6" fmla="*/ 16 w 93"/>
                <a:gd name="T7" fmla="*/ 64 h 236"/>
                <a:gd name="T8" fmla="*/ 50 w 93"/>
                <a:gd name="T9" fmla="*/ 124 h 236"/>
                <a:gd name="T10" fmla="*/ 43 w 93"/>
                <a:gd name="T11" fmla="*/ 131 h 2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3" h="236">
                  <a:moveTo>
                    <a:pt x="80" y="236"/>
                  </a:moveTo>
                  <a:cubicBezTo>
                    <a:pt x="69" y="224"/>
                    <a:pt x="39" y="191"/>
                    <a:pt x="26" y="153"/>
                  </a:cubicBezTo>
                  <a:cubicBezTo>
                    <a:pt x="13" y="115"/>
                    <a:pt x="0" y="12"/>
                    <a:pt x="1" y="6"/>
                  </a:cubicBezTo>
                  <a:cubicBezTo>
                    <a:pt x="2" y="0"/>
                    <a:pt x="15" y="80"/>
                    <a:pt x="30" y="116"/>
                  </a:cubicBezTo>
                  <a:cubicBezTo>
                    <a:pt x="45" y="152"/>
                    <a:pt x="85" y="204"/>
                    <a:pt x="93" y="224"/>
                  </a:cubicBezTo>
                  <a:lnTo>
                    <a:pt x="80" y="236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3" name="Freeform 613"/>
            <p:cNvSpPr>
              <a:spLocks/>
            </p:cNvSpPr>
            <p:nvPr/>
          </p:nvSpPr>
          <p:spPr bwMode="auto">
            <a:xfrm rot="10436193">
              <a:off x="2986" y="3760"/>
              <a:ext cx="47" cy="138"/>
            </a:xfrm>
            <a:custGeom>
              <a:avLst/>
              <a:gdLst>
                <a:gd name="T0" fmla="*/ 39 w 85"/>
                <a:gd name="T1" fmla="*/ 138 h 250"/>
                <a:gd name="T2" fmla="*/ 6 w 85"/>
                <a:gd name="T3" fmla="*/ 78 h 250"/>
                <a:gd name="T4" fmla="*/ 3 w 85"/>
                <a:gd name="T5" fmla="*/ 2 h 250"/>
                <a:gd name="T6" fmla="*/ 15 w 85"/>
                <a:gd name="T7" fmla="*/ 70 h 250"/>
                <a:gd name="T8" fmla="*/ 47 w 85"/>
                <a:gd name="T9" fmla="*/ 134 h 250"/>
                <a:gd name="T10" fmla="*/ 39 w 85"/>
                <a:gd name="T11" fmla="*/ 138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5" h="250">
                  <a:moveTo>
                    <a:pt x="71" y="250"/>
                  </a:moveTo>
                  <a:cubicBezTo>
                    <a:pt x="59" y="233"/>
                    <a:pt x="22" y="183"/>
                    <a:pt x="11" y="142"/>
                  </a:cubicBezTo>
                  <a:cubicBezTo>
                    <a:pt x="0" y="101"/>
                    <a:pt x="2" y="6"/>
                    <a:pt x="5" y="3"/>
                  </a:cubicBezTo>
                  <a:cubicBezTo>
                    <a:pt x="8" y="0"/>
                    <a:pt x="11" y="84"/>
                    <a:pt x="27" y="126"/>
                  </a:cubicBezTo>
                  <a:cubicBezTo>
                    <a:pt x="43" y="168"/>
                    <a:pt x="77" y="220"/>
                    <a:pt x="85" y="242"/>
                  </a:cubicBezTo>
                  <a:lnTo>
                    <a:pt x="71" y="250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4" name="Freeform 614"/>
            <p:cNvSpPr>
              <a:spLocks/>
            </p:cNvSpPr>
            <p:nvPr/>
          </p:nvSpPr>
          <p:spPr bwMode="auto">
            <a:xfrm rot="10436193">
              <a:off x="2944" y="3774"/>
              <a:ext cx="38" cy="142"/>
            </a:xfrm>
            <a:custGeom>
              <a:avLst/>
              <a:gdLst>
                <a:gd name="T0" fmla="*/ 26 w 66"/>
                <a:gd name="T1" fmla="*/ 142 h 257"/>
                <a:gd name="T2" fmla="*/ 4 w 66"/>
                <a:gd name="T3" fmla="*/ 101 h 257"/>
                <a:gd name="T4" fmla="*/ 2 w 66"/>
                <a:gd name="T5" fmla="*/ 3 h 257"/>
                <a:gd name="T6" fmla="*/ 12 w 66"/>
                <a:gd name="T7" fmla="*/ 85 h 257"/>
                <a:gd name="T8" fmla="*/ 38 w 66"/>
                <a:gd name="T9" fmla="*/ 138 h 257"/>
                <a:gd name="T10" fmla="*/ 26 w 66"/>
                <a:gd name="T11" fmla="*/ 142 h 2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6" h="257">
                  <a:moveTo>
                    <a:pt x="45" y="257"/>
                  </a:moveTo>
                  <a:cubicBezTo>
                    <a:pt x="35" y="246"/>
                    <a:pt x="14" y="224"/>
                    <a:pt x="7" y="182"/>
                  </a:cubicBezTo>
                  <a:cubicBezTo>
                    <a:pt x="0" y="140"/>
                    <a:pt x="0" y="6"/>
                    <a:pt x="3" y="5"/>
                  </a:cubicBezTo>
                  <a:cubicBezTo>
                    <a:pt x="5" y="0"/>
                    <a:pt x="10" y="112"/>
                    <a:pt x="20" y="153"/>
                  </a:cubicBezTo>
                  <a:cubicBezTo>
                    <a:pt x="30" y="194"/>
                    <a:pt x="63" y="236"/>
                    <a:pt x="66" y="249"/>
                  </a:cubicBezTo>
                  <a:lnTo>
                    <a:pt x="45" y="257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5" name="Freeform 615"/>
            <p:cNvSpPr>
              <a:spLocks/>
            </p:cNvSpPr>
            <p:nvPr/>
          </p:nvSpPr>
          <p:spPr bwMode="auto">
            <a:xfrm rot="10436193">
              <a:off x="2911" y="3783"/>
              <a:ext cx="32" cy="142"/>
            </a:xfrm>
            <a:custGeom>
              <a:avLst/>
              <a:gdLst>
                <a:gd name="T0" fmla="*/ 20 w 56"/>
                <a:gd name="T1" fmla="*/ 142 h 258"/>
                <a:gd name="T2" fmla="*/ 0 w 56"/>
                <a:gd name="T3" fmla="*/ 88 h 258"/>
                <a:gd name="T4" fmla="*/ 8 w 56"/>
                <a:gd name="T5" fmla="*/ 2 h 258"/>
                <a:gd name="T6" fmla="*/ 9 w 56"/>
                <a:gd name="T7" fmla="*/ 79 h 258"/>
                <a:gd name="T8" fmla="*/ 32 w 56"/>
                <a:gd name="T9" fmla="*/ 140 h 258"/>
                <a:gd name="T10" fmla="*/ 20 w 56"/>
                <a:gd name="T11" fmla="*/ 142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6" h="258">
                  <a:moveTo>
                    <a:pt x="35" y="258"/>
                  </a:moveTo>
                  <a:cubicBezTo>
                    <a:pt x="26" y="242"/>
                    <a:pt x="4" y="201"/>
                    <a:pt x="0" y="159"/>
                  </a:cubicBezTo>
                  <a:cubicBezTo>
                    <a:pt x="0" y="116"/>
                    <a:pt x="11" y="6"/>
                    <a:pt x="14" y="3"/>
                  </a:cubicBezTo>
                  <a:cubicBezTo>
                    <a:pt x="17" y="0"/>
                    <a:pt x="10" y="103"/>
                    <a:pt x="16" y="143"/>
                  </a:cubicBezTo>
                  <a:cubicBezTo>
                    <a:pt x="22" y="183"/>
                    <a:pt x="54" y="232"/>
                    <a:pt x="56" y="254"/>
                  </a:cubicBezTo>
                  <a:lnTo>
                    <a:pt x="35" y="258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6" name="Freeform 616"/>
            <p:cNvSpPr>
              <a:spLocks/>
            </p:cNvSpPr>
            <p:nvPr/>
          </p:nvSpPr>
          <p:spPr bwMode="auto">
            <a:xfrm rot="10436193">
              <a:off x="2883" y="3790"/>
              <a:ext cx="21" cy="141"/>
            </a:xfrm>
            <a:custGeom>
              <a:avLst/>
              <a:gdLst>
                <a:gd name="T0" fmla="*/ 13 w 40"/>
                <a:gd name="T1" fmla="*/ 141 h 256"/>
                <a:gd name="T2" fmla="*/ 0 w 40"/>
                <a:gd name="T3" fmla="*/ 85 h 256"/>
                <a:gd name="T4" fmla="*/ 13 w 40"/>
                <a:gd name="T5" fmla="*/ 0 h 256"/>
                <a:gd name="T6" fmla="*/ 7 w 40"/>
                <a:gd name="T7" fmla="*/ 86 h 256"/>
                <a:gd name="T8" fmla="*/ 21 w 40"/>
                <a:gd name="T9" fmla="*/ 138 h 256"/>
                <a:gd name="T10" fmla="*/ 13 w 40"/>
                <a:gd name="T11" fmla="*/ 141 h 2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0" h="256">
                  <a:moveTo>
                    <a:pt x="24" y="256"/>
                  </a:moveTo>
                  <a:cubicBezTo>
                    <a:pt x="18" y="240"/>
                    <a:pt x="0" y="197"/>
                    <a:pt x="0" y="154"/>
                  </a:cubicBezTo>
                  <a:cubicBezTo>
                    <a:pt x="0" y="111"/>
                    <a:pt x="22" y="0"/>
                    <a:pt x="24" y="0"/>
                  </a:cubicBezTo>
                  <a:cubicBezTo>
                    <a:pt x="26" y="0"/>
                    <a:pt x="11" y="114"/>
                    <a:pt x="14" y="156"/>
                  </a:cubicBezTo>
                  <a:cubicBezTo>
                    <a:pt x="17" y="197"/>
                    <a:pt x="38" y="233"/>
                    <a:pt x="40" y="250"/>
                  </a:cubicBezTo>
                  <a:lnTo>
                    <a:pt x="24" y="256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7" name="Freeform 617"/>
            <p:cNvSpPr>
              <a:spLocks/>
            </p:cNvSpPr>
            <p:nvPr/>
          </p:nvSpPr>
          <p:spPr bwMode="auto">
            <a:xfrm rot="10436193">
              <a:off x="2841" y="3799"/>
              <a:ext cx="24" cy="152"/>
            </a:xfrm>
            <a:custGeom>
              <a:avLst/>
              <a:gdLst>
                <a:gd name="T0" fmla="*/ 10 w 43"/>
                <a:gd name="T1" fmla="*/ 152 h 276"/>
                <a:gd name="T2" fmla="*/ 1 w 43"/>
                <a:gd name="T3" fmla="*/ 113 h 276"/>
                <a:gd name="T4" fmla="*/ 15 w 43"/>
                <a:gd name="T5" fmla="*/ 2 h 276"/>
                <a:gd name="T6" fmla="*/ 10 w 43"/>
                <a:gd name="T7" fmla="*/ 104 h 276"/>
                <a:gd name="T8" fmla="*/ 24 w 43"/>
                <a:gd name="T9" fmla="*/ 150 h 276"/>
                <a:gd name="T10" fmla="*/ 10 w 43"/>
                <a:gd name="T11" fmla="*/ 152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3" h="276">
                  <a:moveTo>
                    <a:pt x="18" y="276"/>
                  </a:moveTo>
                  <a:cubicBezTo>
                    <a:pt x="11" y="265"/>
                    <a:pt x="0" y="250"/>
                    <a:pt x="1" y="205"/>
                  </a:cubicBezTo>
                  <a:cubicBezTo>
                    <a:pt x="2" y="160"/>
                    <a:pt x="23" y="6"/>
                    <a:pt x="26" y="3"/>
                  </a:cubicBezTo>
                  <a:cubicBezTo>
                    <a:pt x="29" y="0"/>
                    <a:pt x="15" y="143"/>
                    <a:pt x="18" y="188"/>
                  </a:cubicBezTo>
                  <a:cubicBezTo>
                    <a:pt x="21" y="233"/>
                    <a:pt x="43" y="257"/>
                    <a:pt x="43" y="272"/>
                  </a:cubicBezTo>
                  <a:lnTo>
                    <a:pt x="18" y="276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8" name="Freeform 618"/>
            <p:cNvSpPr>
              <a:spLocks/>
            </p:cNvSpPr>
            <p:nvPr/>
          </p:nvSpPr>
          <p:spPr bwMode="auto">
            <a:xfrm rot="10436193">
              <a:off x="2796" y="3804"/>
              <a:ext cx="26" cy="154"/>
            </a:xfrm>
            <a:custGeom>
              <a:avLst/>
              <a:gdLst>
                <a:gd name="T0" fmla="*/ 11 w 47"/>
                <a:gd name="T1" fmla="*/ 154 h 278"/>
                <a:gd name="T2" fmla="*/ 2 w 47"/>
                <a:gd name="T3" fmla="*/ 102 h 278"/>
                <a:gd name="T4" fmla="*/ 22 w 47"/>
                <a:gd name="T5" fmla="*/ 1 h 278"/>
                <a:gd name="T6" fmla="*/ 11 w 47"/>
                <a:gd name="T7" fmla="*/ 97 h 278"/>
                <a:gd name="T8" fmla="*/ 26 w 47"/>
                <a:gd name="T9" fmla="*/ 154 h 278"/>
                <a:gd name="T10" fmla="*/ 11 w 47"/>
                <a:gd name="T11" fmla="*/ 154 h 2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7" h="278">
                  <a:moveTo>
                    <a:pt x="20" y="278"/>
                  </a:moveTo>
                  <a:cubicBezTo>
                    <a:pt x="13" y="262"/>
                    <a:pt x="0" y="230"/>
                    <a:pt x="3" y="184"/>
                  </a:cubicBezTo>
                  <a:cubicBezTo>
                    <a:pt x="6" y="138"/>
                    <a:pt x="36" y="2"/>
                    <a:pt x="39" y="1"/>
                  </a:cubicBezTo>
                  <a:cubicBezTo>
                    <a:pt x="42" y="0"/>
                    <a:pt x="19" y="130"/>
                    <a:pt x="20" y="176"/>
                  </a:cubicBezTo>
                  <a:cubicBezTo>
                    <a:pt x="21" y="222"/>
                    <a:pt x="47" y="261"/>
                    <a:pt x="47" y="278"/>
                  </a:cubicBezTo>
                  <a:lnTo>
                    <a:pt x="20" y="278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9" name="Freeform 619"/>
            <p:cNvSpPr>
              <a:spLocks/>
            </p:cNvSpPr>
            <p:nvPr/>
          </p:nvSpPr>
          <p:spPr bwMode="auto">
            <a:xfrm rot="10436193">
              <a:off x="2749" y="3812"/>
              <a:ext cx="39" cy="166"/>
            </a:xfrm>
            <a:custGeom>
              <a:avLst/>
              <a:gdLst>
                <a:gd name="T0" fmla="*/ 10 w 70"/>
                <a:gd name="T1" fmla="*/ 165 h 301"/>
                <a:gd name="T2" fmla="*/ 4 w 70"/>
                <a:gd name="T3" fmla="*/ 109 h 301"/>
                <a:gd name="T4" fmla="*/ 37 w 70"/>
                <a:gd name="T5" fmla="*/ 1 h 301"/>
                <a:gd name="T6" fmla="*/ 14 w 70"/>
                <a:gd name="T7" fmla="*/ 106 h 301"/>
                <a:gd name="T8" fmla="*/ 27 w 70"/>
                <a:gd name="T9" fmla="*/ 166 h 301"/>
                <a:gd name="T10" fmla="*/ 10 w 70"/>
                <a:gd name="T11" fmla="*/ 165 h 3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0" h="301">
                  <a:moveTo>
                    <a:pt x="18" y="299"/>
                  </a:moveTo>
                  <a:cubicBezTo>
                    <a:pt x="11" y="281"/>
                    <a:pt x="0" y="247"/>
                    <a:pt x="8" y="197"/>
                  </a:cubicBezTo>
                  <a:cubicBezTo>
                    <a:pt x="16" y="147"/>
                    <a:pt x="64" y="2"/>
                    <a:pt x="67" y="1"/>
                  </a:cubicBezTo>
                  <a:cubicBezTo>
                    <a:pt x="70" y="0"/>
                    <a:pt x="28" y="143"/>
                    <a:pt x="25" y="193"/>
                  </a:cubicBezTo>
                  <a:cubicBezTo>
                    <a:pt x="24" y="261"/>
                    <a:pt x="49" y="283"/>
                    <a:pt x="48" y="301"/>
                  </a:cubicBezTo>
                  <a:lnTo>
                    <a:pt x="18" y="299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0" name="Freeform 620"/>
            <p:cNvSpPr>
              <a:spLocks/>
            </p:cNvSpPr>
            <p:nvPr/>
          </p:nvSpPr>
          <p:spPr bwMode="auto">
            <a:xfrm rot="10436193">
              <a:off x="2687" y="3816"/>
              <a:ext cx="49" cy="171"/>
            </a:xfrm>
            <a:custGeom>
              <a:avLst/>
              <a:gdLst>
                <a:gd name="T0" fmla="*/ 1 w 90"/>
                <a:gd name="T1" fmla="*/ 167 h 311"/>
                <a:gd name="T2" fmla="*/ 8 w 90"/>
                <a:gd name="T3" fmla="*/ 99 h 311"/>
                <a:gd name="T4" fmla="*/ 47 w 90"/>
                <a:gd name="T5" fmla="*/ 3 h 311"/>
                <a:gd name="T6" fmla="*/ 22 w 90"/>
                <a:gd name="T7" fmla="*/ 79 h 311"/>
                <a:gd name="T8" fmla="*/ 15 w 90"/>
                <a:gd name="T9" fmla="*/ 171 h 311"/>
                <a:gd name="T10" fmla="*/ 1 w 90"/>
                <a:gd name="T11" fmla="*/ 167 h 3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311">
                  <a:moveTo>
                    <a:pt x="2" y="303"/>
                  </a:moveTo>
                  <a:cubicBezTo>
                    <a:pt x="0" y="281"/>
                    <a:pt x="1" y="229"/>
                    <a:pt x="15" y="180"/>
                  </a:cubicBezTo>
                  <a:cubicBezTo>
                    <a:pt x="29" y="131"/>
                    <a:pt x="82" y="12"/>
                    <a:pt x="86" y="6"/>
                  </a:cubicBezTo>
                  <a:cubicBezTo>
                    <a:pt x="90" y="0"/>
                    <a:pt x="61" y="59"/>
                    <a:pt x="40" y="143"/>
                  </a:cubicBezTo>
                  <a:cubicBezTo>
                    <a:pt x="19" y="227"/>
                    <a:pt x="33" y="284"/>
                    <a:pt x="27" y="311"/>
                  </a:cubicBezTo>
                  <a:lnTo>
                    <a:pt x="2" y="303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1" name="Freeform 621"/>
            <p:cNvSpPr>
              <a:spLocks/>
            </p:cNvSpPr>
            <p:nvPr/>
          </p:nvSpPr>
          <p:spPr bwMode="auto">
            <a:xfrm rot="10436193">
              <a:off x="2643" y="3817"/>
              <a:ext cx="51" cy="174"/>
            </a:xfrm>
            <a:custGeom>
              <a:avLst/>
              <a:gdLst>
                <a:gd name="T0" fmla="*/ 1 w 92"/>
                <a:gd name="T1" fmla="*/ 170 h 315"/>
                <a:gd name="T2" fmla="*/ 9 w 92"/>
                <a:gd name="T3" fmla="*/ 103 h 315"/>
                <a:gd name="T4" fmla="*/ 49 w 92"/>
                <a:gd name="T5" fmla="*/ 12 h 315"/>
                <a:gd name="T6" fmla="*/ 20 w 92"/>
                <a:gd name="T7" fmla="*/ 98 h 315"/>
                <a:gd name="T8" fmla="*/ 12 w 92"/>
                <a:gd name="T9" fmla="*/ 174 h 315"/>
                <a:gd name="T10" fmla="*/ 1 w 92"/>
                <a:gd name="T11" fmla="*/ 170 h 3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2" h="315">
                  <a:moveTo>
                    <a:pt x="2" y="307"/>
                  </a:moveTo>
                  <a:cubicBezTo>
                    <a:pt x="0" y="286"/>
                    <a:pt x="2" y="235"/>
                    <a:pt x="16" y="187"/>
                  </a:cubicBezTo>
                  <a:cubicBezTo>
                    <a:pt x="30" y="139"/>
                    <a:pt x="87" y="0"/>
                    <a:pt x="89" y="21"/>
                  </a:cubicBezTo>
                  <a:cubicBezTo>
                    <a:pt x="92" y="19"/>
                    <a:pt x="47" y="128"/>
                    <a:pt x="36" y="177"/>
                  </a:cubicBezTo>
                  <a:cubicBezTo>
                    <a:pt x="20" y="243"/>
                    <a:pt x="28" y="293"/>
                    <a:pt x="22" y="315"/>
                  </a:cubicBezTo>
                  <a:lnTo>
                    <a:pt x="2" y="307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2" name="Freeform 622"/>
            <p:cNvSpPr>
              <a:spLocks/>
            </p:cNvSpPr>
            <p:nvPr/>
          </p:nvSpPr>
          <p:spPr bwMode="auto">
            <a:xfrm rot="10436193">
              <a:off x="2597" y="3814"/>
              <a:ext cx="57" cy="170"/>
            </a:xfrm>
            <a:custGeom>
              <a:avLst/>
              <a:gdLst>
                <a:gd name="T0" fmla="*/ 1 w 103"/>
                <a:gd name="T1" fmla="*/ 161 h 307"/>
                <a:gd name="T2" fmla="*/ 9 w 103"/>
                <a:gd name="T3" fmla="*/ 91 h 307"/>
                <a:gd name="T4" fmla="*/ 56 w 103"/>
                <a:gd name="T5" fmla="*/ 0 h 307"/>
                <a:gd name="T6" fmla="*/ 14 w 103"/>
                <a:gd name="T7" fmla="*/ 105 h 307"/>
                <a:gd name="T8" fmla="*/ 12 w 103"/>
                <a:gd name="T9" fmla="*/ 170 h 307"/>
                <a:gd name="T10" fmla="*/ 1 w 103"/>
                <a:gd name="T11" fmla="*/ 161 h 3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3" h="307">
                  <a:moveTo>
                    <a:pt x="2" y="291"/>
                  </a:moveTo>
                  <a:cubicBezTo>
                    <a:pt x="1" y="267"/>
                    <a:pt x="0" y="213"/>
                    <a:pt x="16" y="165"/>
                  </a:cubicBezTo>
                  <a:cubicBezTo>
                    <a:pt x="33" y="116"/>
                    <a:pt x="97" y="0"/>
                    <a:pt x="101" y="0"/>
                  </a:cubicBezTo>
                  <a:cubicBezTo>
                    <a:pt x="103" y="4"/>
                    <a:pt x="38" y="138"/>
                    <a:pt x="26" y="189"/>
                  </a:cubicBezTo>
                  <a:cubicBezTo>
                    <a:pt x="14" y="240"/>
                    <a:pt x="28" y="286"/>
                    <a:pt x="22" y="307"/>
                  </a:cubicBezTo>
                  <a:lnTo>
                    <a:pt x="2" y="291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3" name="Freeform 623"/>
            <p:cNvSpPr>
              <a:spLocks/>
            </p:cNvSpPr>
            <p:nvPr/>
          </p:nvSpPr>
          <p:spPr bwMode="auto">
            <a:xfrm rot="10436193">
              <a:off x="2545" y="3810"/>
              <a:ext cx="69" cy="168"/>
            </a:xfrm>
            <a:custGeom>
              <a:avLst/>
              <a:gdLst>
                <a:gd name="T0" fmla="*/ 0 w 124"/>
                <a:gd name="T1" fmla="*/ 161 h 304"/>
                <a:gd name="T2" fmla="*/ 14 w 124"/>
                <a:gd name="T3" fmla="*/ 95 h 304"/>
                <a:gd name="T4" fmla="*/ 67 w 124"/>
                <a:gd name="T5" fmla="*/ 1 h 304"/>
                <a:gd name="T6" fmla="*/ 29 w 124"/>
                <a:gd name="T7" fmla="*/ 87 h 304"/>
                <a:gd name="T8" fmla="*/ 14 w 124"/>
                <a:gd name="T9" fmla="*/ 168 h 304"/>
                <a:gd name="T10" fmla="*/ 0 w 124"/>
                <a:gd name="T11" fmla="*/ 161 h 3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4" h="304">
                  <a:moveTo>
                    <a:pt x="0" y="291"/>
                  </a:moveTo>
                  <a:cubicBezTo>
                    <a:pt x="0" y="269"/>
                    <a:pt x="6" y="220"/>
                    <a:pt x="26" y="172"/>
                  </a:cubicBezTo>
                  <a:cubicBezTo>
                    <a:pt x="46" y="124"/>
                    <a:pt x="116" y="4"/>
                    <a:pt x="120" y="2"/>
                  </a:cubicBezTo>
                  <a:cubicBezTo>
                    <a:pt x="124" y="0"/>
                    <a:pt x="68" y="108"/>
                    <a:pt x="52" y="158"/>
                  </a:cubicBezTo>
                  <a:cubicBezTo>
                    <a:pt x="28" y="224"/>
                    <a:pt x="35" y="282"/>
                    <a:pt x="26" y="304"/>
                  </a:cubicBezTo>
                  <a:lnTo>
                    <a:pt x="0" y="291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4" name="Freeform 624"/>
            <p:cNvSpPr>
              <a:spLocks/>
            </p:cNvSpPr>
            <p:nvPr/>
          </p:nvSpPr>
          <p:spPr bwMode="auto">
            <a:xfrm rot="10436193">
              <a:off x="2489" y="3804"/>
              <a:ext cx="81" cy="170"/>
            </a:xfrm>
            <a:custGeom>
              <a:avLst/>
              <a:gdLst>
                <a:gd name="T0" fmla="*/ 0 w 146"/>
                <a:gd name="T1" fmla="*/ 161 h 308"/>
                <a:gd name="T2" fmla="*/ 23 w 146"/>
                <a:gd name="T3" fmla="*/ 89 h 308"/>
                <a:gd name="T4" fmla="*/ 80 w 146"/>
                <a:gd name="T5" fmla="*/ 3 h 308"/>
                <a:gd name="T6" fmla="*/ 26 w 146"/>
                <a:gd name="T7" fmla="*/ 110 h 308"/>
                <a:gd name="T8" fmla="*/ 14 w 146"/>
                <a:gd name="T9" fmla="*/ 170 h 308"/>
                <a:gd name="T10" fmla="*/ 0 w 146"/>
                <a:gd name="T11" fmla="*/ 161 h 3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6" h="308">
                  <a:moveTo>
                    <a:pt x="0" y="291"/>
                  </a:moveTo>
                  <a:cubicBezTo>
                    <a:pt x="3" y="267"/>
                    <a:pt x="17" y="209"/>
                    <a:pt x="41" y="162"/>
                  </a:cubicBezTo>
                  <a:cubicBezTo>
                    <a:pt x="65" y="115"/>
                    <a:pt x="144" y="0"/>
                    <a:pt x="145" y="6"/>
                  </a:cubicBezTo>
                  <a:cubicBezTo>
                    <a:pt x="146" y="12"/>
                    <a:pt x="63" y="148"/>
                    <a:pt x="46" y="200"/>
                  </a:cubicBezTo>
                  <a:cubicBezTo>
                    <a:pt x="29" y="252"/>
                    <a:pt x="33" y="293"/>
                    <a:pt x="25" y="308"/>
                  </a:cubicBezTo>
                  <a:lnTo>
                    <a:pt x="0" y="291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5" name="Freeform 625"/>
            <p:cNvSpPr>
              <a:spLocks/>
            </p:cNvSpPr>
            <p:nvPr/>
          </p:nvSpPr>
          <p:spPr bwMode="auto">
            <a:xfrm rot="10436193">
              <a:off x="2445" y="3794"/>
              <a:ext cx="79" cy="165"/>
            </a:xfrm>
            <a:custGeom>
              <a:avLst/>
              <a:gdLst>
                <a:gd name="T0" fmla="*/ 3 w 144"/>
                <a:gd name="T1" fmla="*/ 155 h 299"/>
                <a:gd name="T2" fmla="*/ 19 w 144"/>
                <a:gd name="T3" fmla="*/ 91 h 299"/>
                <a:gd name="T4" fmla="*/ 78 w 144"/>
                <a:gd name="T5" fmla="*/ 1 h 299"/>
                <a:gd name="T6" fmla="*/ 22 w 144"/>
                <a:gd name="T7" fmla="*/ 110 h 299"/>
                <a:gd name="T8" fmla="*/ 14 w 144"/>
                <a:gd name="T9" fmla="*/ 165 h 299"/>
                <a:gd name="T10" fmla="*/ 3 w 144"/>
                <a:gd name="T11" fmla="*/ 155 h 2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4" h="299">
                  <a:moveTo>
                    <a:pt x="5" y="281"/>
                  </a:moveTo>
                  <a:cubicBezTo>
                    <a:pt x="6" y="259"/>
                    <a:pt x="0" y="229"/>
                    <a:pt x="34" y="165"/>
                  </a:cubicBezTo>
                  <a:cubicBezTo>
                    <a:pt x="68" y="101"/>
                    <a:pt x="140" y="0"/>
                    <a:pt x="143" y="1"/>
                  </a:cubicBezTo>
                  <a:cubicBezTo>
                    <a:pt x="144" y="7"/>
                    <a:pt x="59" y="149"/>
                    <a:pt x="40" y="199"/>
                  </a:cubicBezTo>
                  <a:cubicBezTo>
                    <a:pt x="16" y="265"/>
                    <a:pt x="32" y="285"/>
                    <a:pt x="26" y="299"/>
                  </a:cubicBezTo>
                  <a:lnTo>
                    <a:pt x="5" y="281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6" name="Freeform 626"/>
            <p:cNvSpPr>
              <a:spLocks/>
            </p:cNvSpPr>
            <p:nvPr/>
          </p:nvSpPr>
          <p:spPr bwMode="auto">
            <a:xfrm>
              <a:off x="2400" y="3786"/>
              <a:ext cx="76" cy="175"/>
            </a:xfrm>
            <a:custGeom>
              <a:avLst/>
              <a:gdLst>
                <a:gd name="T0" fmla="*/ 73 w 117"/>
                <a:gd name="T1" fmla="*/ 5 h 269"/>
                <a:gd name="T2" fmla="*/ 64 w 117"/>
                <a:gd name="T3" fmla="*/ 70 h 269"/>
                <a:gd name="T4" fmla="*/ 1 w 117"/>
                <a:gd name="T5" fmla="*/ 175 h 269"/>
                <a:gd name="T6" fmla="*/ 56 w 117"/>
                <a:gd name="T7" fmla="*/ 60 h 269"/>
                <a:gd name="T8" fmla="*/ 58 w 117"/>
                <a:gd name="T9" fmla="*/ 0 h 269"/>
                <a:gd name="T10" fmla="*/ 73 w 117"/>
                <a:gd name="T11" fmla="*/ 5 h 2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" h="269">
                  <a:moveTo>
                    <a:pt x="112" y="8"/>
                  </a:moveTo>
                  <a:cubicBezTo>
                    <a:pt x="113" y="26"/>
                    <a:pt x="117" y="64"/>
                    <a:pt x="99" y="107"/>
                  </a:cubicBezTo>
                  <a:cubicBezTo>
                    <a:pt x="81" y="149"/>
                    <a:pt x="7" y="264"/>
                    <a:pt x="2" y="269"/>
                  </a:cubicBezTo>
                  <a:cubicBezTo>
                    <a:pt x="0" y="266"/>
                    <a:pt x="71" y="137"/>
                    <a:pt x="86" y="92"/>
                  </a:cubicBezTo>
                  <a:cubicBezTo>
                    <a:pt x="101" y="47"/>
                    <a:pt x="86" y="14"/>
                    <a:pt x="90" y="0"/>
                  </a:cubicBezTo>
                  <a:lnTo>
                    <a:pt x="112" y="8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7" name="Freeform 627"/>
            <p:cNvSpPr>
              <a:spLocks/>
            </p:cNvSpPr>
            <p:nvPr/>
          </p:nvSpPr>
          <p:spPr bwMode="auto">
            <a:xfrm>
              <a:off x="2350" y="3777"/>
              <a:ext cx="84" cy="162"/>
            </a:xfrm>
            <a:custGeom>
              <a:avLst/>
              <a:gdLst>
                <a:gd name="T0" fmla="*/ 84 w 132"/>
                <a:gd name="T1" fmla="*/ 1 h 249"/>
                <a:gd name="T2" fmla="*/ 62 w 132"/>
                <a:gd name="T3" fmla="*/ 73 h 249"/>
                <a:gd name="T4" fmla="*/ 1 w 132"/>
                <a:gd name="T5" fmla="*/ 160 h 249"/>
                <a:gd name="T6" fmla="*/ 57 w 132"/>
                <a:gd name="T7" fmla="*/ 54 h 249"/>
                <a:gd name="T8" fmla="*/ 67 w 132"/>
                <a:gd name="T9" fmla="*/ 0 h 249"/>
                <a:gd name="T10" fmla="*/ 84 w 132"/>
                <a:gd name="T11" fmla="*/ 1 h 2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2" h="249">
                  <a:moveTo>
                    <a:pt x="132" y="2"/>
                  </a:moveTo>
                  <a:cubicBezTo>
                    <a:pt x="131" y="21"/>
                    <a:pt x="119" y="71"/>
                    <a:pt x="97" y="112"/>
                  </a:cubicBezTo>
                  <a:cubicBezTo>
                    <a:pt x="76" y="150"/>
                    <a:pt x="3" y="249"/>
                    <a:pt x="1" y="246"/>
                  </a:cubicBezTo>
                  <a:cubicBezTo>
                    <a:pt x="0" y="241"/>
                    <a:pt x="66" y="145"/>
                    <a:pt x="89" y="83"/>
                  </a:cubicBezTo>
                  <a:cubicBezTo>
                    <a:pt x="114" y="19"/>
                    <a:pt x="99" y="9"/>
                    <a:pt x="105" y="0"/>
                  </a:cubicBezTo>
                  <a:lnTo>
                    <a:pt x="132" y="2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8" name="Freeform 628"/>
            <p:cNvSpPr>
              <a:spLocks/>
            </p:cNvSpPr>
            <p:nvPr/>
          </p:nvSpPr>
          <p:spPr bwMode="auto">
            <a:xfrm>
              <a:off x="2307" y="3767"/>
              <a:ext cx="82" cy="162"/>
            </a:xfrm>
            <a:custGeom>
              <a:avLst/>
              <a:gdLst>
                <a:gd name="T0" fmla="*/ 82 w 125"/>
                <a:gd name="T1" fmla="*/ 3 h 248"/>
                <a:gd name="T2" fmla="*/ 61 w 125"/>
                <a:gd name="T3" fmla="*/ 76 h 248"/>
                <a:gd name="T4" fmla="*/ 0 w 125"/>
                <a:gd name="T5" fmla="*/ 162 h 248"/>
                <a:gd name="T6" fmla="*/ 58 w 125"/>
                <a:gd name="T7" fmla="*/ 62 h 248"/>
                <a:gd name="T8" fmla="*/ 70 w 125"/>
                <a:gd name="T9" fmla="*/ 0 h 248"/>
                <a:gd name="T10" fmla="*/ 82 w 125"/>
                <a:gd name="T11" fmla="*/ 3 h 2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5" h="248">
                  <a:moveTo>
                    <a:pt x="125" y="5"/>
                  </a:moveTo>
                  <a:cubicBezTo>
                    <a:pt x="123" y="24"/>
                    <a:pt x="114" y="77"/>
                    <a:pt x="93" y="117"/>
                  </a:cubicBezTo>
                  <a:cubicBezTo>
                    <a:pt x="72" y="157"/>
                    <a:pt x="5" y="244"/>
                    <a:pt x="0" y="248"/>
                  </a:cubicBezTo>
                  <a:cubicBezTo>
                    <a:pt x="0" y="244"/>
                    <a:pt x="71" y="136"/>
                    <a:pt x="89" y="95"/>
                  </a:cubicBezTo>
                  <a:cubicBezTo>
                    <a:pt x="106" y="53"/>
                    <a:pt x="100" y="14"/>
                    <a:pt x="106" y="0"/>
                  </a:cubicBezTo>
                  <a:lnTo>
                    <a:pt x="125" y="5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9" name="Freeform 629"/>
            <p:cNvSpPr>
              <a:spLocks/>
            </p:cNvSpPr>
            <p:nvPr/>
          </p:nvSpPr>
          <p:spPr bwMode="auto">
            <a:xfrm>
              <a:off x="2268" y="3761"/>
              <a:ext cx="85" cy="160"/>
            </a:xfrm>
            <a:custGeom>
              <a:avLst/>
              <a:gdLst>
                <a:gd name="T0" fmla="*/ 85 w 132"/>
                <a:gd name="T1" fmla="*/ 3 h 244"/>
                <a:gd name="T2" fmla="*/ 60 w 132"/>
                <a:gd name="T3" fmla="*/ 74 h 244"/>
                <a:gd name="T4" fmla="*/ 1 w 132"/>
                <a:gd name="T5" fmla="*/ 157 h 244"/>
                <a:gd name="T6" fmla="*/ 56 w 132"/>
                <a:gd name="T7" fmla="*/ 57 h 244"/>
                <a:gd name="T8" fmla="*/ 70 w 132"/>
                <a:gd name="T9" fmla="*/ 0 h 244"/>
                <a:gd name="T10" fmla="*/ 85 w 132"/>
                <a:gd name="T11" fmla="*/ 3 h 2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2" h="244">
                  <a:moveTo>
                    <a:pt x="132" y="4"/>
                  </a:moveTo>
                  <a:cubicBezTo>
                    <a:pt x="130" y="23"/>
                    <a:pt x="115" y="74"/>
                    <a:pt x="93" y="113"/>
                  </a:cubicBezTo>
                  <a:cubicBezTo>
                    <a:pt x="72" y="150"/>
                    <a:pt x="3" y="244"/>
                    <a:pt x="1" y="240"/>
                  </a:cubicBezTo>
                  <a:cubicBezTo>
                    <a:pt x="0" y="235"/>
                    <a:pt x="69" y="127"/>
                    <a:pt x="87" y="87"/>
                  </a:cubicBezTo>
                  <a:cubicBezTo>
                    <a:pt x="105" y="47"/>
                    <a:pt x="100" y="14"/>
                    <a:pt x="108" y="0"/>
                  </a:cubicBezTo>
                  <a:lnTo>
                    <a:pt x="132" y="4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0" name="Freeform 630"/>
            <p:cNvSpPr>
              <a:spLocks/>
            </p:cNvSpPr>
            <p:nvPr/>
          </p:nvSpPr>
          <p:spPr bwMode="auto">
            <a:xfrm>
              <a:off x="2210" y="3753"/>
              <a:ext cx="100" cy="150"/>
            </a:xfrm>
            <a:custGeom>
              <a:avLst/>
              <a:gdLst>
                <a:gd name="T0" fmla="*/ 100 w 151"/>
                <a:gd name="T1" fmla="*/ 3 h 233"/>
                <a:gd name="T2" fmla="*/ 75 w 151"/>
                <a:gd name="T3" fmla="*/ 62 h 233"/>
                <a:gd name="T4" fmla="*/ 3 w 151"/>
                <a:gd name="T5" fmla="*/ 150 h 233"/>
                <a:gd name="T6" fmla="*/ 60 w 151"/>
                <a:gd name="T7" fmla="*/ 66 h 233"/>
                <a:gd name="T8" fmla="*/ 87 w 151"/>
                <a:gd name="T9" fmla="*/ 0 h 233"/>
                <a:gd name="T10" fmla="*/ 100 w 151"/>
                <a:gd name="T11" fmla="*/ 3 h 2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1" h="233">
                  <a:moveTo>
                    <a:pt x="151" y="4"/>
                  </a:moveTo>
                  <a:cubicBezTo>
                    <a:pt x="148" y="21"/>
                    <a:pt x="138" y="57"/>
                    <a:pt x="114" y="96"/>
                  </a:cubicBezTo>
                  <a:cubicBezTo>
                    <a:pt x="90" y="135"/>
                    <a:pt x="8" y="232"/>
                    <a:pt x="4" y="233"/>
                  </a:cubicBezTo>
                  <a:cubicBezTo>
                    <a:pt x="0" y="233"/>
                    <a:pt x="70" y="141"/>
                    <a:pt x="91" y="102"/>
                  </a:cubicBezTo>
                  <a:cubicBezTo>
                    <a:pt x="111" y="61"/>
                    <a:pt x="121" y="16"/>
                    <a:pt x="131" y="0"/>
                  </a:cubicBezTo>
                  <a:lnTo>
                    <a:pt x="151" y="4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1" name="Freeform 631"/>
            <p:cNvSpPr>
              <a:spLocks/>
            </p:cNvSpPr>
            <p:nvPr/>
          </p:nvSpPr>
          <p:spPr bwMode="auto">
            <a:xfrm>
              <a:off x="2153" y="3740"/>
              <a:ext cx="103" cy="151"/>
            </a:xfrm>
            <a:custGeom>
              <a:avLst/>
              <a:gdLst>
                <a:gd name="T0" fmla="*/ 103 w 160"/>
                <a:gd name="T1" fmla="*/ 1 h 232"/>
                <a:gd name="T2" fmla="*/ 78 w 160"/>
                <a:gd name="T3" fmla="*/ 72 h 232"/>
                <a:gd name="T4" fmla="*/ 3 w 160"/>
                <a:gd name="T5" fmla="*/ 150 h 232"/>
                <a:gd name="T6" fmla="*/ 61 w 160"/>
                <a:gd name="T7" fmla="*/ 71 h 232"/>
                <a:gd name="T8" fmla="*/ 91 w 160"/>
                <a:gd name="T9" fmla="*/ 0 h 232"/>
                <a:gd name="T10" fmla="*/ 103 w 160"/>
                <a:gd name="T11" fmla="*/ 1 h 2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0" h="232">
                  <a:moveTo>
                    <a:pt x="160" y="2"/>
                  </a:moveTo>
                  <a:cubicBezTo>
                    <a:pt x="156" y="20"/>
                    <a:pt x="147" y="72"/>
                    <a:pt x="121" y="110"/>
                  </a:cubicBezTo>
                  <a:cubicBezTo>
                    <a:pt x="97" y="157"/>
                    <a:pt x="8" y="232"/>
                    <a:pt x="4" y="231"/>
                  </a:cubicBezTo>
                  <a:cubicBezTo>
                    <a:pt x="0" y="230"/>
                    <a:pt x="72" y="147"/>
                    <a:pt x="95" y="109"/>
                  </a:cubicBezTo>
                  <a:cubicBezTo>
                    <a:pt x="118" y="69"/>
                    <a:pt x="132" y="13"/>
                    <a:pt x="142" y="0"/>
                  </a:cubicBezTo>
                  <a:lnTo>
                    <a:pt x="160" y="2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2" name="Freeform 632"/>
            <p:cNvSpPr>
              <a:spLocks/>
            </p:cNvSpPr>
            <p:nvPr/>
          </p:nvSpPr>
          <p:spPr bwMode="auto">
            <a:xfrm>
              <a:off x="2103" y="3733"/>
              <a:ext cx="102" cy="117"/>
            </a:xfrm>
            <a:custGeom>
              <a:avLst/>
              <a:gdLst>
                <a:gd name="T0" fmla="*/ 102 w 157"/>
                <a:gd name="T1" fmla="*/ 3 h 180"/>
                <a:gd name="T2" fmla="*/ 75 w 157"/>
                <a:gd name="T3" fmla="*/ 62 h 180"/>
                <a:gd name="T4" fmla="*/ 1 w 157"/>
                <a:gd name="T5" fmla="*/ 114 h 180"/>
                <a:gd name="T6" fmla="*/ 71 w 157"/>
                <a:gd name="T7" fmla="*/ 53 h 180"/>
                <a:gd name="T8" fmla="*/ 86 w 157"/>
                <a:gd name="T9" fmla="*/ 0 h 180"/>
                <a:gd name="T10" fmla="*/ 102 w 157"/>
                <a:gd name="T11" fmla="*/ 3 h 1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7" h="180">
                  <a:moveTo>
                    <a:pt x="157" y="4"/>
                  </a:moveTo>
                  <a:cubicBezTo>
                    <a:pt x="154" y="20"/>
                    <a:pt x="142" y="67"/>
                    <a:pt x="116" y="96"/>
                  </a:cubicBezTo>
                  <a:cubicBezTo>
                    <a:pt x="89" y="124"/>
                    <a:pt x="2" y="180"/>
                    <a:pt x="1" y="176"/>
                  </a:cubicBezTo>
                  <a:cubicBezTo>
                    <a:pt x="0" y="174"/>
                    <a:pt x="88" y="110"/>
                    <a:pt x="110" y="81"/>
                  </a:cubicBezTo>
                  <a:cubicBezTo>
                    <a:pt x="131" y="52"/>
                    <a:pt x="125" y="12"/>
                    <a:pt x="133" y="0"/>
                  </a:cubicBezTo>
                  <a:lnTo>
                    <a:pt x="157" y="4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3" name="Freeform 633"/>
            <p:cNvSpPr>
              <a:spLocks/>
            </p:cNvSpPr>
            <p:nvPr/>
          </p:nvSpPr>
          <p:spPr bwMode="auto">
            <a:xfrm rot="-6871543">
              <a:off x="2092" y="3716"/>
              <a:ext cx="49" cy="124"/>
            </a:xfrm>
            <a:custGeom>
              <a:avLst/>
              <a:gdLst>
                <a:gd name="T0" fmla="*/ 42 w 87"/>
                <a:gd name="T1" fmla="*/ 124 h 189"/>
                <a:gd name="T2" fmla="*/ 14 w 87"/>
                <a:gd name="T3" fmla="*/ 80 h 189"/>
                <a:gd name="T4" fmla="*/ 0 w 87"/>
                <a:gd name="T5" fmla="*/ 1 h 189"/>
                <a:gd name="T6" fmla="*/ 23 w 87"/>
                <a:gd name="T7" fmla="*/ 75 h 189"/>
                <a:gd name="T8" fmla="*/ 49 w 87"/>
                <a:gd name="T9" fmla="*/ 115 h 189"/>
                <a:gd name="T10" fmla="*/ 42 w 87"/>
                <a:gd name="T11" fmla="*/ 124 h 1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7" h="189">
                  <a:moveTo>
                    <a:pt x="75" y="189"/>
                  </a:moveTo>
                  <a:cubicBezTo>
                    <a:pt x="65" y="180"/>
                    <a:pt x="38" y="153"/>
                    <a:pt x="25" y="122"/>
                  </a:cubicBezTo>
                  <a:cubicBezTo>
                    <a:pt x="12" y="91"/>
                    <a:pt x="0" y="6"/>
                    <a:pt x="0" y="1"/>
                  </a:cubicBezTo>
                  <a:cubicBezTo>
                    <a:pt x="2" y="0"/>
                    <a:pt x="18" y="70"/>
                    <a:pt x="40" y="114"/>
                  </a:cubicBezTo>
                  <a:cubicBezTo>
                    <a:pt x="62" y="158"/>
                    <a:pt x="79" y="160"/>
                    <a:pt x="87" y="176"/>
                  </a:cubicBezTo>
                  <a:lnTo>
                    <a:pt x="75" y="189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4" name="Freeform 634"/>
            <p:cNvSpPr>
              <a:spLocks/>
            </p:cNvSpPr>
            <p:nvPr/>
          </p:nvSpPr>
          <p:spPr bwMode="auto">
            <a:xfrm rot="-6871543">
              <a:off x="2065" y="3709"/>
              <a:ext cx="31" cy="105"/>
            </a:xfrm>
            <a:custGeom>
              <a:avLst/>
              <a:gdLst>
                <a:gd name="T0" fmla="*/ 27 w 87"/>
                <a:gd name="T1" fmla="*/ 105 h 189"/>
                <a:gd name="T2" fmla="*/ 9 w 87"/>
                <a:gd name="T3" fmla="*/ 68 h 189"/>
                <a:gd name="T4" fmla="*/ 0 w 87"/>
                <a:gd name="T5" fmla="*/ 3 h 189"/>
                <a:gd name="T6" fmla="*/ 10 w 87"/>
                <a:gd name="T7" fmla="*/ 48 h 189"/>
                <a:gd name="T8" fmla="*/ 31 w 87"/>
                <a:gd name="T9" fmla="*/ 101 h 189"/>
                <a:gd name="T10" fmla="*/ 27 w 87"/>
                <a:gd name="T11" fmla="*/ 105 h 1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7" h="189">
                  <a:moveTo>
                    <a:pt x="75" y="189"/>
                  </a:moveTo>
                  <a:cubicBezTo>
                    <a:pt x="65" y="179"/>
                    <a:pt x="37" y="152"/>
                    <a:pt x="25" y="122"/>
                  </a:cubicBezTo>
                  <a:cubicBezTo>
                    <a:pt x="13" y="92"/>
                    <a:pt x="0" y="11"/>
                    <a:pt x="0" y="6"/>
                  </a:cubicBezTo>
                  <a:cubicBezTo>
                    <a:pt x="0" y="0"/>
                    <a:pt x="14" y="42"/>
                    <a:pt x="28" y="86"/>
                  </a:cubicBezTo>
                  <a:cubicBezTo>
                    <a:pt x="42" y="130"/>
                    <a:pt x="79" y="165"/>
                    <a:pt x="87" y="181"/>
                  </a:cubicBezTo>
                  <a:lnTo>
                    <a:pt x="75" y="189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5" name="Freeform 635"/>
            <p:cNvSpPr>
              <a:spLocks/>
            </p:cNvSpPr>
            <p:nvPr/>
          </p:nvSpPr>
          <p:spPr bwMode="auto">
            <a:xfrm>
              <a:off x="2042" y="3616"/>
              <a:ext cx="1185" cy="210"/>
            </a:xfrm>
            <a:custGeom>
              <a:avLst/>
              <a:gdLst>
                <a:gd name="T0" fmla="*/ 1185 w 1820"/>
                <a:gd name="T1" fmla="*/ 0 h 324"/>
                <a:gd name="T2" fmla="*/ 1185 w 1820"/>
                <a:gd name="T3" fmla="*/ 0 h 324"/>
                <a:gd name="T4" fmla="*/ 1067 w 1820"/>
                <a:gd name="T5" fmla="*/ 95 h 324"/>
                <a:gd name="T6" fmla="*/ 655 w 1820"/>
                <a:gd name="T7" fmla="*/ 202 h 324"/>
                <a:gd name="T8" fmla="*/ 196 w 1820"/>
                <a:gd name="T9" fmla="*/ 123 h 324"/>
                <a:gd name="T10" fmla="*/ 61 w 1820"/>
                <a:gd name="T11" fmla="*/ 110 h 324"/>
                <a:gd name="T12" fmla="*/ 0 w 1820"/>
                <a:gd name="T13" fmla="*/ 77 h 3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20" h="324">
                  <a:moveTo>
                    <a:pt x="1820" y="0"/>
                  </a:moveTo>
                  <a:lnTo>
                    <a:pt x="1820" y="0"/>
                  </a:lnTo>
                  <a:cubicBezTo>
                    <a:pt x="1790" y="24"/>
                    <a:pt x="1750" y="73"/>
                    <a:pt x="1639" y="146"/>
                  </a:cubicBezTo>
                  <a:cubicBezTo>
                    <a:pt x="1528" y="219"/>
                    <a:pt x="1229" y="305"/>
                    <a:pt x="1006" y="311"/>
                  </a:cubicBezTo>
                  <a:cubicBezTo>
                    <a:pt x="831" y="324"/>
                    <a:pt x="395" y="202"/>
                    <a:pt x="301" y="190"/>
                  </a:cubicBezTo>
                  <a:cubicBezTo>
                    <a:pt x="207" y="178"/>
                    <a:pt x="145" y="181"/>
                    <a:pt x="94" y="169"/>
                  </a:cubicBezTo>
                  <a:cubicBezTo>
                    <a:pt x="43" y="157"/>
                    <a:pt x="20" y="129"/>
                    <a:pt x="0" y="119"/>
                  </a:cubicBez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804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1" name="Group 637"/>
          <p:cNvGrpSpPr>
            <a:grpSpLocks/>
          </p:cNvGrpSpPr>
          <p:nvPr/>
        </p:nvGrpSpPr>
        <p:grpSpPr bwMode="auto">
          <a:xfrm>
            <a:off x="538163" y="371475"/>
            <a:ext cx="1431925" cy="1387475"/>
            <a:chOff x="810" y="3304"/>
            <a:chExt cx="462" cy="462"/>
          </a:xfrm>
        </p:grpSpPr>
        <p:sp>
          <p:nvSpPr>
            <p:cNvPr id="3089" name="Oval 638"/>
            <p:cNvSpPr>
              <a:spLocks noChangeArrowheads="1"/>
            </p:cNvSpPr>
            <p:nvPr/>
          </p:nvSpPr>
          <p:spPr bwMode="auto">
            <a:xfrm>
              <a:off x="810" y="3304"/>
              <a:ext cx="462" cy="46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90" name="Oval 639"/>
            <p:cNvSpPr>
              <a:spLocks noChangeArrowheads="1"/>
            </p:cNvSpPr>
            <p:nvPr/>
          </p:nvSpPr>
          <p:spPr bwMode="auto">
            <a:xfrm>
              <a:off x="897" y="3391"/>
              <a:ext cx="293" cy="29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91" name="Oval 640"/>
            <p:cNvSpPr>
              <a:spLocks noChangeArrowheads="1"/>
            </p:cNvSpPr>
            <p:nvPr/>
          </p:nvSpPr>
          <p:spPr bwMode="auto">
            <a:xfrm>
              <a:off x="970" y="3463"/>
              <a:ext cx="141" cy="1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92" name="Oval 641"/>
            <p:cNvSpPr>
              <a:spLocks noChangeArrowheads="1"/>
            </p:cNvSpPr>
            <p:nvPr/>
          </p:nvSpPr>
          <p:spPr bwMode="auto">
            <a:xfrm>
              <a:off x="970" y="3466"/>
              <a:ext cx="52" cy="5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082" name="Group 722"/>
          <p:cNvGrpSpPr>
            <a:grpSpLocks/>
          </p:cNvGrpSpPr>
          <p:nvPr/>
        </p:nvGrpSpPr>
        <p:grpSpPr bwMode="auto">
          <a:xfrm>
            <a:off x="2709863" y="352425"/>
            <a:ext cx="1374775" cy="1374775"/>
            <a:chOff x="3586" y="275"/>
            <a:chExt cx="1127" cy="1127"/>
          </a:xfrm>
        </p:grpSpPr>
        <p:sp>
          <p:nvSpPr>
            <p:cNvPr id="3083" name="Freeform 723"/>
            <p:cNvSpPr>
              <a:spLocks/>
            </p:cNvSpPr>
            <p:nvPr/>
          </p:nvSpPr>
          <p:spPr bwMode="auto">
            <a:xfrm>
              <a:off x="3586" y="275"/>
              <a:ext cx="1127" cy="1127"/>
            </a:xfrm>
            <a:custGeom>
              <a:avLst/>
              <a:gdLst>
                <a:gd name="T0" fmla="*/ 564 w 1162"/>
                <a:gd name="T1" fmla="*/ 1127 h 1162"/>
                <a:gd name="T2" fmla="*/ 0 w 1162"/>
                <a:gd name="T3" fmla="*/ 534 h 1162"/>
                <a:gd name="T4" fmla="*/ 564 w 1162"/>
                <a:gd name="T5" fmla="*/ 0 h 1162"/>
                <a:gd name="T6" fmla="*/ 1127 w 1162"/>
                <a:gd name="T7" fmla="*/ 534 h 1162"/>
                <a:gd name="T8" fmla="*/ 564 w 1162"/>
                <a:gd name="T9" fmla="*/ 1127 h 11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62" h="1162">
                  <a:moveTo>
                    <a:pt x="581" y="1162"/>
                  </a:moveTo>
                  <a:cubicBezTo>
                    <a:pt x="387" y="1162"/>
                    <a:pt x="0" y="745"/>
                    <a:pt x="0" y="551"/>
                  </a:cubicBezTo>
                  <a:cubicBezTo>
                    <a:pt x="0" y="357"/>
                    <a:pt x="387" y="0"/>
                    <a:pt x="581" y="0"/>
                  </a:cubicBezTo>
                  <a:cubicBezTo>
                    <a:pt x="775" y="0"/>
                    <a:pt x="1162" y="357"/>
                    <a:pt x="1162" y="551"/>
                  </a:cubicBezTo>
                  <a:cubicBezTo>
                    <a:pt x="1162" y="745"/>
                    <a:pt x="775" y="1162"/>
                    <a:pt x="581" y="116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FFE2F0"/>
                </a:gs>
              </a:gsLst>
              <a:lin ang="189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4" name="Freeform 724"/>
            <p:cNvSpPr>
              <a:spLocks/>
            </p:cNvSpPr>
            <p:nvPr/>
          </p:nvSpPr>
          <p:spPr bwMode="auto">
            <a:xfrm>
              <a:off x="3666" y="302"/>
              <a:ext cx="946" cy="1048"/>
            </a:xfrm>
            <a:custGeom>
              <a:avLst/>
              <a:gdLst>
                <a:gd name="T0" fmla="*/ 492 w 1462"/>
                <a:gd name="T1" fmla="*/ 1042 h 1619"/>
                <a:gd name="T2" fmla="*/ 335 w 1462"/>
                <a:gd name="T3" fmla="*/ 949 h 1619"/>
                <a:gd name="T4" fmla="*/ 237 w 1462"/>
                <a:gd name="T5" fmla="*/ 774 h 1619"/>
                <a:gd name="T6" fmla="*/ 5 w 1462"/>
                <a:gd name="T7" fmla="*/ 521 h 1619"/>
                <a:gd name="T8" fmla="*/ 235 w 1462"/>
                <a:gd name="T9" fmla="*/ 256 h 1619"/>
                <a:gd name="T10" fmla="*/ 235 w 1462"/>
                <a:gd name="T11" fmla="*/ 256 h 1619"/>
                <a:gd name="T12" fmla="*/ 324 w 1462"/>
                <a:gd name="T13" fmla="*/ 117 h 1619"/>
                <a:gd name="T14" fmla="*/ 448 w 1462"/>
                <a:gd name="T15" fmla="*/ 0 h 1619"/>
                <a:gd name="T16" fmla="*/ 944 w 1462"/>
                <a:gd name="T17" fmla="*/ 525 h 1619"/>
                <a:gd name="T18" fmla="*/ 492 w 1462"/>
                <a:gd name="T19" fmla="*/ 1042 h 161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462" h="1619">
                  <a:moveTo>
                    <a:pt x="760" y="1610"/>
                  </a:moveTo>
                  <a:cubicBezTo>
                    <a:pt x="626" y="1547"/>
                    <a:pt x="518" y="1466"/>
                    <a:pt x="518" y="1466"/>
                  </a:cubicBezTo>
                  <a:cubicBezTo>
                    <a:pt x="452" y="1397"/>
                    <a:pt x="371" y="1313"/>
                    <a:pt x="366" y="1195"/>
                  </a:cubicBezTo>
                  <a:cubicBezTo>
                    <a:pt x="69" y="1110"/>
                    <a:pt x="5" y="900"/>
                    <a:pt x="8" y="805"/>
                  </a:cubicBezTo>
                  <a:cubicBezTo>
                    <a:pt x="11" y="710"/>
                    <a:pt x="0" y="460"/>
                    <a:pt x="363" y="396"/>
                  </a:cubicBezTo>
                  <a:cubicBezTo>
                    <a:pt x="363" y="396"/>
                    <a:pt x="363" y="396"/>
                    <a:pt x="363" y="396"/>
                  </a:cubicBezTo>
                  <a:cubicBezTo>
                    <a:pt x="386" y="360"/>
                    <a:pt x="404" y="294"/>
                    <a:pt x="501" y="180"/>
                  </a:cubicBezTo>
                  <a:cubicBezTo>
                    <a:pt x="555" y="115"/>
                    <a:pt x="641" y="48"/>
                    <a:pt x="692" y="0"/>
                  </a:cubicBezTo>
                  <a:cubicBezTo>
                    <a:pt x="692" y="0"/>
                    <a:pt x="1462" y="150"/>
                    <a:pt x="1459" y="811"/>
                  </a:cubicBezTo>
                  <a:cubicBezTo>
                    <a:pt x="1456" y="1472"/>
                    <a:pt x="778" y="1619"/>
                    <a:pt x="760" y="1610"/>
                  </a:cubicBezTo>
                  <a:close/>
                </a:path>
              </a:pathLst>
            </a:custGeom>
            <a:solidFill>
              <a:srgbClr val="FFB8DE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5" name="Oval 725"/>
            <p:cNvSpPr>
              <a:spLocks noChangeArrowheads="1"/>
            </p:cNvSpPr>
            <p:nvPr/>
          </p:nvSpPr>
          <p:spPr bwMode="auto">
            <a:xfrm>
              <a:off x="3711" y="633"/>
              <a:ext cx="292" cy="334"/>
            </a:xfrm>
            <a:prstGeom prst="ellipse">
              <a:avLst/>
            </a:prstGeom>
            <a:solidFill>
              <a:srgbClr val="EBF4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86" name="Freeform 726"/>
            <p:cNvSpPr>
              <a:spLocks/>
            </p:cNvSpPr>
            <p:nvPr/>
          </p:nvSpPr>
          <p:spPr bwMode="auto">
            <a:xfrm>
              <a:off x="3646" y="547"/>
              <a:ext cx="294" cy="529"/>
            </a:xfrm>
            <a:custGeom>
              <a:avLst/>
              <a:gdLst>
                <a:gd name="T0" fmla="*/ 228 w 455"/>
                <a:gd name="T1" fmla="*/ 177 h 818"/>
                <a:gd name="T2" fmla="*/ 86 w 455"/>
                <a:gd name="T3" fmla="*/ 260 h 818"/>
                <a:gd name="T4" fmla="*/ 231 w 455"/>
                <a:gd name="T5" fmla="*/ 333 h 818"/>
                <a:gd name="T6" fmla="*/ 257 w 455"/>
                <a:gd name="T7" fmla="*/ 528 h 818"/>
                <a:gd name="T8" fmla="*/ 6 w 455"/>
                <a:gd name="T9" fmla="*/ 252 h 818"/>
                <a:gd name="T10" fmla="*/ 257 w 455"/>
                <a:gd name="T11" fmla="*/ 12 h 818"/>
                <a:gd name="T12" fmla="*/ 228 w 455"/>
                <a:gd name="T13" fmla="*/ 177 h 8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55" h="818">
                  <a:moveTo>
                    <a:pt x="353" y="274"/>
                  </a:moveTo>
                  <a:cubicBezTo>
                    <a:pt x="202" y="222"/>
                    <a:pt x="130" y="299"/>
                    <a:pt x="133" y="402"/>
                  </a:cubicBezTo>
                  <a:cubicBezTo>
                    <a:pt x="136" y="505"/>
                    <a:pt x="247" y="584"/>
                    <a:pt x="358" y="515"/>
                  </a:cubicBezTo>
                  <a:cubicBezTo>
                    <a:pt x="377" y="665"/>
                    <a:pt x="398" y="817"/>
                    <a:pt x="398" y="817"/>
                  </a:cubicBezTo>
                  <a:cubicBezTo>
                    <a:pt x="289" y="818"/>
                    <a:pt x="0" y="721"/>
                    <a:pt x="10" y="390"/>
                  </a:cubicBezTo>
                  <a:cubicBezTo>
                    <a:pt x="20" y="59"/>
                    <a:pt x="298" y="3"/>
                    <a:pt x="398" y="19"/>
                  </a:cubicBezTo>
                  <a:cubicBezTo>
                    <a:pt x="455" y="0"/>
                    <a:pt x="397" y="207"/>
                    <a:pt x="353" y="274"/>
                  </a:cubicBezTo>
                  <a:close/>
                </a:path>
              </a:pathLst>
            </a:custGeom>
            <a:solidFill>
              <a:srgbClr val="B3CCE6"/>
            </a:solidFill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7" name="Freeform 727"/>
            <p:cNvSpPr>
              <a:spLocks/>
            </p:cNvSpPr>
            <p:nvPr/>
          </p:nvSpPr>
          <p:spPr bwMode="auto">
            <a:xfrm>
              <a:off x="3868" y="302"/>
              <a:ext cx="283" cy="482"/>
            </a:xfrm>
            <a:custGeom>
              <a:avLst/>
              <a:gdLst>
                <a:gd name="T0" fmla="*/ 2 w 283"/>
                <a:gd name="T1" fmla="*/ 450 h 482"/>
                <a:gd name="T2" fmla="*/ 26 w 283"/>
                <a:gd name="T3" fmla="*/ 435 h 482"/>
                <a:gd name="T4" fmla="*/ 50 w 283"/>
                <a:gd name="T5" fmla="*/ 324 h 482"/>
                <a:gd name="T6" fmla="*/ 74 w 283"/>
                <a:gd name="T7" fmla="*/ 248 h 482"/>
                <a:gd name="T8" fmla="*/ 79 w 283"/>
                <a:gd name="T9" fmla="*/ 350 h 482"/>
                <a:gd name="T10" fmla="*/ 128 w 283"/>
                <a:gd name="T11" fmla="*/ 177 h 482"/>
                <a:gd name="T12" fmla="*/ 203 w 283"/>
                <a:gd name="T13" fmla="*/ 76 h 482"/>
                <a:gd name="T14" fmla="*/ 283 w 283"/>
                <a:gd name="T15" fmla="*/ 10 h 482"/>
                <a:gd name="T16" fmla="*/ 245 w 283"/>
                <a:gd name="T17" fmla="*/ 0 h 482"/>
                <a:gd name="T18" fmla="*/ 112 w 283"/>
                <a:gd name="T19" fmla="*/ 118 h 482"/>
                <a:gd name="T20" fmla="*/ 34 w 283"/>
                <a:gd name="T21" fmla="*/ 252 h 482"/>
                <a:gd name="T22" fmla="*/ 2 w 283"/>
                <a:gd name="T23" fmla="*/ 450 h 48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83" h="482">
                  <a:moveTo>
                    <a:pt x="2" y="450"/>
                  </a:moveTo>
                  <a:cubicBezTo>
                    <a:pt x="0" y="482"/>
                    <a:pt x="20" y="476"/>
                    <a:pt x="26" y="435"/>
                  </a:cubicBezTo>
                  <a:cubicBezTo>
                    <a:pt x="32" y="395"/>
                    <a:pt x="44" y="356"/>
                    <a:pt x="50" y="324"/>
                  </a:cubicBezTo>
                  <a:cubicBezTo>
                    <a:pt x="57" y="292"/>
                    <a:pt x="65" y="254"/>
                    <a:pt x="74" y="248"/>
                  </a:cubicBezTo>
                  <a:cubicBezTo>
                    <a:pt x="82" y="242"/>
                    <a:pt x="71" y="273"/>
                    <a:pt x="79" y="350"/>
                  </a:cubicBezTo>
                  <a:cubicBezTo>
                    <a:pt x="87" y="428"/>
                    <a:pt x="101" y="242"/>
                    <a:pt x="128" y="177"/>
                  </a:cubicBezTo>
                  <a:cubicBezTo>
                    <a:pt x="154" y="112"/>
                    <a:pt x="178" y="104"/>
                    <a:pt x="203" y="76"/>
                  </a:cubicBezTo>
                  <a:cubicBezTo>
                    <a:pt x="230" y="48"/>
                    <a:pt x="277" y="23"/>
                    <a:pt x="283" y="10"/>
                  </a:cubicBezTo>
                  <a:lnTo>
                    <a:pt x="245" y="0"/>
                  </a:lnTo>
                  <a:cubicBezTo>
                    <a:pt x="217" y="18"/>
                    <a:pt x="147" y="76"/>
                    <a:pt x="112" y="118"/>
                  </a:cubicBezTo>
                  <a:cubicBezTo>
                    <a:pt x="79" y="158"/>
                    <a:pt x="52" y="197"/>
                    <a:pt x="34" y="252"/>
                  </a:cubicBezTo>
                  <a:cubicBezTo>
                    <a:pt x="16" y="307"/>
                    <a:pt x="9" y="409"/>
                    <a:pt x="2" y="450"/>
                  </a:cubicBezTo>
                  <a:close/>
                </a:path>
              </a:pathLst>
            </a:custGeom>
            <a:solidFill>
              <a:srgbClr val="DA8F99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Freeform 728"/>
            <p:cNvSpPr>
              <a:spLocks/>
            </p:cNvSpPr>
            <p:nvPr/>
          </p:nvSpPr>
          <p:spPr bwMode="auto">
            <a:xfrm>
              <a:off x="3873" y="884"/>
              <a:ext cx="309" cy="464"/>
            </a:xfrm>
            <a:custGeom>
              <a:avLst/>
              <a:gdLst>
                <a:gd name="T0" fmla="*/ 309 w 309"/>
                <a:gd name="T1" fmla="*/ 458 h 464"/>
                <a:gd name="T2" fmla="*/ 309 w 309"/>
                <a:gd name="T3" fmla="*/ 458 h 464"/>
                <a:gd name="T4" fmla="*/ 162 w 309"/>
                <a:gd name="T5" fmla="*/ 349 h 464"/>
                <a:gd name="T6" fmla="*/ 74 w 309"/>
                <a:gd name="T7" fmla="*/ 46 h 464"/>
                <a:gd name="T8" fmla="*/ 66 w 309"/>
                <a:gd name="T9" fmla="*/ 235 h 464"/>
                <a:gd name="T10" fmla="*/ 6 w 309"/>
                <a:gd name="T11" fmla="*/ 0 h 464"/>
                <a:gd name="T12" fmla="*/ 31 w 309"/>
                <a:gd name="T13" fmla="*/ 233 h 464"/>
                <a:gd name="T14" fmla="*/ 125 w 309"/>
                <a:gd name="T15" fmla="*/ 376 h 464"/>
                <a:gd name="T16" fmla="*/ 283 w 309"/>
                <a:gd name="T17" fmla="*/ 464 h 464"/>
                <a:gd name="T18" fmla="*/ 309 w 309"/>
                <a:gd name="T19" fmla="*/ 458 h 46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09" h="464">
                  <a:moveTo>
                    <a:pt x="309" y="458"/>
                  </a:moveTo>
                  <a:lnTo>
                    <a:pt x="309" y="458"/>
                  </a:lnTo>
                  <a:cubicBezTo>
                    <a:pt x="285" y="440"/>
                    <a:pt x="246" y="421"/>
                    <a:pt x="162" y="349"/>
                  </a:cubicBezTo>
                  <a:cubicBezTo>
                    <a:pt x="77" y="278"/>
                    <a:pt x="91" y="65"/>
                    <a:pt x="74" y="46"/>
                  </a:cubicBezTo>
                  <a:cubicBezTo>
                    <a:pt x="58" y="27"/>
                    <a:pt x="80" y="262"/>
                    <a:pt x="66" y="235"/>
                  </a:cubicBezTo>
                  <a:cubicBezTo>
                    <a:pt x="52" y="208"/>
                    <a:pt x="10" y="1"/>
                    <a:pt x="6" y="0"/>
                  </a:cubicBezTo>
                  <a:cubicBezTo>
                    <a:pt x="0" y="0"/>
                    <a:pt x="11" y="170"/>
                    <a:pt x="31" y="233"/>
                  </a:cubicBezTo>
                  <a:cubicBezTo>
                    <a:pt x="50" y="294"/>
                    <a:pt x="87" y="350"/>
                    <a:pt x="125" y="376"/>
                  </a:cubicBezTo>
                  <a:cubicBezTo>
                    <a:pt x="163" y="402"/>
                    <a:pt x="252" y="448"/>
                    <a:pt x="283" y="464"/>
                  </a:cubicBezTo>
                  <a:lnTo>
                    <a:pt x="309" y="458"/>
                  </a:lnTo>
                  <a:close/>
                </a:path>
              </a:pathLst>
            </a:custGeom>
            <a:solidFill>
              <a:srgbClr val="DA8F99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19"/>
          <p:cNvGrpSpPr>
            <a:grpSpLocks/>
          </p:cNvGrpSpPr>
          <p:nvPr/>
        </p:nvGrpSpPr>
        <p:grpSpPr bwMode="auto">
          <a:xfrm flipH="1">
            <a:off x="725488" y="881063"/>
            <a:ext cx="3732212" cy="1844675"/>
            <a:chOff x="3180" y="796"/>
            <a:chExt cx="1908" cy="943"/>
          </a:xfrm>
        </p:grpSpPr>
        <p:sp>
          <p:nvSpPr>
            <p:cNvPr id="5159" name="Freeform 67"/>
            <p:cNvSpPr>
              <a:spLocks/>
            </p:cNvSpPr>
            <p:nvPr/>
          </p:nvSpPr>
          <p:spPr bwMode="auto">
            <a:xfrm>
              <a:off x="3203" y="1162"/>
              <a:ext cx="1820" cy="324"/>
            </a:xfrm>
            <a:custGeom>
              <a:avLst/>
              <a:gdLst>
                <a:gd name="T0" fmla="*/ 1820 w 1820"/>
                <a:gd name="T1" fmla="*/ 0 h 324"/>
                <a:gd name="T2" fmla="*/ 1820 w 1820"/>
                <a:gd name="T3" fmla="*/ 0 h 324"/>
                <a:gd name="T4" fmla="*/ 1639 w 1820"/>
                <a:gd name="T5" fmla="*/ 146 h 324"/>
                <a:gd name="T6" fmla="*/ 1006 w 1820"/>
                <a:gd name="T7" fmla="*/ 311 h 324"/>
                <a:gd name="T8" fmla="*/ 301 w 1820"/>
                <a:gd name="T9" fmla="*/ 190 h 324"/>
                <a:gd name="T10" fmla="*/ 94 w 1820"/>
                <a:gd name="T11" fmla="*/ 169 h 324"/>
                <a:gd name="T12" fmla="*/ 0 w 1820"/>
                <a:gd name="T13" fmla="*/ 119 h 3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20" h="324">
                  <a:moveTo>
                    <a:pt x="1820" y="0"/>
                  </a:moveTo>
                  <a:lnTo>
                    <a:pt x="1820" y="0"/>
                  </a:lnTo>
                  <a:cubicBezTo>
                    <a:pt x="1790" y="24"/>
                    <a:pt x="1750" y="73"/>
                    <a:pt x="1639" y="146"/>
                  </a:cubicBezTo>
                  <a:cubicBezTo>
                    <a:pt x="1528" y="219"/>
                    <a:pt x="1229" y="305"/>
                    <a:pt x="1006" y="311"/>
                  </a:cubicBezTo>
                  <a:cubicBezTo>
                    <a:pt x="831" y="324"/>
                    <a:pt x="395" y="202"/>
                    <a:pt x="301" y="190"/>
                  </a:cubicBezTo>
                  <a:cubicBezTo>
                    <a:pt x="207" y="178"/>
                    <a:pt x="145" y="181"/>
                    <a:pt x="94" y="169"/>
                  </a:cubicBezTo>
                  <a:cubicBezTo>
                    <a:pt x="43" y="157"/>
                    <a:pt x="20" y="129"/>
                    <a:pt x="0" y="119"/>
                  </a:cubicBezTo>
                </a:path>
              </a:pathLst>
            </a:custGeom>
            <a:noFill/>
            <a:ln w="15875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0" name="Freeform 68"/>
            <p:cNvSpPr>
              <a:spLocks/>
            </p:cNvSpPr>
            <p:nvPr/>
          </p:nvSpPr>
          <p:spPr bwMode="auto">
            <a:xfrm>
              <a:off x="3261" y="796"/>
              <a:ext cx="1683" cy="391"/>
            </a:xfrm>
            <a:custGeom>
              <a:avLst/>
              <a:gdLst>
                <a:gd name="T0" fmla="*/ 0 w 1683"/>
                <a:gd name="T1" fmla="*/ 391 h 391"/>
                <a:gd name="T2" fmla="*/ 0 w 1683"/>
                <a:gd name="T3" fmla="*/ 391 h 391"/>
                <a:gd name="T4" fmla="*/ 223 w 1683"/>
                <a:gd name="T5" fmla="*/ 294 h 391"/>
                <a:gd name="T6" fmla="*/ 223 w 1683"/>
                <a:gd name="T7" fmla="*/ 294 h 391"/>
                <a:gd name="T8" fmla="*/ 691 w 1683"/>
                <a:gd name="T9" fmla="*/ 52 h 391"/>
                <a:gd name="T10" fmla="*/ 1017 w 1683"/>
                <a:gd name="T11" fmla="*/ 6 h 391"/>
                <a:gd name="T12" fmla="*/ 1301 w 1683"/>
                <a:gd name="T13" fmla="*/ 88 h 391"/>
                <a:gd name="T14" fmla="*/ 1557 w 1683"/>
                <a:gd name="T15" fmla="*/ 260 h 391"/>
                <a:gd name="T16" fmla="*/ 1683 w 1683"/>
                <a:gd name="T17" fmla="*/ 300 h 39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83" h="391">
                  <a:moveTo>
                    <a:pt x="0" y="391"/>
                  </a:moveTo>
                  <a:lnTo>
                    <a:pt x="0" y="391"/>
                  </a:lnTo>
                  <a:lnTo>
                    <a:pt x="223" y="294"/>
                  </a:lnTo>
                  <a:cubicBezTo>
                    <a:pt x="301" y="254"/>
                    <a:pt x="559" y="100"/>
                    <a:pt x="691" y="52"/>
                  </a:cubicBezTo>
                  <a:cubicBezTo>
                    <a:pt x="823" y="4"/>
                    <a:pt x="915" y="0"/>
                    <a:pt x="1017" y="6"/>
                  </a:cubicBezTo>
                  <a:cubicBezTo>
                    <a:pt x="1105" y="18"/>
                    <a:pt x="1211" y="46"/>
                    <a:pt x="1301" y="88"/>
                  </a:cubicBezTo>
                  <a:cubicBezTo>
                    <a:pt x="1391" y="130"/>
                    <a:pt x="1493" y="225"/>
                    <a:pt x="1557" y="260"/>
                  </a:cubicBezTo>
                  <a:cubicBezTo>
                    <a:pt x="1616" y="295"/>
                    <a:pt x="1657" y="292"/>
                    <a:pt x="1683" y="300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1" name="Freeform 74"/>
            <p:cNvSpPr>
              <a:spLocks/>
            </p:cNvSpPr>
            <p:nvPr/>
          </p:nvSpPr>
          <p:spPr bwMode="auto">
            <a:xfrm rot="10436193">
              <a:off x="5012" y="1159"/>
              <a:ext cx="76" cy="128"/>
            </a:xfrm>
            <a:custGeom>
              <a:avLst/>
              <a:gdLst>
                <a:gd name="T0" fmla="*/ 66 w 90"/>
                <a:gd name="T1" fmla="*/ 128 h 151"/>
                <a:gd name="T2" fmla="*/ 24 w 90"/>
                <a:gd name="T3" fmla="*/ 82 h 151"/>
                <a:gd name="T4" fmla="*/ 3 w 90"/>
                <a:gd name="T5" fmla="*/ 1 h 151"/>
                <a:gd name="T6" fmla="*/ 34 w 90"/>
                <a:gd name="T7" fmla="*/ 86 h 151"/>
                <a:gd name="T8" fmla="*/ 76 w 90"/>
                <a:gd name="T9" fmla="*/ 121 h 151"/>
                <a:gd name="T10" fmla="*/ 66 w 90"/>
                <a:gd name="T11" fmla="*/ 128 h 1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151">
                  <a:moveTo>
                    <a:pt x="78" y="151"/>
                  </a:moveTo>
                  <a:cubicBezTo>
                    <a:pt x="68" y="143"/>
                    <a:pt x="40" y="122"/>
                    <a:pt x="28" y="97"/>
                  </a:cubicBezTo>
                  <a:cubicBezTo>
                    <a:pt x="16" y="72"/>
                    <a:pt x="0" y="0"/>
                    <a:pt x="3" y="1"/>
                  </a:cubicBezTo>
                  <a:cubicBezTo>
                    <a:pt x="5" y="2"/>
                    <a:pt x="25" y="77"/>
                    <a:pt x="40" y="101"/>
                  </a:cubicBezTo>
                  <a:cubicBezTo>
                    <a:pt x="55" y="125"/>
                    <a:pt x="85" y="135"/>
                    <a:pt x="90" y="143"/>
                  </a:cubicBezTo>
                  <a:lnTo>
                    <a:pt x="78" y="151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2" name="Freeform 75"/>
            <p:cNvSpPr>
              <a:spLocks/>
            </p:cNvSpPr>
            <p:nvPr/>
          </p:nvSpPr>
          <p:spPr bwMode="auto">
            <a:xfrm rot="10436193">
              <a:off x="4986" y="1185"/>
              <a:ext cx="77" cy="143"/>
            </a:xfrm>
            <a:custGeom>
              <a:avLst/>
              <a:gdLst>
                <a:gd name="T0" fmla="*/ 62 w 90"/>
                <a:gd name="T1" fmla="*/ 143 h 169"/>
                <a:gd name="T2" fmla="*/ 24 w 90"/>
                <a:gd name="T3" fmla="*/ 94 h 169"/>
                <a:gd name="T4" fmla="*/ 3 w 90"/>
                <a:gd name="T5" fmla="*/ 2 h 169"/>
                <a:gd name="T6" fmla="*/ 34 w 90"/>
                <a:gd name="T7" fmla="*/ 85 h 169"/>
                <a:gd name="T8" fmla="*/ 77 w 90"/>
                <a:gd name="T9" fmla="*/ 136 h 169"/>
                <a:gd name="T10" fmla="*/ 62 w 90"/>
                <a:gd name="T11" fmla="*/ 143 h 1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169">
                  <a:moveTo>
                    <a:pt x="73" y="169"/>
                  </a:moveTo>
                  <a:cubicBezTo>
                    <a:pt x="63" y="161"/>
                    <a:pt x="40" y="139"/>
                    <a:pt x="28" y="111"/>
                  </a:cubicBezTo>
                  <a:cubicBezTo>
                    <a:pt x="16" y="83"/>
                    <a:pt x="0" y="4"/>
                    <a:pt x="3" y="2"/>
                  </a:cubicBezTo>
                  <a:cubicBezTo>
                    <a:pt x="5" y="0"/>
                    <a:pt x="25" y="73"/>
                    <a:pt x="40" y="100"/>
                  </a:cubicBezTo>
                  <a:cubicBezTo>
                    <a:pt x="55" y="127"/>
                    <a:pt x="86" y="150"/>
                    <a:pt x="90" y="161"/>
                  </a:cubicBezTo>
                  <a:lnTo>
                    <a:pt x="73" y="169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3" name="Freeform 76"/>
            <p:cNvSpPr>
              <a:spLocks/>
            </p:cNvSpPr>
            <p:nvPr/>
          </p:nvSpPr>
          <p:spPr bwMode="auto">
            <a:xfrm rot="10436193">
              <a:off x="4947" y="1216"/>
              <a:ext cx="78" cy="149"/>
            </a:xfrm>
            <a:custGeom>
              <a:avLst/>
              <a:gdLst>
                <a:gd name="T0" fmla="*/ 63 w 91"/>
                <a:gd name="T1" fmla="*/ 149 h 176"/>
                <a:gd name="T2" fmla="*/ 21 w 91"/>
                <a:gd name="T3" fmla="*/ 97 h 176"/>
                <a:gd name="T4" fmla="*/ 3 w 91"/>
                <a:gd name="T5" fmla="*/ 1 h 176"/>
                <a:gd name="T6" fmla="*/ 32 w 91"/>
                <a:gd name="T7" fmla="*/ 97 h 176"/>
                <a:gd name="T8" fmla="*/ 78 w 91"/>
                <a:gd name="T9" fmla="*/ 139 h 176"/>
                <a:gd name="T10" fmla="*/ 63 w 91"/>
                <a:gd name="T11" fmla="*/ 149 h 1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1" h="176">
                  <a:moveTo>
                    <a:pt x="74" y="176"/>
                  </a:moveTo>
                  <a:cubicBezTo>
                    <a:pt x="63" y="168"/>
                    <a:pt x="36" y="143"/>
                    <a:pt x="24" y="114"/>
                  </a:cubicBezTo>
                  <a:cubicBezTo>
                    <a:pt x="12" y="85"/>
                    <a:pt x="0" y="0"/>
                    <a:pt x="3" y="1"/>
                  </a:cubicBezTo>
                  <a:cubicBezTo>
                    <a:pt x="5" y="1"/>
                    <a:pt x="22" y="87"/>
                    <a:pt x="37" y="114"/>
                  </a:cubicBezTo>
                  <a:cubicBezTo>
                    <a:pt x="52" y="141"/>
                    <a:pt x="86" y="155"/>
                    <a:pt x="91" y="164"/>
                  </a:cubicBezTo>
                  <a:lnTo>
                    <a:pt x="74" y="176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4" name="Freeform 77"/>
            <p:cNvSpPr>
              <a:spLocks/>
            </p:cNvSpPr>
            <p:nvPr/>
          </p:nvSpPr>
          <p:spPr bwMode="auto">
            <a:xfrm rot="10436193">
              <a:off x="4915" y="1246"/>
              <a:ext cx="73" cy="160"/>
            </a:xfrm>
            <a:custGeom>
              <a:avLst/>
              <a:gdLst>
                <a:gd name="T0" fmla="*/ 63 w 87"/>
                <a:gd name="T1" fmla="*/ 160 h 189"/>
                <a:gd name="T2" fmla="*/ 21 w 87"/>
                <a:gd name="T3" fmla="*/ 103 h 189"/>
                <a:gd name="T4" fmla="*/ 0 w 87"/>
                <a:gd name="T5" fmla="*/ 1 h 189"/>
                <a:gd name="T6" fmla="*/ 34 w 87"/>
                <a:gd name="T7" fmla="*/ 97 h 189"/>
                <a:gd name="T8" fmla="*/ 73 w 87"/>
                <a:gd name="T9" fmla="*/ 149 h 189"/>
                <a:gd name="T10" fmla="*/ 63 w 87"/>
                <a:gd name="T11" fmla="*/ 160 h 1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7" h="189">
                  <a:moveTo>
                    <a:pt x="75" y="189"/>
                  </a:moveTo>
                  <a:cubicBezTo>
                    <a:pt x="65" y="180"/>
                    <a:pt x="38" y="153"/>
                    <a:pt x="25" y="122"/>
                  </a:cubicBezTo>
                  <a:cubicBezTo>
                    <a:pt x="12" y="91"/>
                    <a:pt x="0" y="6"/>
                    <a:pt x="0" y="1"/>
                  </a:cubicBezTo>
                  <a:cubicBezTo>
                    <a:pt x="2" y="0"/>
                    <a:pt x="18" y="70"/>
                    <a:pt x="40" y="114"/>
                  </a:cubicBezTo>
                  <a:cubicBezTo>
                    <a:pt x="62" y="158"/>
                    <a:pt x="79" y="160"/>
                    <a:pt x="87" y="176"/>
                  </a:cubicBezTo>
                  <a:lnTo>
                    <a:pt x="75" y="189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5" name="Freeform 78"/>
            <p:cNvSpPr>
              <a:spLocks/>
            </p:cNvSpPr>
            <p:nvPr/>
          </p:nvSpPr>
          <p:spPr bwMode="auto">
            <a:xfrm rot="10436193">
              <a:off x="4882" y="1276"/>
              <a:ext cx="74" cy="161"/>
            </a:xfrm>
            <a:custGeom>
              <a:avLst/>
              <a:gdLst>
                <a:gd name="T0" fmla="*/ 64 w 87"/>
                <a:gd name="T1" fmla="*/ 161 h 189"/>
                <a:gd name="T2" fmla="*/ 21 w 87"/>
                <a:gd name="T3" fmla="*/ 104 h 189"/>
                <a:gd name="T4" fmla="*/ 0 w 87"/>
                <a:gd name="T5" fmla="*/ 5 h 189"/>
                <a:gd name="T6" fmla="*/ 24 w 87"/>
                <a:gd name="T7" fmla="*/ 73 h 189"/>
                <a:gd name="T8" fmla="*/ 74 w 87"/>
                <a:gd name="T9" fmla="*/ 154 h 189"/>
                <a:gd name="T10" fmla="*/ 64 w 87"/>
                <a:gd name="T11" fmla="*/ 161 h 1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7" h="189">
                  <a:moveTo>
                    <a:pt x="75" y="189"/>
                  </a:moveTo>
                  <a:cubicBezTo>
                    <a:pt x="65" y="179"/>
                    <a:pt x="37" y="152"/>
                    <a:pt x="25" y="122"/>
                  </a:cubicBezTo>
                  <a:cubicBezTo>
                    <a:pt x="13" y="92"/>
                    <a:pt x="0" y="11"/>
                    <a:pt x="0" y="6"/>
                  </a:cubicBezTo>
                  <a:cubicBezTo>
                    <a:pt x="0" y="0"/>
                    <a:pt x="14" y="42"/>
                    <a:pt x="28" y="86"/>
                  </a:cubicBezTo>
                  <a:cubicBezTo>
                    <a:pt x="42" y="130"/>
                    <a:pt x="79" y="165"/>
                    <a:pt x="87" y="181"/>
                  </a:cubicBezTo>
                  <a:lnTo>
                    <a:pt x="75" y="189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6" name="Freeform 79"/>
            <p:cNvSpPr>
              <a:spLocks/>
            </p:cNvSpPr>
            <p:nvPr/>
          </p:nvSpPr>
          <p:spPr bwMode="auto">
            <a:xfrm rot="10436193">
              <a:off x="4845" y="1300"/>
              <a:ext cx="76" cy="167"/>
            </a:xfrm>
            <a:custGeom>
              <a:avLst/>
              <a:gdLst>
                <a:gd name="T0" fmla="*/ 66 w 89"/>
                <a:gd name="T1" fmla="*/ 167 h 197"/>
                <a:gd name="T2" fmla="*/ 23 w 89"/>
                <a:gd name="T3" fmla="*/ 107 h 197"/>
                <a:gd name="T4" fmla="*/ 2 w 89"/>
                <a:gd name="T5" fmla="*/ 1 h 197"/>
                <a:gd name="T6" fmla="*/ 32 w 89"/>
                <a:gd name="T7" fmla="*/ 100 h 197"/>
                <a:gd name="T8" fmla="*/ 76 w 89"/>
                <a:gd name="T9" fmla="*/ 160 h 197"/>
                <a:gd name="T10" fmla="*/ 66 w 89"/>
                <a:gd name="T11" fmla="*/ 167 h 1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9" h="197">
                  <a:moveTo>
                    <a:pt x="77" y="197"/>
                  </a:moveTo>
                  <a:cubicBezTo>
                    <a:pt x="67" y="186"/>
                    <a:pt x="39" y="159"/>
                    <a:pt x="27" y="126"/>
                  </a:cubicBezTo>
                  <a:cubicBezTo>
                    <a:pt x="15" y="93"/>
                    <a:pt x="0" y="2"/>
                    <a:pt x="2" y="1"/>
                  </a:cubicBezTo>
                  <a:cubicBezTo>
                    <a:pt x="4" y="0"/>
                    <a:pt x="23" y="87"/>
                    <a:pt x="38" y="118"/>
                  </a:cubicBezTo>
                  <a:cubicBezTo>
                    <a:pt x="53" y="149"/>
                    <a:pt x="81" y="172"/>
                    <a:pt x="89" y="189"/>
                  </a:cubicBezTo>
                  <a:lnTo>
                    <a:pt x="77" y="197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7" name="Freeform 80"/>
            <p:cNvSpPr>
              <a:spLocks/>
            </p:cNvSpPr>
            <p:nvPr/>
          </p:nvSpPr>
          <p:spPr bwMode="auto">
            <a:xfrm rot="10436193">
              <a:off x="4801" y="1320"/>
              <a:ext cx="77" cy="178"/>
            </a:xfrm>
            <a:custGeom>
              <a:avLst/>
              <a:gdLst>
                <a:gd name="T0" fmla="*/ 63 w 91"/>
                <a:gd name="T1" fmla="*/ 178 h 209"/>
                <a:gd name="T2" fmla="*/ 20 w 91"/>
                <a:gd name="T3" fmla="*/ 118 h 209"/>
                <a:gd name="T4" fmla="*/ 3 w 91"/>
                <a:gd name="T5" fmla="*/ 1 h 209"/>
                <a:gd name="T6" fmla="*/ 38 w 91"/>
                <a:gd name="T7" fmla="*/ 125 h 209"/>
                <a:gd name="T8" fmla="*/ 77 w 91"/>
                <a:gd name="T9" fmla="*/ 171 h 209"/>
                <a:gd name="T10" fmla="*/ 63 w 91"/>
                <a:gd name="T11" fmla="*/ 178 h 20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1" h="209">
                  <a:moveTo>
                    <a:pt x="74" y="209"/>
                  </a:moveTo>
                  <a:cubicBezTo>
                    <a:pt x="63" y="199"/>
                    <a:pt x="36" y="173"/>
                    <a:pt x="24" y="138"/>
                  </a:cubicBezTo>
                  <a:cubicBezTo>
                    <a:pt x="12" y="103"/>
                    <a:pt x="0" y="0"/>
                    <a:pt x="3" y="1"/>
                  </a:cubicBezTo>
                  <a:cubicBezTo>
                    <a:pt x="6" y="2"/>
                    <a:pt x="30" y="114"/>
                    <a:pt x="45" y="147"/>
                  </a:cubicBezTo>
                  <a:cubicBezTo>
                    <a:pt x="60" y="180"/>
                    <a:pt x="86" y="191"/>
                    <a:pt x="91" y="201"/>
                  </a:cubicBezTo>
                  <a:lnTo>
                    <a:pt x="74" y="209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8" name="Freeform 81"/>
            <p:cNvSpPr>
              <a:spLocks/>
            </p:cNvSpPr>
            <p:nvPr/>
          </p:nvSpPr>
          <p:spPr bwMode="auto">
            <a:xfrm rot="10436193">
              <a:off x="4752" y="1346"/>
              <a:ext cx="76" cy="189"/>
            </a:xfrm>
            <a:custGeom>
              <a:avLst/>
              <a:gdLst>
                <a:gd name="T0" fmla="*/ 62 w 90"/>
                <a:gd name="T1" fmla="*/ 189 h 222"/>
                <a:gd name="T2" fmla="*/ 24 w 90"/>
                <a:gd name="T3" fmla="*/ 125 h 222"/>
                <a:gd name="T4" fmla="*/ 3 w 90"/>
                <a:gd name="T5" fmla="*/ 2 h 222"/>
                <a:gd name="T6" fmla="*/ 38 w 90"/>
                <a:gd name="T7" fmla="*/ 124 h 222"/>
                <a:gd name="T8" fmla="*/ 76 w 90"/>
                <a:gd name="T9" fmla="*/ 179 h 222"/>
                <a:gd name="T10" fmla="*/ 62 w 90"/>
                <a:gd name="T11" fmla="*/ 189 h 2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222">
                  <a:moveTo>
                    <a:pt x="73" y="222"/>
                  </a:moveTo>
                  <a:cubicBezTo>
                    <a:pt x="63" y="212"/>
                    <a:pt x="40" y="184"/>
                    <a:pt x="28" y="147"/>
                  </a:cubicBezTo>
                  <a:cubicBezTo>
                    <a:pt x="16" y="110"/>
                    <a:pt x="0" y="0"/>
                    <a:pt x="3" y="2"/>
                  </a:cubicBezTo>
                  <a:cubicBezTo>
                    <a:pt x="6" y="2"/>
                    <a:pt x="31" y="111"/>
                    <a:pt x="45" y="146"/>
                  </a:cubicBezTo>
                  <a:cubicBezTo>
                    <a:pt x="59" y="181"/>
                    <a:pt x="85" y="199"/>
                    <a:pt x="90" y="210"/>
                  </a:cubicBezTo>
                  <a:lnTo>
                    <a:pt x="73" y="222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9" name="Freeform 82"/>
            <p:cNvSpPr>
              <a:spLocks/>
            </p:cNvSpPr>
            <p:nvPr/>
          </p:nvSpPr>
          <p:spPr bwMode="auto">
            <a:xfrm rot="10436193">
              <a:off x="4704" y="1366"/>
              <a:ext cx="78" cy="200"/>
            </a:xfrm>
            <a:custGeom>
              <a:avLst/>
              <a:gdLst>
                <a:gd name="T0" fmla="*/ 67 w 93"/>
                <a:gd name="T1" fmla="*/ 200 h 236"/>
                <a:gd name="T2" fmla="*/ 22 w 93"/>
                <a:gd name="T3" fmla="*/ 130 h 236"/>
                <a:gd name="T4" fmla="*/ 1 w 93"/>
                <a:gd name="T5" fmla="*/ 5 h 236"/>
                <a:gd name="T6" fmla="*/ 25 w 93"/>
                <a:gd name="T7" fmla="*/ 98 h 236"/>
                <a:gd name="T8" fmla="*/ 78 w 93"/>
                <a:gd name="T9" fmla="*/ 190 h 236"/>
                <a:gd name="T10" fmla="*/ 67 w 93"/>
                <a:gd name="T11" fmla="*/ 200 h 2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3" h="236">
                  <a:moveTo>
                    <a:pt x="80" y="236"/>
                  </a:moveTo>
                  <a:cubicBezTo>
                    <a:pt x="69" y="224"/>
                    <a:pt x="39" y="191"/>
                    <a:pt x="26" y="153"/>
                  </a:cubicBezTo>
                  <a:cubicBezTo>
                    <a:pt x="13" y="115"/>
                    <a:pt x="0" y="12"/>
                    <a:pt x="1" y="6"/>
                  </a:cubicBezTo>
                  <a:cubicBezTo>
                    <a:pt x="2" y="0"/>
                    <a:pt x="15" y="80"/>
                    <a:pt x="30" y="116"/>
                  </a:cubicBezTo>
                  <a:cubicBezTo>
                    <a:pt x="45" y="152"/>
                    <a:pt x="85" y="204"/>
                    <a:pt x="93" y="224"/>
                  </a:cubicBezTo>
                  <a:lnTo>
                    <a:pt x="80" y="236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0" name="Freeform 83"/>
            <p:cNvSpPr>
              <a:spLocks/>
            </p:cNvSpPr>
            <p:nvPr/>
          </p:nvSpPr>
          <p:spPr bwMode="auto">
            <a:xfrm rot="10436193">
              <a:off x="4653" y="1384"/>
              <a:ext cx="72" cy="212"/>
            </a:xfrm>
            <a:custGeom>
              <a:avLst/>
              <a:gdLst>
                <a:gd name="T0" fmla="*/ 60 w 85"/>
                <a:gd name="T1" fmla="*/ 212 h 250"/>
                <a:gd name="T2" fmla="*/ 9 w 85"/>
                <a:gd name="T3" fmla="*/ 120 h 250"/>
                <a:gd name="T4" fmla="*/ 4 w 85"/>
                <a:gd name="T5" fmla="*/ 3 h 250"/>
                <a:gd name="T6" fmla="*/ 23 w 85"/>
                <a:gd name="T7" fmla="*/ 107 h 250"/>
                <a:gd name="T8" fmla="*/ 72 w 85"/>
                <a:gd name="T9" fmla="*/ 205 h 250"/>
                <a:gd name="T10" fmla="*/ 60 w 85"/>
                <a:gd name="T11" fmla="*/ 212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5" h="250">
                  <a:moveTo>
                    <a:pt x="71" y="250"/>
                  </a:moveTo>
                  <a:cubicBezTo>
                    <a:pt x="59" y="233"/>
                    <a:pt x="22" y="183"/>
                    <a:pt x="11" y="142"/>
                  </a:cubicBezTo>
                  <a:cubicBezTo>
                    <a:pt x="0" y="101"/>
                    <a:pt x="2" y="6"/>
                    <a:pt x="5" y="3"/>
                  </a:cubicBezTo>
                  <a:cubicBezTo>
                    <a:pt x="8" y="0"/>
                    <a:pt x="11" y="84"/>
                    <a:pt x="27" y="126"/>
                  </a:cubicBezTo>
                  <a:cubicBezTo>
                    <a:pt x="43" y="168"/>
                    <a:pt x="77" y="220"/>
                    <a:pt x="85" y="242"/>
                  </a:cubicBezTo>
                  <a:lnTo>
                    <a:pt x="71" y="250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1" name="Freeform 84"/>
            <p:cNvSpPr>
              <a:spLocks/>
            </p:cNvSpPr>
            <p:nvPr/>
          </p:nvSpPr>
          <p:spPr bwMode="auto">
            <a:xfrm rot="10436193">
              <a:off x="4590" y="1406"/>
              <a:ext cx="56" cy="218"/>
            </a:xfrm>
            <a:custGeom>
              <a:avLst/>
              <a:gdLst>
                <a:gd name="T0" fmla="*/ 38 w 66"/>
                <a:gd name="T1" fmla="*/ 218 h 257"/>
                <a:gd name="T2" fmla="*/ 6 w 66"/>
                <a:gd name="T3" fmla="*/ 154 h 257"/>
                <a:gd name="T4" fmla="*/ 3 w 66"/>
                <a:gd name="T5" fmla="*/ 4 h 257"/>
                <a:gd name="T6" fmla="*/ 17 w 66"/>
                <a:gd name="T7" fmla="*/ 130 h 257"/>
                <a:gd name="T8" fmla="*/ 56 w 66"/>
                <a:gd name="T9" fmla="*/ 211 h 257"/>
                <a:gd name="T10" fmla="*/ 38 w 66"/>
                <a:gd name="T11" fmla="*/ 218 h 2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6" h="257">
                  <a:moveTo>
                    <a:pt x="45" y="257"/>
                  </a:moveTo>
                  <a:cubicBezTo>
                    <a:pt x="35" y="246"/>
                    <a:pt x="14" y="224"/>
                    <a:pt x="7" y="182"/>
                  </a:cubicBezTo>
                  <a:cubicBezTo>
                    <a:pt x="0" y="140"/>
                    <a:pt x="0" y="6"/>
                    <a:pt x="3" y="5"/>
                  </a:cubicBezTo>
                  <a:cubicBezTo>
                    <a:pt x="5" y="0"/>
                    <a:pt x="10" y="112"/>
                    <a:pt x="20" y="153"/>
                  </a:cubicBezTo>
                  <a:cubicBezTo>
                    <a:pt x="30" y="194"/>
                    <a:pt x="63" y="236"/>
                    <a:pt x="66" y="249"/>
                  </a:cubicBezTo>
                  <a:lnTo>
                    <a:pt x="45" y="257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2" name="Freeform 85"/>
            <p:cNvSpPr>
              <a:spLocks/>
            </p:cNvSpPr>
            <p:nvPr/>
          </p:nvSpPr>
          <p:spPr bwMode="auto">
            <a:xfrm rot="10436193">
              <a:off x="4539" y="1418"/>
              <a:ext cx="47" cy="219"/>
            </a:xfrm>
            <a:custGeom>
              <a:avLst/>
              <a:gdLst>
                <a:gd name="T0" fmla="*/ 29 w 56"/>
                <a:gd name="T1" fmla="*/ 219 h 258"/>
                <a:gd name="T2" fmla="*/ 0 w 56"/>
                <a:gd name="T3" fmla="*/ 135 h 258"/>
                <a:gd name="T4" fmla="*/ 12 w 56"/>
                <a:gd name="T5" fmla="*/ 3 h 258"/>
                <a:gd name="T6" fmla="*/ 13 w 56"/>
                <a:gd name="T7" fmla="*/ 121 h 258"/>
                <a:gd name="T8" fmla="*/ 47 w 56"/>
                <a:gd name="T9" fmla="*/ 216 h 258"/>
                <a:gd name="T10" fmla="*/ 29 w 56"/>
                <a:gd name="T11" fmla="*/ 219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6" h="258">
                  <a:moveTo>
                    <a:pt x="35" y="258"/>
                  </a:moveTo>
                  <a:cubicBezTo>
                    <a:pt x="26" y="242"/>
                    <a:pt x="4" y="201"/>
                    <a:pt x="0" y="159"/>
                  </a:cubicBezTo>
                  <a:cubicBezTo>
                    <a:pt x="0" y="116"/>
                    <a:pt x="11" y="6"/>
                    <a:pt x="14" y="3"/>
                  </a:cubicBezTo>
                  <a:cubicBezTo>
                    <a:pt x="17" y="0"/>
                    <a:pt x="10" y="103"/>
                    <a:pt x="16" y="143"/>
                  </a:cubicBezTo>
                  <a:cubicBezTo>
                    <a:pt x="22" y="183"/>
                    <a:pt x="54" y="232"/>
                    <a:pt x="56" y="254"/>
                  </a:cubicBezTo>
                  <a:lnTo>
                    <a:pt x="35" y="258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3" name="Freeform 86"/>
            <p:cNvSpPr>
              <a:spLocks/>
            </p:cNvSpPr>
            <p:nvPr/>
          </p:nvSpPr>
          <p:spPr bwMode="auto">
            <a:xfrm rot="10436193">
              <a:off x="4494" y="1429"/>
              <a:ext cx="34" cy="217"/>
            </a:xfrm>
            <a:custGeom>
              <a:avLst/>
              <a:gdLst>
                <a:gd name="T0" fmla="*/ 20 w 40"/>
                <a:gd name="T1" fmla="*/ 217 h 256"/>
                <a:gd name="T2" fmla="*/ 0 w 40"/>
                <a:gd name="T3" fmla="*/ 131 h 256"/>
                <a:gd name="T4" fmla="*/ 20 w 40"/>
                <a:gd name="T5" fmla="*/ 0 h 256"/>
                <a:gd name="T6" fmla="*/ 12 w 40"/>
                <a:gd name="T7" fmla="*/ 132 h 256"/>
                <a:gd name="T8" fmla="*/ 34 w 40"/>
                <a:gd name="T9" fmla="*/ 212 h 256"/>
                <a:gd name="T10" fmla="*/ 20 w 40"/>
                <a:gd name="T11" fmla="*/ 217 h 2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0" h="256">
                  <a:moveTo>
                    <a:pt x="24" y="256"/>
                  </a:moveTo>
                  <a:cubicBezTo>
                    <a:pt x="18" y="240"/>
                    <a:pt x="0" y="197"/>
                    <a:pt x="0" y="154"/>
                  </a:cubicBezTo>
                  <a:cubicBezTo>
                    <a:pt x="0" y="111"/>
                    <a:pt x="22" y="0"/>
                    <a:pt x="24" y="0"/>
                  </a:cubicBezTo>
                  <a:cubicBezTo>
                    <a:pt x="26" y="0"/>
                    <a:pt x="11" y="114"/>
                    <a:pt x="14" y="156"/>
                  </a:cubicBezTo>
                  <a:cubicBezTo>
                    <a:pt x="17" y="197"/>
                    <a:pt x="38" y="233"/>
                    <a:pt x="40" y="250"/>
                  </a:cubicBezTo>
                  <a:lnTo>
                    <a:pt x="24" y="256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4" name="Freeform 87"/>
            <p:cNvSpPr>
              <a:spLocks/>
            </p:cNvSpPr>
            <p:nvPr/>
          </p:nvSpPr>
          <p:spPr bwMode="auto">
            <a:xfrm rot="10436193">
              <a:off x="4430" y="1444"/>
              <a:ext cx="37" cy="234"/>
            </a:xfrm>
            <a:custGeom>
              <a:avLst/>
              <a:gdLst>
                <a:gd name="T0" fmla="*/ 15 w 43"/>
                <a:gd name="T1" fmla="*/ 234 h 276"/>
                <a:gd name="T2" fmla="*/ 1 w 43"/>
                <a:gd name="T3" fmla="*/ 174 h 276"/>
                <a:gd name="T4" fmla="*/ 22 w 43"/>
                <a:gd name="T5" fmla="*/ 3 h 276"/>
                <a:gd name="T6" fmla="*/ 15 w 43"/>
                <a:gd name="T7" fmla="*/ 159 h 276"/>
                <a:gd name="T8" fmla="*/ 37 w 43"/>
                <a:gd name="T9" fmla="*/ 231 h 276"/>
                <a:gd name="T10" fmla="*/ 15 w 43"/>
                <a:gd name="T11" fmla="*/ 234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3" h="276">
                  <a:moveTo>
                    <a:pt x="18" y="276"/>
                  </a:moveTo>
                  <a:cubicBezTo>
                    <a:pt x="11" y="265"/>
                    <a:pt x="0" y="250"/>
                    <a:pt x="1" y="205"/>
                  </a:cubicBezTo>
                  <a:cubicBezTo>
                    <a:pt x="2" y="160"/>
                    <a:pt x="23" y="6"/>
                    <a:pt x="26" y="3"/>
                  </a:cubicBezTo>
                  <a:cubicBezTo>
                    <a:pt x="29" y="0"/>
                    <a:pt x="15" y="143"/>
                    <a:pt x="18" y="188"/>
                  </a:cubicBezTo>
                  <a:cubicBezTo>
                    <a:pt x="21" y="233"/>
                    <a:pt x="43" y="257"/>
                    <a:pt x="43" y="272"/>
                  </a:cubicBezTo>
                  <a:lnTo>
                    <a:pt x="18" y="276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5" name="Freeform 88"/>
            <p:cNvSpPr>
              <a:spLocks/>
            </p:cNvSpPr>
            <p:nvPr/>
          </p:nvSpPr>
          <p:spPr bwMode="auto">
            <a:xfrm rot="10436193">
              <a:off x="4362" y="1453"/>
              <a:ext cx="40" cy="236"/>
            </a:xfrm>
            <a:custGeom>
              <a:avLst/>
              <a:gdLst>
                <a:gd name="T0" fmla="*/ 17 w 47"/>
                <a:gd name="T1" fmla="*/ 236 h 278"/>
                <a:gd name="T2" fmla="*/ 3 w 47"/>
                <a:gd name="T3" fmla="*/ 156 h 278"/>
                <a:gd name="T4" fmla="*/ 33 w 47"/>
                <a:gd name="T5" fmla="*/ 1 h 278"/>
                <a:gd name="T6" fmla="*/ 17 w 47"/>
                <a:gd name="T7" fmla="*/ 149 h 278"/>
                <a:gd name="T8" fmla="*/ 40 w 47"/>
                <a:gd name="T9" fmla="*/ 236 h 278"/>
                <a:gd name="T10" fmla="*/ 17 w 47"/>
                <a:gd name="T11" fmla="*/ 236 h 2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7" h="278">
                  <a:moveTo>
                    <a:pt x="20" y="278"/>
                  </a:moveTo>
                  <a:cubicBezTo>
                    <a:pt x="13" y="262"/>
                    <a:pt x="0" y="230"/>
                    <a:pt x="3" y="184"/>
                  </a:cubicBezTo>
                  <a:cubicBezTo>
                    <a:pt x="6" y="138"/>
                    <a:pt x="36" y="2"/>
                    <a:pt x="39" y="1"/>
                  </a:cubicBezTo>
                  <a:cubicBezTo>
                    <a:pt x="42" y="0"/>
                    <a:pt x="19" y="130"/>
                    <a:pt x="20" y="176"/>
                  </a:cubicBezTo>
                  <a:cubicBezTo>
                    <a:pt x="21" y="222"/>
                    <a:pt x="47" y="261"/>
                    <a:pt x="47" y="278"/>
                  </a:cubicBezTo>
                  <a:lnTo>
                    <a:pt x="20" y="278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6" name="Freeform 89"/>
            <p:cNvSpPr>
              <a:spLocks/>
            </p:cNvSpPr>
            <p:nvPr/>
          </p:nvSpPr>
          <p:spPr bwMode="auto">
            <a:xfrm rot="10436193">
              <a:off x="4289" y="1464"/>
              <a:ext cx="60" cy="255"/>
            </a:xfrm>
            <a:custGeom>
              <a:avLst/>
              <a:gdLst>
                <a:gd name="T0" fmla="*/ 15 w 70"/>
                <a:gd name="T1" fmla="*/ 253 h 301"/>
                <a:gd name="T2" fmla="*/ 7 w 70"/>
                <a:gd name="T3" fmla="*/ 167 h 301"/>
                <a:gd name="T4" fmla="*/ 57 w 70"/>
                <a:gd name="T5" fmla="*/ 1 h 301"/>
                <a:gd name="T6" fmla="*/ 21 w 70"/>
                <a:gd name="T7" fmla="*/ 164 h 301"/>
                <a:gd name="T8" fmla="*/ 41 w 70"/>
                <a:gd name="T9" fmla="*/ 255 h 301"/>
                <a:gd name="T10" fmla="*/ 15 w 70"/>
                <a:gd name="T11" fmla="*/ 253 h 3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0" h="301">
                  <a:moveTo>
                    <a:pt x="18" y="299"/>
                  </a:moveTo>
                  <a:cubicBezTo>
                    <a:pt x="11" y="281"/>
                    <a:pt x="0" y="247"/>
                    <a:pt x="8" y="197"/>
                  </a:cubicBezTo>
                  <a:cubicBezTo>
                    <a:pt x="16" y="147"/>
                    <a:pt x="64" y="2"/>
                    <a:pt x="67" y="1"/>
                  </a:cubicBezTo>
                  <a:cubicBezTo>
                    <a:pt x="70" y="0"/>
                    <a:pt x="28" y="143"/>
                    <a:pt x="25" y="193"/>
                  </a:cubicBezTo>
                  <a:cubicBezTo>
                    <a:pt x="24" y="261"/>
                    <a:pt x="49" y="283"/>
                    <a:pt x="48" y="301"/>
                  </a:cubicBezTo>
                  <a:lnTo>
                    <a:pt x="18" y="299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7" name="Freeform 90"/>
            <p:cNvSpPr>
              <a:spLocks/>
            </p:cNvSpPr>
            <p:nvPr/>
          </p:nvSpPr>
          <p:spPr bwMode="auto">
            <a:xfrm rot="10436193">
              <a:off x="4193" y="1469"/>
              <a:ext cx="76" cy="263"/>
            </a:xfrm>
            <a:custGeom>
              <a:avLst/>
              <a:gdLst>
                <a:gd name="T0" fmla="*/ 2 w 90"/>
                <a:gd name="T1" fmla="*/ 256 h 311"/>
                <a:gd name="T2" fmla="*/ 13 w 90"/>
                <a:gd name="T3" fmla="*/ 152 h 311"/>
                <a:gd name="T4" fmla="*/ 73 w 90"/>
                <a:gd name="T5" fmla="*/ 5 h 311"/>
                <a:gd name="T6" fmla="*/ 34 w 90"/>
                <a:gd name="T7" fmla="*/ 121 h 311"/>
                <a:gd name="T8" fmla="*/ 23 w 90"/>
                <a:gd name="T9" fmla="*/ 263 h 311"/>
                <a:gd name="T10" fmla="*/ 2 w 90"/>
                <a:gd name="T11" fmla="*/ 256 h 3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311">
                  <a:moveTo>
                    <a:pt x="2" y="303"/>
                  </a:moveTo>
                  <a:cubicBezTo>
                    <a:pt x="0" y="281"/>
                    <a:pt x="1" y="229"/>
                    <a:pt x="15" y="180"/>
                  </a:cubicBezTo>
                  <a:cubicBezTo>
                    <a:pt x="29" y="131"/>
                    <a:pt x="82" y="12"/>
                    <a:pt x="86" y="6"/>
                  </a:cubicBezTo>
                  <a:cubicBezTo>
                    <a:pt x="90" y="0"/>
                    <a:pt x="61" y="59"/>
                    <a:pt x="40" y="143"/>
                  </a:cubicBezTo>
                  <a:cubicBezTo>
                    <a:pt x="19" y="227"/>
                    <a:pt x="33" y="284"/>
                    <a:pt x="27" y="311"/>
                  </a:cubicBezTo>
                  <a:lnTo>
                    <a:pt x="2" y="303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8" name="Freeform 91"/>
            <p:cNvSpPr>
              <a:spLocks/>
            </p:cNvSpPr>
            <p:nvPr/>
          </p:nvSpPr>
          <p:spPr bwMode="auto">
            <a:xfrm rot="10436193">
              <a:off x="4126" y="1472"/>
              <a:ext cx="78" cy="267"/>
            </a:xfrm>
            <a:custGeom>
              <a:avLst/>
              <a:gdLst>
                <a:gd name="T0" fmla="*/ 2 w 92"/>
                <a:gd name="T1" fmla="*/ 260 h 315"/>
                <a:gd name="T2" fmla="*/ 14 w 92"/>
                <a:gd name="T3" fmla="*/ 159 h 315"/>
                <a:gd name="T4" fmla="*/ 75 w 92"/>
                <a:gd name="T5" fmla="*/ 18 h 315"/>
                <a:gd name="T6" fmla="*/ 31 w 92"/>
                <a:gd name="T7" fmla="*/ 150 h 315"/>
                <a:gd name="T8" fmla="*/ 19 w 92"/>
                <a:gd name="T9" fmla="*/ 267 h 315"/>
                <a:gd name="T10" fmla="*/ 2 w 92"/>
                <a:gd name="T11" fmla="*/ 260 h 3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2" h="315">
                  <a:moveTo>
                    <a:pt x="2" y="307"/>
                  </a:moveTo>
                  <a:cubicBezTo>
                    <a:pt x="0" y="286"/>
                    <a:pt x="2" y="235"/>
                    <a:pt x="16" y="187"/>
                  </a:cubicBezTo>
                  <a:cubicBezTo>
                    <a:pt x="30" y="139"/>
                    <a:pt x="87" y="0"/>
                    <a:pt x="89" y="21"/>
                  </a:cubicBezTo>
                  <a:cubicBezTo>
                    <a:pt x="92" y="19"/>
                    <a:pt x="47" y="128"/>
                    <a:pt x="36" y="177"/>
                  </a:cubicBezTo>
                  <a:cubicBezTo>
                    <a:pt x="20" y="243"/>
                    <a:pt x="28" y="293"/>
                    <a:pt x="22" y="315"/>
                  </a:cubicBezTo>
                  <a:lnTo>
                    <a:pt x="2" y="307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9" name="Freeform 92"/>
            <p:cNvSpPr>
              <a:spLocks/>
            </p:cNvSpPr>
            <p:nvPr/>
          </p:nvSpPr>
          <p:spPr bwMode="auto">
            <a:xfrm rot="10436193">
              <a:off x="4055" y="1467"/>
              <a:ext cx="87" cy="260"/>
            </a:xfrm>
            <a:custGeom>
              <a:avLst/>
              <a:gdLst>
                <a:gd name="T0" fmla="*/ 2 w 103"/>
                <a:gd name="T1" fmla="*/ 246 h 307"/>
                <a:gd name="T2" fmla="*/ 14 w 103"/>
                <a:gd name="T3" fmla="*/ 140 h 307"/>
                <a:gd name="T4" fmla="*/ 85 w 103"/>
                <a:gd name="T5" fmla="*/ 0 h 307"/>
                <a:gd name="T6" fmla="*/ 22 w 103"/>
                <a:gd name="T7" fmla="*/ 160 h 307"/>
                <a:gd name="T8" fmla="*/ 19 w 103"/>
                <a:gd name="T9" fmla="*/ 260 h 307"/>
                <a:gd name="T10" fmla="*/ 2 w 103"/>
                <a:gd name="T11" fmla="*/ 246 h 3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3" h="307">
                  <a:moveTo>
                    <a:pt x="2" y="291"/>
                  </a:moveTo>
                  <a:cubicBezTo>
                    <a:pt x="1" y="267"/>
                    <a:pt x="0" y="213"/>
                    <a:pt x="16" y="165"/>
                  </a:cubicBezTo>
                  <a:cubicBezTo>
                    <a:pt x="33" y="116"/>
                    <a:pt x="97" y="0"/>
                    <a:pt x="101" y="0"/>
                  </a:cubicBezTo>
                  <a:cubicBezTo>
                    <a:pt x="103" y="4"/>
                    <a:pt x="38" y="138"/>
                    <a:pt x="26" y="189"/>
                  </a:cubicBezTo>
                  <a:cubicBezTo>
                    <a:pt x="14" y="240"/>
                    <a:pt x="28" y="286"/>
                    <a:pt x="22" y="307"/>
                  </a:cubicBezTo>
                  <a:lnTo>
                    <a:pt x="2" y="291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0" name="Freeform 93"/>
            <p:cNvSpPr>
              <a:spLocks/>
            </p:cNvSpPr>
            <p:nvPr/>
          </p:nvSpPr>
          <p:spPr bwMode="auto">
            <a:xfrm rot="10436193">
              <a:off x="3975" y="1461"/>
              <a:ext cx="105" cy="258"/>
            </a:xfrm>
            <a:custGeom>
              <a:avLst/>
              <a:gdLst>
                <a:gd name="T0" fmla="*/ 0 w 124"/>
                <a:gd name="T1" fmla="*/ 247 h 304"/>
                <a:gd name="T2" fmla="*/ 22 w 124"/>
                <a:gd name="T3" fmla="*/ 146 h 304"/>
                <a:gd name="T4" fmla="*/ 102 w 124"/>
                <a:gd name="T5" fmla="*/ 2 h 304"/>
                <a:gd name="T6" fmla="*/ 44 w 124"/>
                <a:gd name="T7" fmla="*/ 134 h 304"/>
                <a:gd name="T8" fmla="*/ 22 w 124"/>
                <a:gd name="T9" fmla="*/ 258 h 304"/>
                <a:gd name="T10" fmla="*/ 0 w 124"/>
                <a:gd name="T11" fmla="*/ 247 h 3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4" h="304">
                  <a:moveTo>
                    <a:pt x="0" y="291"/>
                  </a:moveTo>
                  <a:cubicBezTo>
                    <a:pt x="0" y="269"/>
                    <a:pt x="6" y="220"/>
                    <a:pt x="26" y="172"/>
                  </a:cubicBezTo>
                  <a:cubicBezTo>
                    <a:pt x="46" y="124"/>
                    <a:pt x="116" y="4"/>
                    <a:pt x="120" y="2"/>
                  </a:cubicBezTo>
                  <a:cubicBezTo>
                    <a:pt x="124" y="0"/>
                    <a:pt x="68" y="108"/>
                    <a:pt x="52" y="158"/>
                  </a:cubicBezTo>
                  <a:cubicBezTo>
                    <a:pt x="28" y="224"/>
                    <a:pt x="35" y="282"/>
                    <a:pt x="26" y="304"/>
                  </a:cubicBezTo>
                  <a:lnTo>
                    <a:pt x="0" y="291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1" name="Freeform 94"/>
            <p:cNvSpPr>
              <a:spLocks/>
            </p:cNvSpPr>
            <p:nvPr/>
          </p:nvSpPr>
          <p:spPr bwMode="auto">
            <a:xfrm rot="10436193">
              <a:off x="3889" y="1452"/>
              <a:ext cx="124" cy="261"/>
            </a:xfrm>
            <a:custGeom>
              <a:avLst/>
              <a:gdLst>
                <a:gd name="T0" fmla="*/ 0 w 146"/>
                <a:gd name="T1" fmla="*/ 247 h 308"/>
                <a:gd name="T2" fmla="*/ 35 w 146"/>
                <a:gd name="T3" fmla="*/ 137 h 308"/>
                <a:gd name="T4" fmla="*/ 123 w 146"/>
                <a:gd name="T5" fmla="*/ 5 h 308"/>
                <a:gd name="T6" fmla="*/ 39 w 146"/>
                <a:gd name="T7" fmla="*/ 169 h 308"/>
                <a:gd name="T8" fmla="*/ 21 w 146"/>
                <a:gd name="T9" fmla="*/ 261 h 308"/>
                <a:gd name="T10" fmla="*/ 0 w 146"/>
                <a:gd name="T11" fmla="*/ 247 h 3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6" h="308">
                  <a:moveTo>
                    <a:pt x="0" y="291"/>
                  </a:moveTo>
                  <a:cubicBezTo>
                    <a:pt x="3" y="267"/>
                    <a:pt x="17" y="209"/>
                    <a:pt x="41" y="162"/>
                  </a:cubicBezTo>
                  <a:cubicBezTo>
                    <a:pt x="65" y="115"/>
                    <a:pt x="144" y="0"/>
                    <a:pt x="145" y="6"/>
                  </a:cubicBezTo>
                  <a:cubicBezTo>
                    <a:pt x="146" y="12"/>
                    <a:pt x="63" y="148"/>
                    <a:pt x="46" y="200"/>
                  </a:cubicBezTo>
                  <a:cubicBezTo>
                    <a:pt x="29" y="252"/>
                    <a:pt x="33" y="293"/>
                    <a:pt x="25" y="308"/>
                  </a:cubicBezTo>
                  <a:lnTo>
                    <a:pt x="0" y="291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2" name="Freeform 95"/>
            <p:cNvSpPr>
              <a:spLocks/>
            </p:cNvSpPr>
            <p:nvPr/>
          </p:nvSpPr>
          <p:spPr bwMode="auto">
            <a:xfrm rot="10436193">
              <a:off x="3820" y="1437"/>
              <a:ext cx="122" cy="253"/>
            </a:xfrm>
            <a:custGeom>
              <a:avLst/>
              <a:gdLst>
                <a:gd name="T0" fmla="*/ 4 w 144"/>
                <a:gd name="T1" fmla="*/ 238 h 299"/>
                <a:gd name="T2" fmla="*/ 29 w 144"/>
                <a:gd name="T3" fmla="*/ 140 h 299"/>
                <a:gd name="T4" fmla="*/ 121 w 144"/>
                <a:gd name="T5" fmla="*/ 1 h 299"/>
                <a:gd name="T6" fmla="*/ 34 w 144"/>
                <a:gd name="T7" fmla="*/ 168 h 299"/>
                <a:gd name="T8" fmla="*/ 22 w 144"/>
                <a:gd name="T9" fmla="*/ 253 h 299"/>
                <a:gd name="T10" fmla="*/ 4 w 144"/>
                <a:gd name="T11" fmla="*/ 238 h 2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4" h="299">
                  <a:moveTo>
                    <a:pt x="5" y="281"/>
                  </a:moveTo>
                  <a:cubicBezTo>
                    <a:pt x="6" y="259"/>
                    <a:pt x="0" y="229"/>
                    <a:pt x="34" y="165"/>
                  </a:cubicBezTo>
                  <a:cubicBezTo>
                    <a:pt x="68" y="101"/>
                    <a:pt x="140" y="0"/>
                    <a:pt x="143" y="1"/>
                  </a:cubicBezTo>
                  <a:cubicBezTo>
                    <a:pt x="144" y="7"/>
                    <a:pt x="59" y="149"/>
                    <a:pt x="40" y="199"/>
                  </a:cubicBezTo>
                  <a:cubicBezTo>
                    <a:pt x="16" y="265"/>
                    <a:pt x="32" y="285"/>
                    <a:pt x="26" y="299"/>
                  </a:cubicBezTo>
                  <a:lnTo>
                    <a:pt x="5" y="281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3" name="Freeform 96"/>
            <p:cNvSpPr>
              <a:spLocks/>
            </p:cNvSpPr>
            <p:nvPr/>
          </p:nvSpPr>
          <p:spPr bwMode="auto">
            <a:xfrm>
              <a:off x="3752" y="1424"/>
              <a:ext cx="117" cy="269"/>
            </a:xfrm>
            <a:custGeom>
              <a:avLst/>
              <a:gdLst>
                <a:gd name="T0" fmla="*/ 112 w 117"/>
                <a:gd name="T1" fmla="*/ 8 h 269"/>
                <a:gd name="T2" fmla="*/ 99 w 117"/>
                <a:gd name="T3" fmla="*/ 107 h 269"/>
                <a:gd name="T4" fmla="*/ 2 w 117"/>
                <a:gd name="T5" fmla="*/ 269 h 269"/>
                <a:gd name="T6" fmla="*/ 86 w 117"/>
                <a:gd name="T7" fmla="*/ 92 h 269"/>
                <a:gd name="T8" fmla="*/ 90 w 117"/>
                <a:gd name="T9" fmla="*/ 0 h 269"/>
                <a:gd name="T10" fmla="*/ 112 w 117"/>
                <a:gd name="T11" fmla="*/ 8 h 2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" h="269">
                  <a:moveTo>
                    <a:pt x="112" y="8"/>
                  </a:moveTo>
                  <a:cubicBezTo>
                    <a:pt x="113" y="26"/>
                    <a:pt x="117" y="64"/>
                    <a:pt x="99" y="107"/>
                  </a:cubicBezTo>
                  <a:cubicBezTo>
                    <a:pt x="81" y="149"/>
                    <a:pt x="7" y="264"/>
                    <a:pt x="2" y="269"/>
                  </a:cubicBezTo>
                  <a:cubicBezTo>
                    <a:pt x="0" y="266"/>
                    <a:pt x="71" y="137"/>
                    <a:pt x="86" y="92"/>
                  </a:cubicBezTo>
                  <a:cubicBezTo>
                    <a:pt x="101" y="47"/>
                    <a:pt x="86" y="14"/>
                    <a:pt x="90" y="0"/>
                  </a:cubicBezTo>
                  <a:lnTo>
                    <a:pt x="112" y="8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4" name="Freeform 97"/>
            <p:cNvSpPr>
              <a:spLocks/>
            </p:cNvSpPr>
            <p:nvPr/>
          </p:nvSpPr>
          <p:spPr bwMode="auto">
            <a:xfrm>
              <a:off x="3674" y="1410"/>
              <a:ext cx="132" cy="249"/>
            </a:xfrm>
            <a:custGeom>
              <a:avLst/>
              <a:gdLst>
                <a:gd name="T0" fmla="*/ 132 w 132"/>
                <a:gd name="T1" fmla="*/ 2 h 249"/>
                <a:gd name="T2" fmla="*/ 97 w 132"/>
                <a:gd name="T3" fmla="*/ 112 h 249"/>
                <a:gd name="T4" fmla="*/ 1 w 132"/>
                <a:gd name="T5" fmla="*/ 246 h 249"/>
                <a:gd name="T6" fmla="*/ 89 w 132"/>
                <a:gd name="T7" fmla="*/ 83 h 249"/>
                <a:gd name="T8" fmla="*/ 105 w 132"/>
                <a:gd name="T9" fmla="*/ 0 h 249"/>
                <a:gd name="T10" fmla="*/ 132 w 132"/>
                <a:gd name="T11" fmla="*/ 2 h 2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2" h="249">
                  <a:moveTo>
                    <a:pt x="132" y="2"/>
                  </a:moveTo>
                  <a:cubicBezTo>
                    <a:pt x="131" y="21"/>
                    <a:pt x="119" y="71"/>
                    <a:pt x="97" y="112"/>
                  </a:cubicBezTo>
                  <a:cubicBezTo>
                    <a:pt x="76" y="150"/>
                    <a:pt x="3" y="249"/>
                    <a:pt x="1" y="246"/>
                  </a:cubicBezTo>
                  <a:cubicBezTo>
                    <a:pt x="0" y="241"/>
                    <a:pt x="66" y="145"/>
                    <a:pt x="89" y="83"/>
                  </a:cubicBezTo>
                  <a:cubicBezTo>
                    <a:pt x="114" y="19"/>
                    <a:pt x="99" y="9"/>
                    <a:pt x="105" y="0"/>
                  </a:cubicBezTo>
                  <a:lnTo>
                    <a:pt x="132" y="2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5" name="Freeform 98"/>
            <p:cNvSpPr>
              <a:spLocks/>
            </p:cNvSpPr>
            <p:nvPr/>
          </p:nvSpPr>
          <p:spPr bwMode="auto">
            <a:xfrm>
              <a:off x="3609" y="1395"/>
              <a:ext cx="125" cy="248"/>
            </a:xfrm>
            <a:custGeom>
              <a:avLst/>
              <a:gdLst>
                <a:gd name="T0" fmla="*/ 125 w 125"/>
                <a:gd name="T1" fmla="*/ 5 h 248"/>
                <a:gd name="T2" fmla="*/ 93 w 125"/>
                <a:gd name="T3" fmla="*/ 117 h 248"/>
                <a:gd name="T4" fmla="*/ 0 w 125"/>
                <a:gd name="T5" fmla="*/ 248 h 248"/>
                <a:gd name="T6" fmla="*/ 89 w 125"/>
                <a:gd name="T7" fmla="*/ 95 h 248"/>
                <a:gd name="T8" fmla="*/ 106 w 125"/>
                <a:gd name="T9" fmla="*/ 0 h 248"/>
                <a:gd name="T10" fmla="*/ 125 w 125"/>
                <a:gd name="T11" fmla="*/ 5 h 2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5" h="248">
                  <a:moveTo>
                    <a:pt x="125" y="5"/>
                  </a:moveTo>
                  <a:cubicBezTo>
                    <a:pt x="123" y="24"/>
                    <a:pt x="114" y="77"/>
                    <a:pt x="93" y="117"/>
                  </a:cubicBezTo>
                  <a:cubicBezTo>
                    <a:pt x="72" y="157"/>
                    <a:pt x="5" y="244"/>
                    <a:pt x="0" y="248"/>
                  </a:cubicBezTo>
                  <a:cubicBezTo>
                    <a:pt x="0" y="244"/>
                    <a:pt x="71" y="136"/>
                    <a:pt x="89" y="95"/>
                  </a:cubicBezTo>
                  <a:cubicBezTo>
                    <a:pt x="106" y="53"/>
                    <a:pt x="100" y="14"/>
                    <a:pt x="106" y="0"/>
                  </a:cubicBezTo>
                  <a:lnTo>
                    <a:pt x="125" y="5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6" name="Freeform 99"/>
            <p:cNvSpPr>
              <a:spLocks/>
            </p:cNvSpPr>
            <p:nvPr/>
          </p:nvSpPr>
          <p:spPr bwMode="auto">
            <a:xfrm>
              <a:off x="3548" y="1386"/>
              <a:ext cx="132" cy="244"/>
            </a:xfrm>
            <a:custGeom>
              <a:avLst/>
              <a:gdLst>
                <a:gd name="T0" fmla="*/ 132 w 132"/>
                <a:gd name="T1" fmla="*/ 4 h 244"/>
                <a:gd name="T2" fmla="*/ 93 w 132"/>
                <a:gd name="T3" fmla="*/ 113 h 244"/>
                <a:gd name="T4" fmla="*/ 1 w 132"/>
                <a:gd name="T5" fmla="*/ 240 h 244"/>
                <a:gd name="T6" fmla="*/ 87 w 132"/>
                <a:gd name="T7" fmla="*/ 87 h 244"/>
                <a:gd name="T8" fmla="*/ 108 w 132"/>
                <a:gd name="T9" fmla="*/ 0 h 244"/>
                <a:gd name="T10" fmla="*/ 132 w 132"/>
                <a:gd name="T11" fmla="*/ 4 h 2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2" h="244">
                  <a:moveTo>
                    <a:pt x="132" y="4"/>
                  </a:moveTo>
                  <a:cubicBezTo>
                    <a:pt x="130" y="23"/>
                    <a:pt x="115" y="74"/>
                    <a:pt x="93" y="113"/>
                  </a:cubicBezTo>
                  <a:cubicBezTo>
                    <a:pt x="72" y="150"/>
                    <a:pt x="3" y="244"/>
                    <a:pt x="1" y="240"/>
                  </a:cubicBezTo>
                  <a:cubicBezTo>
                    <a:pt x="0" y="235"/>
                    <a:pt x="69" y="127"/>
                    <a:pt x="87" y="87"/>
                  </a:cubicBezTo>
                  <a:cubicBezTo>
                    <a:pt x="105" y="47"/>
                    <a:pt x="100" y="14"/>
                    <a:pt x="108" y="0"/>
                  </a:cubicBezTo>
                  <a:lnTo>
                    <a:pt x="132" y="4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7" name="Freeform 100"/>
            <p:cNvSpPr>
              <a:spLocks/>
            </p:cNvSpPr>
            <p:nvPr/>
          </p:nvSpPr>
          <p:spPr bwMode="auto">
            <a:xfrm>
              <a:off x="3461" y="1372"/>
              <a:ext cx="151" cy="233"/>
            </a:xfrm>
            <a:custGeom>
              <a:avLst/>
              <a:gdLst>
                <a:gd name="T0" fmla="*/ 151 w 151"/>
                <a:gd name="T1" fmla="*/ 4 h 233"/>
                <a:gd name="T2" fmla="*/ 114 w 151"/>
                <a:gd name="T3" fmla="*/ 96 h 233"/>
                <a:gd name="T4" fmla="*/ 4 w 151"/>
                <a:gd name="T5" fmla="*/ 233 h 233"/>
                <a:gd name="T6" fmla="*/ 91 w 151"/>
                <a:gd name="T7" fmla="*/ 102 h 233"/>
                <a:gd name="T8" fmla="*/ 131 w 151"/>
                <a:gd name="T9" fmla="*/ 0 h 233"/>
                <a:gd name="T10" fmla="*/ 151 w 151"/>
                <a:gd name="T11" fmla="*/ 4 h 2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1" h="233">
                  <a:moveTo>
                    <a:pt x="151" y="4"/>
                  </a:moveTo>
                  <a:cubicBezTo>
                    <a:pt x="148" y="21"/>
                    <a:pt x="138" y="57"/>
                    <a:pt x="114" y="96"/>
                  </a:cubicBezTo>
                  <a:cubicBezTo>
                    <a:pt x="90" y="135"/>
                    <a:pt x="8" y="232"/>
                    <a:pt x="4" y="233"/>
                  </a:cubicBezTo>
                  <a:cubicBezTo>
                    <a:pt x="0" y="233"/>
                    <a:pt x="70" y="141"/>
                    <a:pt x="91" y="102"/>
                  </a:cubicBezTo>
                  <a:cubicBezTo>
                    <a:pt x="111" y="61"/>
                    <a:pt x="121" y="16"/>
                    <a:pt x="131" y="0"/>
                  </a:cubicBezTo>
                  <a:lnTo>
                    <a:pt x="151" y="4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8" name="Freeform 101"/>
            <p:cNvSpPr>
              <a:spLocks/>
            </p:cNvSpPr>
            <p:nvPr/>
          </p:nvSpPr>
          <p:spPr bwMode="auto">
            <a:xfrm>
              <a:off x="3372" y="1352"/>
              <a:ext cx="160" cy="232"/>
            </a:xfrm>
            <a:custGeom>
              <a:avLst/>
              <a:gdLst>
                <a:gd name="T0" fmla="*/ 160 w 160"/>
                <a:gd name="T1" fmla="*/ 2 h 232"/>
                <a:gd name="T2" fmla="*/ 121 w 160"/>
                <a:gd name="T3" fmla="*/ 110 h 232"/>
                <a:gd name="T4" fmla="*/ 4 w 160"/>
                <a:gd name="T5" fmla="*/ 231 h 232"/>
                <a:gd name="T6" fmla="*/ 95 w 160"/>
                <a:gd name="T7" fmla="*/ 109 h 232"/>
                <a:gd name="T8" fmla="*/ 142 w 160"/>
                <a:gd name="T9" fmla="*/ 0 h 232"/>
                <a:gd name="T10" fmla="*/ 160 w 160"/>
                <a:gd name="T11" fmla="*/ 2 h 2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0" h="232">
                  <a:moveTo>
                    <a:pt x="160" y="2"/>
                  </a:moveTo>
                  <a:cubicBezTo>
                    <a:pt x="156" y="20"/>
                    <a:pt x="147" y="72"/>
                    <a:pt x="121" y="110"/>
                  </a:cubicBezTo>
                  <a:cubicBezTo>
                    <a:pt x="97" y="157"/>
                    <a:pt x="8" y="232"/>
                    <a:pt x="4" y="231"/>
                  </a:cubicBezTo>
                  <a:cubicBezTo>
                    <a:pt x="0" y="230"/>
                    <a:pt x="72" y="147"/>
                    <a:pt x="95" y="109"/>
                  </a:cubicBezTo>
                  <a:cubicBezTo>
                    <a:pt x="118" y="69"/>
                    <a:pt x="132" y="13"/>
                    <a:pt x="142" y="0"/>
                  </a:cubicBezTo>
                  <a:lnTo>
                    <a:pt x="160" y="2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9" name="Freeform 108"/>
            <p:cNvSpPr>
              <a:spLocks/>
            </p:cNvSpPr>
            <p:nvPr/>
          </p:nvSpPr>
          <p:spPr bwMode="auto">
            <a:xfrm>
              <a:off x="3295" y="1342"/>
              <a:ext cx="157" cy="180"/>
            </a:xfrm>
            <a:custGeom>
              <a:avLst/>
              <a:gdLst>
                <a:gd name="T0" fmla="*/ 157 w 157"/>
                <a:gd name="T1" fmla="*/ 4 h 180"/>
                <a:gd name="T2" fmla="*/ 116 w 157"/>
                <a:gd name="T3" fmla="*/ 96 h 180"/>
                <a:gd name="T4" fmla="*/ 1 w 157"/>
                <a:gd name="T5" fmla="*/ 176 h 180"/>
                <a:gd name="T6" fmla="*/ 110 w 157"/>
                <a:gd name="T7" fmla="*/ 81 h 180"/>
                <a:gd name="T8" fmla="*/ 133 w 157"/>
                <a:gd name="T9" fmla="*/ 0 h 180"/>
                <a:gd name="T10" fmla="*/ 157 w 157"/>
                <a:gd name="T11" fmla="*/ 4 h 1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7" h="180">
                  <a:moveTo>
                    <a:pt x="157" y="4"/>
                  </a:moveTo>
                  <a:cubicBezTo>
                    <a:pt x="154" y="20"/>
                    <a:pt x="142" y="67"/>
                    <a:pt x="116" y="96"/>
                  </a:cubicBezTo>
                  <a:cubicBezTo>
                    <a:pt x="89" y="124"/>
                    <a:pt x="2" y="180"/>
                    <a:pt x="1" y="176"/>
                  </a:cubicBezTo>
                  <a:cubicBezTo>
                    <a:pt x="0" y="174"/>
                    <a:pt x="88" y="110"/>
                    <a:pt x="110" y="81"/>
                  </a:cubicBezTo>
                  <a:cubicBezTo>
                    <a:pt x="131" y="52"/>
                    <a:pt x="125" y="12"/>
                    <a:pt x="133" y="0"/>
                  </a:cubicBezTo>
                  <a:lnTo>
                    <a:pt x="157" y="4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0" name="Freeform 109"/>
            <p:cNvSpPr>
              <a:spLocks/>
            </p:cNvSpPr>
            <p:nvPr/>
          </p:nvSpPr>
          <p:spPr bwMode="auto">
            <a:xfrm rot="-6871543">
              <a:off x="3280" y="1315"/>
              <a:ext cx="74" cy="189"/>
            </a:xfrm>
            <a:custGeom>
              <a:avLst/>
              <a:gdLst>
                <a:gd name="T0" fmla="*/ 64 w 87"/>
                <a:gd name="T1" fmla="*/ 189 h 189"/>
                <a:gd name="T2" fmla="*/ 21 w 87"/>
                <a:gd name="T3" fmla="*/ 122 h 189"/>
                <a:gd name="T4" fmla="*/ 0 w 87"/>
                <a:gd name="T5" fmla="*/ 1 h 189"/>
                <a:gd name="T6" fmla="*/ 34 w 87"/>
                <a:gd name="T7" fmla="*/ 114 h 189"/>
                <a:gd name="T8" fmla="*/ 74 w 87"/>
                <a:gd name="T9" fmla="*/ 176 h 189"/>
                <a:gd name="T10" fmla="*/ 64 w 87"/>
                <a:gd name="T11" fmla="*/ 189 h 1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7" h="189">
                  <a:moveTo>
                    <a:pt x="75" y="189"/>
                  </a:moveTo>
                  <a:cubicBezTo>
                    <a:pt x="65" y="180"/>
                    <a:pt x="38" y="153"/>
                    <a:pt x="25" y="122"/>
                  </a:cubicBezTo>
                  <a:cubicBezTo>
                    <a:pt x="12" y="91"/>
                    <a:pt x="0" y="6"/>
                    <a:pt x="0" y="1"/>
                  </a:cubicBezTo>
                  <a:cubicBezTo>
                    <a:pt x="2" y="0"/>
                    <a:pt x="18" y="70"/>
                    <a:pt x="40" y="114"/>
                  </a:cubicBezTo>
                  <a:cubicBezTo>
                    <a:pt x="62" y="158"/>
                    <a:pt x="79" y="160"/>
                    <a:pt x="87" y="176"/>
                  </a:cubicBezTo>
                  <a:lnTo>
                    <a:pt x="75" y="189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1" name="Freeform 110"/>
            <p:cNvSpPr>
              <a:spLocks/>
            </p:cNvSpPr>
            <p:nvPr/>
          </p:nvSpPr>
          <p:spPr bwMode="auto">
            <a:xfrm rot="-6871543">
              <a:off x="3236" y="1305"/>
              <a:ext cx="50" cy="161"/>
            </a:xfrm>
            <a:custGeom>
              <a:avLst/>
              <a:gdLst>
                <a:gd name="T0" fmla="*/ 43 w 87"/>
                <a:gd name="T1" fmla="*/ 161 h 189"/>
                <a:gd name="T2" fmla="*/ 14 w 87"/>
                <a:gd name="T3" fmla="*/ 104 h 189"/>
                <a:gd name="T4" fmla="*/ 0 w 87"/>
                <a:gd name="T5" fmla="*/ 5 h 189"/>
                <a:gd name="T6" fmla="*/ 16 w 87"/>
                <a:gd name="T7" fmla="*/ 73 h 189"/>
                <a:gd name="T8" fmla="*/ 50 w 87"/>
                <a:gd name="T9" fmla="*/ 154 h 189"/>
                <a:gd name="T10" fmla="*/ 43 w 87"/>
                <a:gd name="T11" fmla="*/ 161 h 1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7" h="189">
                  <a:moveTo>
                    <a:pt x="75" y="189"/>
                  </a:moveTo>
                  <a:cubicBezTo>
                    <a:pt x="65" y="179"/>
                    <a:pt x="37" y="152"/>
                    <a:pt x="25" y="122"/>
                  </a:cubicBezTo>
                  <a:cubicBezTo>
                    <a:pt x="13" y="92"/>
                    <a:pt x="0" y="11"/>
                    <a:pt x="0" y="6"/>
                  </a:cubicBezTo>
                  <a:cubicBezTo>
                    <a:pt x="0" y="0"/>
                    <a:pt x="14" y="42"/>
                    <a:pt x="28" y="86"/>
                  </a:cubicBezTo>
                  <a:cubicBezTo>
                    <a:pt x="42" y="130"/>
                    <a:pt x="79" y="165"/>
                    <a:pt x="87" y="181"/>
                  </a:cubicBezTo>
                  <a:lnTo>
                    <a:pt x="75" y="189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3" name="Group 127"/>
          <p:cNvGrpSpPr>
            <a:grpSpLocks/>
          </p:cNvGrpSpPr>
          <p:nvPr/>
        </p:nvGrpSpPr>
        <p:grpSpPr bwMode="auto">
          <a:xfrm>
            <a:off x="4533900" y="3349625"/>
            <a:ext cx="3856038" cy="2289175"/>
            <a:chOff x="3456" y="2762"/>
            <a:chExt cx="1868" cy="1109"/>
          </a:xfrm>
        </p:grpSpPr>
        <p:sp>
          <p:nvSpPr>
            <p:cNvPr id="5124" name="Freeform 5"/>
            <p:cNvSpPr>
              <a:spLocks/>
            </p:cNvSpPr>
            <p:nvPr/>
          </p:nvSpPr>
          <p:spPr bwMode="auto">
            <a:xfrm>
              <a:off x="3456" y="3129"/>
              <a:ext cx="1691" cy="742"/>
            </a:xfrm>
            <a:custGeom>
              <a:avLst/>
              <a:gdLst>
                <a:gd name="T0" fmla="*/ 171 w 1011"/>
                <a:gd name="T1" fmla="*/ 394 h 444"/>
                <a:gd name="T2" fmla="*/ 508 w 1011"/>
                <a:gd name="T3" fmla="*/ 182 h 444"/>
                <a:gd name="T4" fmla="*/ 1067 w 1011"/>
                <a:gd name="T5" fmla="*/ 38 h 444"/>
                <a:gd name="T6" fmla="*/ 1691 w 1011"/>
                <a:gd name="T7" fmla="*/ 455 h 444"/>
                <a:gd name="T8" fmla="*/ 1691 w 1011"/>
                <a:gd name="T9" fmla="*/ 455 h 444"/>
                <a:gd name="T10" fmla="*/ 1397 w 1011"/>
                <a:gd name="T11" fmla="*/ 673 h 444"/>
                <a:gd name="T12" fmla="*/ 937 w 1011"/>
                <a:gd name="T13" fmla="*/ 734 h 444"/>
                <a:gd name="T14" fmla="*/ 244 w 1011"/>
                <a:gd name="T15" fmla="*/ 623 h 444"/>
                <a:gd name="T16" fmla="*/ 100 w 1011"/>
                <a:gd name="T17" fmla="*/ 597 h 444"/>
                <a:gd name="T18" fmla="*/ 3 w 1011"/>
                <a:gd name="T19" fmla="*/ 565 h 444"/>
                <a:gd name="T20" fmla="*/ 171 w 1011"/>
                <a:gd name="T21" fmla="*/ 394 h 4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11" h="444">
                  <a:moveTo>
                    <a:pt x="102" y="236"/>
                  </a:moveTo>
                  <a:cubicBezTo>
                    <a:pt x="152" y="198"/>
                    <a:pt x="214" y="159"/>
                    <a:pt x="304" y="109"/>
                  </a:cubicBezTo>
                  <a:cubicBezTo>
                    <a:pt x="394" y="59"/>
                    <a:pt x="483" y="0"/>
                    <a:pt x="638" y="23"/>
                  </a:cubicBezTo>
                  <a:cubicBezTo>
                    <a:pt x="793" y="46"/>
                    <a:pt x="946" y="230"/>
                    <a:pt x="1011" y="272"/>
                  </a:cubicBezTo>
                  <a:cubicBezTo>
                    <a:pt x="1011" y="272"/>
                    <a:pt x="1011" y="272"/>
                    <a:pt x="1011" y="272"/>
                  </a:cubicBezTo>
                  <a:cubicBezTo>
                    <a:pt x="1011" y="272"/>
                    <a:pt x="910" y="375"/>
                    <a:pt x="835" y="403"/>
                  </a:cubicBezTo>
                  <a:cubicBezTo>
                    <a:pt x="760" y="431"/>
                    <a:pt x="675" y="444"/>
                    <a:pt x="560" y="439"/>
                  </a:cubicBezTo>
                  <a:cubicBezTo>
                    <a:pt x="414" y="439"/>
                    <a:pt x="229" y="387"/>
                    <a:pt x="146" y="373"/>
                  </a:cubicBezTo>
                  <a:cubicBezTo>
                    <a:pt x="63" y="359"/>
                    <a:pt x="84" y="363"/>
                    <a:pt x="60" y="357"/>
                  </a:cubicBezTo>
                  <a:cubicBezTo>
                    <a:pt x="30" y="351"/>
                    <a:pt x="0" y="359"/>
                    <a:pt x="2" y="338"/>
                  </a:cubicBezTo>
                  <a:cubicBezTo>
                    <a:pt x="4" y="317"/>
                    <a:pt x="42" y="279"/>
                    <a:pt x="102" y="236"/>
                  </a:cubicBezTo>
                  <a:close/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5" name="Freeform 6"/>
            <p:cNvSpPr>
              <a:spLocks/>
            </p:cNvSpPr>
            <p:nvPr/>
          </p:nvSpPr>
          <p:spPr bwMode="auto">
            <a:xfrm>
              <a:off x="3500" y="2817"/>
              <a:ext cx="1824" cy="600"/>
            </a:xfrm>
            <a:custGeom>
              <a:avLst/>
              <a:gdLst>
                <a:gd name="T0" fmla="*/ 0 w 1091"/>
                <a:gd name="T1" fmla="*/ 600 h 359"/>
                <a:gd name="T2" fmla="*/ 0 w 1091"/>
                <a:gd name="T3" fmla="*/ 600 h 359"/>
                <a:gd name="T4" fmla="*/ 592 w 1091"/>
                <a:gd name="T5" fmla="*/ 114 h 359"/>
                <a:gd name="T6" fmla="*/ 1264 w 1091"/>
                <a:gd name="T7" fmla="*/ 90 h 359"/>
                <a:gd name="T8" fmla="*/ 1824 w 1091"/>
                <a:gd name="T9" fmla="*/ 510 h 3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91" h="359">
                  <a:moveTo>
                    <a:pt x="0" y="359"/>
                  </a:moveTo>
                  <a:lnTo>
                    <a:pt x="0" y="359"/>
                  </a:lnTo>
                  <a:cubicBezTo>
                    <a:pt x="59" y="311"/>
                    <a:pt x="228" y="119"/>
                    <a:pt x="354" y="68"/>
                  </a:cubicBezTo>
                  <a:cubicBezTo>
                    <a:pt x="479" y="18"/>
                    <a:pt x="624" y="0"/>
                    <a:pt x="756" y="54"/>
                  </a:cubicBezTo>
                  <a:cubicBezTo>
                    <a:pt x="888" y="108"/>
                    <a:pt x="1022" y="252"/>
                    <a:pt x="1091" y="305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6" name="Freeform 7"/>
            <p:cNvSpPr>
              <a:spLocks/>
            </p:cNvSpPr>
            <p:nvPr/>
          </p:nvSpPr>
          <p:spPr bwMode="auto">
            <a:xfrm>
              <a:off x="3654" y="2762"/>
              <a:ext cx="997" cy="383"/>
            </a:xfrm>
            <a:custGeom>
              <a:avLst/>
              <a:gdLst>
                <a:gd name="T0" fmla="*/ 0 w 1239"/>
                <a:gd name="T1" fmla="*/ 383 h 476"/>
                <a:gd name="T2" fmla="*/ 485 w 1239"/>
                <a:gd name="T3" fmla="*/ 67 h 476"/>
                <a:gd name="T4" fmla="*/ 997 w 1239"/>
                <a:gd name="T5" fmla="*/ 109 h 4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39" h="476">
                  <a:moveTo>
                    <a:pt x="0" y="476"/>
                  </a:moveTo>
                  <a:cubicBezTo>
                    <a:pt x="81" y="389"/>
                    <a:pt x="282" y="166"/>
                    <a:pt x="603" y="83"/>
                  </a:cubicBezTo>
                  <a:cubicBezTo>
                    <a:pt x="923" y="0"/>
                    <a:pt x="1119" y="121"/>
                    <a:pt x="1239" y="135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7" name="Freeform 8"/>
            <p:cNvSpPr>
              <a:spLocks/>
            </p:cNvSpPr>
            <p:nvPr/>
          </p:nvSpPr>
          <p:spPr bwMode="auto">
            <a:xfrm>
              <a:off x="3596" y="3525"/>
              <a:ext cx="107" cy="231"/>
            </a:xfrm>
            <a:custGeom>
              <a:avLst/>
              <a:gdLst>
                <a:gd name="T0" fmla="*/ 23 w 64"/>
                <a:gd name="T1" fmla="*/ 0 h 138"/>
                <a:gd name="T2" fmla="*/ 13 w 64"/>
                <a:gd name="T3" fmla="*/ 116 h 138"/>
                <a:gd name="T4" fmla="*/ 107 w 64"/>
                <a:gd name="T5" fmla="*/ 231 h 13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4" h="138">
                  <a:moveTo>
                    <a:pt x="14" y="0"/>
                  </a:moveTo>
                  <a:cubicBezTo>
                    <a:pt x="13" y="11"/>
                    <a:pt x="0" y="46"/>
                    <a:pt x="8" y="69"/>
                  </a:cubicBezTo>
                  <a:cubicBezTo>
                    <a:pt x="17" y="91"/>
                    <a:pt x="52" y="124"/>
                    <a:pt x="64" y="138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8" name="Freeform 9"/>
            <p:cNvSpPr>
              <a:spLocks/>
            </p:cNvSpPr>
            <p:nvPr/>
          </p:nvSpPr>
          <p:spPr bwMode="auto">
            <a:xfrm>
              <a:off x="4029" y="3146"/>
              <a:ext cx="823" cy="645"/>
            </a:xfrm>
            <a:custGeom>
              <a:avLst/>
              <a:gdLst>
                <a:gd name="T0" fmla="*/ 796 w 823"/>
                <a:gd name="T1" fmla="*/ 164 h 645"/>
                <a:gd name="T2" fmla="*/ 429 w 823"/>
                <a:gd name="T3" fmla="*/ 639 h 645"/>
                <a:gd name="T4" fmla="*/ 133 w 823"/>
                <a:gd name="T5" fmla="*/ 65 h 645"/>
                <a:gd name="T6" fmla="*/ 301 w 823"/>
                <a:gd name="T7" fmla="*/ 20 h 645"/>
                <a:gd name="T8" fmla="*/ 547 w 823"/>
                <a:gd name="T9" fmla="*/ 34 h 645"/>
                <a:gd name="T10" fmla="*/ 796 w 823"/>
                <a:gd name="T11" fmla="*/ 164 h 64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23" h="645">
                  <a:moveTo>
                    <a:pt x="796" y="164"/>
                  </a:moveTo>
                  <a:cubicBezTo>
                    <a:pt x="823" y="315"/>
                    <a:pt x="759" y="645"/>
                    <a:pt x="429" y="639"/>
                  </a:cubicBezTo>
                  <a:cubicBezTo>
                    <a:pt x="58" y="645"/>
                    <a:pt x="0" y="216"/>
                    <a:pt x="133" y="65"/>
                  </a:cubicBezTo>
                  <a:cubicBezTo>
                    <a:pt x="151" y="62"/>
                    <a:pt x="209" y="28"/>
                    <a:pt x="301" y="20"/>
                  </a:cubicBezTo>
                  <a:cubicBezTo>
                    <a:pt x="393" y="12"/>
                    <a:pt x="425" y="0"/>
                    <a:pt x="547" y="34"/>
                  </a:cubicBezTo>
                  <a:cubicBezTo>
                    <a:pt x="669" y="68"/>
                    <a:pt x="737" y="130"/>
                    <a:pt x="796" y="164"/>
                  </a:cubicBezTo>
                  <a:close/>
                </a:path>
              </a:pathLst>
            </a:custGeom>
            <a:solidFill>
              <a:srgbClr val="707070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29" name="Freeform 11"/>
            <p:cNvSpPr>
              <a:spLocks/>
            </p:cNvSpPr>
            <p:nvPr/>
          </p:nvSpPr>
          <p:spPr bwMode="auto">
            <a:xfrm>
              <a:off x="3726" y="3296"/>
              <a:ext cx="72" cy="121"/>
            </a:xfrm>
            <a:custGeom>
              <a:avLst/>
              <a:gdLst>
                <a:gd name="T0" fmla="*/ 62 w 90"/>
                <a:gd name="T1" fmla="*/ 121 h 151"/>
                <a:gd name="T2" fmla="*/ 22 w 90"/>
                <a:gd name="T3" fmla="*/ 78 h 151"/>
                <a:gd name="T4" fmla="*/ 2 w 90"/>
                <a:gd name="T5" fmla="*/ 1 h 151"/>
                <a:gd name="T6" fmla="*/ 32 w 90"/>
                <a:gd name="T7" fmla="*/ 81 h 151"/>
                <a:gd name="T8" fmla="*/ 72 w 90"/>
                <a:gd name="T9" fmla="*/ 115 h 151"/>
                <a:gd name="T10" fmla="*/ 62 w 90"/>
                <a:gd name="T11" fmla="*/ 121 h 1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151">
                  <a:moveTo>
                    <a:pt x="78" y="151"/>
                  </a:moveTo>
                  <a:cubicBezTo>
                    <a:pt x="68" y="143"/>
                    <a:pt x="40" y="122"/>
                    <a:pt x="28" y="97"/>
                  </a:cubicBezTo>
                  <a:cubicBezTo>
                    <a:pt x="16" y="72"/>
                    <a:pt x="0" y="0"/>
                    <a:pt x="3" y="1"/>
                  </a:cubicBezTo>
                  <a:cubicBezTo>
                    <a:pt x="5" y="2"/>
                    <a:pt x="25" y="77"/>
                    <a:pt x="40" y="101"/>
                  </a:cubicBezTo>
                  <a:cubicBezTo>
                    <a:pt x="55" y="125"/>
                    <a:pt x="85" y="135"/>
                    <a:pt x="90" y="143"/>
                  </a:cubicBezTo>
                  <a:lnTo>
                    <a:pt x="78" y="151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0" name="Freeform 12"/>
            <p:cNvSpPr>
              <a:spLocks/>
            </p:cNvSpPr>
            <p:nvPr/>
          </p:nvSpPr>
          <p:spPr bwMode="auto">
            <a:xfrm>
              <a:off x="3761" y="3262"/>
              <a:ext cx="73" cy="135"/>
            </a:xfrm>
            <a:custGeom>
              <a:avLst/>
              <a:gdLst>
                <a:gd name="T0" fmla="*/ 59 w 90"/>
                <a:gd name="T1" fmla="*/ 135 h 169"/>
                <a:gd name="T2" fmla="*/ 23 w 90"/>
                <a:gd name="T3" fmla="*/ 89 h 169"/>
                <a:gd name="T4" fmla="*/ 2 w 90"/>
                <a:gd name="T5" fmla="*/ 2 h 169"/>
                <a:gd name="T6" fmla="*/ 32 w 90"/>
                <a:gd name="T7" fmla="*/ 80 h 169"/>
                <a:gd name="T8" fmla="*/ 73 w 90"/>
                <a:gd name="T9" fmla="*/ 129 h 169"/>
                <a:gd name="T10" fmla="*/ 59 w 90"/>
                <a:gd name="T11" fmla="*/ 135 h 1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169">
                  <a:moveTo>
                    <a:pt x="73" y="169"/>
                  </a:moveTo>
                  <a:cubicBezTo>
                    <a:pt x="63" y="161"/>
                    <a:pt x="40" y="139"/>
                    <a:pt x="28" y="111"/>
                  </a:cubicBezTo>
                  <a:cubicBezTo>
                    <a:pt x="16" y="83"/>
                    <a:pt x="0" y="4"/>
                    <a:pt x="3" y="2"/>
                  </a:cubicBezTo>
                  <a:cubicBezTo>
                    <a:pt x="5" y="0"/>
                    <a:pt x="25" y="73"/>
                    <a:pt x="40" y="100"/>
                  </a:cubicBezTo>
                  <a:cubicBezTo>
                    <a:pt x="55" y="127"/>
                    <a:pt x="86" y="150"/>
                    <a:pt x="90" y="161"/>
                  </a:cubicBezTo>
                  <a:lnTo>
                    <a:pt x="73" y="169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1" name="Freeform 13"/>
            <p:cNvSpPr>
              <a:spLocks/>
            </p:cNvSpPr>
            <p:nvPr/>
          </p:nvSpPr>
          <p:spPr bwMode="auto">
            <a:xfrm>
              <a:off x="3797" y="3232"/>
              <a:ext cx="74" cy="141"/>
            </a:xfrm>
            <a:custGeom>
              <a:avLst/>
              <a:gdLst>
                <a:gd name="T0" fmla="*/ 60 w 91"/>
                <a:gd name="T1" fmla="*/ 141 h 176"/>
                <a:gd name="T2" fmla="*/ 20 w 91"/>
                <a:gd name="T3" fmla="*/ 91 h 176"/>
                <a:gd name="T4" fmla="*/ 2 w 91"/>
                <a:gd name="T5" fmla="*/ 1 h 176"/>
                <a:gd name="T6" fmla="*/ 30 w 91"/>
                <a:gd name="T7" fmla="*/ 91 h 176"/>
                <a:gd name="T8" fmla="*/ 74 w 91"/>
                <a:gd name="T9" fmla="*/ 131 h 176"/>
                <a:gd name="T10" fmla="*/ 60 w 91"/>
                <a:gd name="T11" fmla="*/ 141 h 1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1" h="176">
                  <a:moveTo>
                    <a:pt x="74" y="176"/>
                  </a:moveTo>
                  <a:cubicBezTo>
                    <a:pt x="63" y="168"/>
                    <a:pt x="36" y="143"/>
                    <a:pt x="24" y="114"/>
                  </a:cubicBezTo>
                  <a:cubicBezTo>
                    <a:pt x="12" y="85"/>
                    <a:pt x="0" y="0"/>
                    <a:pt x="3" y="1"/>
                  </a:cubicBezTo>
                  <a:cubicBezTo>
                    <a:pt x="5" y="1"/>
                    <a:pt x="22" y="87"/>
                    <a:pt x="37" y="114"/>
                  </a:cubicBezTo>
                  <a:cubicBezTo>
                    <a:pt x="52" y="141"/>
                    <a:pt x="86" y="155"/>
                    <a:pt x="91" y="164"/>
                  </a:cubicBezTo>
                  <a:lnTo>
                    <a:pt x="74" y="176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2" name="Freeform 14"/>
            <p:cNvSpPr>
              <a:spLocks/>
            </p:cNvSpPr>
            <p:nvPr/>
          </p:nvSpPr>
          <p:spPr bwMode="auto">
            <a:xfrm>
              <a:off x="3834" y="3202"/>
              <a:ext cx="70" cy="151"/>
            </a:xfrm>
            <a:custGeom>
              <a:avLst/>
              <a:gdLst>
                <a:gd name="T0" fmla="*/ 60 w 87"/>
                <a:gd name="T1" fmla="*/ 151 h 189"/>
                <a:gd name="T2" fmla="*/ 20 w 87"/>
                <a:gd name="T3" fmla="*/ 97 h 189"/>
                <a:gd name="T4" fmla="*/ 0 w 87"/>
                <a:gd name="T5" fmla="*/ 1 h 189"/>
                <a:gd name="T6" fmla="*/ 32 w 87"/>
                <a:gd name="T7" fmla="*/ 91 h 189"/>
                <a:gd name="T8" fmla="*/ 70 w 87"/>
                <a:gd name="T9" fmla="*/ 141 h 189"/>
                <a:gd name="T10" fmla="*/ 60 w 87"/>
                <a:gd name="T11" fmla="*/ 151 h 1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7" h="189">
                  <a:moveTo>
                    <a:pt x="75" y="189"/>
                  </a:moveTo>
                  <a:cubicBezTo>
                    <a:pt x="65" y="180"/>
                    <a:pt x="38" y="153"/>
                    <a:pt x="25" y="122"/>
                  </a:cubicBezTo>
                  <a:cubicBezTo>
                    <a:pt x="12" y="91"/>
                    <a:pt x="0" y="6"/>
                    <a:pt x="0" y="1"/>
                  </a:cubicBezTo>
                  <a:cubicBezTo>
                    <a:pt x="2" y="0"/>
                    <a:pt x="18" y="70"/>
                    <a:pt x="40" y="114"/>
                  </a:cubicBezTo>
                  <a:cubicBezTo>
                    <a:pt x="62" y="158"/>
                    <a:pt x="79" y="160"/>
                    <a:pt x="87" y="176"/>
                  </a:cubicBezTo>
                  <a:lnTo>
                    <a:pt x="75" y="189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3" name="Freeform 15"/>
            <p:cNvSpPr>
              <a:spLocks/>
            </p:cNvSpPr>
            <p:nvPr/>
          </p:nvSpPr>
          <p:spPr bwMode="auto">
            <a:xfrm>
              <a:off x="3874" y="3177"/>
              <a:ext cx="70" cy="153"/>
            </a:xfrm>
            <a:custGeom>
              <a:avLst/>
              <a:gdLst>
                <a:gd name="T0" fmla="*/ 60 w 87"/>
                <a:gd name="T1" fmla="*/ 153 h 189"/>
                <a:gd name="T2" fmla="*/ 20 w 87"/>
                <a:gd name="T3" fmla="*/ 99 h 189"/>
                <a:gd name="T4" fmla="*/ 0 w 87"/>
                <a:gd name="T5" fmla="*/ 5 h 189"/>
                <a:gd name="T6" fmla="*/ 23 w 87"/>
                <a:gd name="T7" fmla="*/ 70 h 189"/>
                <a:gd name="T8" fmla="*/ 70 w 87"/>
                <a:gd name="T9" fmla="*/ 147 h 189"/>
                <a:gd name="T10" fmla="*/ 60 w 87"/>
                <a:gd name="T11" fmla="*/ 153 h 1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7" h="189">
                  <a:moveTo>
                    <a:pt x="75" y="189"/>
                  </a:moveTo>
                  <a:cubicBezTo>
                    <a:pt x="65" y="179"/>
                    <a:pt x="37" y="152"/>
                    <a:pt x="25" y="122"/>
                  </a:cubicBezTo>
                  <a:cubicBezTo>
                    <a:pt x="13" y="92"/>
                    <a:pt x="0" y="11"/>
                    <a:pt x="0" y="6"/>
                  </a:cubicBezTo>
                  <a:cubicBezTo>
                    <a:pt x="0" y="0"/>
                    <a:pt x="14" y="42"/>
                    <a:pt x="28" y="86"/>
                  </a:cubicBezTo>
                  <a:cubicBezTo>
                    <a:pt x="42" y="130"/>
                    <a:pt x="79" y="165"/>
                    <a:pt x="87" y="181"/>
                  </a:cubicBezTo>
                  <a:lnTo>
                    <a:pt x="75" y="189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4" name="Freeform 16"/>
            <p:cNvSpPr>
              <a:spLocks/>
            </p:cNvSpPr>
            <p:nvPr/>
          </p:nvSpPr>
          <p:spPr bwMode="auto">
            <a:xfrm>
              <a:off x="3905" y="3152"/>
              <a:ext cx="72" cy="158"/>
            </a:xfrm>
            <a:custGeom>
              <a:avLst/>
              <a:gdLst>
                <a:gd name="T0" fmla="*/ 62 w 89"/>
                <a:gd name="T1" fmla="*/ 158 h 197"/>
                <a:gd name="T2" fmla="*/ 22 w 89"/>
                <a:gd name="T3" fmla="*/ 101 h 197"/>
                <a:gd name="T4" fmla="*/ 2 w 89"/>
                <a:gd name="T5" fmla="*/ 1 h 197"/>
                <a:gd name="T6" fmla="*/ 31 w 89"/>
                <a:gd name="T7" fmla="*/ 95 h 197"/>
                <a:gd name="T8" fmla="*/ 72 w 89"/>
                <a:gd name="T9" fmla="*/ 152 h 197"/>
                <a:gd name="T10" fmla="*/ 62 w 89"/>
                <a:gd name="T11" fmla="*/ 158 h 1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9" h="197">
                  <a:moveTo>
                    <a:pt x="77" y="197"/>
                  </a:moveTo>
                  <a:cubicBezTo>
                    <a:pt x="67" y="186"/>
                    <a:pt x="39" y="159"/>
                    <a:pt x="27" y="126"/>
                  </a:cubicBezTo>
                  <a:cubicBezTo>
                    <a:pt x="15" y="93"/>
                    <a:pt x="0" y="2"/>
                    <a:pt x="2" y="1"/>
                  </a:cubicBezTo>
                  <a:cubicBezTo>
                    <a:pt x="4" y="0"/>
                    <a:pt x="23" y="87"/>
                    <a:pt x="38" y="118"/>
                  </a:cubicBezTo>
                  <a:cubicBezTo>
                    <a:pt x="53" y="149"/>
                    <a:pt x="81" y="172"/>
                    <a:pt x="89" y="189"/>
                  </a:cubicBezTo>
                  <a:lnTo>
                    <a:pt x="77" y="197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5" name="Freeform 17"/>
            <p:cNvSpPr>
              <a:spLocks/>
            </p:cNvSpPr>
            <p:nvPr/>
          </p:nvSpPr>
          <p:spPr bwMode="auto">
            <a:xfrm>
              <a:off x="3941" y="3118"/>
              <a:ext cx="74" cy="169"/>
            </a:xfrm>
            <a:custGeom>
              <a:avLst/>
              <a:gdLst>
                <a:gd name="T0" fmla="*/ 60 w 91"/>
                <a:gd name="T1" fmla="*/ 169 h 209"/>
                <a:gd name="T2" fmla="*/ 20 w 91"/>
                <a:gd name="T3" fmla="*/ 112 h 209"/>
                <a:gd name="T4" fmla="*/ 2 w 91"/>
                <a:gd name="T5" fmla="*/ 1 h 209"/>
                <a:gd name="T6" fmla="*/ 37 w 91"/>
                <a:gd name="T7" fmla="*/ 119 h 209"/>
                <a:gd name="T8" fmla="*/ 74 w 91"/>
                <a:gd name="T9" fmla="*/ 163 h 209"/>
                <a:gd name="T10" fmla="*/ 60 w 91"/>
                <a:gd name="T11" fmla="*/ 169 h 20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1" h="209">
                  <a:moveTo>
                    <a:pt x="74" y="209"/>
                  </a:moveTo>
                  <a:cubicBezTo>
                    <a:pt x="63" y="199"/>
                    <a:pt x="36" y="173"/>
                    <a:pt x="24" y="138"/>
                  </a:cubicBezTo>
                  <a:cubicBezTo>
                    <a:pt x="12" y="103"/>
                    <a:pt x="0" y="0"/>
                    <a:pt x="3" y="1"/>
                  </a:cubicBezTo>
                  <a:cubicBezTo>
                    <a:pt x="6" y="2"/>
                    <a:pt x="30" y="114"/>
                    <a:pt x="45" y="147"/>
                  </a:cubicBezTo>
                  <a:cubicBezTo>
                    <a:pt x="60" y="180"/>
                    <a:pt x="86" y="191"/>
                    <a:pt x="91" y="201"/>
                  </a:cubicBezTo>
                  <a:lnTo>
                    <a:pt x="74" y="209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6" name="Freeform 18"/>
            <p:cNvSpPr>
              <a:spLocks/>
            </p:cNvSpPr>
            <p:nvPr/>
          </p:nvSpPr>
          <p:spPr bwMode="auto">
            <a:xfrm>
              <a:off x="3993" y="3087"/>
              <a:ext cx="72" cy="179"/>
            </a:xfrm>
            <a:custGeom>
              <a:avLst/>
              <a:gdLst>
                <a:gd name="T0" fmla="*/ 58 w 90"/>
                <a:gd name="T1" fmla="*/ 179 h 222"/>
                <a:gd name="T2" fmla="*/ 22 w 90"/>
                <a:gd name="T3" fmla="*/ 119 h 222"/>
                <a:gd name="T4" fmla="*/ 2 w 90"/>
                <a:gd name="T5" fmla="*/ 2 h 222"/>
                <a:gd name="T6" fmla="*/ 36 w 90"/>
                <a:gd name="T7" fmla="*/ 118 h 222"/>
                <a:gd name="T8" fmla="*/ 72 w 90"/>
                <a:gd name="T9" fmla="*/ 169 h 222"/>
                <a:gd name="T10" fmla="*/ 58 w 90"/>
                <a:gd name="T11" fmla="*/ 179 h 2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222">
                  <a:moveTo>
                    <a:pt x="73" y="222"/>
                  </a:moveTo>
                  <a:cubicBezTo>
                    <a:pt x="63" y="212"/>
                    <a:pt x="40" y="184"/>
                    <a:pt x="28" y="147"/>
                  </a:cubicBezTo>
                  <a:cubicBezTo>
                    <a:pt x="16" y="110"/>
                    <a:pt x="0" y="0"/>
                    <a:pt x="3" y="2"/>
                  </a:cubicBezTo>
                  <a:cubicBezTo>
                    <a:pt x="6" y="2"/>
                    <a:pt x="31" y="111"/>
                    <a:pt x="45" y="146"/>
                  </a:cubicBezTo>
                  <a:cubicBezTo>
                    <a:pt x="59" y="181"/>
                    <a:pt x="85" y="199"/>
                    <a:pt x="90" y="210"/>
                  </a:cubicBezTo>
                  <a:lnTo>
                    <a:pt x="73" y="222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7" name="Freeform 19"/>
            <p:cNvSpPr>
              <a:spLocks/>
            </p:cNvSpPr>
            <p:nvPr/>
          </p:nvSpPr>
          <p:spPr bwMode="auto">
            <a:xfrm>
              <a:off x="4031" y="3053"/>
              <a:ext cx="74" cy="190"/>
            </a:xfrm>
            <a:custGeom>
              <a:avLst/>
              <a:gdLst>
                <a:gd name="T0" fmla="*/ 64 w 93"/>
                <a:gd name="T1" fmla="*/ 190 h 236"/>
                <a:gd name="T2" fmla="*/ 21 w 93"/>
                <a:gd name="T3" fmla="*/ 123 h 236"/>
                <a:gd name="T4" fmla="*/ 1 w 93"/>
                <a:gd name="T5" fmla="*/ 5 h 236"/>
                <a:gd name="T6" fmla="*/ 24 w 93"/>
                <a:gd name="T7" fmla="*/ 93 h 236"/>
                <a:gd name="T8" fmla="*/ 74 w 93"/>
                <a:gd name="T9" fmla="*/ 180 h 236"/>
                <a:gd name="T10" fmla="*/ 64 w 93"/>
                <a:gd name="T11" fmla="*/ 190 h 2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3" h="236">
                  <a:moveTo>
                    <a:pt x="80" y="236"/>
                  </a:moveTo>
                  <a:cubicBezTo>
                    <a:pt x="69" y="224"/>
                    <a:pt x="39" y="191"/>
                    <a:pt x="26" y="153"/>
                  </a:cubicBezTo>
                  <a:cubicBezTo>
                    <a:pt x="13" y="115"/>
                    <a:pt x="0" y="12"/>
                    <a:pt x="1" y="6"/>
                  </a:cubicBezTo>
                  <a:cubicBezTo>
                    <a:pt x="2" y="0"/>
                    <a:pt x="15" y="80"/>
                    <a:pt x="30" y="116"/>
                  </a:cubicBezTo>
                  <a:cubicBezTo>
                    <a:pt x="45" y="152"/>
                    <a:pt x="85" y="204"/>
                    <a:pt x="93" y="224"/>
                  </a:cubicBezTo>
                  <a:lnTo>
                    <a:pt x="80" y="236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8" name="Freeform 20"/>
            <p:cNvSpPr>
              <a:spLocks/>
            </p:cNvSpPr>
            <p:nvPr/>
          </p:nvSpPr>
          <p:spPr bwMode="auto">
            <a:xfrm>
              <a:off x="4084" y="3017"/>
              <a:ext cx="68" cy="201"/>
            </a:xfrm>
            <a:custGeom>
              <a:avLst/>
              <a:gdLst>
                <a:gd name="T0" fmla="*/ 57 w 85"/>
                <a:gd name="T1" fmla="*/ 201 h 250"/>
                <a:gd name="T2" fmla="*/ 9 w 85"/>
                <a:gd name="T3" fmla="*/ 114 h 250"/>
                <a:gd name="T4" fmla="*/ 4 w 85"/>
                <a:gd name="T5" fmla="*/ 2 h 250"/>
                <a:gd name="T6" fmla="*/ 22 w 85"/>
                <a:gd name="T7" fmla="*/ 101 h 250"/>
                <a:gd name="T8" fmla="*/ 68 w 85"/>
                <a:gd name="T9" fmla="*/ 195 h 250"/>
                <a:gd name="T10" fmla="*/ 57 w 85"/>
                <a:gd name="T11" fmla="*/ 201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5" h="250">
                  <a:moveTo>
                    <a:pt x="71" y="250"/>
                  </a:moveTo>
                  <a:cubicBezTo>
                    <a:pt x="59" y="233"/>
                    <a:pt x="22" y="183"/>
                    <a:pt x="11" y="142"/>
                  </a:cubicBezTo>
                  <a:cubicBezTo>
                    <a:pt x="0" y="101"/>
                    <a:pt x="2" y="6"/>
                    <a:pt x="5" y="3"/>
                  </a:cubicBezTo>
                  <a:cubicBezTo>
                    <a:pt x="8" y="0"/>
                    <a:pt x="11" y="84"/>
                    <a:pt x="27" y="126"/>
                  </a:cubicBezTo>
                  <a:cubicBezTo>
                    <a:pt x="43" y="168"/>
                    <a:pt x="77" y="220"/>
                    <a:pt x="85" y="242"/>
                  </a:cubicBezTo>
                  <a:lnTo>
                    <a:pt x="71" y="250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9" name="Freeform 21"/>
            <p:cNvSpPr>
              <a:spLocks/>
            </p:cNvSpPr>
            <p:nvPr/>
          </p:nvSpPr>
          <p:spPr bwMode="auto">
            <a:xfrm>
              <a:off x="4154" y="2990"/>
              <a:ext cx="53" cy="207"/>
            </a:xfrm>
            <a:custGeom>
              <a:avLst/>
              <a:gdLst>
                <a:gd name="T0" fmla="*/ 36 w 66"/>
                <a:gd name="T1" fmla="*/ 207 h 257"/>
                <a:gd name="T2" fmla="*/ 6 w 66"/>
                <a:gd name="T3" fmla="*/ 147 h 257"/>
                <a:gd name="T4" fmla="*/ 2 w 66"/>
                <a:gd name="T5" fmla="*/ 4 h 257"/>
                <a:gd name="T6" fmla="*/ 16 w 66"/>
                <a:gd name="T7" fmla="*/ 123 h 257"/>
                <a:gd name="T8" fmla="*/ 53 w 66"/>
                <a:gd name="T9" fmla="*/ 201 h 257"/>
                <a:gd name="T10" fmla="*/ 36 w 66"/>
                <a:gd name="T11" fmla="*/ 207 h 2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6" h="257">
                  <a:moveTo>
                    <a:pt x="45" y="257"/>
                  </a:moveTo>
                  <a:cubicBezTo>
                    <a:pt x="35" y="246"/>
                    <a:pt x="14" y="224"/>
                    <a:pt x="7" y="182"/>
                  </a:cubicBezTo>
                  <a:cubicBezTo>
                    <a:pt x="0" y="140"/>
                    <a:pt x="0" y="6"/>
                    <a:pt x="3" y="5"/>
                  </a:cubicBezTo>
                  <a:cubicBezTo>
                    <a:pt x="5" y="0"/>
                    <a:pt x="10" y="112"/>
                    <a:pt x="20" y="153"/>
                  </a:cubicBezTo>
                  <a:cubicBezTo>
                    <a:pt x="30" y="194"/>
                    <a:pt x="63" y="236"/>
                    <a:pt x="66" y="249"/>
                  </a:cubicBezTo>
                  <a:lnTo>
                    <a:pt x="45" y="257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0" name="Freeform 22"/>
            <p:cNvSpPr>
              <a:spLocks/>
            </p:cNvSpPr>
            <p:nvPr/>
          </p:nvSpPr>
          <p:spPr bwMode="auto">
            <a:xfrm>
              <a:off x="4214" y="2974"/>
              <a:ext cx="44" cy="208"/>
            </a:xfrm>
            <a:custGeom>
              <a:avLst/>
              <a:gdLst>
                <a:gd name="T0" fmla="*/ 28 w 56"/>
                <a:gd name="T1" fmla="*/ 208 h 258"/>
                <a:gd name="T2" fmla="*/ 0 w 56"/>
                <a:gd name="T3" fmla="*/ 128 h 258"/>
                <a:gd name="T4" fmla="*/ 11 w 56"/>
                <a:gd name="T5" fmla="*/ 2 h 258"/>
                <a:gd name="T6" fmla="*/ 13 w 56"/>
                <a:gd name="T7" fmla="*/ 115 h 258"/>
                <a:gd name="T8" fmla="*/ 44 w 56"/>
                <a:gd name="T9" fmla="*/ 205 h 258"/>
                <a:gd name="T10" fmla="*/ 28 w 56"/>
                <a:gd name="T11" fmla="*/ 208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6" h="258">
                  <a:moveTo>
                    <a:pt x="35" y="258"/>
                  </a:moveTo>
                  <a:cubicBezTo>
                    <a:pt x="26" y="242"/>
                    <a:pt x="4" y="201"/>
                    <a:pt x="0" y="159"/>
                  </a:cubicBezTo>
                  <a:cubicBezTo>
                    <a:pt x="0" y="116"/>
                    <a:pt x="11" y="6"/>
                    <a:pt x="14" y="3"/>
                  </a:cubicBezTo>
                  <a:cubicBezTo>
                    <a:pt x="17" y="0"/>
                    <a:pt x="10" y="103"/>
                    <a:pt x="16" y="143"/>
                  </a:cubicBezTo>
                  <a:cubicBezTo>
                    <a:pt x="22" y="183"/>
                    <a:pt x="54" y="232"/>
                    <a:pt x="56" y="254"/>
                  </a:cubicBezTo>
                  <a:lnTo>
                    <a:pt x="35" y="258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1" name="Freeform 23"/>
            <p:cNvSpPr>
              <a:spLocks/>
            </p:cNvSpPr>
            <p:nvPr/>
          </p:nvSpPr>
          <p:spPr bwMode="auto">
            <a:xfrm>
              <a:off x="4279" y="2964"/>
              <a:ext cx="32" cy="206"/>
            </a:xfrm>
            <a:custGeom>
              <a:avLst/>
              <a:gdLst>
                <a:gd name="T0" fmla="*/ 19 w 40"/>
                <a:gd name="T1" fmla="*/ 206 h 256"/>
                <a:gd name="T2" fmla="*/ 0 w 40"/>
                <a:gd name="T3" fmla="*/ 124 h 256"/>
                <a:gd name="T4" fmla="*/ 19 w 40"/>
                <a:gd name="T5" fmla="*/ 0 h 256"/>
                <a:gd name="T6" fmla="*/ 11 w 40"/>
                <a:gd name="T7" fmla="*/ 126 h 256"/>
                <a:gd name="T8" fmla="*/ 32 w 40"/>
                <a:gd name="T9" fmla="*/ 201 h 256"/>
                <a:gd name="T10" fmla="*/ 19 w 40"/>
                <a:gd name="T11" fmla="*/ 206 h 2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0" h="256">
                  <a:moveTo>
                    <a:pt x="24" y="256"/>
                  </a:moveTo>
                  <a:cubicBezTo>
                    <a:pt x="18" y="240"/>
                    <a:pt x="0" y="197"/>
                    <a:pt x="0" y="154"/>
                  </a:cubicBezTo>
                  <a:cubicBezTo>
                    <a:pt x="0" y="111"/>
                    <a:pt x="22" y="0"/>
                    <a:pt x="24" y="0"/>
                  </a:cubicBezTo>
                  <a:cubicBezTo>
                    <a:pt x="26" y="0"/>
                    <a:pt x="11" y="114"/>
                    <a:pt x="14" y="156"/>
                  </a:cubicBezTo>
                  <a:cubicBezTo>
                    <a:pt x="17" y="197"/>
                    <a:pt x="38" y="233"/>
                    <a:pt x="40" y="250"/>
                  </a:cubicBezTo>
                  <a:lnTo>
                    <a:pt x="24" y="256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2" name="Freeform 24"/>
            <p:cNvSpPr>
              <a:spLocks/>
            </p:cNvSpPr>
            <p:nvPr/>
          </p:nvSpPr>
          <p:spPr bwMode="auto">
            <a:xfrm>
              <a:off x="4338" y="2941"/>
              <a:ext cx="35" cy="222"/>
            </a:xfrm>
            <a:custGeom>
              <a:avLst/>
              <a:gdLst>
                <a:gd name="T0" fmla="*/ 15 w 43"/>
                <a:gd name="T1" fmla="*/ 222 h 276"/>
                <a:gd name="T2" fmla="*/ 1 w 43"/>
                <a:gd name="T3" fmla="*/ 165 h 276"/>
                <a:gd name="T4" fmla="*/ 21 w 43"/>
                <a:gd name="T5" fmla="*/ 2 h 276"/>
                <a:gd name="T6" fmla="*/ 15 w 43"/>
                <a:gd name="T7" fmla="*/ 151 h 276"/>
                <a:gd name="T8" fmla="*/ 35 w 43"/>
                <a:gd name="T9" fmla="*/ 219 h 276"/>
                <a:gd name="T10" fmla="*/ 15 w 43"/>
                <a:gd name="T11" fmla="*/ 222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3" h="276">
                  <a:moveTo>
                    <a:pt x="18" y="276"/>
                  </a:moveTo>
                  <a:cubicBezTo>
                    <a:pt x="11" y="265"/>
                    <a:pt x="0" y="250"/>
                    <a:pt x="1" y="205"/>
                  </a:cubicBezTo>
                  <a:cubicBezTo>
                    <a:pt x="2" y="160"/>
                    <a:pt x="23" y="6"/>
                    <a:pt x="26" y="3"/>
                  </a:cubicBezTo>
                  <a:cubicBezTo>
                    <a:pt x="29" y="0"/>
                    <a:pt x="15" y="143"/>
                    <a:pt x="18" y="188"/>
                  </a:cubicBezTo>
                  <a:cubicBezTo>
                    <a:pt x="21" y="233"/>
                    <a:pt x="43" y="257"/>
                    <a:pt x="43" y="272"/>
                  </a:cubicBezTo>
                  <a:lnTo>
                    <a:pt x="18" y="276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3" name="Freeform 25"/>
            <p:cNvSpPr>
              <a:spLocks/>
            </p:cNvSpPr>
            <p:nvPr/>
          </p:nvSpPr>
          <p:spPr bwMode="auto">
            <a:xfrm>
              <a:off x="4403" y="2939"/>
              <a:ext cx="38" cy="224"/>
            </a:xfrm>
            <a:custGeom>
              <a:avLst/>
              <a:gdLst>
                <a:gd name="T0" fmla="*/ 16 w 47"/>
                <a:gd name="T1" fmla="*/ 224 h 278"/>
                <a:gd name="T2" fmla="*/ 2 w 47"/>
                <a:gd name="T3" fmla="*/ 148 h 278"/>
                <a:gd name="T4" fmla="*/ 32 w 47"/>
                <a:gd name="T5" fmla="*/ 1 h 278"/>
                <a:gd name="T6" fmla="*/ 16 w 47"/>
                <a:gd name="T7" fmla="*/ 142 h 278"/>
                <a:gd name="T8" fmla="*/ 38 w 47"/>
                <a:gd name="T9" fmla="*/ 224 h 278"/>
                <a:gd name="T10" fmla="*/ 16 w 47"/>
                <a:gd name="T11" fmla="*/ 224 h 2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7" h="278">
                  <a:moveTo>
                    <a:pt x="20" y="278"/>
                  </a:moveTo>
                  <a:cubicBezTo>
                    <a:pt x="13" y="262"/>
                    <a:pt x="0" y="230"/>
                    <a:pt x="3" y="184"/>
                  </a:cubicBezTo>
                  <a:cubicBezTo>
                    <a:pt x="6" y="138"/>
                    <a:pt x="36" y="2"/>
                    <a:pt x="39" y="1"/>
                  </a:cubicBezTo>
                  <a:cubicBezTo>
                    <a:pt x="42" y="0"/>
                    <a:pt x="19" y="130"/>
                    <a:pt x="20" y="176"/>
                  </a:cubicBezTo>
                  <a:cubicBezTo>
                    <a:pt x="21" y="222"/>
                    <a:pt x="47" y="261"/>
                    <a:pt x="47" y="278"/>
                  </a:cubicBezTo>
                  <a:lnTo>
                    <a:pt x="20" y="278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4" name="Freeform 26"/>
            <p:cNvSpPr>
              <a:spLocks/>
            </p:cNvSpPr>
            <p:nvPr/>
          </p:nvSpPr>
          <p:spPr bwMode="auto">
            <a:xfrm>
              <a:off x="4464" y="2923"/>
              <a:ext cx="57" cy="242"/>
            </a:xfrm>
            <a:custGeom>
              <a:avLst/>
              <a:gdLst>
                <a:gd name="T0" fmla="*/ 15 w 70"/>
                <a:gd name="T1" fmla="*/ 240 h 301"/>
                <a:gd name="T2" fmla="*/ 7 w 70"/>
                <a:gd name="T3" fmla="*/ 158 h 301"/>
                <a:gd name="T4" fmla="*/ 55 w 70"/>
                <a:gd name="T5" fmla="*/ 1 h 301"/>
                <a:gd name="T6" fmla="*/ 20 w 70"/>
                <a:gd name="T7" fmla="*/ 155 h 301"/>
                <a:gd name="T8" fmla="*/ 39 w 70"/>
                <a:gd name="T9" fmla="*/ 242 h 301"/>
                <a:gd name="T10" fmla="*/ 15 w 70"/>
                <a:gd name="T11" fmla="*/ 240 h 3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0" h="301">
                  <a:moveTo>
                    <a:pt x="18" y="299"/>
                  </a:moveTo>
                  <a:cubicBezTo>
                    <a:pt x="11" y="281"/>
                    <a:pt x="0" y="247"/>
                    <a:pt x="8" y="197"/>
                  </a:cubicBezTo>
                  <a:cubicBezTo>
                    <a:pt x="16" y="147"/>
                    <a:pt x="64" y="2"/>
                    <a:pt x="67" y="1"/>
                  </a:cubicBezTo>
                  <a:cubicBezTo>
                    <a:pt x="70" y="0"/>
                    <a:pt x="28" y="143"/>
                    <a:pt x="25" y="193"/>
                  </a:cubicBezTo>
                  <a:cubicBezTo>
                    <a:pt x="24" y="261"/>
                    <a:pt x="49" y="283"/>
                    <a:pt x="48" y="301"/>
                  </a:cubicBezTo>
                  <a:lnTo>
                    <a:pt x="18" y="299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5" name="Freeform 27"/>
            <p:cNvSpPr>
              <a:spLocks/>
            </p:cNvSpPr>
            <p:nvPr/>
          </p:nvSpPr>
          <p:spPr bwMode="auto">
            <a:xfrm>
              <a:off x="4533" y="2928"/>
              <a:ext cx="72" cy="249"/>
            </a:xfrm>
            <a:custGeom>
              <a:avLst/>
              <a:gdLst>
                <a:gd name="T0" fmla="*/ 2 w 90"/>
                <a:gd name="T1" fmla="*/ 243 h 311"/>
                <a:gd name="T2" fmla="*/ 12 w 90"/>
                <a:gd name="T3" fmla="*/ 144 h 311"/>
                <a:gd name="T4" fmla="*/ 69 w 90"/>
                <a:gd name="T5" fmla="*/ 5 h 311"/>
                <a:gd name="T6" fmla="*/ 32 w 90"/>
                <a:gd name="T7" fmla="*/ 114 h 311"/>
                <a:gd name="T8" fmla="*/ 22 w 90"/>
                <a:gd name="T9" fmla="*/ 249 h 311"/>
                <a:gd name="T10" fmla="*/ 2 w 90"/>
                <a:gd name="T11" fmla="*/ 243 h 3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311">
                  <a:moveTo>
                    <a:pt x="2" y="303"/>
                  </a:moveTo>
                  <a:cubicBezTo>
                    <a:pt x="0" y="281"/>
                    <a:pt x="1" y="229"/>
                    <a:pt x="15" y="180"/>
                  </a:cubicBezTo>
                  <a:cubicBezTo>
                    <a:pt x="29" y="131"/>
                    <a:pt x="82" y="12"/>
                    <a:pt x="86" y="6"/>
                  </a:cubicBezTo>
                  <a:cubicBezTo>
                    <a:pt x="90" y="0"/>
                    <a:pt x="61" y="59"/>
                    <a:pt x="40" y="143"/>
                  </a:cubicBezTo>
                  <a:cubicBezTo>
                    <a:pt x="19" y="227"/>
                    <a:pt x="33" y="284"/>
                    <a:pt x="27" y="311"/>
                  </a:cubicBezTo>
                  <a:lnTo>
                    <a:pt x="2" y="303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6" name="Freeform 28"/>
            <p:cNvSpPr>
              <a:spLocks/>
            </p:cNvSpPr>
            <p:nvPr/>
          </p:nvSpPr>
          <p:spPr bwMode="auto">
            <a:xfrm>
              <a:off x="4586" y="2937"/>
              <a:ext cx="74" cy="253"/>
            </a:xfrm>
            <a:custGeom>
              <a:avLst/>
              <a:gdLst>
                <a:gd name="T0" fmla="*/ 2 w 92"/>
                <a:gd name="T1" fmla="*/ 247 h 315"/>
                <a:gd name="T2" fmla="*/ 13 w 92"/>
                <a:gd name="T3" fmla="*/ 150 h 315"/>
                <a:gd name="T4" fmla="*/ 72 w 92"/>
                <a:gd name="T5" fmla="*/ 17 h 315"/>
                <a:gd name="T6" fmla="*/ 29 w 92"/>
                <a:gd name="T7" fmla="*/ 142 h 315"/>
                <a:gd name="T8" fmla="*/ 18 w 92"/>
                <a:gd name="T9" fmla="*/ 253 h 315"/>
                <a:gd name="T10" fmla="*/ 2 w 92"/>
                <a:gd name="T11" fmla="*/ 247 h 3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2" h="315">
                  <a:moveTo>
                    <a:pt x="2" y="307"/>
                  </a:moveTo>
                  <a:cubicBezTo>
                    <a:pt x="0" y="286"/>
                    <a:pt x="2" y="235"/>
                    <a:pt x="16" y="187"/>
                  </a:cubicBezTo>
                  <a:cubicBezTo>
                    <a:pt x="30" y="139"/>
                    <a:pt x="87" y="0"/>
                    <a:pt x="89" y="21"/>
                  </a:cubicBezTo>
                  <a:cubicBezTo>
                    <a:pt x="92" y="19"/>
                    <a:pt x="47" y="128"/>
                    <a:pt x="36" y="177"/>
                  </a:cubicBezTo>
                  <a:cubicBezTo>
                    <a:pt x="20" y="243"/>
                    <a:pt x="28" y="293"/>
                    <a:pt x="22" y="315"/>
                  </a:cubicBezTo>
                  <a:lnTo>
                    <a:pt x="2" y="307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7" name="Freeform 29"/>
            <p:cNvSpPr>
              <a:spLocks/>
            </p:cNvSpPr>
            <p:nvPr/>
          </p:nvSpPr>
          <p:spPr bwMode="auto">
            <a:xfrm>
              <a:off x="4655" y="2976"/>
              <a:ext cx="82" cy="247"/>
            </a:xfrm>
            <a:custGeom>
              <a:avLst/>
              <a:gdLst>
                <a:gd name="T0" fmla="*/ 2 w 103"/>
                <a:gd name="T1" fmla="*/ 234 h 307"/>
                <a:gd name="T2" fmla="*/ 13 w 103"/>
                <a:gd name="T3" fmla="*/ 133 h 307"/>
                <a:gd name="T4" fmla="*/ 80 w 103"/>
                <a:gd name="T5" fmla="*/ 0 h 307"/>
                <a:gd name="T6" fmla="*/ 21 w 103"/>
                <a:gd name="T7" fmla="*/ 152 h 307"/>
                <a:gd name="T8" fmla="*/ 18 w 103"/>
                <a:gd name="T9" fmla="*/ 247 h 307"/>
                <a:gd name="T10" fmla="*/ 2 w 103"/>
                <a:gd name="T11" fmla="*/ 234 h 3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3" h="307">
                  <a:moveTo>
                    <a:pt x="2" y="291"/>
                  </a:moveTo>
                  <a:cubicBezTo>
                    <a:pt x="1" y="267"/>
                    <a:pt x="0" y="213"/>
                    <a:pt x="16" y="165"/>
                  </a:cubicBezTo>
                  <a:cubicBezTo>
                    <a:pt x="33" y="116"/>
                    <a:pt x="97" y="0"/>
                    <a:pt x="101" y="0"/>
                  </a:cubicBezTo>
                  <a:cubicBezTo>
                    <a:pt x="103" y="4"/>
                    <a:pt x="38" y="138"/>
                    <a:pt x="26" y="189"/>
                  </a:cubicBezTo>
                  <a:cubicBezTo>
                    <a:pt x="14" y="240"/>
                    <a:pt x="28" y="286"/>
                    <a:pt x="22" y="307"/>
                  </a:cubicBezTo>
                  <a:lnTo>
                    <a:pt x="2" y="291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8" name="Freeform 30"/>
            <p:cNvSpPr>
              <a:spLocks/>
            </p:cNvSpPr>
            <p:nvPr/>
          </p:nvSpPr>
          <p:spPr bwMode="auto">
            <a:xfrm>
              <a:off x="4709" y="3006"/>
              <a:ext cx="99" cy="244"/>
            </a:xfrm>
            <a:custGeom>
              <a:avLst/>
              <a:gdLst>
                <a:gd name="T0" fmla="*/ 0 w 124"/>
                <a:gd name="T1" fmla="*/ 234 h 304"/>
                <a:gd name="T2" fmla="*/ 21 w 124"/>
                <a:gd name="T3" fmla="*/ 138 h 304"/>
                <a:gd name="T4" fmla="*/ 96 w 124"/>
                <a:gd name="T5" fmla="*/ 2 h 304"/>
                <a:gd name="T6" fmla="*/ 42 w 124"/>
                <a:gd name="T7" fmla="*/ 127 h 304"/>
                <a:gd name="T8" fmla="*/ 21 w 124"/>
                <a:gd name="T9" fmla="*/ 244 h 304"/>
                <a:gd name="T10" fmla="*/ 0 w 124"/>
                <a:gd name="T11" fmla="*/ 234 h 3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4" h="304">
                  <a:moveTo>
                    <a:pt x="0" y="291"/>
                  </a:moveTo>
                  <a:cubicBezTo>
                    <a:pt x="0" y="269"/>
                    <a:pt x="6" y="220"/>
                    <a:pt x="26" y="172"/>
                  </a:cubicBezTo>
                  <a:cubicBezTo>
                    <a:pt x="46" y="124"/>
                    <a:pt x="116" y="4"/>
                    <a:pt x="120" y="2"/>
                  </a:cubicBezTo>
                  <a:cubicBezTo>
                    <a:pt x="124" y="0"/>
                    <a:pt x="68" y="108"/>
                    <a:pt x="52" y="158"/>
                  </a:cubicBezTo>
                  <a:cubicBezTo>
                    <a:pt x="28" y="224"/>
                    <a:pt x="35" y="282"/>
                    <a:pt x="26" y="304"/>
                  </a:cubicBezTo>
                  <a:lnTo>
                    <a:pt x="0" y="291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9" name="Freeform 31"/>
            <p:cNvSpPr>
              <a:spLocks/>
            </p:cNvSpPr>
            <p:nvPr/>
          </p:nvSpPr>
          <p:spPr bwMode="auto">
            <a:xfrm>
              <a:off x="4769" y="3043"/>
              <a:ext cx="118" cy="247"/>
            </a:xfrm>
            <a:custGeom>
              <a:avLst/>
              <a:gdLst>
                <a:gd name="T0" fmla="*/ 0 w 146"/>
                <a:gd name="T1" fmla="*/ 233 h 308"/>
                <a:gd name="T2" fmla="*/ 33 w 146"/>
                <a:gd name="T3" fmla="*/ 130 h 308"/>
                <a:gd name="T4" fmla="*/ 117 w 146"/>
                <a:gd name="T5" fmla="*/ 5 h 308"/>
                <a:gd name="T6" fmla="*/ 37 w 146"/>
                <a:gd name="T7" fmla="*/ 160 h 308"/>
                <a:gd name="T8" fmla="*/ 20 w 146"/>
                <a:gd name="T9" fmla="*/ 247 h 308"/>
                <a:gd name="T10" fmla="*/ 0 w 146"/>
                <a:gd name="T11" fmla="*/ 233 h 3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6" h="308">
                  <a:moveTo>
                    <a:pt x="0" y="291"/>
                  </a:moveTo>
                  <a:cubicBezTo>
                    <a:pt x="3" y="267"/>
                    <a:pt x="17" y="209"/>
                    <a:pt x="41" y="162"/>
                  </a:cubicBezTo>
                  <a:cubicBezTo>
                    <a:pt x="65" y="115"/>
                    <a:pt x="144" y="0"/>
                    <a:pt x="145" y="6"/>
                  </a:cubicBezTo>
                  <a:cubicBezTo>
                    <a:pt x="146" y="12"/>
                    <a:pt x="63" y="148"/>
                    <a:pt x="46" y="200"/>
                  </a:cubicBezTo>
                  <a:cubicBezTo>
                    <a:pt x="29" y="252"/>
                    <a:pt x="33" y="293"/>
                    <a:pt x="25" y="308"/>
                  </a:cubicBezTo>
                  <a:lnTo>
                    <a:pt x="0" y="291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0" name="Freeform 32"/>
            <p:cNvSpPr>
              <a:spLocks/>
            </p:cNvSpPr>
            <p:nvPr/>
          </p:nvSpPr>
          <p:spPr bwMode="auto">
            <a:xfrm>
              <a:off x="4821" y="3087"/>
              <a:ext cx="116" cy="240"/>
            </a:xfrm>
            <a:custGeom>
              <a:avLst/>
              <a:gdLst>
                <a:gd name="T0" fmla="*/ 4 w 144"/>
                <a:gd name="T1" fmla="*/ 226 h 299"/>
                <a:gd name="T2" fmla="*/ 27 w 144"/>
                <a:gd name="T3" fmla="*/ 132 h 299"/>
                <a:gd name="T4" fmla="*/ 115 w 144"/>
                <a:gd name="T5" fmla="*/ 1 h 299"/>
                <a:gd name="T6" fmla="*/ 32 w 144"/>
                <a:gd name="T7" fmla="*/ 160 h 299"/>
                <a:gd name="T8" fmla="*/ 21 w 144"/>
                <a:gd name="T9" fmla="*/ 240 h 299"/>
                <a:gd name="T10" fmla="*/ 4 w 144"/>
                <a:gd name="T11" fmla="*/ 226 h 2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4" h="299">
                  <a:moveTo>
                    <a:pt x="5" y="281"/>
                  </a:moveTo>
                  <a:cubicBezTo>
                    <a:pt x="6" y="259"/>
                    <a:pt x="0" y="229"/>
                    <a:pt x="34" y="165"/>
                  </a:cubicBezTo>
                  <a:cubicBezTo>
                    <a:pt x="68" y="101"/>
                    <a:pt x="140" y="0"/>
                    <a:pt x="143" y="1"/>
                  </a:cubicBezTo>
                  <a:cubicBezTo>
                    <a:pt x="144" y="7"/>
                    <a:pt x="59" y="149"/>
                    <a:pt x="40" y="199"/>
                  </a:cubicBezTo>
                  <a:cubicBezTo>
                    <a:pt x="16" y="265"/>
                    <a:pt x="32" y="285"/>
                    <a:pt x="26" y="299"/>
                  </a:cubicBezTo>
                  <a:lnTo>
                    <a:pt x="5" y="281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1" name="Freeform 33"/>
            <p:cNvSpPr>
              <a:spLocks/>
            </p:cNvSpPr>
            <p:nvPr/>
          </p:nvSpPr>
          <p:spPr bwMode="auto">
            <a:xfrm>
              <a:off x="4878" y="3124"/>
              <a:ext cx="130" cy="245"/>
            </a:xfrm>
            <a:custGeom>
              <a:avLst/>
              <a:gdLst>
                <a:gd name="T0" fmla="*/ 1 w 161"/>
                <a:gd name="T1" fmla="*/ 231 h 305"/>
                <a:gd name="T2" fmla="*/ 21 w 161"/>
                <a:gd name="T3" fmla="*/ 144 h 305"/>
                <a:gd name="T4" fmla="*/ 128 w 161"/>
                <a:gd name="T5" fmla="*/ 0 h 305"/>
                <a:gd name="T6" fmla="*/ 31 w 161"/>
                <a:gd name="T7" fmla="*/ 158 h 305"/>
                <a:gd name="T8" fmla="*/ 19 w 161"/>
                <a:gd name="T9" fmla="*/ 245 h 305"/>
                <a:gd name="T10" fmla="*/ 1 w 161"/>
                <a:gd name="T11" fmla="*/ 231 h 3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1" h="305">
                  <a:moveTo>
                    <a:pt x="1" y="287"/>
                  </a:moveTo>
                  <a:cubicBezTo>
                    <a:pt x="1" y="266"/>
                    <a:pt x="0" y="227"/>
                    <a:pt x="26" y="179"/>
                  </a:cubicBezTo>
                  <a:cubicBezTo>
                    <a:pt x="52" y="131"/>
                    <a:pt x="153" y="5"/>
                    <a:pt x="159" y="0"/>
                  </a:cubicBezTo>
                  <a:cubicBezTo>
                    <a:pt x="161" y="3"/>
                    <a:pt x="62" y="146"/>
                    <a:pt x="39" y="197"/>
                  </a:cubicBezTo>
                  <a:cubicBezTo>
                    <a:pt x="17" y="248"/>
                    <a:pt x="29" y="290"/>
                    <a:pt x="23" y="305"/>
                  </a:cubicBezTo>
                  <a:lnTo>
                    <a:pt x="1" y="287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2" name="Freeform 34"/>
            <p:cNvSpPr>
              <a:spLocks/>
            </p:cNvSpPr>
            <p:nvPr/>
          </p:nvSpPr>
          <p:spPr bwMode="auto">
            <a:xfrm>
              <a:off x="4923" y="3180"/>
              <a:ext cx="144" cy="224"/>
            </a:xfrm>
            <a:custGeom>
              <a:avLst/>
              <a:gdLst>
                <a:gd name="T0" fmla="*/ 0 w 180"/>
                <a:gd name="T1" fmla="*/ 210 h 279"/>
                <a:gd name="T2" fmla="*/ 38 w 180"/>
                <a:gd name="T3" fmla="*/ 120 h 279"/>
                <a:gd name="T4" fmla="*/ 143 w 180"/>
                <a:gd name="T5" fmla="*/ 2 h 279"/>
                <a:gd name="T6" fmla="*/ 43 w 180"/>
                <a:gd name="T7" fmla="*/ 149 h 279"/>
                <a:gd name="T8" fmla="*/ 21 w 180"/>
                <a:gd name="T9" fmla="*/ 224 h 279"/>
                <a:gd name="T10" fmla="*/ 0 w 180"/>
                <a:gd name="T11" fmla="*/ 210 h 2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0" h="279">
                  <a:moveTo>
                    <a:pt x="0" y="261"/>
                  </a:moveTo>
                  <a:cubicBezTo>
                    <a:pt x="3" y="238"/>
                    <a:pt x="18" y="192"/>
                    <a:pt x="48" y="149"/>
                  </a:cubicBezTo>
                  <a:cubicBezTo>
                    <a:pt x="78" y="106"/>
                    <a:pt x="176" y="0"/>
                    <a:pt x="179" y="3"/>
                  </a:cubicBezTo>
                  <a:cubicBezTo>
                    <a:pt x="180" y="9"/>
                    <a:pt x="90" y="113"/>
                    <a:pt x="54" y="185"/>
                  </a:cubicBezTo>
                  <a:cubicBezTo>
                    <a:pt x="18" y="257"/>
                    <a:pt x="34" y="269"/>
                    <a:pt x="26" y="279"/>
                  </a:cubicBezTo>
                  <a:lnTo>
                    <a:pt x="0" y="261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3" name="Freeform 35"/>
            <p:cNvSpPr>
              <a:spLocks/>
            </p:cNvSpPr>
            <p:nvPr/>
          </p:nvSpPr>
          <p:spPr bwMode="auto">
            <a:xfrm>
              <a:off x="4974" y="3229"/>
              <a:ext cx="142" cy="223"/>
            </a:xfrm>
            <a:custGeom>
              <a:avLst/>
              <a:gdLst>
                <a:gd name="T0" fmla="*/ 0 w 177"/>
                <a:gd name="T1" fmla="*/ 207 h 277"/>
                <a:gd name="T2" fmla="*/ 42 w 177"/>
                <a:gd name="T3" fmla="*/ 114 h 277"/>
                <a:gd name="T4" fmla="*/ 142 w 177"/>
                <a:gd name="T5" fmla="*/ 0 h 277"/>
                <a:gd name="T6" fmla="*/ 43 w 177"/>
                <a:gd name="T7" fmla="*/ 136 h 277"/>
                <a:gd name="T8" fmla="*/ 18 w 177"/>
                <a:gd name="T9" fmla="*/ 223 h 277"/>
                <a:gd name="T10" fmla="*/ 0 w 177"/>
                <a:gd name="T11" fmla="*/ 207 h 2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7" h="277">
                  <a:moveTo>
                    <a:pt x="0" y="257"/>
                  </a:moveTo>
                  <a:cubicBezTo>
                    <a:pt x="5" y="234"/>
                    <a:pt x="23" y="184"/>
                    <a:pt x="52" y="141"/>
                  </a:cubicBezTo>
                  <a:cubicBezTo>
                    <a:pt x="82" y="98"/>
                    <a:pt x="171" y="4"/>
                    <a:pt x="177" y="0"/>
                  </a:cubicBezTo>
                  <a:cubicBezTo>
                    <a:pt x="177" y="5"/>
                    <a:pt x="80" y="123"/>
                    <a:pt x="54" y="169"/>
                  </a:cubicBezTo>
                  <a:cubicBezTo>
                    <a:pt x="28" y="214"/>
                    <a:pt x="31" y="262"/>
                    <a:pt x="22" y="277"/>
                  </a:cubicBezTo>
                  <a:lnTo>
                    <a:pt x="0" y="257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4" name="Freeform 36"/>
            <p:cNvSpPr>
              <a:spLocks/>
            </p:cNvSpPr>
            <p:nvPr/>
          </p:nvSpPr>
          <p:spPr bwMode="auto">
            <a:xfrm>
              <a:off x="5020" y="3266"/>
              <a:ext cx="147" cy="228"/>
            </a:xfrm>
            <a:custGeom>
              <a:avLst/>
              <a:gdLst>
                <a:gd name="T0" fmla="*/ 0 w 183"/>
                <a:gd name="T1" fmla="*/ 208 h 282"/>
                <a:gd name="T2" fmla="*/ 47 w 183"/>
                <a:gd name="T3" fmla="*/ 114 h 282"/>
                <a:gd name="T4" fmla="*/ 146 w 183"/>
                <a:gd name="T5" fmla="*/ 4 h 282"/>
                <a:gd name="T6" fmla="*/ 50 w 183"/>
                <a:gd name="T7" fmla="*/ 140 h 282"/>
                <a:gd name="T8" fmla="*/ 20 w 183"/>
                <a:gd name="T9" fmla="*/ 228 h 282"/>
                <a:gd name="T10" fmla="*/ 0 w 183"/>
                <a:gd name="T11" fmla="*/ 208 h 2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3" h="282">
                  <a:moveTo>
                    <a:pt x="0" y="257"/>
                  </a:moveTo>
                  <a:cubicBezTo>
                    <a:pt x="6" y="233"/>
                    <a:pt x="28" y="183"/>
                    <a:pt x="58" y="141"/>
                  </a:cubicBezTo>
                  <a:cubicBezTo>
                    <a:pt x="87" y="101"/>
                    <a:pt x="181" y="0"/>
                    <a:pt x="182" y="5"/>
                  </a:cubicBezTo>
                  <a:cubicBezTo>
                    <a:pt x="183" y="10"/>
                    <a:pt x="88" y="127"/>
                    <a:pt x="62" y="173"/>
                  </a:cubicBezTo>
                  <a:cubicBezTo>
                    <a:pt x="36" y="219"/>
                    <a:pt x="35" y="268"/>
                    <a:pt x="25" y="282"/>
                  </a:cubicBezTo>
                  <a:lnTo>
                    <a:pt x="0" y="257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5" name="Freeform 37"/>
            <p:cNvSpPr>
              <a:spLocks/>
            </p:cNvSpPr>
            <p:nvPr/>
          </p:nvSpPr>
          <p:spPr bwMode="auto">
            <a:xfrm>
              <a:off x="5073" y="3326"/>
              <a:ext cx="165" cy="213"/>
            </a:xfrm>
            <a:custGeom>
              <a:avLst/>
              <a:gdLst>
                <a:gd name="T0" fmla="*/ 0 w 205"/>
                <a:gd name="T1" fmla="*/ 201 h 265"/>
                <a:gd name="T2" fmla="*/ 43 w 205"/>
                <a:gd name="T3" fmla="*/ 117 h 265"/>
                <a:gd name="T4" fmla="*/ 161 w 205"/>
                <a:gd name="T5" fmla="*/ 0 h 265"/>
                <a:gd name="T6" fmla="*/ 67 w 205"/>
                <a:gd name="T7" fmla="*/ 115 h 265"/>
                <a:gd name="T8" fmla="*/ 17 w 205"/>
                <a:gd name="T9" fmla="*/ 213 h 265"/>
                <a:gd name="T10" fmla="*/ 0 w 205"/>
                <a:gd name="T11" fmla="*/ 201 h 26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5" h="265">
                  <a:moveTo>
                    <a:pt x="0" y="250"/>
                  </a:moveTo>
                  <a:cubicBezTo>
                    <a:pt x="5" y="230"/>
                    <a:pt x="21" y="188"/>
                    <a:pt x="54" y="146"/>
                  </a:cubicBezTo>
                  <a:cubicBezTo>
                    <a:pt x="87" y="104"/>
                    <a:pt x="195" y="0"/>
                    <a:pt x="200" y="0"/>
                  </a:cubicBezTo>
                  <a:cubicBezTo>
                    <a:pt x="205" y="0"/>
                    <a:pt x="113" y="99"/>
                    <a:pt x="83" y="143"/>
                  </a:cubicBezTo>
                  <a:cubicBezTo>
                    <a:pt x="53" y="187"/>
                    <a:pt x="35" y="247"/>
                    <a:pt x="21" y="265"/>
                  </a:cubicBezTo>
                  <a:lnTo>
                    <a:pt x="0" y="250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6" name="Freeform 38"/>
            <p:cNvSpPr>
              <a:spLocks/>
            </p:cNvSpPr>
            <p:nvPr/>
          </p:nvSpPr>
          <p:spPr bwMode="auto">
            <a:xfrm>
              <a:off x="5131" y="3379"/>
              <a:ext cx="170" cy="205"/>
            </a:xfrm>
            <a:custGeom>
              <a:avLst/>
              <a:gdLst>
                <a:gd name="T0" fmla="*/ 0 w 213"/>
                <a:gd name="T1" fmla="*/ 192 h 255"/>
                <a:gd name="T2" fmla="*/ 45 w 213"/>
                <a:gd name="T3" fmla="*/ 104 h 255"/>
                <a:gd name="T4" fmla="*/ 166 w 213"/>
                <a:gd name="T5" fmla="*/ 1 h 255"/>
                <a:gd name="T6" fmla="*/ 69 w 213"/>
                <a:gd name="T7" fmla="*/ 107 h 255"/>
                <a:gd name="T8" fmla="*/ 14 w 213"/>
                <a:gd name="T9" fmla="*/ 205 h 255"/>
                <a:gd name="T10" fmla="*/ 0 w 213"/>
                <a:gd name="T11" fmla="*/ 192 h 25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3" h="255">
                  <a:moveTo>
                    <a:pt x="0" y="239"/>
                  </a:moveTo>
                  <a:cubicBezTo>
                    <a:pt x="6" y="218"/>
                    <a:pt x="22" y="181"/>
                    <a:pt x="56" y="129"/>
                  </a:cubicBezTo>
                  <a:cubicBezTo>
                    <a:pt x="90" y="77"/>
                    <a:pt x="203" y="0"/>
                    <a:pt x="208" y="1"/>
                  </a:cubicBezTo>
                  <a:cubicBezTo>
                    <a:pt x="213" y="2"/>
                    <a:pt x="118" y="91"/>
                    <a:pt x="86" y="133"/>
                  </a:cubicBezTo>
                  <a:cubicBezTo>
                    <a:pt x="55" y="177"/>
                    <a:pt x="31" y="241"/>
                    <a:pt x="18" y="255"/>
                  </a:cubicBezTo>
                  <a:lnTo>
                    <a:pt x="0" y="239"/>
                  </a:ln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7" name="Oval 69"/>
            <p:cNvSpPr>
              <a:spLocks noChangeArrowheads="1"/>
            </p:cNvSpPr>
            <p:nvPr/>
          </p:nvSpPr>
          <p:spPr bwMode="auto">
            <a:xfrm>
              <a:off x="4312" y="3315"/>
              <a:ext cx="271" cy="27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58" name="Oval 118"/>
            <p:cNvSpPr>
              <a:spLocks noChangeArrowheads="1"/>
            </p:cNvSpPr>
            <p:nvPr/>
          </p:nvSpPr>
          <p:spPr bwMode="auto">
            <a:xfrm>
              <a:off x="4296" y="3301"/>
              <a:ext cx="126" cy="12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61"/>
          <p:cNvGrpSpPr>
            <a:grpSpLocks/>
          </p:cNvGrpSpPr>
          <p:nvPr/>
        </p:nvGrpSpPr>
        <p:grpSpPr bwMode="auto">
          <a:xfrm>
            <a:off x="5059363" y="2913063"/>
            <a:ext cx="2773362" cy="2773362"/>
            <a:chOff x="3442" y="2020"/>
            <a:chExt cx="1747" cy="1747"/>
          </a:xfrm>
        </p:grpSpPr>
        <p:sp>
          <p:nvSpPr>
            <p:cNvPr id="7176" name="Freeform 249"/>
            <p:cNvSpPr>
              <a:spLocks/>
            </p:cNvSpPr>
            <p:nvPr/>
          </p:nvSpPr>
          <p:spPr bwMode="auto">
            <a:xfrm>
              <a:off x="3442" y="2020"/>
              <a:ext cx="1747" cy="1747"/>
            </a:xfrm>
            <a:custGeom>
              <a:avLst/>
              <a:gdLst>
                <a:gd name="T0" fmla="*/ 874 w 1162"/>
                <a:gd name="T1" fmla="*/ 1747 h 1162"/>
                <a:gd name="T2" fmla="*/ 0 w 1162"/>
                <a:gd name="T3" fmla="*/ 828 h 1162"/>
                <a:gd name="T4" fmla="*/ 874 w 1162"/>
                <a:gd name="T5" fmla="*/ 0 h 1162"/>
                <a:gd name="T6" fmla="*/ 1747 w 1162"/>
                <a:gd name="T7" fmla="*/ 828 h 1162"/>
                <a:gd name="T8" fmla="*/ 874 w 1162"/>
                <a:gd name="T9" fmla="*/ 1747 h 11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62" h="1162">
                  <a:moveTo>
                    <a:pt x="581" y="1162"/>
                  </a:moveTo>
                  <a:cubicBezTo>
                    <a:pt x="387" y="1162"/>
                    <a:pt x="0" y="745"/>
                    <a:pt x="0" y="551"/>
                  </a:cubicBezTo>
                  <a:cubicBezTo>
                    <a:pt x="0" y="357"/>
                    <a:pt x="387" y="0"/>
                    <a:pt x="581" y="0"/>
                  </a:cubicBezTo>
                  <a:cubicBezTo>
                    <a:pt x="775" y="0"/>
                    <a:pt x="1162" y="357"/>
                    <a:pt x="1162" y="551"/>
                  </a:cubicBezTo>
                  <a:cubicBezTo>
                    <a:pt x="1162" y="745"/>
                    <a:pt x="775" y="1162"/>
                    <a:pt x="581" y="116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7" name="Freeform 250"/>
            <p:cNvSpPr>
              <a:spLocks/>
            </p:cNvSpPr>
            <p:nvPr/>
          </p:nvSpPr>
          <p:spPr bwMode="auto">
            <a:xfrm>
              <a:off x="3566" y="2062"/>
              <a:ext cx="1466" cy="1624"/>
            </a:xfrm>
            <a:custGeom>
              <a:avLst/>
              <a:gdLst>
                <a:gd name="T0" fmla="*/ 762 w 1462"/>
                <a:gd name="T1" fmla="*/ 1615 h 1619"/>
                <a:gd name="T2" fmla="*/ 519 w 1462"/>
                <a:gd name="T3" fmla="*/ 1471 h 1619"/>
                <a:gd name="T4" fmla="*/ 367 w 1462"/>
                <a:gd name="T5" fmla="*/ 1199 h 1619"/>
                <a:gd name="T6" fmla="*/ 8 w 1462"/>
                <a:gd name="T7" fmla="*/ 807 h 1619"/>
                <a:gd name="T8" fmla="*/ 364 w 1462"/>
                <a:gd name="T9" fmla="*/ 397 h 1619"/>
                <a:gd name="T10" fmla="*/ 364 w 1462"/>
                <a:gd name="T11" fmla="*/ 397 h 1619"/>
                <a:gd name="T12" fmla="*/ 502 w 1462"/>
                <a:gd name="T13" fmla="*/ 181 h 1619"/>
                <a:gd name="T14" fmla="*/ 694 w 1462"/>
                <a:gd name="T15" fmla="*/ 0 h 1619"/>
                <a:gd name="T16" fmla="*/ 1463 w 1462"/>
                <a:gd name="T17" fmla="*/ 814 h 1619"/>
                <a:gd name="T18" fmla="*/ 762 w 1462"/>
                <a:gd name="T19" fmla="*/ 1615 h 161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462" h="1619">
                  <a:moveTo>
                    <a:pt x="760" y="1610"/>
                  </a:moveTo>
                  <a:cubicBezTo>
                    <a:pt x="626" y="1547"/>
                    <a:pt x="518" y="1466"/>
                    <a:pt x="518" y="1466"/>
                  </a:cubicBezTo>
                  <a:cubicBezTo>
                    <a:pt x="452" y="1397"/>
                    <a:pt x="371" y="1313"/>
                    <a:pt x="366" y="1195"/>
                  </a:cubicBezTo>
                  <a:cubicBezTo>
                    <a:pt x="69" y="1110"/>
                    <a:pt x="5" y="900"/>
                    <a:pt x="8" y="805"/>
                  </a:cubicBezTo>
                  <a:cubicBezTo>
                    <a:pt x="11" y="710"/>
                    <a:pt x="0" y="460"/>
                    <a:pt x="363" y="396"/>
                  </a:cubicBezTo>
                  <a:cubicBezTo>
                    <a:pt x="363" y="396"/>
                    <a:pt x="363" y="396"/>
                    <a:pt x="363" y="396"/>
                  </a:cubicBezTo>
                  <a:cubicBezTo>
                    <a:pt x="386" y="360"/>
                    <a:pt x="404" y="294"/>
                    <a:pt x="501" y="180"/>
                  </a:cubicBezTo>
                  <a:cubicBezTo>
                    <a:pt x="555" y="115"/>
                    <a:pt x="641" y="48"/>
                    <a:pt x="692" y="0"/>
                  </a:cubicBezTo>
                  <a:cubicBezTo>
                    <a:pt x="692" y="0"/>
                    <a:pt x="1462" y="150"/>
                    <a:pt x="1459" y="811"/>
                  </a:cubicBezTo>
                  <a:cubicBezTo>
                    <a:pt x="1456" y="1472"/>
                    <a:pt x="778" y="1619"/>
                    <a:pt x="760" y="1610"/>
                  </a:cubicBezTo>
                  <a:close/>
                </a:path>
              </a:pathLst>
            </a:custGeom>
            <a:solidFill>
              <a:srgbClr val="E6E6E6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8" name="Oval 251"/>
            <p:cNvSpPr>
              <a:spLocks noChangeArrowheads="1"/>
            </p:cNvSpPr>
            <p:nvPr/>
          </p:nvSpPr>
          <p:spPr bwMode="auto">
            <a:xfrm>
              <a:off x="3636" y="2575"/>
              <a:ext cx="452" cy="518"/>
            </a:xfrm>
            <a:prstGeom prst="ellipse">
              <a:avLst/>
            </a:prstGeom>
            <a:solidFill>
              <a:srgbClr val="BCBCBC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9" name="Freeform 252"/>
            <p:cNvSpPr>
              <a:spLocks/>
            </p:cNvSpPr>
            <p:nvPr/>
          </p:nvSpPr>
          <p:spPr bwMode="auto">
            <a:xfrm>
              <a:off x="3535" y="2442"/>
              <a:ext cx="456" cy="820"/>
            </a:xfrm>
            <a:custGeom>
              <a:avLst/>
              <a:gdLst>
                <a:gd name="T0" fmla="*/ 354 w 455"/>
                <a:gd name="T1" fmla="*/ 275 h 818"/>
                <a:gd name="T2" fmla="*/ 133 w 455"/>
                <a:gd name="T3" fmla="*/ 403 h 818"/>
                <a:gd name="T4" fmla="*/ 359 w 455"/>
                <a:gd name="T5" fmla="*/ 516 h 818"/>
                <a:gd name="T6" fmla="*/ 399 w 455"/>
                <a:gd name="T7" fmla="*/ 819 h 818"/>
                <a:gd name="T8" fmla="*/ 10 w 455"/>
                <a:gd name="T9" fmla="*/ 391 h 818"/>
                <a:gd name="T10" fmla="*/ 399 w 455"/>
                <a:gd name="T11" fmla="*/ 19 h 818"/>
                <a:gd name="T12" fmla="*/ 354 w 455"/>
                <a:gd name="T13" fmla="*/ 275 h 8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55" h="818">
                  <a:moveTo>
                    <a:pt x="353" y="274"/>
                  </a:moveTo>
                  <a:cubicBezTo>
                    <a:pt x="202" y="222"/>
                    <a:pt x="130" y="299"/>
                    <a:pt x="133" y="402"/>
                  </a:cubicBezTo>
                  <a:cubicBezTo>
                    <a:pt x="136" y="505"/>
                    <a:pt x="247" y="584"/>
                    <a:pt x="358" y="515"/>
                  </a:cubicBezTo>
                  <a:cubicBezTo>
                    <a:pt x="377" y="665"/>
                    <a:pt x="398" y="817"/>
                    <a:pt x="398" y="817"/>
                  </a:cubicBezTo>
                  <a:cubicBezTo>
                    <a:pt x="289" y="818"/>
                    <a:pt x="0" y="721"/>
                    <a:pt x="10" y="390"/>
                  </a:cubicBezTo>
                  <a:cubicBezTo>
                    <a:pt x="20" y="59"/>
                    <a:pt x="298" y="3"/>
                    <a:pt x="398" y="19"/>
                  </a:cubicBezTo>
                  <a:cubicBezTo>
                    <a:pt x="455" y="0"/>
                    <a:pt x="397" y="207"/>
                    <a:pt x="353" y="274"/>
                  </a:cubicBezTo>
                  <a:close/>
                </a:path>
              </a:pathLst>
            </a:custGeom>
            <a:gradFill rotWithShape="0">
              <a:gsLst>
                <a:gs pos="0">
                  <a:srgbClr val="808080"/>
                </a:gs>
                <a:gs pos="100000">
                  <a:srgbClr val="4E4E4E"/>
                </a:gs>
              </a:gsLst>
              <a:lin ang="2700000" scaled="1"/>
            </a:gradFill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0" name="Freeform 253"/>
            <p:cNvSpPr>
              <a:spLocks/>
            </p:cNvSpPr>
            <p:nvPr/>
          </p:nvSpPr>
          <p:spPr bwMode="auto">
            <a:xfrm>
              <a:off x="3879" y="2062"/>
              <a:ext cx="439" cy="747"/>
            </a:xfrm>
            <a:custGeom>
              <a:avLst/>
              <a:gdLst>
                <a:gd name="T0" fmla="*/ 3 w 283"/>
                <a:gd name="T1" fmla="*/ 697 h 482"/>
                <a:gd name="T2" fmla="*/ 40 w 283"/>
                <a:gd name="T3" fmla="*/ 674 h 482"/>
                <a:gd name="T4" fmla="*/ 78 w 283"/>
                <a:gd name="T5" fmla="*/ 502 h 482"/>
                <a:gd name="T6" fmla="*/ 115 w 283"/>
                <a:gd name="T7" fmla="*/ 384 h 482"/>
                <a:gd name="T8" fmla="*/ 123 w 283"/>
                <a:gd name="T9" fmla="*/ 542 h 482"/>
                <a:gd name="T10" fmla="*/ 199 w 283"/>
                <a:gd name="T11" fmla="*/ 274 h 482"/>
                <a:gd name="T12" fmla="*/ 315 w 283"/>
                <a:gd name="T13" fmla="*/ 118 h 482"/>
                <a:gd name="T14" fmla="*/ 439 w 283"/>
                <a:gd name="T15" fmla="*/ 15 h 482"/>
                <a:gd name="T16" fmla="*/ 380 w 283"/>
                <a:gd name="T17" fmla="*/ 0 h 482"/>
                <a:gd name="T18" fmla="*/ 174 w 283"/>
                <a:gd name="T19" fmla="*/ 183 h 482"/>
                <a:gd name="T20" fmla="*/ 53 w 283"/>
                <a:gd name="T21" fmla="*/ 391 h 482"/>
                <a:gd name="T22" fmla="*/ 3 w 283"/>
                <a:gd name="T23" fmla="*/ 697 h 48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83" h="482">
                  <a:moveTo>
                    <a:pt x="2" y="450"/>
                  </a:moveTo>
                  <a:cubicBezTo>
                    <a:pt x="0" y="482"/>
                    <a:pt x="20" y="476"/>
                    <a:pt x="26" y="435"/>
                  </a:cubicBezTo>
                  <a:cubicBezTo>
                    <a:pt x="32" y="395"/>
                    <a:pt x="44" y="356"/>
                    <a:pt x="50" y="324"/>
                  </a:cubicBezTo>
                  <a:cubicBezTo>
                    <a:pt x="57" y="292"/>
                    <a:pt x="65" y="254"/>
                    <a:pt x="74" y="248"/>
                  </a:cubicBezTo>
                  <a:cubicBezTo>
                    <a:pt x="82" y="242"/>
                    <a:pt x="71" y="273"/>
                    <a:pt x="79" y="350"/>
                  </a:cubicBezTo>
                  <a:cubicBezTo>
                    <a:pt x="87" y="428"/>
                    <a:pt x="101" y="242"/>
                    <a:pt x="128" y="177"/>
                  </a:cubicBezTo>
                  <a:cubicBezTo>
                    <a:pt x="154" y="112"/>
                    <a:pt x="178" y="104"/>
                    <a:pt x="203" y="76"/>
                  </a:cubicBezTo>
                  <a:cubicBezTo>
                    <a:pt x="230" y="48"/>
                    <a:pt x="277" y="23"/>
                    <a:pt x="283" y="10"/>
                  </a:cubicBezTo>
                  <a:lnTo>
                    <a:pt x="245" y="0"/>
                  </a:lnTo>
                  <a:cubicBezTo>
                    <a:pt x="217" y="18"/>
                    <a:pt x="147" y="76"/>
                    <a:pt x="112" y="118"/>
                  </a:cubicBezTo>
                  <a:cubicBezTo>
                    <a:pt x="79" y="158"/>
                    <a:pt x="52" y="197"/>
                    <a:pt x="34" y="252"/>
                  </a:cubicBezTo>
                  <a:cubicBezTo>
                    <a:pt x="16" y="307"/>
                    <a:pt x="9" y="409"/>
                    <a:pt x="2" y="450"/>
                  </a:cubicBezTo>
                  <a:close/>
                </a:path>
              </a:pathLst>
            </a:custGeom>
            <a:solidFill>
              <a:srgbClr val="9D9D9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1" name="Freeform 254"/>
            <p:cNvSpPr>
              <a:spLocks/>
            </p:cNvSpPr>
            <p:nvPr/>
          </p:nvSpPr>
          <p:spPr bwMode="auto">
            <a:xfrm>
              <a:off x="3887" y="2964"/>
              <a:ext cx="479" cy="719"/>
            </a:xfrm>
            <a:custGeom>
              <a:avLst/>
              <a:gdLst>
                <a:gd name="T0" fmla="*/ 479 w 309"/>
                <a:gd name="T1" fmla="*/ 710 h 464"/>
                <a:gd name="T2" fmla="*/ 479 w 309"/>
                <a:gd name="T3" fmla="*/ 710 h 464"/>
                <a:gd name="T4" fmla="*/ 251 w 309"/>
                <a:gd name="T5" fmla="*/ 541 h 464"/>
                <a:gd name="T6" fmla="*/ 115 w 309"/>
                <a:gd name="T7" fmla="*/ 71 h 464"/>
                <a:gd name="T8" fmla="*/ 102 w 309"/>
                <a:gd name="T9" fmla="*/ 364 h 464"/>
                <a:gd name="T10" fmla="*/ 9 w 309"/>
                <a:gd name="T11" fmla="*/ 0 h 464"/>
                <a:gd name="T12" fmla="*/ 48 w 309"/>
                <a:gd name="T13" fmla="*/ 361 h 464"/>
                <a:gd name="T14" fmla="*/ 194 w 309"/>
                <a:gd name="T15" fmla="*/ 583 h 464"/>
                <a:gd name="T16" fmla="*/ 439 w 309"/>
                <a:gd name="T17" fmla="*/ 719 h 464"/>
                <a:gd name="T18" fmla="*/ 479 w 309"/>
                <a:gd name="T19" fmla="*/ 710 h 46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09" h="464">
                  <a:moveTo>
                    <a:pt x="309" y="458"/>
                  </a:moveTo>
                  <a:lnTo>
                    <a:pt x="309" y="458"/>
                  </a:lnTo>
                  <a:cubicBezTo>
                    <a:pt x="285" y="440"/>
                    <a:pt x="246" y="421"/>
                    <a:pt x="162" y="349"/>
                  </a:cubicBezTo>
                  <a:cubicBezTo>
                    <a:pt x="77" y="278"/>
                    <a:pt x="91" y="65"/>
                    <a:pt x="74" y="46"/>
                  </a:cubicBezTo>
                  <a:cubicBezTo>
                    <a:pt x="58" y="27"/>
                    <a:pt x="80" y="262"/>
                    <a:pt x="66" y="235"/>
                  </a:cubicBezTo>
                  <a:cubicBezTo>
                    <a:pt x="52" y="208"/>
                    <a:pt x="10" y="1"/>
                    <a:pt x="6" y="0"/>
                  </a:cubicBezTo>
                  <a:cubicBezTo>
                    <a:pt x="0" y="0"/>
                    <a:pt x="11" y="170"/>
                    <a:pt x="31" y="233"/>
                  </a:cubicBezTo>
                  <a:cubicBezTo>
                    <a:pt x="50" y="294"/>
                    <a:pt x="87" y="350"/>
                    <a:pt x="125" y="376"/>
                  </a:cubicBezTo>
                  <a:cubicBezTo>
                    <a:pt x="163" y="402"/>
                    <a:pt x="252" y="448"/>
                    <a:pt x="283" y="464"/>
                  </a:cubicBezTo>
                  <a:lnTo>
                    <a:pt x="309" y="458"/>
                  </a:lnTo>
                  <a:close/>
                </a:path>
              </a:pathLst>
            </a:custGeom>
            <a:solidFill>
              <a:srgbClr val="9D9D9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1" name="Group 256"/>
          <p:cNvGrpSpPr>
            <a:grpSpLocks/>
          </p:cNvGrpSpPr>
          <p:nvPr/>
        </p:nvGrpSpPr>
        <p:grpSpPr bwMode="auto">
          <a:xfrm>
            <a:off x="1152525" y="1184275"/>
            <a:ext cx="2760663" cy="2760663"/>
            <a:chOff x="2413" y="1575"/>
            <a:chExt cx="956" cy="956"/>
          </a:xfrm>
        </p:grpSpPr>
        <p:sp>
          <p:nvSpPr>
            <p:cNvPr id="7172" name="Oval 257"/>
            <p:cNvSpPr>
              <a:spLocks noChangeArrowheads="1"/>
            </p:cNvSpPr>
            <p:nvPr/>
          </p:nvSpPr>
          <p:spPr bwMode="auto">
            <a:xfrm>
              <a:off x="2413" y="1575"/>
              <a:ext cx="956" cy="95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3" name="Oval 258"/>
            <p:cNvSpPr>
              <a:spLocks noChangeArrowheads="1"/>
            </p:cNvSpPr>
            <p:nvPr/>
          </p:nvSpPr>
          <p:spPr bwMode="auto">
            <a:xfrm>
              <a:off x="2593" y="1755"/>
              <a:ext cx="606" cy="606"/>
            </a:xfrm>
            <a:prstGeom prst="ellipse">
              <a:avLst/>
            </a:prstGeom>
            <a:gradFill rotWithShape="0">
              <a:gsLst>
                <a:gs pos="0">
                  <a:srgbClr val="707070">
                    <a:alpha val="82001"/>
                  </a:srgbClr>
                </a:gs>
                <a:gs pos="100000">
                  <a:srgbClr val="343434"/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4" name="Oval 259"/>
            <p:cNvSpPr>
              <a:spLocks noChangeArrowheads="1"/>
            </p:cNvSpPr>
            <p:nvPr/>
          </p:nvSpPr>
          <p:spPr bwMode="auto">
            <a:xfrm>
              <a:off x="2744" y="1904"/>
              <a:ext cx="292" cy="29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5" name="Oval 260"/>
            <p:cNvSpPr>
              <a:spLocks noChangeArrowheads="1"/>
            </p:cNvSpPr>
            <p:nvPr/>
          </p:nvSpPr>
          <p:spPr bwMode="auto">
            <a:xfrm>
              <a:off x="2744" y="1910"/>
              <a:ext cx="108" cy="10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143"/>
          <p:cNvGrpSpPr>
            <a:grpSpLocks/>
          </p:cNvGrpSpPr>
          <p:nvPr/>
        </p:nvGrpSpPr>
        <p:grpSpPr bwMode="auto">
          <a:xfrm>
            <a:off x="5241925" y="2486025"/>
            <a:ext cx="3290888" cy="1406525"/>
            <a:chOff x="3302" y="1566"/>
            <a:chExt cx="2073" cy="886"/>
          </a:xfrm>
        </p:grpSpPr>
        <p:sp>
          <p:nvSpPr>
            <p:cNvPr id="9225" name="Oval 144"/>
            <p:cNvSpPr>
              <a:spLocks noChangeArrowheads="1"/>
            </p:cNvSpPr>
            <p:nvPr/>
          </p:nvSpPr>
          <p:spPr bwMode="auto">
            <a:xfrm rot="-345145">
              <a:off x="3807" y="1581"/>
              <a:ext cx="933" cy="854"/>
            </a:xfrm>
            <a:prstGeom prst="ellipse">
              <a:avLst/>
            </a:prstGeom>
            <a:gradFill rotWithShape="0">
              <a:gsLst>
                <a:gs pos="0">
                  <a:srgbClr val="707070"/>
                </a:gs>
                <a:gs pos="100000">
                  <a:srgbClr val="343434"/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26" name="Oval 145"/>
            <p:cNvSpPr>
              <a:spLocks noChangeArrowheads="1"/>
            </p:cNvSpPr>
            <p:nvPr/>
          </p:nvSpPr>
          <p:spPr bwMode="auto">
            <a:xfrm rot="-345145">
              <a:off x="4089" y="1814"/>
              <a:ext cx="392" cy="360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962" name="Oval 146"/>
            <p:cNvSpPr>
              <a:spLocks noChangeArrowheads="1"/>
            </p:cNvSpPr>
            <p:nvPr/>
          </p:nvSpPr>
          <p:spPr bwMode="auto">
            <a:xfrm rot="-345145">
              <a:off x="4341" y="1821"/>
              <a:ext cx="184" cy="16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9228" name="Freeform 147"/>
            <p:cNvSpPr>
              <a:spLocks/>
            </p:cNvSpPr>
            <p:nvPr/>
          </p:nvSpPr>
          <p:spPr bwMode="auto">
            <a:xfrm>
              <a:off x="3302" y="1566"/>
              <a:ext cx="2073" cy="886"/>
            </a:xfrm>
            <a:custGeom>
              <a:avLst/>
              <a:gdLst>
                <a:gd name="T0" fmla="*/ 871 w 1226"/>
                <a:gd name="T1" fmla="*/ 2 h 524"/>
                <a:gd name="T2" fmla="*/ 1527 w 1226"/>
                <a:gd name="T3" fmla="*/ 174 h 524"/>
                <a:gd name="T4" fmla="*/ 1907 w 1226"/>
                <a:gd name="T5" fmla="*/ 188 h 524"/>
                <a:gd name="T6" fmla="*/ 1616 w 1226"/>
                <a:gd name="T7" fmla="*/ 243 h 524"/>
                <a:gd name="T8" fmla="*/ 1769 w 1226"/>
                <a:gd name="T9" fmla="*/ 308 h 524"/>
                <a:gd name="T10" fmla="*/ 2046 w 1226"/>
                <a:gd name="T11" fmla="*/ 342 h 524"/>
                <a:gd name="T12" fmla="*/ 1738 w 1226"/>
                <a:gd name="T13" fmla="*/ 345 h 524"/>
                <a:gd name="T14" fmla="*/ 1738 w 1226"/>
                <a:gd name="T15" fmla="*/ 345 h 524"/>
                <a:gd name="T16" fmla="*/ 1816 w 1226"/>
                <a:gd name="T17" fmla="*/ 433 h 524"/>
                <a:gd name="T18" fmla="*/ 2073 w 1226"/>
                <a:gd name="T19" fmla="*/ 504 h 524"/>
                <a:gd name="T20" fmla="*/ 1806 w 1226"/>
                <a:gd name="T21" fmla="*/ 504 h 524"/>
                <a:gd name="T22" fmla="*/ 1052 w 1226"/>
                <a:gd name="T23" fmla="*/ 879 h 524"/>
                <a:gd name="T24" fmla="*/ 169 w 1226"/>
                <a:gd name="T25" fmla="*/ 670 h 524"/>
                <a:gd name="T26" fmla="*/ 169 w 1226"/>
                <a:gd name="T27" fmla="*/ 670 h 524"/>
                <a:gd name="T28" fmla="*/ 1109 w 1226"/>
                <a:gd name="T29" fmla="*/ 812 h 524"/>
                <a:gd name="T30" fmla="*/ 1731 w 1226"/>
                <a:gd name="T31" fmla="*/ 480 h 524"/>
                <a:gd name="T32" fmla="*/ 872 w 1226"/>
                <a:gd name="T33" fmla="*/ 71 h 524"/>
                <a:gd name="T34" fmla="*/ 0 w 1226"/>
                <a:gd name="T35" fmla="*/ 463 h 524"/>
                <a:gd name="T36" fmla="*/ 871 w 1226"/>
                <a:gd name="T37" fmla="*/ 2 h 52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226" h="524">
                  <a:moveTo>
                    <a:pt x="515" y="1"/>
                  </a:moveTo>
                  <a:cubicBezTo>
                    <a:pt x="752" y="0"/>
                    <a:pt x="801" y="85"/>
                    <a:pt x="903" y="103"/>
                  </a:cubicBezTo>
                  <a:cubicBezTo>
                    <a:pt x="1005" y="121"/>
                    <a:pt x="1108" y="116"/>
                    <a:pt x="1128" y="111"/>
                  </a:cubicBezTo>
                  <a:cubicBezTo>
                    <a:pt x="1054" y="158"/>
                    <a:pt x="978" y="140"/>
                    <a:pt x="956" y="144"/>
                  </a:cubicBezTo>
                  <a:cubicBezTo>
                    <a:pt x="1006" y="172"/>
                    <a:pt x="984" y="162"/>
                    <a:pt x="1046" y="182"/>
                  </a:cubicBezTo>
                  <a:cubicBezTo>
                    <a:pt x="1108" y="202"/>
                    <a:pt x="1216" y="198"/>
                    <a:pt x="1210" y="202"/>
                  </a:cubicBezTo>
                  <a:cubicBezTo>
                    <a:pt x="1204" y="206"/>
                    <a:pt x="1122" y="238"/>
                    <a:pt x="1028" y="204"/>
                  </a:cubicBezTo>
                  <a:cubicBezTo>
                    <a:pt x="1028" y="204"/>
                    <a:pt x="1028" y="204"/>
                    <a:pt x="1028" y="204"/>
                  </a:cubicBezTo>
                  <a:cubicBezTo>
                    <a:pt x="1036" y="213"/>
                    <a:pt x="1038" y="228"/>
                    <a:pt x="1074" y="256"/>
                  </a:cubicBezTo>
                  <a:cubicBezTo>
                    <a:pt x="1110" y="284"/>
                    <a:pt x="1180" y="288"/>
                    <a:pt x="1226" y="298"/>
                  </a:cubicBezTo>
                  <a:cubicBezTo>
                    <a:pt x="1222" y="305"/>
                    <a:pt x="1156" y="320"/>
                    <a:pt x="1068" y="298"/>
                  </a:cubicBezTo>
                  <a:cubicBezTo>
                    <a:pt x="1044" y="338"/>
                    <a:pt x="868" y="516"/>
                    <a:pt x="622" y="520"/>
                  </a:cubicBezTo>
                  <a:cubicBezTo>
                    <a:pt x="376" y="524"/>
                    <a:pt x="179" y="418"/>
                    <a:pt x="100" y="396"/>
                  </a:cubicBezTo>
                  <a:cubicBezTo>
                    <a:pt x="193" y="410"/>
                    <a:pt x="502" y="499"/>
                    <a:pt x="656" y="480"/>
                  </a:cubicBezTo>
                  <a:cubicBezTo>
                    <a:pt x="810" y="461"/>
                    <a:pt x="1044" y="312"/>
                    <a:pt x="1024" y="284"/>
                  </a:cubicBezTo>
                  <a:cubicBezTo>
                    <a:pt x="944" y="168"/>
                    <a:pt x="686" y="41"/>
                    <a:pt x="516" y="42"/>
                  </a:cubicBezTo>
                  <a:cubicBezTo>
                    <a:pt x="346" y="43"/>
                    <a:pt x="178" y="158"/>
                    <a:pt x="0" y="274"/>
                  </a:cubicBezTo>
                  <a:cubicBezTo>
                    <a:pt x="0" y="267"/>
                    <a:pt x="278" y="2"/>
                    <a:pt x="515" y="1"/>
                  </a:cubicBezTo>
                  <a:close/>
                </a:path>
              </a:pathLst>
            </a:cu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19" name="Group 148"/>
          <p:cNvGrpSpPr>
            <a:grpSpLocks/>
          </p:cNvGrpSpPr>
          <p:nvPr/>
        </p:nvGrpSpPr>
        <p:grpSpPr bwMode="auto">
          <a:xfrm>
            <a:off x="723900" y="2468563"/>
            <a:ext cx="3290888" cy="1406525"/>
            <a:chOff x="456" y="1271"/>
            <a:chExt cx="2073" cy="886"/>
          </a:xfrm>
        </p:grpSpPr>
        <p:grpSp>
          <p:nvGrpSpPr>
            <p:cNvPr id="9220" name="Group 149"/>
            <p:cNvGrpSpPr>
              <a:grpSpLocks/>
            </p:cNvGrpSpPr>
            <p:nvPr/>
          </p:nvGrpSpPr>
          <p:grpSpPr bwMode="auto">
            <a:xfrm rot="345145" flipH="1">
              <a:off x="1092" y="1286"/>
              <a:ext cx="931" cy="854"/>
              <a:chOff x="2980" y="1025"/>
              <a:chExt cx="551" cy="505"/>
            </a:xfrm>
          </p:grpSpPr>
          <p:sp>
            <p:nvSpPr>
              <p:cNvPr id="9222" name="Oval 150"/>
              <p:cNvSpPr>
                <a:spLocks noChangeArrowheads="1"/>
              </p:cNvSpPr>
              <p:nvPr/>
            </p:nvSpPr>
            <p:spPr bwMode="auto">
              <a:xfrm>
                <a:off x="2980" y="1025"/>
                <a:ext cx="551" cy="505"/>
              </a:xfrm>
              <a:prstGeom prst="ellipse">
                <a:avLst/>
              </a:prstGeom>
              <a:gradFill rotWithShape="0">
                <a:gsLst>
                  <a:gs pos="0">
                    <a:srgbClr val="343434"/>
                  </a:gs>
                  <a:gs pos="100000">
                    <a:srgbClr val="707070"/>
                  </a:gs>
                </a:gsLst>
                <a:lin ang="189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23" name="Oval 151"/>
              <p:cNvSpPr>
                <a:spLocks noChangeArrowheads="1"/>
              </p:cNvSpPr>
              <p:nvPr/>
            </p:nvSpPr>
            <p:spPr bwMode="auto">
              <a:xfrm>
                <a:off x="3148" y="1164"/>
                <a:ext cx="231" cy="213"/>
              </a:xfrm>
              <a:prstGeom prst="ellipse">
                <a:avLst/>
              </a:prstGeom>
              <a:gradFill rotWithShape="0">
                <a:gsLst>
                  <a:gs pos="0">
                    <a:srgbClr val="000000"/>
                  </a:gs>
                  <a:gs pos="100000">
                    <a:srgbClr val="000000"/>
                  </a:gs>
                </a:gsLst>
                <a:lin ang="189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968" name="Oval 152"/>
              <p:cNvSpPr>
                <a:spLocks noChangeArrowheads="1"/>
              </p:cNvSpPr>
              <p:nvPr/>
            </p:nvSpPr>
            <p:spPr bwMode="auto">
              <a:xfrm>
                <a:off x="3124" y="1159"/>
                <a:ext cx="109" cy="100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/>
              </a:p>
            </p:txBody>
          </p:sp>
        </p:grpSp>
        <p:sp>
          <p:nvSpPr>
            <p:cNvPr id="9221" name="Freeform 153"/>
            <p:cNvSpPr>
              <a:spLocks/>
            </p:cNvSpPr>
            <p:nvPr/>
          </p:nvSpPr>
          <p:spPr bwMode="auto">
            <a:xfrm flipH="1">
              <a:off x="456" y="1271"/>
              <a:ext cx="2073" cy="886"/>
            </a:xfrm>
            <a:custGeom>
              <a:avLst/>
              <a:gdLst>
                <a:gd name="T0" fmla="*/ 871 w 1226"/>
                <a:gd name="T1" fmla="*/ 2 h 524"/>
                <a:gd name="T2" fmla="*/ 1527 w 1226"/>
                <a:gd name="T3" fmla="*/ 174 h 524"/>
                <a:gd name="T4" fmla="*/ 1907 w 1226"/>
                <a:gd name="T5" fmla="*/ 188 h 524"/>
                <a:gd name="T6" fmla="*/ 1616 w 1226"/>
                <a:gd name="T7" fmla="*/ 243 h 524"/>
                <a:gd name="T8" fmla="*/ 1769 w 1226"/>
                <a:gd name="T9" fmla="*/ 308 h 524"/>
                <a:gd name="T10" fmla="*/ 2046 w 1226"/>
                <a:gd name="T11" fmla="*/ 342 h 524"/>
                <a:gd name="T12" fmla="*/ 1738 w 1226"/>
                <a:gd name="T13" fmla="*/ 345 h 524"/>
                <a:gd name="T14" fmla="*/ 1738 w 1226"/>
                <a:gd name="T15" fmla="*/ 345 h 524"/>
                <a:gd name="T16" fmla="*/ 1816 w 1226"/>
                <a:gd name="T17" fmla="*/ 433 h 524"/>
                <a:gd name="T18" fmla="*/ 2073 w 1226"/>
                <a:gd name="T19" fmla="*/ 504 h 524"/>
                <a:gd name="T20" fmla="*/ 1806 w 1226"/>
                <a:gd name="T21" fmla="*/ 504 h 524"/>
                <a:gd name="T22" fmla="*/ 1052 w 1226"/>
                <a:gd name="T23" fmla="*/ 879 h 524"/>
                <a:gd name="T24" fmla="*/ 169 w 1226"/>
                <a:gd name="T25" fmla="*/ 670 h 524"/>
                <a:gd name="T26" fmla="*/ 169 w 1226"/>
                <a:gd name="T27" fmla="*/ 670 h 524"/>
                <a:gd name="T28" fmla="*/ 1109 w 1226"/>
                <a:gd name="T29" fmla="*/ 812 h 524"/>
                <a:gd name="T30" fmla="*/ 1731 w 1226"/>
                <a:gd name="T31" fmla="*/ 480 h 524"/>
                <a:gd name="T32" fmla="*/ 872 w 1226"/>
                <a:gd name="T33" fmla="*/ 71 h 524"/>
                <a:gd name="T34" fmla="*/ 0 w 1226"/>
                <a:gd name="T35" fmla="*/ 463 h 524"/>
                <a:gd name="T36" fmla="*/ 871 w 1226"/>
                <a:gd name="T37" fmla="*/ 2 h 52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226" h="524">
                  <a:moveTo>
                    <a:pt x="515" y="1"/>
                  </a:moveTo>
                  <a:cubicBezTo>
                    <a:pt x="752" y="0"/>
                    <a:pt x="801" y="85"/>
                    <a:pt x="903" y="103"/>
                  </a:cubicBezTo>
                  <a:cubicBezTo>
                    <a:pt x="1005" y="121"/>
                    <a:pt x="1108" y="116"/>
                    <a:pt x="1128" y="111"/>
                  </a:cubicBezTo>
                  <a:cubicBezTo>
                    <a:pt x="1054" y="158"/>
                    <a:pt x="978" y="140"/>
                    <a:pt x="956" y="144"/>
                  </a:cubicBezTo>
                  <a:cubicBezTo>
                    <a:pt x="1006" y="172"/>
                    <a:pt x="984" y="162"/>
                    <a:pt x="1046" y="182"/>
                  </a:cubicBezTo>
                  <a:cubicBezTo>
                    <a:pt x="1108" y="202"/>
                    <a:pt x="1216" y="198"/>
                    <a:pt x="1210" y="202"/>
                  </a:cubicBezTo>
                  <a:cubicBezTo>
                    <a:pt x="1204" y="206"/>
                    <a:pt x="1122" y="238"/>
                    <a:pt x="1028" y="204"/>
                  </a:cubicBezTo>
                  <a:cubicBezTo>
                    <a:pt x="1028" y="204"/>
                    <a:pt x="1028" y="204"/>
                    <a:pt x="1028" y="204"/>
                  </a:cubicBezTo>
                  <a:cubicBezTo>
                    <a:pt x="1036" y="213"/>
                    <a:pt x="1038" y="228"/>
                    <a:pt x="1074" y="256"/>
                  </a:cubicBezTo>
                  <a:cubicBezTo>
                    <a:pt x="1110" y="284"/>
                    <a:pt x="1180" y="288"/>
                    <a:pt x="1226" y="298"/>
                  </a:cubicBezTo>
                  <a:cubicBezTo>
                    <a:pt x="1222" y="305"/>
                    <a:pt x="1156" y="320"/>
                    <a:pt x="1068" y="298"/>
                  </a:cubicBezTo>
                  <a:cubicBezTo>
                    <a:pt x="1044" y="338"/>
                    <a:pt x="868" y="516"/>
                    <a:pt x="622" y="520"/>
                  </a:cubicBezTo>
                  <a:cubicBezTo>
                    <a:pt x="376" y="524"/>
                    <a:pt x="179" y="418"/>
                    <a:pt x="100" y="396"/>
                  </a:cubicBezTo>
                  <a:cubicBezTo>
                    <a:pt x="193" y="410"/>
                    <a:pt x="502" y="499"/>
                    <a:pt x="656" y="480"/>
                  </a:cubicBezTo>
                  <a:cubicBezTo>
                    <a:pt x="810" y="461"/>
                    <a:pt x="1044" y="312"/>
                    <a:pt x="1024" y="284"/>
                  </a:cubicBezTo>
                  <a:cubicBezTo>
                    <a:pt x="944" y="168"/>
                    <a:pt x="686" y="41"/>
                    <a:pt x="516" y="42"/>
                  </a:cubicBezTo>
                  <a:cubicBezTo>
                    <a:pt x="346" y="43"/>
                    <a:pt x="178" y="158"/>
                    <a:pt x="0" y="274"/>
                  </a:cubicBezTo>
                  <a:cubicBezTo>
                    <a:pt x="0" y="267"/>
                    <a:pt x="278" y="2"/>
                    <a:pt x="515" y="1"/>
                  </a:cubicBez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1439863" y="407988"/>
            <a:ext cx="1863725" cy="1806575"/>
            <a:chOff x="810" y="3304"/>
            <a:chExt cx="462" cy="462"/>
          </a:xfrm>
        </p:grpSpPr>
        <p:sp>
          <p:nvSpPr>
            <p:cNvPr id="11354" name="Oval 3"/>
            <p:cNvSpPr>
              <a:spLocks noChangeArrowheads="1"/>
            </p:cNvSpPr>
            <p:nvPr/>
          </p:nvSpPr>
          <p:spPr bwMode="auto">
            <a:xfrm>
              <a:off x="810" y="3304"/>
              <a:ext cx="462" cy="46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55" name="Oval 4"/>
            <p:cNvSpPr>
              <a:spLocks noChangeArrowheads="1"/>
            </p:cNvSpPr>
            <p:nvPr/>
          </p:nvSpPr>
          <p:spPr bwMode="auto">
            <a:xfrm>
              <a:off x="897" y="3391"/>
              <a:ext cx="293" cy="293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56" name="Oval 5"/>
            <p:cNvSpPr>
              <a:spLocks noChangeArrowheads="1"/>
            </p:cNvSpPr>
            <p:nvPr/>
          </p:nvSpPr>
          <p:spPr bwMode="auto">
            <a:xfrm>
              <a:off x="970" y="3463"/>
              <a:ext cx="141" cy="1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57" name="Oval 6"/>
            <p:cNvSpPr>
              <a:spLocks noChangeArrowheads="1"/>
            </p:cNvSpPr>
            <p:nvPr/>
          </p:nvSpPr>
          <p:spPr bwMode="auto">
            <a:xfrm>
              <a:off x="970" y="3466"/>
              <a:ext cx="52" cy="5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1267" name="Group 21"/>
          <p:cNvGrpSpPr>
            <a:grpSpLocks/>
          </p:cNvGrpSpPr>
          <p:nvPr/>
        </p:nvGrpSpPr>
        <p:grpSpPr bwMode="auto">
          <a:xfrm>
            <a:off x="925513" y="2941638"/>
            <a:ext cx="2895600" cy="1238250"/>
            <a:chOff x="427" y="1752"/>
            <a:chExt cx="2073" cy="886"/>
          </a:xfrm>
        </p:grpSpPr>
        <p:sp>
          <p:nvSpPr>
            <p:cNvPr id="11350" name="Oval 22"/>
            <p:cNvSpPr>
              <a:spLocks noChangeArrowheads="1"/>
            </p:cNvSpPr>
            <p:nvPr/>
          </p:nvSpPr>
          <p:spPr bwMode="auto">
            <a:xfrm rot="345145" flipH="1">
              <a:off x="1063" y="1767"/>
              <a:ext cx="931" cy="854"/>
            </a:xfrm>
            <a:prstGeom prst="ellipse">
              <a:avLst/>
            </a:prstGeom>
            <a:gradFill rotWithShape="0">
              <a:gsLst>
                <a:gs pos="0">
                  <a:srgbClr val="63BCCE"/>
                </a:gs>
                <a:gs pos="100000">
                  <a:srgbClr val="B7FCF9"/>
                </a:gs>
              </a:gsLst>
              <a:lin ang="189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51" name="Oval 23"/>
            <p:cNvSpPr>
              <a:spLocks noChangeArrowheads="1"/>
            </p:cNvSpPr>
            <p:nvPr/>
          </p:nvSpPr>
          <p:spPr bwMode="auto">
            <a:xfrm rot="345145" flipH="1">
              <a:off x="1321" y="2000"/>
              <a:ext cx="390" cy="36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52" name="Oval 24"/>
            <p:cNvSpPr>
              <a:spLocks noChangeArrowheads="1"/>
            </p:cNvSpPr>
            <p:nvPr/>
          </p:nvSpPr>
          <p:spPr bwMode="auto">
            <a:xfrm rot="345145" flipH="1">
              <a:off x="1577" y="2007"/>
              <a:ext cx="184" cy="16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53" name="Freeform 25"/>
            <p:cNvSpPr>
              <a:spLocks/>
            </p:cNvSpPr>
            <p:nvPr/>
          </p:nvSpPr>
          <p:spPr bwMode="auto">
            <a:xfrm flipH="1">
              <a:off x="427" y="1752"/>
              <a:ext cx="2073" cy="886"/>
            </a:xfrm>
            <a:custGeom>
              <a:avLst/>
              <a:gdLst>
                <a:gd name="T0" fmla="*/ 871 w 1226"/>
                <a:gd name="T1" fmla="*/ 2 h 524"/>
                <a:gd name="T2" fmla="*/ 1527 w 1226"/>
                <a:gd name="T3" fmla="*/ 174 h 524"/>
                <a:gd name="T4" fmla="*/ 1907 w 1226"/>
                <a:gd name="T5" fmla="*/ 188 h 524"/>
                <a:gd name="T6" fmla="*/ 1616 w 1226"/>
                <a:gd name="T7" fmla="*/ 243 h 524"/>
                <a:gd name="T8" fmla="*/ 1769 w 1226"/>
                <a:gd name="T9" fmla="*/ 308 h 524"/>
                <a:gd name="T10" fmla="*/ 2046 w 1226"/>
                <a:gd name="T11" fmla="*/ 342 h 524"/>
                <a:gd name="T12" fmla="*/ 1738 w 1226"/>
                <a:gd name="T13" fmla="*/ 345 h 524"/>
                <a:gd name="T14" fmla="*/ 1738 w 1226"/>
                <a:gd name="T15" fmla="*/ 345 h 524"/>
                <a:gd name="T16" fmla="*/ 1816 w 1226"/>
                <a:gd name="T17" fmla="*/ 433 h 524"/>
                <a:gd name="T18" fmla="*/ 2073 w 1226"/>
                <a:gd name="T19" fmla="*/ 504 h 524"/>
                <a:gd name="T20" fmla="*/ 1806 w 1226"/>
                <a:gd name="T21" fmla="*/ 504 h 524"/>
                <a:gd name="T22" fmla="*/ 1052 w 1226"/>
                <a:gd name="T23" fmla="*/ 879 h 524"/>
                <a:gd name="T24" fmla="*/ 169 w 1226"/>
                <a:gd name="T25" fmla="*/ 670 h 524"/>
                <a:gd name="T26" fmla="*/ 169 w 1226"/>
                <a:gd name="T27" fmla="*/ 670 h 524"/>
                <a:gd name="T28" fmla="*/ 1109 w 1226"/>
                <a:gd name="T29" fmla="*/ 812 h 524"/>
                <a:gd name="T30" fmla="*/ 1731 w 1226"/>
                <a:gd name="T31" fmla="*/ 480 h 524"/>
                <a:gd name="T32" fmla="*/ 872 w 1226"/>
                <a:gd name="T33" fmla="*/ 71 h 524"/>
                <a:gd name="T34" fmla="*/ 0 w 1226"/>
                <a:gd name="T35" fmla="*/ 463 h 524"/>
                <a:gd name="T36" fmla="*/ 871 w 1226"/>
                <a:gd name="T37" fmla="*/ 2 h 52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226" h="524">
                  <a:moveTo>
                    <a:pt x="515" y="1"/>
                  </a:moveTo>
                  <a:cubicBezTo>
                    <a:pt x="752" y="0"/>
                    <a:pt x="801" y="85"/>
                    <a:pt x="903" y="103"/>
                  </a:cubicBezTo>
                  <a:cubicBezTo>
                    <a:pt x="1005" y="121"/>
                    <a:pt x="1108" y="116"/>
                    <a:pt x="1128" y="111"/>
                  </a:cubicBezTo>
                  <a:cubicBezTo>
                    <a:pt x="1054" y="158"/>
                    <a:pt x="978" y="140"/>
                    <a:pt x="956" y="144"/>
                  </a:cubicBezTo>
                  <a:cubicBezTo>
                    <a:pt x="1006" y="172"/>
                    <a:pt x="984" y="162"/>
                    <a:pt x="1046" y="182"/>
                  </a:cubicBezTo>
                  <a:cubicBezTo>
                    <a:pt x="1108" y="202"/>
                    <a:pt x="1216" y="198"/>
                    <a:pt x="1210" y="202"/>
                  </a:cubicBezTo>
                  <a:cubicBezTo>
                    <a:pt x="1204" y="206"/>
                    <a:pt x="1122" y="238"/>
                    <a:pt x="1028" y="204"/>
                  </a:cubicBezTo>
                  <a:cubicBezTo>
                    <a:pt x="1028" y="204"/>
                    <a:pt x="1028" y="204"/>
                    <a:pt x="1028" y="204"/>
                  </a:cubicBezTo>
                  <a:cubicBezTo>
                    <a:pt x="1036" y="213"/>
                    <a:pt x="1038" y="228"/>
                    <a:pt x="1074" y="256"/>
                  </a:cubicBezTo>
                  <a:cubicBezTo>
                    <a:pt x="1110" y="284"/>
                    <a:pt x="1180" y="288"/>
                    <a:pt x="1226" y="298"/>
                  </a:cubicBezTo>
                  <a:cubicBezTo>
                    <a:pt x="1222" y="305"/>
                    <a:pt x="1156" y="320"/>
                    <a:pt x="1068" y="298"/>
                  </a:cubicBezTo>
                  <a:cubicBezTo>
                    <a:pt x="1044" y="338"/>
                    <a:pt x="868" y="516"/>
                    <a:pt x="622" y="520"/>
                  </a:cubicBezTo>
                  <a:cubicBezTo>
                    <a:pt x="376" y="524"/>
                    <a:pt x="179" y="418"/>
                    <a:pt x="100" y="396"/>
                  </a:cubicBezTo>
                  <a:cubicBezTo>
                    <a:pt x="193" y="410"/>
                    <a:pt x="502" y="499"/>
                    <a:pt x="656" y="480"/>
                  </a:cubicBezTo>
                  <a:cubicBezTo>
                    <a:pt x="810" y="461"/>
                    <a:pt x="1044" y="312"/>
                    <a:pt x="1024" y="284"/>
                  </a:cubicBezTo>
                  <a:cubicBezTo>
                    <a:pt x="944" y="168"/>
                    <a:pt x="686" y="41"/>
                    <a:pt x="516" y="42"/>
                  </a:cubicBezTo>
                  <a:cubicBezTo>
                    <a:pt x="346" y="43"/>
                    <a:pt x="178" y="158"/>
                    <a:pt x="0" y="274"/>
                  </a:cubicBezTo>
                  <a:cubicBezTo>
                    <a:pt x="0" y="267"/>
                    <a:pt x="278" y="2"/>
                    <a:pt x="515" y="1"/>
                  </a:cubicBezTo>
                  <a:close/>
                </a:path>
              </a:pathLst>
            </a:custGeom>
            <a:gradFill rotWithShape="0">
              <a:gsLst>
                <a:gs pos="0">
                  <a:srgbClr val="376B77"/>
                </a:gs>
                <a:gs pos="100000">
                  <a:srgbClr val="000000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68" name="Group 44"/>
          <p:cNvGrpSpPr>
            <a:grpSpLocks/>
          </p:cNvGrpSpPr>
          <p:nvPr/>
        </p:nvGrpSpPr>
        <p:grpSpPr bwMode="auto">
          <a:xfrm>
            <a:off x="5387975" y="4657725"/>
            <a:ext cx="2597150" cy="1541463"/>
            <a:chOff x="3909" y="3055"/>
            <a:chExt cx="1248" cy="741"/>
          </a:xfrm>
        </p:grpSpPr>
        <p:sp>
          <p:nvSpPr>
            <p:cNvPr id="11315" name="Freeform 45"/>
            <p:cNvSpPr>
              <a:spLocks/>
            </p:cNvSpPr>
            <p:nvPr/>
          </p:nvSpPr>
          <p:spPr bwMode="auto">
            <a:xfrm>
              <a:off x="3938" y="3092"/>
              <a:ext cx="1219" cy="401"/>
            </a:xfrm>
            <a:custGeom>
              <a:avLst/>
              <a:gdLst>
                <a:gd name="T0" fmla="*/ 0 w 1091"/>
                <a:gd name="T1" fmla="*/ 401 h 359"/>
                <a:gd name="T2" fmla="*/ 0 w 1091"/>
                <a:gd name="T3" fmla="*/ 401 h 359"/>
                <a:gd name="T4" fmla="*/ 396 w 1091"/>
                <a:gd name="T5" fmla="*/ 76 h 359"/>
                <a:gd name="T6" fmla="*/ 845 w 1091"/>
                <a:gd name="T7" fmla="*/ 60 h 359"/>
                <a:gd name="T8" fmla="*/ 1219 w 1091"/>
                <a:gd name="T9" fmla="*/ 341 h 3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91" h="359">
                  <a:moveTo>
                    <a:pt x="0" y="359"/>
                  </a:moveTo>
                  <a:lnTo>
                    <a:pt x="0" y="359"/>
                  </a:lnTo>
                  <a:cubicBezTo>
                    <a:pt x="59" y="311"/>
                    <a:pt x="228" y="119"/>
                    <a:pt x="354" y="68"/>
                  </a:cubicBezTo>
                  <a:cubicBezTo>
                    <a:pt x="479" y="18"/>
                    <a:pt x="624" y="0"/>
                    <a:pt x="756" y="54"/>
                  </a:cubicBezTo>
                  <a:cubicBezTo>
                    <a:pt x="888" y="108"/>
                    <a:pt x="1022" y="252"/>
                    <a:pt x="1091" y="305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6" name="Freeform 46"/>
            <p:cNvSpPr>
              <a:spLocks/>
            </p:cNvSpPr>
            <p:nvPr/>
          </p:nvSpPr>
          <p:spPr bwMode="auto">
            <a:xfrm>
              <a:off x="4041" y="3055"/>
              <a:ext cx="666" cy="256"/>
            </a:xfrm>
            <a:custGeom>
              <a:avLst/>
              <a:gdLst>
                <a:gd name="T0" fmla="*/ 0 w 1239"/>
                <a:gd name="T1" fmla="*/ 256 h 476"/>
                <a:gd name="T2" fmla="*/ 324 w 1239"/>
                <a:gd name="T3" fmla="*/ 45 h 476"/>
                <a:gd name="T4" fmla="*/ 666 w 1239"/>
                <a:gd name="T5" fmla="*/ 73 h 4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39" h="476">
                  <a:moveTo>
                    <a:pt x="0" y="476"/>
                  </a:moveTo>
                  <a:cubicBezTo>
                    <a:pt x="81" y="389"/>
                    <a:pt x="282" y="166"/>
                    <a:pt x="603" y="83"/>
                  </a:cubicBezTo>
                  <a:cubicBezTo>
                    <a:pt x="923" y="0"/>
                    <a:pt x="1119" y="121"/>
                    <a:pt x="1239" y="135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7" name="Freeform 47"/>
            <p:cNvSpPr>
              <a:spLocks/>
            </p:cNvSpPr>
            <p:nvPr/>
          </p:nvSpPr>
          <p:spPr bwMode="auto">
            <a:xfrm>
              <a:off x="4003" y="3565"/>
              <a:ext cx="71" cy="154"/>
            </a:xfrm>
            <a:custGeom>
              <a:avLst/>
              <a:gdLst>
                <a:gd name="T0" fmla="*/ 16 w 64"/>
                <a:gd name="T1" fmla="*/ 0 h 138"/>
                <a:gd name="T2" fmla="*/ 9 w 64"/>
                <a:gd name="T3" fmla="*/ 77 h 138"/>
                <a:gd name="T4" fmla="*/ 71 w 64"/>
                <a:gd name="T5" fmla="*/ 154 h 13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4" h="138">
                  <a:moveTo>
                    <a:pt x="14" y="0"/>
                  </a:moveTo>
                  <a:cubicBezTo>
                    <a:pt x="13" y="11"/>
                    <a:pt x="0" y="46"/>
                    <a:pt x="8" y="69"/>
                  </a:cubicBezTo>
                  <a:cubicBezTo>
                    <a:pt x="17" y="91"/>
                    <a:pt x="52" y="124"/>
                    <a:pt x="64" y="138"/>
                  </a:cubicBezTo>
                </a:path>
              </a:pathLst>
            </a:custGeom>
            <a:noFill/>
            <a:ln w="12700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8" name="Freeform 48"/>
            <p:cNvSpPr>
              <a:spLocks/>
            </p:cNvSpPr>
            <p:nvPr/>
          </p:nvSpPr>
          <p:spPr bwMode="auto">
            <a:xfrm>
              <a:off x="4292" y="3312"/>
              <a:ext cx="550" cy="431"/>
            </a:xfrm>
            <a:custGeom>
              <a:avLst/>
              <a:gdLst>
                <a:gd name="T0" fmla="*/ 532 w 823"/>
                <a:gd name="T1" fmla="*/ 110 h 645"/>
                <a:gd name="T2" fmla="*/ 287 w 823"/>
                <a:gd name="T3" fmla="*/ 427 h 645"/>
                <a:gd name="T4" fmla="*/ 89 w 823"/>
                <a:gd name="T5" fmla="*/ 43 h 645"/>
                <a:gd name="T6" fmla="*/ 201 w 823"/>
                <a:gd name="T7" fmla="*/ 13 h 645"/>
                <a:gd name="T8" fmla="*/ 366 w 823"/>
                <a:gd name="T9" fmla="*/ 23 h 645"/>
                <a:gd name="T10" fmla="*/ 532 w 823"/>
                <a:gd name="T11" fmla="*/ 110 h 64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23" h="645">
                  <a:moveTo>
                    <a:pt x="796" y="164"/>
                  </a:moveTo>
                  <a:cubicBezTo>
                    <a:pt x="823" y="315"/>
                    <a:pt x="759" y="645"/>
                    <a:pt x="429" y="639"/>
                  </a:cubicBezTo>
                  <a:cubicBezTo>
                    <a:pt x="58" y="645"/>
                    <a:pt x="0" y="216"/>
                    <a:pt x="133" y="65"/>
                  </a:cubicBezTo>
                  <a:cubicBezTo>
                    <a:pt x="151" y="62"/>
                    <a:pt x="209" y="28"/>
                    <a:pt x="301" y="20"/>
                  </a:cubicBezTo>
                  <a:cubicBezTo>
                    <a:pt x="393" y="12"/>
                    <a:pt x="425" y="0"/>
                    <a:pt x="547" y="34"/>
                  </a:cubicBezTo>
                  <a:cubicBezTo>
                    <a:pt x="669" y="68"/>
                    <a:pt x="737" y="130"/>
                    <a:pt x="796" y="164"/>
                  </a:cubicBezTo>
                  <a:close/>
                </a:path>
              </a:pathLst>
            </a:custGeom>
            <a:gradFill rotWithShape="0">
              <a:gsLst>
                <a:gs pos="0">
                  <a:srgbClr val="804000"/>
                </a:gs>
                <a:gs pos="100000">
                  <a:srgbClr val="703135"/>
                </a:gs>
              </a:gsLst>
              <a:lin ang="2700000" scaled="1"/>
            </a:gra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19" name="Freeform 49"/>
            <p:cNvSpPr>
              <a:spLocks/>
            </p:cNvSpPr>
            <p:nvPr/>
          </p:nvSpPr>
          <p:spPr bwMode="auto">
            <a:xfrm>
              <a:off x="4089" y="3412"/>
              <a:ext cx="48" cy="81"/>
            </a:xfrm>
            <a:custGeom>
              <a:avLst/>
              <a:gdLst>
                <a:gd name="T0" fmla="*/ 42 w 90"/>
                <a:gd name="T1" fmla="*/ 81 h 151"/>
                <a:gd name="T2" fmla="*/ 15 w 90"/>
                <a:gd name="T3" fmla="*/ 52 h 151"/>
                <a:gd name="T4" fmla="*/ 2 w 90"/>
                <a:gd name="T5" fmla="*/ 1 h 151"/>
                <a:gd name="T6" fmla="*/ 21 w 90"/>
                <a:gd name="T7" fmla="*/ 54 h 151"/>
                <a:gd name="T8" fmla="*/ 48 w 90"/>
                <a:gd name="T9" fmla="*/ 77 h 151"/>
                <a:gd name="T10" fmla="*/ 42 w 90"/>
                <a:gd name="T11" fmla="*/ 81 h 1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151">
                  <a:moveTo>
                    <a:pt x="78" y="151"/>
                  </a:moveTo>
                  <a:cubicBezTo>
                    <a:pt x="68" y="143"/>
                    <a:pt x="40" y="122"/>
                    <a:pt x="28" y="97"/>
                  </a:cubicBezTo>
                  <a:cubicBezTo>
                    <a:pt x="16" y="72"/>
                    <a:pt x="0" y="0"/>
                    <a:pt x="3" y="1"/>
                  </a:cubicBezTo>
                  <a:cubicBezTo>
                    <a:pt x="5" y="2"/>
                    <a:pt x="25" y="77"/>
                    <a:pt x="40" y="101"/>
                  </a:cubicBezTo>
                  <a:cubicBezTo>
                    <a:pt x="55" y="125"/>
                    <a:pt x="85" y="135"/>
                    <a:pt x="90" y="143"/>
                  </a:cubicBezTo>
                  <a:lnTo>
                    <a:pt x="78" y="151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20" name="Freeform 50"/>
            <p:cNvSpPr>
              <a:spLocks/>
            </p:cNvSpPr>
            <p:nvPr/>
          </p:nvSpPr>
          <p:spPr bwMode="auto">
            <a:xfrm>
              <a:off x="4113" y="3389"/>
              <a:ext cx="49" cy="90"/>
            </a:xfrm>
            <a:custGeom>
              <a:avLst/>
              <a:gdLst>
                <a:gd name="T0" fmla="*/ 40 w 90"/>
                <a:gd name="T1" fmla="*/ 90 h 169"/>
                <a:gd name="T2" fmla="*/ 15 w 90"/>
                <a:gd name="T3" fmla="*/ 59 h 169"/>
                <a:gd name="T4" fmla="*/ 2 w 90"/>
                <a:gd name="T5" fmla="*/ 1 h 169"/>
                <a:gd name="T6" fmla="*/ 22 w 90"/>
                <a:gd name="T7" fmla="*/ 53 h 169"/>
                <a:gd name="T8" fmla="*/ 49 w 90"/>
                <a:gd name="T9" fmla="*/ 86 h 169"/>
                <a:gd name="T10" fmla="*/ 40 w 90"/>
                <a:gd name="T11" fmla="*/ 90 h 1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169">
                  <a:moveTo>
                    <a:pt x="73" y="169"/>
                  </a:moveTo>
                  <a:cubicBezTo>
                    <a:pt x="63" y="161"/>
                    <a:pt x="40" y="139"/>
                    <a:pt x="28" y="111"/>
                  </a:cubicBezTo>
                  <a:cubicBezTo>
                    <a:pt x="16" y="83"/>
                    <a:pt x="0" y="4"/>
                    <a:pt x="3" y="2"/>
                  </a:cubicBezTo>
                  <a:cubicBezTo>
                    <a:pt x="5" y="0"/>
                    <a:pt x="25" y="73"/>
                    <a:pt x="40" y="100"/>
                  </a:cubicBezTo>
                  <a:cubicBezTo>
                    <a:pt x="55" y="127"/>
                    <a:pt x="86" y="150"/>
                    <a:pt x="90" y="161"/>
                  </a:cubicBezTo>
                  <a:lnTo>
                    <a:pt x="73" y="169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21" name="Freeform 51"/>
            <p:cNvSpPr>
              <a:spLocks/>
            </p:cNvSpPr>
            <p:nvPr/>
          </p:nvSpPr>
          <p:spPr bwMode="auto">
            <a:xfrm>
              <a:off x="4137" y="3369"/>
              <a:ext cx="49" cy="94"/>
            </a:xfrm>
            <a:custGeom>
              <a:avLst/>
              <a:gdLst>
                <a:gd name="T0" fmla="*/ 40 w 91"/>
                <a:gd name="T1" fmla="*/ 94 h 176"/>
                <a:gd name="T2" fmla="*/ 13 w 91"/>
                <a:gd name="T3" fmla="*/ 61 h 176"/>
                <a:gd name="T4" fmla="*/ 2 w 91"/>
                <a:gd name="T5" fmla="*/ 1 h 176"/>
                <a:gd name="T6" fmla="*/ 20 w 91"/>
                <a:gd name="T7" fmla="*/ 61 h 176"/>
                <a:gd name="T8" fmla="*/ 49 w 91"/>
                <a:gd name="T9" fmla="*/ 88 h 176"/>
                <a:gd name="T10" fmla="*/ 40 w 91"/>
                <a:gd name="T11" fmla="*/ 94 h 1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1" h="176">
                  <a:moveTo>
                    <a:pt x="74" y="176"/>
                  </a:moveTo>
                  <a:cubicBezTo>
                    <a:pt x="63" y="168"/>
                    <a:pt x="36" y="143"/>
                    <a:pt x="24" y="114"/>
                  </a:cubicBezTo>
                  <a:cubicBezTo>
                    <a:pt x="12" y="85"/>
                    <a:pt x="0" y="0"/>
                    <a:pt x="3" y="1"/>
                  </a:cubicBezTo>
                  <a:cubicBezTo>
                    <a:pt x="5" y="1"/>
                    <a:pt x="22" y="87"/>
                    <a:pt x="37" y="114"/>
                  </a:cubicBezTo>
                  <a:cubicBezTo>
                    <a:pt x="52" y="141"/>
                    <a:pt x="86" y="155"/>
                    <a:pt x="91" y="164"/>
                  </a:cubicBezTo>
                  <a:lnTo>
                    <a:pt x="74" y="176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22" name="Freeform 52"/>
            <p:cNvSpPr>
              <a:spLocks/>
            </p:cNvSpPr>
            <p:nvPr/>
          </p:nvSpPr>
          <p:spPr bwMode="auto">
            <a:xfrm>
              <a:off x="4162" y="3349"/>
              <a:ext cx="46" cy="101"/>
            </a:xfrm>
            <a:custGeom>
              <a:avLst/>
              <a:gdLst>
                <a:gd name="T0" fmla="*/ 40 w 87"/>
                <a:gd name="T1" fmla="*/ 101 h 189"/>
                <a:gd name="T2" fmla="*/ 13 w 87"/>
                <a:gd name="T3" fmla="*/ 65 h 189"/>
                <a:gd name="T4" fmla="*/ 0 w 87"/>
                <a:gd name="T5" fmla="*/ 1 h 189"/>
                <a:gd name="T6" fmla="*/ 21 w 87"/>
                <a:gd name="T7" fmla="*/ 61 h 189"/>
                <a:gd name="T8" fmla="*/ 46 w 87"/>
                <a:gd name="T9" fmla="*/ 94 h 189"/>
                <a:gd name="T10" fmla="*/ 40 w 87"/>
                <a:gd name="T11" fmla="*/ 101 h 1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7" h="189">
                  <a:moveTo>
                    <a:pt x="75" y="189"/>
                  </a:moveTo>
                  <a:cubicBezTo>
                    <a:pt x="65" y="180"/>
                    <a:pt x="38" y="153"/>
                    <a:pt x="25" y="122"/>
                  </a:cubicBezTo>
                  <a:cubicBezTo>
                    <a:pt x="12" y="91"/>
                    <a:pt x="0" y="6"/>
                    <a:pt x="0" y="1"/>
                  </a:cubicBezTo>
                  <a:cubicBezTo>
                    <a:pt x="2" y="0"/>
                    <a:pt x="18" y="70"/>
                    <a:pt x="40" y="114"/>
                  </a:cubicBezTo>
                  <a:cubicBezTo>
                    <a:pt x="62" y="158"/>
                    <a:pt x="79" y="160"/>
                    <a:pt x="87" y="176"/>
                  </a:cubicBezTo>
                  <a:lnTo>
                    <a:pt x="75" y="189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23" name="Freeform 53"/>
            <p:cNvSpPr>
              <a:spLocks/>
            </p:cNvSpPr>
            <p:nvPr/>
          </p:nvSpPr>
          <p:spPr bwMode="auto">
            <a:xfrm>
              <a:off x="4188" y="3332"/>
              <a:ext cx="47" cy="103"/>
            </a:xfrm>
            <a:custGeom>
              <a:avLst/>
              <a:gdLst>
                <a:gd name="T0" fmla="*/ 41 w 87"/>
                <a:gd name="T1" fmla="*/ 103 h 189"/>
                <a:gd name="T2" fmla="*/ 14 w 87"/>
                <a:gd name="T3" fmla="*/ 66 h 189"/>
                <a:gd name="T4" fmla="*/ 0 w 87"/>
                <a:gd name="T5" fmla="*/ 3 h 189"/>
                <a:gd name="T6" fmla="*/ 15 w 87"/>
                <a:gd name="T7" fmla="*/ 47 h 189"/>
                <a:gd name="T8" fmla="*/ 47 w 87"/>
                <a:gd name="T9" fmla="*/ 99 h 189"/>
                <a:gd name="T10" fmla="*/ 41 w 87"/>
                <a:gd name="T11" fmla="*/ 103 h 1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7" h="189">
                  <a:moveTo>
                    <a:pt x="75" y="189"/>
                  </a:moveTo>
                  <a:cubicBezTo>
                    <a:pt x="65" y="179"/>
                    <a:pt x="37" y="152"/>
                    <a:pt x="25" y="122"/>
                  </a:cubicBezTo>
                  <a:cubicBezTo>
                    <a:pt x="13" y="92"/>
                    <a:pt x="0" y="11"/>
                    <a:pt x="0" y="6"/>
                  </a:cubicBezTo>
                  <a:cubicBezTo>
                    <a:pt x="0" y="0"/>
                    <a:pt x="14" y="42"/>
                    <a:pt x="28" y="86"/>
                  </a:cubicBezTo>
                  <a:cubicBezTo>
                    <a:pt x="42" y="130"/>
                    <a:pt x="79" y="165"/>
                    <a:pt x="87" y="181"/>
                  </a:cubicBezTo>
                  <a:lnTo>
                    <a:pt x="75" y="189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24" name="Freeform 54"/>
            <p:cNvSpPr>
              <a:spLocks/>
            </p:cNvSpPr>
            <p:nvPr/>
          </p:nvSpPr>
          <p:spPr bwMode="auto">
            <a:xfrm>
              <a:off x="4209" y="3316"/>
              <a:ext cx="48" cy="105"/>
            </a:xfrm>
            <a:custGeom>
              <a:avLst/>
              <a:gdLst>
                <a:gd name="T0" fmla="*/ 42 w 89"/>
                <a:gd name="T1" fmla="*/ 105 h 197"/>
                <a:gd name="T2" fmla="*/ 15 w 89"/>
                <a:gd name="T3" fmla="*/ 67 h 197"/>
                <a:gd name="T4" fmla="*/ 1 w 89"/>
                <a:gd name="T5" fmla="*/ 1 h 197"/>
                <a:gd name="T6" fmla="*/ 20 w 89"/>
                <a:gd name="T7" fmla="*/ 63 h 197"/>
                <a:gd name="T8" fmla="*/ 48 w 89"/>
                <a:gd name="T9" fmla="*/ 101 h 197"/>
                <a:gd name="T10" fmla="*/ 42 w 89"/>
                <a:gd name="T11" fmla="*/ 105 h 1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9" h="197">
                  <a:moveTo>
                    <a:pt x="77" y="197"/>
                  </a:moveTo>
                  <a:cubicBezTo>
                    <a:pt x="67" y="186"/>
                    <a:pt x="39" y="159"/>
                    <a:pt x="27" y="126"/>
                  </a:cubicBezTo>
                  <a:cubicBezTo>
                    <a:pt x="15" y="93"/>
                    <a:pt x="0" y="2"/>
                    <a:pt x="2" y="1"/>
                  </a:cubicBezTo>
                  <a:cubicBezTo>
                    <a:pt x="4" y="0"/>
                    <a:pt x="23" y="87"/>
                    <a:pt x="38" y="118"/>
                  </a:cubicBezTo>
                  <a:cubicBezTo>
                    <a:pt x="53" y="149"/>
                    <a:pt x="81" y="172"/>
                    <a:pt x="89" y="189"/>
                  </a:cubicBezTo>
                  <a:lnTo>
                    <a:pt x="77" y="197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25" name="Freeform 55"/>
            <p:cNvSpPr>
              <a:spLocks/>
            </p:cNvSpPr>
            <p:nvPr/>
          </p:nvSpPr>
          <p:spPr bwMode="auto">
            <a:xfrm>
              <a:off x="4233" y="3293"/>
              <a:ext cx="49" cy="113"/>
            </a:xfrm>
            <a:custGeom>
              <a:avLst/>
              <a:gdLst>
                <a:gd name="T0" fmla="*/ 40 w 91"/>
                <a:gd name="T1" fmla="*/ 113 h 209"/>
                <a:gd name="T2" fmla="*/ 13 w 91"/>
                <a:gd name="T3" fmla="*/ 75 h 209"/>
                <a:gd name="T4" fmla="*/ 2 w 91"/>
                <a:gd name="T5" fmla="*/ 1 h 209"/>
                <a:gd name="T6" fmla="*/ 24 w 91"/>
                <a:gd name="T7" fmla="*/ 79 h 209"/>
                <a:gd name="T8" fmla="*/ 49 w 91"/>
                <a:gd name="T9" fmla="*/ 109 h 209"/>
                <a:gd name="T10" fmla="*/ 40 w 91"/>
                <a:gd name="T11" fmla="*/ 113 h 20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1" h="209">
                  <a:moveTo>
                    <a:pt x="74" y="209"/>
                  </a:moveTo>
                  <a:cubicBezTo>
                    <a:pt x="63" y="199"/>
                    <a:pt x="36" y="173"/>
                    <a:pt x="24" y="138"/>
                  </a:cubicBezTo>
                  <a:cubicBezTo>
                    <a:pt x="12" y="103"/>
                    <a:pt x="0" y="0"/>
                    <a:pt x="3" y="1"/>
                  </a:cubicBezTo>
                  <a:cubicBezTo>
                    <a:pt x="6" y="2"/>
                    <a:pt x="30" y="114"/>
                    <a:pt x="45" y="147"/>
                  </a:cubicBezTo>
                  <a:cubicBezTo>
                    <a:pt x="60" y="180"/>
                    <a:pt x="86" y="191"/>
                    <a:pt x="91" y="201"/>
                  </a:cubicBezTo>
                  <a:lnTo>
                    <a:pt x="74" y="209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26" name="Freeform 56"/>
            <p:cNvSpPr>
              <a:spLocks/>
            </p:cNvSpPr>
            <p:nvPr/>
          </p:nvSpPr>
          <p:spPr bwMode="auto">
            <a:xfrm>
              <a:off x="4268" y="3272"/>
              <a:ext cx="48" cy="120"/>
            </a:xfrm>
            <a:custGeom>
              <a:avLst/>
              <a:gdLst>
                <a:gd name="T0" fmla="*/ 39 w 90"/>
                <a:gd name="T1" fmla="*/ 120 h 222"/>
                <a:gd name="T2" fmla="*/ 15 w 90"/>
                <a:gd name="T3" fmla="*/ 79 h 222"/>
                <a:gd name="T4" fmla="*/ 2 w 90"/>
                <a:gd name="T5" fmla="*/ 1 h 222"/>
                <a:gd name="T6" fmla="*/ 24 w 90"/>
                <a:gd name="T7" fmla="*/ 79 h 222"/>
                <a:gd name="T8" fmla="*/ 48 w 90"/>
                <a:gd name="T9" fmla="*/ 114 h 222"/>
                <a:gd name="T10" fmla="*/ 39 w 90"/>
                <a:gd name="T11" fmla="*/ 120 h 2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222">
                  <a:moveTo>
                    <a:pt x="73" y="222"/>
                  </a:moveTo>
                  <a:cubicBezTo>
                    <a:pt x="63" y="212"/>
                    <a:pt x="40" y="184"/>
                    <a:pt x="28" y="147"/>
                  </a:cubicBezTo>
                  <a:cubicBezTo>
                    <a:pt x="16" y="110"/>
                    <a:pt x="0" y="0"/>
                    <a:pt x="3" y="2"/>
                  </a:cubicBezTo>
                  <a:cubicBezTo>
                    <a:pt x="6" y="2"/>
                    <a:pt x="31" y="111"/>
                    <a:pt x="45" y="146"/>
                  </a:cubicBezTo>
                  <a:cubicBezTo>
                    <a:pt x="59" y="181"/>
                    <a:pt x="85" y="199"/>
                    <a:pt x="90" y="210"/>
                  </a:cubicBezTo>
                  <a:lnTo>
                    <a:pt x="73" y="222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27" name="Freeform 57"/>
            <p:cNvSpPr>
              <a:spLocks/>
            </p:cNvSpPr>
            <p:nvPr/>
          </p:nvSpPr>
          <p:spPr bwMode="auto">
            <a:xfrm>
              <a:off x="4293" y="3249"/>
              <a:ext cx="50" cy="127"/>
            </a:xfrm>
            <a:custGeom>
              <a:avLst/>
              <a:gdLst>
                <a:gd name="T0" fmla="*/ 43 w 93"/>
                <a:gd name="T1" fmla="*/ 127 h 236"/>
                <a:gd name="T2" fmla="*/ 14 w 93"/>
                <a:gd name="T3" fmla="*/ 82 h 236"/>
                <a:gd name="T4" fmla="*/ 1 w 93"/>
                <a:gd name="T5" fmla="*/ 3 h 236"/>
                <a:gd name="T6" fmla="*/ 16 w 93"/>
                <a:gd name="T7" fmla="*/ 62 h 236"/>
                <a:gd name="T8" fmla="*/ 50 w 93"/>
                <a:gd name="T9" fmla="*/ 121 h 236"/>
                <a:gd name="T10" fmla="*/ 43 w 93"/>
                <a:gd name="T11" fmla="*/ 127 h 2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3" h="236">
                  <a:moveTo>
                    <a:pt x="80" y="236"/>
                  </a:moveTo>
                  <a:cubicBezTo>
                    <a:pt x="69" y="224"/>
                    <a:pt x="39" y="191"/>
                    <a:pt x="26" y="153"/>
                  </a:cubicBezTo>
                  <a:cubicBezTo>
                    <a:pt x="13" y="115"/>
                    <a:pt x="0" y="12"/>
                    <a:pt x="1" y="6"/>
                  </a:cubicBezTo>
                  <a:cubicBezTo>
                    <a:pt x="2" y="0"/>
                    <a:pt x="15" y="80"/>
                    <a:pt x="30" y="116"/>
                  </a:cubicBezTo>
                  <a:cubicBezTo>
                    <a:pt x="45" y="152"/>
                    <a:pt x="85" y="204"/>
                    <a:pt x="93" y="224"/>
                  </a:cubicBezTo>
                  <a:lnTo>
                    <a:pt x="80" y="236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28" name="Freeform 58"/>
            <p:cNvSpPr>
              <a:spLocks/>
            </p:cNvSpPr>
            <p:nvPr/>
          </p:nvSpPr>
          <p:spPr bwMode="auto">
            <a:xfrm>
              <a:off x="4329" y="3225"/>
              <a:ext cx="45" cy="135"/>
            </a:xfrm>
            <a:custGeom>
              <a:avLst/>
              <a:gdLst>
                <a:gd name="T0" fmla="*/ 38 w 85"/>
                <a:gd name="T1" fmla="*/ 135 h 250"/>
                <a:gd name="T2" fmla="*/ 6 w 85"/>
                <a:gd name="T3" fmla="*/ 77 h 250"/>
                <a:gd name="T4" fmla="*/ 3 w 85"/>
                <a:gd name="T5" fmla="*/ 2 h 250"/>
                <a:gd name="T6" fmla="*/ 14 w 85"/>
                <a:gd name="T7" fmla="*/ 68 h 250"/>
                <a:gd name="T8" fmla="*/ 45 w 85"/>
                <a:gd name="T9" fmla="*/ 131 h 250"/>
                <a:gd name="T10" fmla="*/ 38 w 85"/>
                <a:gd name="T11" fmla="*/ 135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5" h="250">
                  <a:moveTo>
                    <a:pt x="71" y="250"/>
                  </a:moveTo>
                  <a:cubicBezTo>
                    <a:pt x="59" y="233"/>
                    <a:pt x="22" y="183"/>
                    <a:pt x="11" y="142"/>
                  </a:cubicBezTo>
                  <a:cubicBezTo>
                    <a:pt x="0" y="101"/>
                    <a:pt x="2" y="6"/>
                    <a:pt x="5" y="3"/>
                  </a:cubicBezTo>
                  <a:cubicBezTo>
                    <a:pt x="8" y="0"/>
                    <a:pt x="11" y="84"/>
                    <a:pt x="27" y="126"/>
                  </a:cubicBezTo>
                  <a:cubicBezTo>
                    <a:pt x="43" y="168"/>
                    <a:pt x="77" y="220"/>
                    <a:pt x="85" y="242"/>
                  </a:cubicBezTo>
                  <a:lnTo>
                    <a:pt x="71" y="250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29" name="Freeform 59"/>
            <p:cNvSpPr>
              <a:spLocks/>
            </p:cNvSpPr>
            <p:nvPr/>
          </p:nvSpPr>
          <p:spPr bwMode="auto">
            <a:xfrm>
              <a:off x="4375" y="3207"/>
              <a:ext cx="36" cy="139"/>
            </a:xfrm>
            <a:custGeom>
              <a:avLst/>
              <a:gdLst>
                <a:gd name="T0" fmla="*/ 25 w 66"/>
                <a:gd name="T1" fmla="*/ 139 h 257"/>
                <a:gd name="T2" fmla="*/ 4 w 66"/>
                <a:gd name="T3" fmla="*/ 98 h 257"/>
                <a:gd name="T4" fmla="*/ 2 w 66"/>
                <a:gd name="T5" fmla="*/ 3 h 257"/>
                <a:gd name="T6" fmla="*/ 11 w 66"/>
                <a:gd name="T7" fmla="*/ 83 h 257"/>
                <a:gd name="T8" fmla="*/ 36 w 66"/>
                <a:gd name="T9" fmla="*/ 135 h 257"/>
                <a:gd name="T10" fmla="*/ 25 w 66"/>
                <a:gd name="T11" fmla="*/ 139 h 2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6" h="257">
                  <a:moveTo>
                    <a:pt x="45" y="257"/>
                  </a:moveTo>
                  <a:cubicBezTo>
                    <a:pt x="35" y="246"/>
                    <a:pt x="14" y="224"/>
                    <a:pt x="7" y="182"/>
                  </a:cubicBezTo>
                  <a:cubicBezTo>
                    <a:pt x="0" y="140"/>
                    <a:pt x="0" y="6"/>
                    <a:pt x="3" y="5"/>
                  </a:cubicBezTo>
                  <a:cubicBezTo>
                    <a:pt x="5" y="0"/>
                    <a:pt x="10" y="112"/>
                    <a:pt x="20" y="153"/>
                  </a:cubicBezTo>
                  <a:cubicBezTo>
                    <a:pt x="30" y="194"/>
                    <a:pt x="63" y="236"/>
                    <a:pt x="66" y="249"/>
                  </a:cubicBezTo>
                  <a:lnTo>
                    <a:pt x="45" y="257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30" name="Freeform 60"/>
            <p:cNvSpPr>
              <a:spLocks/>
            </p:cNvSpPr>
            <p:nvPr/>
          </p:nvSpPr>
          <p:spPr bwMode="auto">
            <a:xfrm>
              <a:off x="4415" y="3197"/>
              <a:ext cx="30" cy="139"/>
            </a:xfrm>
            <a:custGeom>
              <a:avLst/>
              <a:gdLst>
                <a:gd name="T0" fmla="*/ 19 w 56"/>
                <a:gd name="T1" fmla="*/ 139 h 258"/>
                <a:gd name="T2" fmla="*/ 0 w 56"/>
                <a:gd name="T3" fmla="*/ 86 h 258"/>
                <a:gd name="T4" fmla="*/ 8 w 56"/>
                <a:gd name="T5" fmla="*/ 2 h 258"/>
                <a:gd name="T6" fmla="*/ 9 w 56"/>
                <a:gd name="T7" fmla="*/ 77 h 258"/>
                <a:gd name="T8" fmla="*/ 30 w 56"/>
                <a:gd name="T9" fmla="*/ 137 h 258"/>
                <a:gd name="T10" fmla="*/ 19 w 56"/>
                <a:gd name="T11" fmla="*/ 139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6" h="258">
                  <a:moveTo>
                    <a:pt x="35" y="258"/>
                  </a:moveTo>
                  <a:cubicBezTo>
                    <a:pt x="26" y="242"/>
                    <a:pt x="4" y="201"/>
                    <a:pt x="0" y="159"/>
                  </a:cubicBezTo>
                  <a:cubicBezTo>
                    <a:pt x="0" y="116"/>
                    <a:pt x="11" y="6"/>
                    <a:pt x="14" y="3"/>
                  </a:cubicBezTo>
                  <a:cubicBezTo>
                    <a:pt x="17" y="0"/>
                    <a:pt x="10" y="103"/>
                    <a:pt x="16" y="143"/>
                  </a:cubicBezTo>
                  <a:cubicBezTo>
                    <a:pt x="22" y="183"/>
                    <a:pt x="54" y="232"/>
                    <a:pt x="56" y="254"/>
                  </a:cubicBezTo>
                  <a:lnTo>
                    <a:pt x="35" y="258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31" name="Freeform 61"/>
            <p:cNvSpPr>
              <a:spLocks/>
            </p:cNvSpPr>
            <p:nvPr/>
          </p:nvSpPr>
          <p:spPr bwMode="auto">
            <a:xfrm>
              <a:off x="4459" y="3190"/>
              <a:ext cx="21" cy="138"/>
            </a:xfrm>
            <a:custGeom>
              <a:avLst/>
              <a:gdLst>
                <a:gd name="T0" fmla="*/ 13 w 40"/>
                <a:gd name="T1" fmla="*/ 138 h 256"/>
                <a:gd name="T2" fmla="*/ 0 w 40"/>
                <a:gd name="T3" fmla="*/ 83 h 256"/>
                <a:gd name="T4" fmla="*/ 13 w 40"/>
                <a:gd name="T5" fmla="*/ 0 h 256"/>
                <a:gd name="T6" fmla="*/ 7 w 40"/>
                <a:gd name="T7" fmla="*/ 84 h 256"/>
                <a:gd name="T8" fmla="*/ 21 w 40"/>
                <a:gd name="T9" fmla="*/ 135 h 256"/>
                <a:gd name="T10" fmla="*/ 13 w 40"/>
                <a:gd name="T11" fmla="*/ 138 h 2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0" h="256">
                  <a:moveTo>
                    <a:pt x="24" y="256"/>
                  </a:moveTo>
                  <a:cubicBezTo>
                    <a:pt x="18" y="240"/>
                    <a:pt x="0" y="197"/>
                    <a:pt x="0" y="154"/>
                  </a:cubicBezTo>
                  <a:cubicBezTo>
                    <a:pt x="0" y="111"/>
                    <a:pt x="22" y="0"/>
                    <a:pt x="24" y="0"/>
                  </a:cubicBezTo>
                  <a:cubicBezTo>
                    <a:pt x="26" y="0"/>
                    <a:pt x="11" y="114"/>
                    <a:pt x="14" y="156"/>
                  </a:cubicBezTo>
                  <a:cubicBezTo>
                    <a:pt x="17" y="197"/>
                    <a:pt x="38" y="233"/>
                    <a:pt x="40" y="250"/>
                  </a:cubicBezTo>
                  <a:lnTo>
                    <a:pt x="24" y="256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32" name="Freeform 62"/>
            <p:cNvSpPr>
              <a:spLocks/>
            </p:cNvSpPr>
            <p:nvPr/>
          </p:nvSpPr>
          <p:spPr bwMode="auto">
            <a:xfrm>
              <a:off x="4498" y="3175"/>
              <a:ext cx="24" cy="148"/>
            </a:xfrm>
            <a:custGeom>
              <a:avLst/>
              <a:gdLst>
                <a:gd name="T0" fmla="*/ 10 w 43"/>
                <a:gd name="T1" fmla="*/ 148 h 276"/>
                <a:gd name="T2" fmla="*/ 1 w 43"/>
                <a:gd name="T3" fmla="*/ 110 h 276"/>
                <a:gd name="T4" fmla="*/ 15 w 43"/>
                <a:gd name="T5" fmla="*/ 2 h 276"/>
                <a:gd name="T6" fmla="*/ 10 w 43"/>
                <a:gd name="T7" fmla="*/ 101 h 276"/>
                <a:gd name="T8" fmla="*/ 24 w 43"/>
                <a:gd name="T9" fmla="*/ 146 h 276"/>
                <a:gd name="T10" fmla="*/ 10 w 43"/>
                <a:gd name="T11" fmla="*/ 148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3" h="276">
                  <a:moveTo>
                    <a:pt x="18" y="276"/>
                  </a:moveTo>
                  <a:cubicBezTo>
                    <a:pt x="11" y="265"/>
                    <a:pt x="0" y="250"/>
                    <a:pt x="1" y="205"/>
                  </a:cubicBezTo>
                  <a:cubicBezTo>
                    <a:pt x="2" y="160"/>
                    <a:pt x="23" y="6"/>
                    <a:pt x="26" y="3"/>
                  </a:cubicBezTo>
                  <a:cubicBezTo>
                    <a:pt x="29" y="0"/>
                    <a:pt x="15" y="143"/>
                    <a:pt x="18" y="188"/>
                  </a:cubicBezTo>
                  <a:cubicBezTo>
                    <a:pt x="21" y="233"/>
                    <a:pt x="43" y="257"/>
                    <a:pt x="43" y="272"/>
                  </a:cubicBezTo>
                  <a:lnTo>
                    <a:pt x="18" y="276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33" name="Freeform 63"/>
            <p:cNvSpPr>
              <a:spLocks/>
            </p:cNvSpPr>
            <p:nvPr/>
          </p:nvSpPr>
          <p:spPr bwMode="auto">
            <a:xfrm>
              <a:off x="4542" y="3173"/>
              <a:ext cx="25" cy="150"/>
            </a:xfrm>
            <a:custGeom>
              <a:avLst/>
              <a:gdLst>
                <a:gd name="T0" fmla="*/ 11 w 47"/>
                <a:gd name="T1" fmla="*/ 150 h 278"/>
                <a:gd name="T2" fmla="*/ 2 w 47"/>
                <a:gd name="T3" fmla="*/ 99 h 278"/>
                <a:gd name="T4" fmla="*/ 21 w 47"/>
                <a:gd name="T5" fmla="*/ 1 h 278"/>
                <a:gd name="T6" fmla="*/ 11 w 47"/>
                <a:gd name="T7" fmla="*/ 95 h 278"/>
                <a:gd name="T8" fmla="*/ 25 w 47"/>
                <a:gd name="T9" fmla="*/ 150 h 278"/>
                <a:gd name="T10" fmla="*/ 11 w 47"/>
                <a:gd name="T11" fmla="*/ 150 h 2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7" h="278">
                  <a:moveTo>
                    <a:pt x="20" y="278"/>
                  </a:moveTo>
                  <a:cubicBezTo>
                    <a:pt x="13" y="262"/>
                    <a:pt x="0" y="230"/>
                    <a:pt x="3" y="184"/>
                  </a:cubicBezTo>
                  <a:cubicBezTo>
                    <a:pt x="6" y="138"/>
                    <a:pt x="36" y="2"/>
                    <a:pt x="39" y="1"/>
                  </a:cubicBezTo>
                  <a:cubicBezTo>
                    <a:pt x="42" y="0"/>
                    <a:pt x="19" y="130"/>
                    <a:pt x="20" y="176"/>
                  </a:cubicBezTo>
                  <a:cubicBezTo>
                    <a:pt x="21" y="222"/>
                    <a:pt x="47" y="261"/>
                    <a:pt x="47" y="278"/>
                  </a:cubicBezTo>
                  <a:lnTo>
                    <a:pt x="20" y="278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34" name="Freeform 64"/>
            <p:cNvSpPr>
              <a:spLocks/>
            </p:cNvSpPr>
            <p:nvPr/>
          </p:nvSpPr>
          <p:spPr bwMode="auto">
            <a:xfrm>
              <a:off x="4582" y="3163"/>
              <a:ext cx="39" cy="161"/>
            </a:xfrm>
            <a:custGeom>
              <a:avLst/>
              <a:gdLst>
                <a:gd name="T0" fmla="*/ 10 w 70"/>
                <a:gd name="T1" fmla="*/ 160 h 301"/>
                <a:gd name="T2" fmla="*/ 4 w 70"/>
                <a:gd name="T3" fmla="*/ 105 h 301"/>
                <a:gd name="T4" fmla="*/ 37 w 70"/>
                <a:gd name="T5" fmla="*/ 1 h 301"/>
                <a:gd name="T6" fmla="*/ 14 w 70"/>
                <a:gd name="T7" fmla="*/ 103 h 301"/>
                <a:gd name="T8" fmla="*/ 27 w 70"/>
                <a:gd name="T9" fmla="*/ 161 h 301"/>
                <a:gd name="T10" fmla="*/ 10 w 70"/>
                <a:gd name="T11" fmla="*/ 160 h 3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0" h="301">
                  <a:moveTo>
                    <a:pt x="18" y="299"/>
                  </a:moveTo>
                  <a:cubicBezTo>
                    <a:pt x="11" y="281"/>
                    <a:pt x="0" y="247"/>
                    <a:pt x="8" y="197"/>
                  </a:cubicBezTo>
                  <a:cubicBezTo>
                    <a:pt x="16" y="147"/>
                    <a:pt x="64" y="2"/>
                    <a:pt x="67" y="1"/>
                  </a:cubicBezTo>
                  <a:cubicBezTo>
                    <a:pt x="70" y="0"/>
                    <a:pt x="28" y="143"/>
                    <a:pt x="25" y="193"/>
                  </a:cubicBezTo>
                  <a:cubicBezTo>
                    <a:pt x="24" y="261"/>
                    <a:pt x="49" y="283"/>
                    <a:pt x="48" y="301"/>
                  </a:cubicBezTo>
                  <a:lnTo>
                    <a:pt x="18" y="299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35" name="Freeform 65"/>
            <p:cNvSpPr>
              <a:spLocks/>
            </p:cNvSpPr>
            <p:nvPr/>
          </p:nvSpPr>
          <p:spPr bwMode="auto">
            <a:xfrm>
              <a:off x="4629" y="3166"/>
              <a:ext cx="48" cy="166"/>
            </a:xfrm>
            <a:custGeom>
              <a:avLst/>
              <a:gdLst>
                <a:gd name="T0" fmla="*/ 1 w 90"/>
                <a:gd name="T1" fmla="*/ 162 h 311"/>
                <a:gd name="T2" fmla="*/ 8 w 90"/>
                <a:gd name="T3" fmla="*/ 96 h 311"/>
                <a:gd name="T4" fmla="*/ 46 w 90"/>
                <a:gd name="T5" fmla="*/ 3 h 311"/>
                <a:gd name="T6" fmla="*/ 21 w 90"/>
                <a:gd name="T7" fmla="*/ 76 h 311"/>
                <a:gd name="T8" fmla="*/ 14 w 90"/>
                <a:gd name="T9" fmla="*/ 166 h 311"/>
                <a:gd name="T10" fmla="*/ 1 w 90"/>
                <a:gd name="T11" fmla="*/ 162 h 3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311">
                  <a:moveTo>
                    <a:pt x="2" y="303"/>
                  </a:moveTo>
                  <a:cubicBezTo>
                    <a:pt x="0" y="281"/>
                    <a:pt x="1" y="229"/>
                    <a:pt x="15" y="180"/>
                  </a:cubicBezTo>
                  <a:cubicBezTo>
                    <a:pt x="29" y="131"/>
                    <a:pt x="82" y="12"/>
                    <a:pt x="86" y="6"/>
                  </a:cubicBezTo>
                  <a:cubicBezTo>
                    <a:pt x="90" y="0"/>
                    <a:pt x="61" y="59"/>
                    <a:pt x="40" y="143"/>
                  </a:cubicBezTo>
                  <a:cubicBezTo>
                    <a:pt x="19" y="227"/>
                    <a:pt x="33" y="284"/>
                    <a:pt x="27" y="311"/>
                  </a:cubicBezTo>
                  <a:lnTo>
                    <a:pt x="2" y="303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36" name="Freeform 66"/>
            <p:cNvSpPr>
              <a:spLocks/>
            </p:cNvSpPr>
            <p:nvPr/>
          </p:nvSpPr>
          <p:spPr bwMode="auto">
            <a:xfrm>
              <a:off x="4664" y="3172"/>
              <a:ext cx="49" cy="169"/>
            </a:xfrm>
            <a:custGeom>
              <a:avLst/>
              <a:gdLst>
                <a:gd name="T0" fmla="*/ 1 w 92"/>
                <a:gd name="T1" fmla="*/ 165 h 315"/>
                <a:gd name="T2" fmla="*/ 9 w 92"/>
                <a:gd name="T3" fmla="*/ 100 h 315"/>
                <a:gd name="T4" fmla="*/ 47 w 92"/>
                <a:gd name="T5" fmla="*/ 11 h 315"/>
                <a:gd name="T6" fmla="*/ 19 w 92"/>
                <a:gd name="T7" fmla="*/ 95 h 315"/>
                <a:gd name="T8" fmla="*/ 12 w 92"/>
                <a:gd name="T9" fmla="*/ 169 h 315"/>
                <a:gd name="T10" fmla="*/ 1 w 92"/>
                <a:gd name="T11" fmla="*/ 165 h 3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2" h="315">
                  <a:moveTo>
                    <a:pt x="2" y="307"/>
                  </a:moveTo>
                  <a:cubicBezTo>
                    <a:pt x="0" y="286"/>
                    <a:pt x="2" y="235"/>
                    <a:pt x="16" y="187"/>
                  </a:cubicBezTo>
                  <a:cubicBezTo>
                    <a:pt x="30" y="139"/>
                    <a:pt x="87" y="0"/>
                    <a:pt x="89" y="21"/>
                  </a:cubicBezTo>
                  <a:cubicBezTo>
                    <a:pt x="92" y="19"/>
                    <a:pt x="47" y="128"/>
                    <a:pt x="36" y="177"/>
                  </a:cubicBezTo>
                  <a:cubicBezTo>
                    <a:pt x="20" y="243"/>
                    <a:pt x="28" y="293"/>
                    <a:pt x="22" y="315"/>
                  </a:cubicBezTo>
                  <a:lnTo>
                    <a:pt x="2" y="307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37" name="Freeform 67"/>
            <p:cNvSpPr>
              <a:spLocks/>
            </p:cNvSpPr>
            <p:nvPr/>
          </p:nvSpPr>
          <p:spPr bwMode="auto">
            <a:xfrm>
              <a:off x="4710" y="3198"/>
              <a:ext cx="55" cy="165"/>
            </a:xfrm>
            <a:custGeom>
              <a:avLst/>
              <a:gdLst>
                <a:gd name="T0" fmla="*/ 1 w 103"/>
                <a:gd name="T1" fmla="*/ 156 h 307"/>
                <a:gd name="T2" fmla="*/ 9 w 103"/>
                <a:gd name="T3" fmla="*/ 89 h 307"/>
                <a:gd name="T4" fmla="*/ 54 w 103"/>
                <a:gd name="T5" fmla="*/ 0 h 307"/>
                <a:gd name="T6" fmla="*/ 14 w 103"/>
                <a:gd name="T7" fmla="*/ 102 h 307"/>
                <a:gd name="T8" fmla="*/ 12 w 103"/>
                <a:gd name="T9" fmla="*/ 165 h 307"/>
                <a:gd name="T10" fmla="*/ 1 w 103"/>
                <a:gd name="T11" fmla="*/ 156 h 3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3" h="307">
                  <a:moveTo>
                    <a:pt x="2" y="291"/>
                  </a:moveTo>
                  <a:cubicBezTo>
                    <a:pt x="1" y="267"/>
                    <a:pt x="0" y="213"/>
                    <a:pt x="16" y="165"/>
                  </a:cubicBezTo>
                  <a:cubicBezTo>
                    <a:pt x="33" y="116"/>
                    <a:pt x="97" y="0"/>
                    <a:pt x="101" y="0"/>
                  </a:cubicBezTo>
                  <a:cubicBezTo>
                    <a:pt x="103" y="4"/>
                    <a:pt x="38" y="138"/>
                    <a:pt x="26" y="189"/>
                  </a:cubicBezTo>
                  <a:cubicBezTo>
                    <a:pt x="14" y="240"/>
                    <a:pt x="28" y="286"/>
                    <a:pt x="22" y="307"/>
                  </a:cubicBezTo>
                  <a:lnTo>
                    <a:pt x="2" y="291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38" name="Freeform 68"/>
            <p:cNvSpPr>
              <a:spLocks/>
            </p:cNvSpPr>
            <p:nvPr/>
          </p:nvSpPr>
          <p:spPr bwMode="auto">
            <a:xfrm>
              <a:off x="4746" y="3218"/>
              <a:ext cx="66" cy="163"/>
            </a:xfrm>
            <a:custGeom>
              <a:avLst/>
              <a:gdLst>
                <a:gd name="T0" fmla="*/ 0 w 124"/>
                <a:gd name="T1" fmla="*/ 156 h 304"/>
                <a:gd name="T2" fmla="*/ 14 w 124"/>
                <a:gd name="T3" fmla="*/ 92 h 304"/>
                <a:gd name="T4" fmla="*/ 64 w 124"/>
                <a:gd name="T5" fmla="*/ 1 h 304"/>
                <a:gd name="T6" fmla="*/ 28 w 124"/>
                <a:gd name="T7" fmla="*/ 85 h 304"/>
                <a:gd name="T8" fmla="*/ 14 w 124"/>
                <a:gd name="T9" fmla="*/ 163 h 304"/>
                <a:gd name="T10" fmla="*/ 0 w 124"/>
                <a:gd name="T11" fmla="*/ 156 h 3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4" h="304">
                  <a:moveTo>
                    <a:pt x="0" y="291"/>
                  </a:moveTo>
                  <a:cubicBezTo>
                    <a:pt x="0" y="269"/>
                    <a:pt x="6" y="220"/>
                    <a:pt x="26" y="172"/>
                  </a:cubicBezTo>
                  <a:cubicBezTo>
                    <a:pt x="46" y="124"/>
                    <a:pt x="116" y="4"/>
                    <a:pt x="120" y="2"/>
                  </a:cubicBezTo>
                  <a:cubicBezTo>
                    <a:pt x="124" y="0"/>
                    <a:pt x="68" y="108"/>
                    <a:pt x="52" y="158"/>
                  </a:cubicBezTo>
                  <a:cubicBezTo>
                    <a:pt x="28" y="224"/>
                    <a:pt x="35" y="282"/>
                    <a:pt x="26" y="304"/>
                  </a:cubicBezTo>
                  <a:lnTo>
                    <a:pt x="0" y="291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39" name="Freeform 69"/>
            <p:cNvSpPr>
              <a:spLocks/>
            </p:cNvSpPr>
            <p:nvPr/>
          </p:nvSpPr>
          <p:spPr bwMode="auto">
            <a:xfrm>
              <a:off x="4786" y="3243"/>
              <a:ext cx="79" cy="165"/>
            </a:xfrm>
            <a:custGeom>
              <a:avLst/>
              <a:gdLst>
                <a:gd name="T0" fmla="*/ 0 w 146"/>
                <a:gd name="T1" fmla="*/ 156 h 308"/>
                <a:gd name="T2" fmla="*/ 22 w 146"/>
                <a:gd name="T3" fmla="*/ 87 h 308"/>
                <a:gd name="T4" fmla="*/ 78 w 146"/>
                <a:gd name="T5" fmla="*/ 3 h 308"/>
                <a:gd name="T6" fmla="*/ 25 w 146"/>
                <a:gd name="T7" fmla="*/ 107 h 308"/>
                <a:gd name="T8" fmla="*/ 14 w 146"/>
                <a:gd name="T9" fmla="*/ 165 h 308"/>
                <a:gd name="T10" fmla="*/ 0 w 146"/>
                <a:gd name="T11" fmla="*/ 156 h 3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6" h="308">
                  <a:moveTo>
                    <a:pt x="0" y="291"/>
                  </a:moveTo>
                  <a:cubicBezTo>
                    <a:pt x="3" y="267"/>
                    <a:pt x="17" y="209"/>
                    <a:pt x="41" y="162"/>
                  </a:cubicBezTo>
                  <a:cubicBezTo>
                    <a:pt x="65" y="115"/>
                    <a:pt x="144" y="0"/>
                    <a:pt x="145" y="6"/>
                  </a:cubicBezTo>
                  <a:cubicBezTo>
                    <a:pt x="146" y="12"/>
                    <a:pt x="63" y="148"/>
                    <a:pt x="46" y="200"/>
                  </a:cubicBezTo>
                  <a:cubicBezTo>
                    <a:pt x="29" y="252"/>
                    <a:pt x="33" y="293"/>
                    <a:pt x="25" y="308"/>
                  </a:cubicBezTo>
                  <a:lnTo>
                    <a:pt x="0" y="291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40" name="Freeform 70"/>
            <p:cNvSpPr>
              <a:spLocks/>
            </p:cNvSpPr>
            <p:nvPr/>
          </p:nvSpPr>
          <p:spPr bwMode="auto">
            <a:xfrm>
              <a:off x="4821" y="3272"/>
              <a:ext cx="77" cy="161"/>
            </a:xfrm>
            <a:custGeom>
              <a:avLst/>
              <a:gdLst>
                <a:gd name="T0" fmla="*/ 3 w 144"/>
                <a:gd name="T1" fmla="*/ 151 h 299"/>
                <a:gd name="T2" fmla="*/ 18 w 144"/>
                <a:gd name="T3" fmla="*/ 89 h 299"/>
                <a:gd name="T4" fmla="*/ 76 w 144"/>
                <a:gd name="T5" fmla="*/ 1 h 299"/>
                <a:gd name="T6" fmla="*/ 21 w 144"/>
                <a:gd name="T7" fmla="*/ 107 h 299"/>
                <a:gd name="T8" fmla="*/ 14 w 144"/>
                <a:gd name="T9" fmla="*/ 161 h 299"/>
                <a:gd name="T10" fmla="*/ 3 w 144"/>
                <a:gd name="T11" fmla="*/ 151 h 2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4" h="299">
                  <a:moveTo>
                    <a:pt x="5" y="281"/>
                  </a:moveTo>
                  <a:cubicBezTo>
                    <a:pt x="6" y="259"/>
                    <a:pt x="0" y="229"/>
                    <a:pt x="34" y="165"/>
                  </a:cubicBezTo>
                  <a:cubicBezTo>
                    <a:pt x="68" y="101"/>
                    <a:pt x="140" y="0"/>
                    <a:pt x="143" y="1"/>
                  </a:cubicBezTo>
                  <a:cubicBezTo>
                    <a:pt x="144" y="7"/>
                    <a:pt x="59" y="149"/>
                    <a:pt x="40" y="199"/>
                  </a:cubicBezTo>
                  <a:cubicBezTo>
                    <a:pt x="16" y="265"/>
                    <a:pt x="32" y="285"/>
                    <a:pt x="26" y="299"/>
                  </a:cubicBezTo>
                  <a:lnTo>
                    <a:pt x="5" y="281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41" name="Freeform 71"/>
            <p:cNvSpPr>
              <a:spLocks/>
            </p:cNvSpPr>
            <p:nvPr/>
          </p:nvSpPr>
          <p:spPr bwMode="auto">
            <a:xfrm>
              <a:off x="4859" y="3297"/>
              <a:ext cx="87" cy="164"/>
            </a:xfrm>
            <a:custGeom>
              <a:avLst/>
              <a:gdLst>
                <a:gd name="T0" fmla="*/ 1 w 161"/>
                <a:gd name="T1" fmla="*/ 154 h 305"/>
                <a:gd name="T2" fmla="*/ 14 w 161"/>
                <a:gd name="T3" fmla="*/ 96 h 305"/>
                <a:gd name="T4" fmla="*/ 86 w 161"/>
                <a:gd name="T5" fmla="*/ 0 h 305"/>
                <a:gd name="T6" fmla="*/ 21 w 161"/>
                <a:gd name="T7" fmla="*/ 106 h 305"/>
                <a:gd name="T8" fmla="*/ 12 w 161"/>
                <a:gd name="T9" fmla="*/ 164 h 305"/>
                <a:gd name="T10" fmla="*/ 1 w 161"/>
                <a:gd name="T11" fmla="*/ 154 h 3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1" h="305">
                  <a:moveTo>
                    <a:pt x="1" y="287"/>
                  </a:moveTo>
                  <a:cubicBezTo>
                    <a:pt x="1" y="266"/>
                    <a:pt x="0" y="227"/>
                    <a:pt x="26" y="179"/>
                  </a:cubicBezTo>
                  <a:cubicBezTo>
                    <a:pt x="52" y="131"/>
                    <a:pt x="153" y="5"/>
                    <a:pt x="159" y="0"/>
                  </a:cubicBezTo>
                  <a:cubicBezTo>
                    <a:pt x="161" y="3"/>
                    <a:pt x="62" y="146"/>
                    <a:pt x="39" y="197"/>
                  </a:cubicBezTo>
                  <a:cubicBezTo>
                    <a:pt x="17" y="248"/>
                    <a:pt x="29" y="290"/>
                    <a:pt x="23" y="305"/>
                  </a:cubicBezTo>
                  <a:lnTo>
                    <a:pt x="1" y="287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42" name="Freeform 72"/>
            <p:cNvSpPr>
              <a:spLocks/>
            </p:cNvSpPr>
            <p:nvPr/>
          </p:nvSpPr>
          <p:spPr bwMode="auto">
            <a:xfrm>
              <a:off x="4889" y="3334"/>
              <a:ext cx="96" cy="150"/>
            </a:xfrm>
            <a:custGeom>
              <a:avLst/>
              <a:gdLst>
                <a:gd name="T0" fmla="*/ 0 w 180"/>
                <a:gd name="T1" fmla="*/ 140 h 279"/>
                <a:gd name="T2" fmla="*/ 26 w 180"/>
                <a:gd name="T3" fmla="*/ 80 h 279"/>
                <a:gd name="T4" fmla="*/ 95 w 180"/>
                <a:gd name="T5" fmla="*/ 2 h 279"/>
                <a:gd name="T6" fmla="*/ 29 w 180"/>
                <a:gd name="T7" fmla="*/ 99 h 279"/>
                <a:gd name="T8" fmla="*/ 14 w 180"/>
                <a:gd name="T9" fmla="*/ 150 h 279"/>
                <a:gd name="T10" fmla="*/ 0 w 180"/>
                <a:gd name="T11" fmla="*/ 140 h 2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0" h="279">
                  <a:moveTo>
                    <a:pt x="0" y="261"/>
                  </a:moveTo>
                  <a:cubicBezTo>
                    <a:pt x="3" y="238"/>
                    <a:pt x="18" y="192"/>
                    <a:pt x="48" y="149"/>
                  </a:cubicBezTo>
                  <a:cubicBezTo>
                    <a:pt x="78" y="106"/>
                    <a:pt x="176" y="0"/>
                    <a:pt x="179" y="3"/>
                  </a:cubicBezTo>
                  <a:cubicBezTo>
                    <a:pt x="180" y="9"/>
                    <a:pt x="90" y="113"/>
                    <a:pt x="54" y="185"/>
                  </a:cubicBezTo>
                  <a:cubicBezTo>
                    <a:pt x="18" y="257"/>
                    <a:pt x="34" y="269"/>
                    <a:pt x="26" y="279"/>
                  </a:cubicBezTo>
                  <a:lnTo>
                    <a:pt x="0" y="261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43" name="Freeform 73"/>
            <p:cNvSpPr>
              <a:spLocks/>
            </p:cNvSpPr>
            <p:nvPr/>
          </p:nvSpPr>
          <p:spPr bwMode="auto">
            <a:xfrm>
              <a:off x="4923" y="3367"/>
              <a:ext cx="95" cy="149"/>
            </a:xfrm>
            <a:custGeom>
              <a:avLst/>
              <a:gdLst>
                <a:gd name="T0" fmla="*/ 0 w 177"/>
                <a:gd name="T1" fmla="*/ 138 h 277"/>
                <a:gd name="T2" fmla="*/ 28 w 177"/>
                <a:gd name="T3" fmla="*/ 76 h 277"/>
                <a:gd name="T4" fmla="*/ 95 w 177"/>
                <a:gd name="T5" fmla="*/ 0 h 277"/>
                <a:gd name="T6" fmla="*/ 29 w 177"/>
                <a:gd name="T7" fmla="*/ 91 h 277"/>
                <a:gd name="T8" fmla="*/ 12 w 177"/>
                <a:gd name="T9" fmla="*/ 149 h 277"/>
                <a:gd name="T10" fmla="*/ 0 w 177"/>
                <a:gd name="T11" fmla="*/ 138 h 2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7" h="277">
                  <a:moveTo>
                    <a:pt x="0" y="257"/>
                  </a:moveTo>
                  <a:cubicBezTo>
                    <a:pt x="5" y="234"/>
                    <a:pt x="23" y="184"/>
                    <a:pt x="52" y="141"/>
                  </a:cubicBezTo>
                  <a:cubicBezTo>
                    <a:pt x="82" y="98"/>
                    <a:pt x="171" y="4"/>
                    <a:pt x="177" y="0"/>
                  </a:cubicBezTo>
                  <a:cubicBezTo>
                    <a:pt x="177" y="5"/>
                    <a:pt x="80" y="123"/>
                    <a:pt x="54" y="169"/>
                  </a:cubicBezTo>
                  <a:cubicBezTo>
                    <a:pt x="28" y="214"/>
                    <a:pt x="31" y="262"/>
                    <a:pt x="22" y="277"/>
                  </a:cubicBezTo>
                  <a:lnTo>
                    <a:pt x="0" y="257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44" name="Freeform 74"/>
            <p:cNvSpPr>
              <a:spLocks/>
            </p:cNvSpPr>
            <p:nvPr/>
          </p:nvSpPr>
          <p:spPr bwMode="auto">
            <a:xfrm>
              <a:off x="4954" y="3392"/>
              <a:ext cx="98" cy="152"/>
            </a:xfrm>
            <a:custGeom>
              <a:avLst/>
              <a:gdLst>
                <a:gd name="T0" fmla="*/ 0 w 183"/>
                <a:gd name="T1" fmla="*/ 139 h 282"/>
                <a:gd name="T2" fmla="*/ 31 w 183"/>
                <a:gd name="T3" fmla="*/ 76 h 282"/>
                <a:gd name="T4" fmla="*/ 97 w 183"/>
                <a:gd name="T5" fmla="*/ 3 h 282"/>
                <a:gd name="T6" fmla="*/ 33 w 183"/>
                <a:gd name="T7" fmla="*/ 93 h 282"/>
                <a:gd name="T8" fmla="*/ 13 w 183"/>
                <a:gd name="T9" fmla="*/ 152 h 282"/>
                <a:gd name="T10" fmla="*/ 0 w 183"/>
                <a:gd name="T11" fmla="*/ 139 h 2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3" h="282">
                  <a:moveTo>
                    <a:pt x="0" y="257"/>
                  </a:moveTo>
                  <a:cubicBezTo>
                    <a:pt x="6" y="233"/>
                    <a:pt x="28" y="183"/>
                    <a:pt x="58" y="141"/>
                  </a:cubicBezTo>
                  <a:cubicBezTo>
                    <a:pt x="87" y="101"/>
                    <a:pt x="181" y="0"/>
                    <a:pt x="182" y="5"/>
                  </a:cubicBezTo>
                  <a:cubicBezTo>
                    <a:pt x="183" y="10"/>
                    <a:pt x="88" y="127"/>
                    <a:pt x="62" y="173"/>
                  </a:cubicBezTo>
                  <a:cubicBezTo>
                    <a:pt x="36" y="219"/>
                    <a:pt x="35" y="268"/>
                    <a:pt x="25" y="282"/>
                  </a:cubicBezTo>
                  <a:lnTo>
                    <a:pt x="0" y="257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45" name="Freeform 75"/>
            <p:cNvSpPr>
              <a:spLocks/>
            </p:cNvSpPr>
            <p:nvPr/>
          </p:nvSpPr>
          <p:spPr bwMode="auto">
            <a:xfrm>
              <a:off x="4989" y="3432"/>
              <a:ext cx="111" cy="142"/>
            </a:xfrm>
            <a:custGeom>
              <a:avLst/>
              <a:gdLst>
                <a:gd name="T0" fmla="*/ 0 w 205"/>
                <a:gd name="T1" fmla="*/ 134 h 265"/>
                <a:gd name="T2" fmla="*/ 29 w 205"/>
                <a:gd name="T3" fmla="*/ 78 h 265"/>
                <a:gd name="T4" fmla="*/ 108 w 205"/>
                <a:gd name="T5" fmla="*/ 0 h 265"/>
                <a:gd name="T6" fmla="*/ 45 w 205"/>
                <a:gd name="T7" fmla="*/ 77 h 265"/>
                <a:gd name="T8" fmla="*/ 11 w 205"/>
                <a:gd name="T9" fmla="*/ 142 h 265"/>
                <a:gd name="T10" fmla="*/ 0 w 205"/>
                <a:gd name="T11" fmla="*/ 134 h 26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5" h="265">
                  <a:moveTo>
                    <a:pt x="0" y="250"/>
                  </a:moveTo>
                  <a:cubicBezTo>
                    <a:pt x="5" y="230"/>
                    <a:pt x="21" y="188"/>
                    <a:pt x="54" y="146"/>
                  </a:cubicBezTo>
                  <a:cubicBezTo>
                    <a:pt x="87" y="104"/>
                    <a:pt x="195" y="0"/>
                    <a:pt x="200" y="0"/>
                  </a:cubicBezTo>
                  <a:cubicBezTo>
                    <a:pt x="205" y="0"/>
                    <a:pt x="113" y="99"/>
                    <a:pt x="83" y="143"/>
                  </a:cubicBezTo>
                  <a:cubicBezTo>
                    <a:pt x="53" y="187"/>
                    <a:pt x="35" y="247"/>
                    <a:pt x="21" y="265"/>
                  </a:cubicBezTo>
                  <a:lnTo>
                    <a:pt x="0" y="250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46" name="Freeform 76"/>
            <p:cNvSpPr>
              <a:spLocks/>
            </p:cNvSpPr>
            <p:nvPr/>
          </p:nvSpPr>
          <p:spPr bwMode="auto">
            <a:xfrm>
              <a:off x="5028" y="3467"/>
              <a:ext cx="114" cy="137"/>
            </a:xfrm>
            <a:custGeom>
              <a:avLst/>
              <a:gdLst>
                <a:gd name="T0" fmla="*/ 0 w 213"/>
                <a:gd name="T1" fmla="*/ 128 h 255"/>
                <a:gd name="T2" fmla="*/ 30 w 213"/>
                <a:gd name="T3" fmla="*/ 69 h 255"/>
                <a:gd name="T4" fmla="*/ 111 w 213"/>
                <a:gd name="T5" fmla="*/ 1 h 255"/>
                <a:gd name="T6" fmla="*/ 46 w 213"/>
                <a:gd name="T7" fmla="*/ 71 h 255"/>
                <a:gd name="T8" fmla="*/ 10 w 213"/>
                <a:gd name="T9" fmla="*/ 137 h 255"/>
                <a:gd name="T10" fmla="*/ 0 w 213"/>
                <a:gd name="T11" fmla="*/ 128 h 25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3" h="255">
                  <a:moveTo>
                    <a:pt x="0" y="239"/>
                  </a:moveTo>
                  <a:cubicBezTo>
                    <a:pt x="6" y="218"/>
                    <a:pt x="22" y="181"/>
                    <a:pt x="56" y="129"/>
                  </a:cubicBezTo>
                  <a:cubicBezTo>
                    <a:pt x="90" y="77"/>
                    <a:pt x="203" y="0"/>
                    <a:pt x="208" y="1"/>
                  </a:cubicBezTo>
                  <a:cubicBezTo>
                    <a:pt x="213" y="2"/>
                    <a:pt x="118" y="91"/>
                    <a:pt x="86" y="133"/>
                  </a:cubicBezTo>
                  <a:cubicBezTo>
                    <a:pt x="55" y="177"/>
                    <a:pt x="31" y="241"/>
                    <a:pt x="18" y="255"/>
                  </a:cubicBezTo>
                  <a:lnTo>
                    <a:pt x="0" y="239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47" name="Oval 77"/>
            <p:cNvSpPr>
              <a:spLocks noChangeArrowheads="1"/>
            </p:cNvSpPr>
            <p:nvPr/>
          </p:nvSpPr>
          <p:spPr bwMode="auto">
            <a:xfrm>
              <a:off x="4481" y="3424"/>
              <a:ext cx="181" cy="181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48" name="Oval 78"/>
            <p:cNvSpPr>
              <a:spLocks noChangeArrowheads="1"/>
            </p:cNvSpPr>
            <p:nvPr/>
          </p:nvSpPr>
          <p:spPr bwMode="auto">
            <a:xfrm>
              <a:off x="4470" y="3415"/>
              <a:ext cx="84" cy="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49" name="Freeform 79"/>
            <p:cNvSpPr>
              <a:spLocks/>
            </p:cNvSpPr>
            <p:nvPr/>
          </p:nvSpPr>
          <p:spPr bwMode="auto">
            <a:xfrm>
              <a:off x="3909" y="3300"/>
              <a:ext cx="1130" cy="496"/>
            </a:xfrm>
            <a:custGeom>
              <a:avLst/>
              <a:gdLst>
                <a:gd name="T0" fmla="*/ 114 w 1011"/>
                <a:gd name="T1" fmla="*/ 264 h 444"/>
                <a:gd name="T2" fmla="*/ 340 w 1011"/>
                <a:gd name="T3" fmla="*/ 122 h 444"/>
                <a:gd name="T4" fmla="*/ 713 w 1011"/>
                <a:gd name="T5" fmla="*/ 26 h 444"/>
                <a:gd name="T6" fmla="*/ 1130 w 1011"/>
                <a:gd name="T7" fmla="*/ 304 h 444"/>
                <a:gd name="T8" fmla="*/ 1130 w 1011"/>
                <a:gd name="T9" fmla="*/ 304 h 444"/>
                <a:gd name="T10" fmla="*/ 933 w 1011"/>
                <a:gd name="T11" fmla="*/ 450 h 444"/>
                <a:gd name="T12" fmla="*/ 626 w 1011"/>
                <a:gd name="T13" fmla="*/ 490 h 444"/>
                <a:gd name="T14" fmla="*/ 163 w 1011"/>
                <a:gd name="T15" fmla="*/ 417 h 444"/>
                <a:gd name="T16" fmla="*/ 67 w 1011"/>
                <a:gd name="T17" fmla="*/ 399 h 444"/>
                <a:gd name="T18" fmla="*/ 2 w 1011"/>
                <a:gd name="T19" fmla="*/ 378 h 444"/>
                <a:gd name="T20" fmla="*/ 114 w 1011"/>
                <a:gd name="T21" fmla="*/ 264 h 4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11" h="444">
                  <a:moveTo>
                    <a:pt x="102" y="236"/>
                  </a:moveTo>
                  <a:cubicBezTo>
                    <a:pt x="152" y="198"/>
                    <a:pt x="214" y="159"/>
                    <a:pt x="304" y="109"/>
                  </a:cubicBezTo>
                  <a:cubicBezTo>
                    <a:pt x="394" y="59"/>
                    <a:pt x="483" y="0"/>
                    <a:pt x="638" y="23"/>
                  </a:cubicBezTo>
                  <a:cubicBezTo>
                    <a:pt x="793" y="46"/>
                    <a:pt x="946" y="230"/>
                    <a:pt x="1011" y="272"/>
                  </a:cubicBezTo>
                  <a:cubicBezTo>
                    <a:pt x="1011" y="272"/>
                    <a:pt x="1011" y="272"/>
                    <a:pt x="1011" y="272"/>
                  </a:cubicBezTo>
                  <a:cubicBezTo>
                    <a:pt x="1011" y="272"/>
                    <a:pt x="910" y="375"/>
                    <a:pt x="835" y="403"/>
                  </a:cubicBezTo>
                  <a:cubicBezTo>
                    <a:pt x="760" y="431"/>
                    <a:pt x="675" y="444"/>
                    <a:pt x="560" y="439"/>
                  </a:cubicBezTo>
                  <a:cubicBezTo>
                    <a:pt x="414" y="439"/>
                    <a:pt x="229" y="387"/>
                    <a:pt x="146" y="373"/>
                  </a:cubicBezTo>
                  <a:cubicBezTo>
                    <a:pt x="63" y="359"/>
                    <a:pt x="84" y="363"/>
                    <a:pt x="60" y="357"/>
                  </a:cubicBezTo>
                  <a:cubicBezTo>
                    <a:pt x="30" y="351"/>
                    <a:pt x="0" y="359"/>
                    <a:pt x="2" y="338"/>
                  </a:cubicBezTo>
                  <a:cubicBezTo>
                    <a:pt x="4" y="317"/>
                    <a:pt x="42" y="279"/>
                    <a:pt x="102" y="236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69" name="Group 80"/>
          <p:cNvGrpSpPr>
            <a:grpSpLocks/>
          </p:cNvGrpSpPr>
          <p:nvPr/>
        </p:nvGrpSpPr>
        <p:grpSpPr bwMode="auto">
          <a:xfrm>
            <a:off x="5278438" y="2913063"/>
            <a:ext cx="2895600" cy="1238250"/>
            <a:chOff x="3168" y="1729"/>
            <a:chExt cx="2073" cy="886"/>
          </a:xfrm>
        </p:grpSpPr>
        <p:sp>
          <p:nvSpPr>
            <p:cNvPr id="11311" name="Oval 81"/>
            <p:cNvSpPr>
              <a:spLocks noChangeArrowheads="1"/>
            </p:cNvSpPr>
            <p:nvPr/>
          </p:nvSpPr>
          <p:spPr bwMode="auto">
            <a:xfrm rot="-345145">
              <a:off x="3674" y="1744"/>
              <a:ext cx="931" cy="854"/>
            </a:xfrm>
            <a:prstGeom prst="ellipse">
              <a:avLst/>
            </a:prstGeom>
            <a:gradFill rotWithShape="0">
              <a:gsLst>
                <a:gs pos="0">
                  <a:srgbClr val="B7FCF9"/>
                </a:gs>
                <a:gs pos="100000">
                  <a:srgbClr val="63BCCE"/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12" name="Oval 82"/>
            <p:cNvSpPr>
              <a:spLocks noChangeArrowheads="1"/>
            </p:cNvSpPr>
            <p:nvPr/>
          </p:nvSpPr>
          <p:spPr bwMode="auto">
            <a:xfrm rot="-345145">
              <a:off x="3957" y="1977"/>
              <a:ext cx="390" cy="36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13" name="Oval 83"/>
            <p:cNvSpPr>
              <a:spLocks noChangeArrowheads="1"/>
            </p:cNvSpPr>
            <p:nvPr/>
          </p:nvSpPr>
          <p:spPr bwMode="auto">
            <a:xfrm rot="-345145">
              <a:off x="3907" y="1984"/>
              <a:ext cx="184" cy="16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14" name="Freeform 84"/>
            <p:cNvSpPr>
              <a:spLocks/>
            </p:cNvSpPr>
            <p:nvPr/>
          </p:nvSpPr>
          <p:spPr bwMode="auto">
            <a:xfrm>
              <a:off x="3168" y="1729"/>
              <a:ext cx="2073" cy="886"/>
            </a:xfrm>
            <a:custGeom>
              <a:avLst/>
              <a:gdLst>
                <a:gd name="T0" fmla="*/ 871 w 1226"/>
                <a:gd name="T1" fmla="*/ 2 h 524"/>
                <a:gd name="T2" fmla="*/ 1527 w 1226"/>
                <a:gd name="T3" fmla="*/ 174 h 524"/>
                <a:gd name="T4" fmla="*/ 1907 w 1226"/>
                <a:gd name="T5" fmla="*/ 188 h 524"/>
                <a:gd name="T6" fmla="*/ 1616 w 1226"/>
                <a:gd name="T7" fmla="*/ 243 h 524"/>
                <a:gd name="T8" fmla="*/ 1769 w 1226"/>
                <a:gd name="T9" fmla="*/ 308 h 524"/>
                <a:gd name="T10" fmla="*/ 2046 w 1226"/>
                <a:gd name="T11" fmla="*/ 342 h 524"/>
                <a:gd name="T12" fmla="*/ 1738 w 1226"/>
                <a:gd name="T13" fmla="*/ 345 h 524"/>
                <a:gd name="T14" fmla="*/ 1738 w 1226"/>
                <a:gd name="T15" fmla="*/ 345 h 524"/>
                <a:gd name="T16" fmla="*/ 1816 w 1226"/>
                <a:gd name="T17" fmla="*/ 433 h 524"/>
                <a:gd name="T18" fmla="*/ 2073 w 1226"/>
                <a:gd name="T19" fmla="*/ 504 h 524"/>
                <a:gd name="T20" fmla="*/ 1806 w 1226"/>
                <a:gd name="T21" fmla="*/ 504 h 524"/>
                <a:gd name="T22" fmla="*/ 1052 w 1226"/>
                <a:gd name="T23" fmla="*/ 879 h 524"/>
                <a:gd name="T24" fmla="*/ 169 w 1226"/>
                <a:gd name="T25" fmla="*/ 670 h 524"/>
                <a:gd name="T26" fmla="*/ 169 w 1226"/>
                <a:gd name="T27" fmla="*/ 670 h 524"/>
                <a:gd name="T28" fmla="*/ 1109 w 1226"/>
                <a:gd name="T29" fmla="*/ 812 h 524"/>
                <a:gd name="T30" fmla="*/ 1731 w 1226"/>
                <a:gd name="T31" fmla="*/ 480 h 524"/>
                <a:gd name="T32" fmla="*/ 872 w 1226"/>
                <a:gd name="T33" fmla="*/ 71 h 524"/>
                <a:gd name="T34" fmla="*/ 0 w 1226"/>
                <a:gd name="T35" fmla="*/ 463 h 524"/>
                <a:gd name="T36" fmla="*/ 871 w 1226"/>
                <a:gd name="T37" fmla="*/ 2 h 52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226" h="524">
                  <a:moveTo>
                    <a:pt x="515" y="1"/>
                  </a:moveTo>
                  <a:cubicBezTo>
                    <a:pt x="752" y="0"/>
                    <a:pt x="801" y="85"/>
                    <a:pt x="903" y="103"/>
                  </a:cubicBezTo>
                  <a:cubicBezTo>
                    <a:pt x="1005" y="121"/>
                    <a:pt x="1108" y="116"/>
                    <a:pt x="1128" y="111"/>
                  </a:cubicBezTo>
                  <a:cubicBezTo>
                    <a:pt x="1054" y="158"/>
                    <a:pt x="978" y="140"/>
                    <a:pt x="956" y="144"/>
                  </a:cubicBezTo>
                  <a:cubicBezTo>
                    <a:pt x="1006" y="172"/>
                    <a:pt x="984" y="162"/>
                    <a:pt x="1046" y="182"/>
                  </a:cubicBezTo>
                  <a:cubicBezTo>
                    <a:pt x="1108" y="202"/>
                    <a:pt x="1216" y="198"/>
                    <a:pt x="1210" y="202"/>
                  </a:cubicBezTo>
                  <a:cubicBezTo>
                    <a:pt x="1204" y="206"/>
                    <a:pt x="1122" y="238"/>
                    <a:pt x="1028" y="204"/>
                  </a:cubicBezTo>
                  <a:cubicBezTo>
                    <a:pt x="1028" y="204"/>
                    <a:pt x="1028" y="204"/>
                    <a:pt x="1028" y="204"/>
                  </a:cubicBezTo>
                  <a:cubicBezTo>
                    <a:pt x="1036" y="213"/>
                    <a:pt x="1038" y="228"/>
                    <a:pt x="1074" y="256"/>
                  </a:cubicBezTo>
                  <a:cubicBezTo>
                    <a:pt x="1110" y="284"/>
                    <a:pt x="1180" y="288"/>
                    <a:pt x="1226" y="298"/>
                  </a:cubicBezTo>
                  <a:cubicBezTo>
                    <a:pt x="1222" y="305"/>
                    <a:pt x="1156" y="320"/>
                    <a:pt x="1068" y="298"/>
                  </a:cubicBezTo>
                  <a:cubicBezTo>
                    <a:pt x="1044" y="338"/>
                    <a:pt x="868" y="516"/>
                    <a:pt x="622" y="520"/>
                  </a:cubicBezTo>
                  <a:cubicBezTo>
                    <a:pt x="376" y="524"/>
                    <a:pt x="179" y="418"/>
                    <a:pt x="100" y="396"/>
                  </a:cubicBezTo>
                  <a:cubicBezTo>
                    <a:pt x="193" y="410"/>
                    <a:pt x="502" y="499"/>
                    <a:pt x="656" y="480"/>
                  </a:cubicBezTo>
                  <a:cubicBezTo>
                    <a:pt x="810" y="461"/>
                    <a:pt x="1044" y="312"/>
                    <a:pt x="1024" y="284"/>
                  </a:cubicBezTo>
                  <a:cubicBezTo>
                    <a:pt x="944" y="168"/>
                    <a:pt x="686" y="41"/>
                    <a:pt x="516" y="42"/>
                  </a:cubicBezTo>
                  <a:cubicBezTo>
                    <a:pt x="346" y="43"/>
                    <a:pt x="178" y="158"/>
                    <a:pt x="0" y="274"/>
                  </a:cubicBezTo>
                  <a:cubicBezTo>
                    <a:pt x="0" y="267"/>
                    <a:pt x="278" y="2"/>
                    <a:pt x="515" y="1"/>
                  </a:cubicBezTo>
                  <a:close/>
                </a:path>
              </a:pathLst>
            </a:custGeom>
            <a:gradFill rotWithShape="0">
              <a:gsLst>
                <a:gs pos="0">
                  <a:srgbClr val="376B77"/>
                </a:gs>
                <a:gs pos="100000">
                  <a:srgbClr val="000000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0" name="Group 85"/>
          <p:cNvGrpSpPr>
            <a:grpSpLocks/>
          </p:cNvGrpSpPr>
          <p:nvPr/>
        </p:nvGrpSpPr>
        <p:grpSpPr bwMode="auto">
          <a:xfrm flipH="1">
            <a:off x="1203325" y="5168900"/>
            <a:ext cx="2582863" cy="1276350"/>
            <a:chOff x="2028" y="3378"/>
            <a:chExt cx="1241" cy="613"/>
          </a:xfrm>
        </p:grpSpPr>
        <p:sp>
          <p:nvSpPr>
            <p:cNvPr id="11278" name="Freeform 86"/>
            <p:cNvSpPr>
              <a:spLocks/>
            </p:cNvSpPr>
            <p:nvPr/>
          </p:nvSpPr>
          <p:spPr bwMode="auto">
            <a:xfrm>
              <a:off x="2081" y="3378"/>
              <a:ext cx="1095" cy="254"/>
            </a:xfrm>
            <a:custGeom>
              <a:avLst/>
              <a:gdLst>
                <a:gd name="T0" fmla="*/ 0 w 1683"/>
                <a:gd name="T1" fmla="*/ 254 h 391"/>
                <a:gd name="T2" fmla="*/ 0 w 1683"/>
                <a:gd name="T3" fmla="*/ 254 h 391"/>
                <a:gd name="T4" fmla="*/ 145 w 1683"/>
                <a:gd name="T5" fmla="*/ 191 h 391"/>
                <a:gd name="T6" fmla="*/ 145 w 1683"/>
                <a:gd name="T7" fmla="*/ 191 h 391"/>
                <a:gd name="T8" fmla="*/ 450 w 1683"/>
                <a:gd name="T9" fmla="*/ 34 h 391"/>
                <a:gd name="T10" fmla="*/ 662 w 1683"/>
                <a:gd name="T11" fmla="*/ 4 h 391"/>
                <a:gd name="T12" fmla="*/ 846 w 1683"/>
                <a:gd name="T13" fmla="*/ 57 h 391"/>
                <a:gd name="T14" fmla="*/ 1013 w 1683"/>
                <a:gd name="T15" fmla="*/ 169 h 391"/>
                <a:gd name="T16" fmla="*/ 1095 w 1683"/>
                <a:gd name="T17" fmla="*/ 195 h 39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83" h="391">
                  <a:moveTo>
                    <a:pt x="0" y="391"/>
                  </a:moveTo>
                  <a:lnTo>
                    <a:pt x="0" y="391"/>
                  </a:lnTo>
                  <a:lnTo>
                    <a:pt x="223" y="294"/>
                  </a:lnTo>
                  <a:cubicBezTo>
                    <a:pt x="301" y="254"/>
                    <a:pt x="559" y="100"/>
                    <a:pt x="691" y="52"/>
                  </a:cubicBezTo>
                  <a:cubicBezTo>
                    <a:pt x="823" y="4"/>
                    <a:pt x="915" y="0"/>
                    <a:pt x="1017" y="6"/>
                  </a:cubicBezTo>
                  <a:cubicBezTo>
                    <a:pt x="1105" y="18"/>
                    <a:pt x="1211" y="46"/>
                    <a:pt x="1301" y="88"/>
                  </a:cubicBezTo>
                  <a:cubicBezTo>
                    <a:pt x="1391" y="130"/>
                    <a:pt x="1493" y="225"/>
                    <a:pt x="1557" y="260"/>
                  </a:cubicBezTo>
                  <a:cubicBezTo>
                    <a:pt x="1616" y="295"/>
                    <a:pt x="1657" y="292"/>
                    <a:pt x="1683" y="30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9" name="Freeform 87"/>
            <p:cNvSpPr>
              <a:spLocks/>
            </p:cNvSpPr>
            <p:nvPr/>
          </p:nvSpPr>
          <p:spPr bwMode="auto">
            <a:xfrm rot="10436193">
              <a:off x="3220" y="3613"/>
              <a:ext cx="49" cy="84"/>
            </a:xfrm>
            <a:custGeom>
              <a:avLst/>
              <a:gdLst>
                <a:gd name="T0" fmla="*/ 42 w 90"/>
                <a:gd name="T1" fmla="*/ 84 h 151"/>
                <a:gd name="T2" fmla="*/ 15 w 90"/>
                <a:gd name="T3" fmla="*/ 54 h 151"/>
                <a:gd name="T4" fmla="*/ 2 w 90"/>
                <a:gd name="T5" fmla="*/ 1 h 151"/>
                <a:gd name="T6" fmla="*/ 22 w 90"/>
                <a:gd name="T7" fmla="*/ 56 h 151"/>
                <a:gd name="T8" fmla="*/ 49 w 90"/>
                <a:gd name="T9" fmla="*/ 80 h 151"/>
                <a:gd name="T10" fmla="*/ 42 w 90"/>
                <a:gd name="T11" fmla="*/ 84 h 1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151">
                  <a:moveTo>
                    <a:pt x="78" y="151"/>
                  </a:moveTo>
                  <a:cubicBezTo>
                    <a:pt x="68" y="143"/>
                    <a:pt x="40" y="122"/>
                    <a:pt x="28" y="97"/>
                  </a:cubicBezTo>
                  <a:cubicBezTo>
                    <a:pt x="16" y="72"/>
                    <a:pt x="0" y="0"/>
                    <a:pt x="3" y="1"/>
                  </a:cubicBezTo>
                  <a:cubicBezTo>
                    <a:pt x="5" y="2"/>
                    <a:pt x="25" y="77"/>
                    <a:pt x="40" y="101"/>
                  </a:cubicBezTo>
                  <a:cubicBezTo>
                    <a:pt x="55" y="125"/>
                    <a:pt x="85" y="135"/>
                    <a:pt x="90" y="143"/>
                  </a:cubicBezTo>
                  <a:lnTo>
                    <a:pt x="78" y="151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0" name="Freeform 88"/>
            <p:cNvSpPr>
              <a:spLocks/>
            </p:cNvSpPr>
            <p:nvPr/>
          </p:nvSpPr>
          <p:spPr bwMode="auto">
            <a:xfrm rot="10436193">
              <a:off x="3203" y="3631"/>
              <a:ext cx="50" cy="93"/>
            </a:xfrm>
            <a:custGeom>
              <a:avLst/>
              <a:gdLst>
                <a:gd name="T0" fmla="*/ 41 w 90"/>
                <a:gd name="T1" fmla="*/ 93 h 169"/>
                <a:gd name="T2" fmla="*/ 16 w 90"/>
                <a:gd name="T3" fmla="*/ 61 h 169"/>
                <a:gd name="T4" fmla="*/ 2 w 90"/>
                <a:gd name="T5" fmla="*/ 1 h 169"/>
                <a:gd name="T6" fmla="*/ 22 w 90"/>
                <a:gd name="T7" fmla="*/ 55 h 169"/>
                <a:gd name="T8" fmla="*/ 50 w 90"/>
                <a:gd name="T9" fmla="*/ 89 h 169"/>
                <a:gd name="T10" fmla="*/ 41 w 90"/>
                <a:gd name="T11" fmla="*/ 93 h 1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169">
                  <a:moveTo>
                    <a:pt x="73" y="169"/>
                  </a:moveTo>
                  <a:cubicBezTo>
                    <a:pt x="63" y="161"/>
                    <a:pt x="40" y="139"/>
                    <a:pt x="28" y="111"/>
                  </a:cubicBezTo>
                  <a:cubicBezTo>
                    <a:pt x="16" y="83"/>
                    <a:pt x="0" y="4"/>
                    <a:pt x="3" y="2"/>
                  </a:cubicBezTo>
                  <a:cubicBezTo>
                    <a:pt x="5" y="0"/>
                    <a:pt x="25" y="73"/>
                    <a:pt x="40" y="100"/>
                  </a:cubicBezTo>
                  <a:cubicBezTo>
                    <a:pt x="55" y="127"/>
                    <a:pt x="86" y="150"/>
                    <a:pt x="90" y="161"/>
                  </a:cubicBezTo>
                  <a:lnTo>
                    <a:pt x="73" y="169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1" name="Freeform 89"/>
            <p:cNvSpPr>
              <a:spLocks/>
            </p:cNvSpPr>
            <p:nvPr/>
          </p:nvSpPr>
          <p:spPr bwMode="auto">
            <a:xfrm rot="10436193">
              <a:off x="3177" y="3651"/>
              <a:ext cx="50" cy="97"/>
            </a:xfrm>
            <a:custGeom>
              <a:avLst/>
              <a:gdLst>
                <a:gd name="T0" fmla="*/ 41 w 91"/>
                <a:gd name="T1" fmla="*/ 97 h 176"/>
                <a:gd name="T2" fmla="*/ 13 w 91"/>
                <a:gd name="T3" fmla="*/ 63 h 176"/>
                <a:gd name="T4" fmla="*/ 2 w 91"/>
                <a:gd name="T5" fmla="*/ 1 h 176"/>
                <a:gd name="T6" fmla="*/ 20 w 91"/>
                <a:gd name="T7" fmla="*/ 63 h 176"/>
                <a:gd name="T8" fmla="*/ 50 w 91"/>
                <a:gd name="T9" fmla="*/ 90 h 176"/>
                <a:gd name="T10" fmla="*/ 41 w 91"/>
                <a:gd name="T11" fmla="*/ 97 h 1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1" h="176">
                  <a:moveTo>
                    <a:pt x="74" y="176"/>
                  </a:moveTo>
                  <a:cubicBezTo>
                    <a:pt x="63" y="168"/>
                    <a:pt x="36" y="143"/>
                    <a:pt x="24" y="114"/>
                  </a:cubicBezTo>
                  <a:cubicBezTo>
                    <a:pt x="12" y="85"/>
                    <a:pt x="0" y="0"/>
                    <a:pt x="3" y="1"/>
                  </a:cubicBezTo>
                  <a:cubicBezTo>
                    <a:pt x="5" y="1"/>
                    <a:pt x="22" y="87"/>
                    <a:pt x="37" y="114"/>
                  </a:cubicBezTo>
                  <a:cubicBezTo>
                    <a:pt x="52" y="141"/>
                    <a:pt x="86" y="155"/>
                    <a:pt x="91" y="164"/>
                  </a:cubicBezTo>
                  <a:lnTo>
                    <a:pt x="74" y="176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2" name="Freeform 90"/>
            <p:cNvSpPr>
              <a:spLocks/>
            </p:cNvSpPr>
            <p:nvPr/>
          </p:nvSpPr>
          <p:spPr bwMode="auto">
            <a:xfrm rot="10436193">
              <a:off x="3157" y="3671"/>
              <a:ext cx="47" cy="103"/>
            </a:xfrm>
            <a:custGeom>
              <a:avLst/>
              <a:gdLst>
                <a:gd name="T0" fmla="*/ 41 w 87"/>
                <a:gd name="T1" fmla="*/ 103 h 189"/>
                <a:gd name="T2" fmla="*/ 14 w 87"/>
                <a:gd name="T3" fmla="*/ 66 h 189"/>
                <a:gd name="T4" fmla="*/ 0 w 87"/>
                <a:gd name="T5" fmla="*/ 1 h 189"/>
                <a:gd name="T6" fmla="*/ 22 w 87"/>
                <a:gd name="T7" fmla="*/ 62 h 189"/>
                <a:gd name="T8" fmla="*/ 47 w 87"/>
                <a:gd name="T9" fmla="*/ 96 h 189"/>
                <a:gd name="T10" fmla="*/ 41 w 87"/>
                <a:gd name="T11" fmla="*/ 103 h 1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7" h="189">
                  <a:moveTo>
                    <a:pt x="75" y="189"/>
                  </a:moveTo>
                  <a:cubicBezTo>
                    <a:pt x="65" y="180"/>
                    <a:pt x="38" y="153"/>
                    <a:pt x="25" y="122"/>
                  </a:cubicBezTo>
                  <a:cubicBezTo>
                    <a:pt x="12" y="91"/>
                    <a:pt x="0" y="6"/>
                    <a:pt x="0" y="1"/>
                  </a:cubicBezTo>
                  <a:cubicBezTo>
                    <a:pt x="2" y="0"/>
                    <a:pt x="18" y="70"/>
                    <a:pt x="40" y="114"/>
                  </a:cubicBezTo>
                  <a:cubicBezTo>
                    <a:pt x="62" y="158"/>
                    <a:pt x="79" y="160"/>
                    <a:pt x="87" y="176"/>
                  </a:cubicBezTo>
                  <a:lnTo>
                    <a:pt x="75" y="189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3" name="Freeform 91"/>
            <p:cNvSpPr>
              <a:spLocks/>
            </p:cNvSpPr>
            <p:nvPr/>
          </p:nvSpPr>
          <p:spPr bwMode="auto">
            <a:xfrm rot="10436193">
              <a:off x="3135" y="3690"/>
              <a:ext cx="48" cy="104"/>
            </a:xfrm>
            <a:custGeom>
              <a:avLst/>
              <a:gdLst>
                <a:gd name="T0" fmla="*/ 41 w 87"/>
                <a:gd name="T1" fmla="*/ 104 h 189"/>
                <a:gd name="T2" fmla="*/ 14 w 87"/>
                <a:gd name="T3" fmla="*/ 67 h 189"/>
                <a:gd name="T4" fmla="*/ 0 w 87"/>
                <a:gd name="T5" fmla="*/ 3 h 189"/>
                <a:gd name="T6" fmla="*/ 15 w 87"/>
                <a:gd name="T7" fmla="*/ 47 h 189"/>
                <a:gd name="T8" fmla="*/ 48 w 87"/>
                <a:gd name="T9" fmla="*/ 100 h 189"/>
                <a:gd name="T10" fmla="*/ 41 w 87"/>
                <a:gd name="T11" fmla="*/ 104 h 1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7" h="189">
                  <a:moveTo>
                    <a:pt x="75" y="189"/>
                  </a:moveTo>
                  <a:cubicBezTo>
                    <a:pt x="65" y="179"/>
                    <a:pt x="37" y="152"/>
                    <a:pt x="25" y="122"/>
                  </a:cubicBezTo>
                  <a:cubicBezTo>
                    <a:pt x="13" y="92"/>
                    <a:pt x="0" y="11"/>
                    <a:pt x="0" y="6"/>
                  </a:cubicBezTo>
                  <a:cubicBezTo>
                    <a:pt x="0" y="0"/>
                    <a:pt x="14" y="42"/>
                    <a:pt x="28" y="86"/>
                  </a:cubicBezTo>
                  <a:cubicBezTo>
                    <a:pt x="42" y="130"/>
                    <a:pt x="79" y="165"/>
                    <a:pt x="87" y="181"/>
                  </a:cubicBezTo>
                  <a:lnTo>
                    <a:pt x="75" y="189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4" name="Freeform 92"/>
            <p:cNvSpPr>
              <a:spLocks/>
            </p:cNvSpPr>
            <p:nvPr/>
          </p:nvSpPr>
          <p:spPr bwMode="auto">
            <a:xfrm rot="10436193">
              <a:off x="3111" y="3705"/>
              <a:ext cx="49" cy="109"/>
            </a:xfrm>
            <a:custGeom>
              <a:avLst/>
              <a:gdLst>
                <a:gd name="T0" fmla="*/ 42 w 89"/>
                <a:gd name="T1" fmla="*/ 109 h 197"/>
                <a:gd name="T2" fmla="*/ 15 w 89"/>
                <a:gd name="T3" fmla="*/ 70 h 197"/>
                <a:gd name="T4" fmla="*/ 1 w 89"/>
                <a:gd name="T5" fmla="*/ 1 h 197"/>
                <a:gd name="T6" fmla="*/ 21 w 89"/>
                <a:gd name="T7" fmla="*/ 65 h 197"/>
                <a:gd name="T8" fmla="*/ 49 w 89"/>
                <a:gd name="T9" fmla="*/ 105 h 197"/>
                <a:gd name="T10" fmla="*/ 42 w 89"/>
                <a:gd name="T11" fmla="*/ 109 h 1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9" h="197">
                  <a:moveTo>
                    <a:pt x="77" y="197"/>
                  </a:moveTo>
                  <a:cubicBezTo>
                    <a:pt x="67" y="186"/>
                    <a:pt x="39" y="159"/>
                    <a:pt x="27" y="126"/>
                  </a:cubicBezTo>
                  <a:cubicBezTo>
                    <a:pt x="15" y="93"/>
                    <a:pt x="0" y="2"/>
                    <a:pt x="2" y="1"/>
                  </a:cubicBezTo>
                  <a:cubicBezTo>
                    <a:pt x="4" y="0"/>
                    <a:pt x="23" y="87"/>
                    <a:pt x="38" y="118"/>
                  </a:cubicBezTo>
                  <a:cubicBezTo>
                    <a:pt x="53" y="149"/>
                    <a:pt x="81" y="172"/>
                    <a:pt x="89" y="189"/>
                  </a:cubicBezTo>
                  <a:lnTo>
                    <a:pt x="77" y="197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5" name="Freeform 93"/>
            <p:cNvSpPr>
              <a:spLocks/>
            </p:cNvSpPr>
            <p:nvPr/>
          </p:nvSpPr>
          <p:spPr bwMode="auto">
            <a:xfrm rot="10436193">
              <a:off x="3082" y="3718"/>
              <a:ext cx="51" cy="117"/>
            </a:xfrm>
            <a:custGeom>
              <a:avLst/>
              <a:gdLst>
                <a:gd name="T0" fmla="*/ 41 w 91"/>
                <a:gd name="T1" fmla="*/ 117 h 209"/>
                <a:gd name="T2" fmla="*/ 13 w 91"/>
                <a:gd name="T3" fmla="*/ 77 h 209"/>
                <a:gd name="T4" fmla="*/ 2 w 91"/>
                <a:gd name="T5" fmla="*/ 1 h 209"/>
                <a:gd name="T6" fmla="*/ 25 w 91"/>
                <a:gd name="T7" fmla="*/ 82 h 209"/>
                <a:gd name="T8" fmla="*/ 51 w 91"/>
                <a:gd name="T9" fmla="*/ 113 h 209"/>
                <a:gd name="T10" fmla="*/ 41 w 91"/>
                <a:gd name="T11" fmla="*/ 117 h 20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1" h="209">
                  <a:moveTo>
                    <a:pt x="74" y="209"/>
                  </a:moveTo>
                  <a:cubicBezTo>
                    <a:pt x="63" y="199"/>
                    <a:pt x="36" y="173"/>
                    <a:pt x="24" y="138"/>
                  </a:cubicBezTo>
                  <a:cubicBezTo>
                    <a:pt x="12" y="103"/>
                    <a:pt x="0" y="0"/>
                    <a:pt x="3" y="1"/>
                  </a:cubicBezTo>
                  <a:cubicBezTo>
                    <a:pt x="6" y="2"/>
                    <a:pt x="30" y="114"/>
                    <a:pt x="45" y="147"/>
                  </a:cubicBezTo>
                  <a:cubicBezTo>
                    <a:pt x="60" y="180"/>
                    <a:pt x="86" y="191"/>
                    <a:pt x="91" y="201"/>
                  </a:cubicBezTo>
                  <a:lnTo>
                    <a:pt x="74" y="209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6" name="Freeform 94"/>
            <p:cNvSpPr>
              <a:spLocks/>
            </p:cNvSpPr>
            <p:nvPr/>
          </p:nvSpPr>
          <p:spPr bwMode="auto">
            <a:xfrm rot="10436193">
              <a:off x="3051" y="3735"/>
              <a:ext cx="49" cy="124"/>
            </a:xfrm>
            <a:custGeom>
              <a:avLst/>
              <a:gdLst>
                <a:gd name="T0" fmla="*/ 40 w 90"/>
                <a:gd name="T1" fmla="*/ 124 h 222"/>
                <a:gd name="T2" fmla="*/ 15 w 90"/>
                <a:gd name="T3" fmla="*/ 82 h 222"/>
                <a:gd name="T4" fmla="*/ 2 w 90"/>
                <a:gd name="T5" fmla="*/ 1 h 222"/>
                <a:gd name="T6" fmla="*/ 24 w 90"/>
                <a:gd name="T7" fmla="*/ 82 h 222"/>
                <a:gd name="T8" fmla="*/ 49 w 90"/>
                <a:gd name="T9" fmla="*/ 117 h 222"/>
                <a:gd name="T10" fmla="*/ 40 w 90"/>
                <a:gd name="T11" fmla="*/ 124 h 2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222">
                  <a:moveTo>
                    <a:pt x="73" y="222"/>
                  </a:moveTo>
                  <a:cubicBezTo>
                    <a:pt x="63" y="212"/>
                    <a:pt x="40" y="184"/>
                    <a:pt x="28" y="147"/>
                  </a:cubicBezTo>
                  <a:cubicBezTo>
                    <a:pt x="16" y="110"/>
                    <a:pt x="0" y="0"/>
                    <a:pt x="3" y="2"/>
                  </a:cubicBezTo>
                  <a:cubicBezTo>
                    <a:pt x="6" y="2"/>
                    <a:pt x="31" y="111"/>
                    <a:pt x="45" y="146"/>
                  </a:cubicBezTo>
                  <a:cubicBezTo>
                    <a:pt x="59" y="181"/>
                    <a:pt x="85" y="199"/>
                    <a:pt x="90" y="210"/>
                  </a:cubicBezTo>
                  <a:lnTo>
                    <a:pt x="73" y="222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7" name="Freeform 95"/>
            <p:cNvSpPr>
              <a:spLocks/>
            </p:cNvSpPr>
            <p:nvPr/>
          </p:nvSpPr>
          <p:spPr bwMode="auto">
            <a:xfrm rot="10436193">
              <a:off x="3019" y="3748"/>
              <a:ext cx="50" cy="131"/>
            </a:xfrm>
            <a:custGeom>
              <a:avLst/>
              <a:gdLst>
                <a:gd name="T0" fmla="*/ 43 w 93"/>
                <a:gd name="T1" fmla="*/ 131 h 236"/>
                <a:gd name="T2" fmla="*/ 14 w 93"/>
                <a:gd name="T3" fmla="*/ 85 h 236"/>
                <a:gd name="T4" fmla="*/ 1 w 93"/>
                <a:gd name="T5" fmla="*/ 3 h 236"/>
                <a:gd name="T6" fmla="*/ 16 w 93"/>
                <a:gd name="T7" fmla="*/ 64 h 236"/>
                <a:gd name="T8" fmla="*/ 50 w 93"/>
                <a:gd name="T9" fmla="*/ 124 h 236"/>
                <a:gd name="T10" fmla="*/ 43 w 93"/>
                <a:gd name="T11" fmla="*/ 131 h 2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3" h="236">
                  <a:moveTo>
                    <a:pt x="80" y="236"/>
                  </a:moveTo>
                  <a:cubicBezTo>
                    <a:pt x="69" y="224"/>
                    <a:pt x="39" y="191"/>
                    <a:pt x="26" y="153"/>
                  </a:cubicBezTo>
                  <a:cubicBezTo>
                    <a:pt x="13" y="115"/>
                    <a:pt x="0" y="12"/>
                    <a:pt x="1" y="6"/>
                  </a:cubicBezTo>
                  <a:cubicBezTo>
                    <a:pt x="2" y="0"/>
                    <a:pt x="15" y="80"/>
                    <a:pt x="30" y="116"/>
                  </a:cubicBezTo>
                  <a:cubicBezTo>
                    <a:pt x="45" y="152"/>
                    <a:pt x="85" y="204"/>
                    <a:pt x="93" y="224"/>
                  </a:cubicBezTo>
                  <a:lnTo>
                    <a:pt x="80" y="236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8" name="Freeform 96"/>
            <p:cNvSpPr>
              <a:spLocks/>
            </p:cNvSpPr>
            <p:nvPr/>
          </p:nvSpPr>
          <p:spPr bwMode="auto">
            <a:xfrm rot="10436193">
              <a:off x="2986" y="3760"/>
              <a:ext cx="47" cy="138"/>
            </a:xfrm>
            <a:custGeom>
              <a:avLst/>
              <a:gdLst>
                <a:gd name="T0" fmla="*/ 39 w 85"/>
                <a:gd name="T1" fmla="*/ 138 h 250"/>
                <a:gd name="T2" fmla="*/ 6 w 85"/>
                <a:gd name="T3" fmla="*/ 78 h 250"/>
                <a:gd name="T4" fmla="*/ 3 w 85"/>
                <a:gd name="T5" fmla="*/ 2 h 250"/>
                <a:gd name="T6" fmla="*/ 15 w 85"/>
                <a:gd name="T7" fmla="*/ 70 h 250"/>
                <a:gd name="T8" fmla="*/ 47 w 85"/>
                <a:gd name="T9" fmla="*/ 134 h 250"/>
                <a:gd name="T10" fmla="*/ 39 w 85"/>
                <a:gd name="T11" fmla="*/ 138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5" h="250">
                  <a:moveTo>
                    <a:pt x="71" y="250"/>
                  </a:moveTo>
                  <a:cubicBezTo>
                    <a:pt x="59" y="233"/>
                    <a:pt x="22" y="183"/>
                    <a:pt x="11" y="142"/>
                  </a:cubicBezTo>
                  <a:cubicBezTo>
                    <a:pt x="0" y="101"/>
                    <a:pt x="2" y="6"/>
                    <a:pt x="5" y="3"/>
                  </a:cubicBezTo>
                  <a:cubicBezTo>
                    <a:pt x="8" y="0"/>
                    <a:pt x="11" y="84"/>
                    <a:pt x="27" y="126"/>
                  </a:cubicBezTo>
                  <a:cubicBezTo>
                    <a:pt x="43" y="168"/>
                    <a:pt x="77" y="220"/>
                    <a:pt x="85" y="242"/>
                  </a:cubicBezTo>
                  <a:lnTo>
                    <a:pt x="71" y="250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9" name="Freeform 97"/>
            <p:cNvSpPr>
              <a:spLocks/>
            </p:cNvSpPr>
            <p:nvPr/>
          </p:nvSpPr>
          <p:spPr bwMode="auto">
            <a:xfrm rot="10436193">
              <a:off x="2944" y="3774"/>
              <a:ext cx="38" cy="142"/>
            </a:xfrm>
            <a:custGeom>
              <a:avLst/>
              <a:gdLst>
                <a:gd name="T0" fmla="*/ 26 w 66"/>
                <a:gd name="T1" fmla="*/ 142 h 257"/>
                <a:gd name="T2" fmla="*/ 4 w 66"/>
                <a:gd name="T3" fmla="*/ 101 h 257"/>
                <a:gd name="T4" fmla="*/ 2 w 66"/>
                <a:gd name="T5" fmla="*/ 3 h 257"/>
                <a:gd name="T6" fmla="*/ 12 w 66"/>
                <a:gd name="T7" fmla="*/ 85 h 257"/>
                <a:gd name="T8" fmla="*/ 38 w 66"/>
                <a:gd name="T9" fmla="*/ 138 h 257"/>
                <a:gd name="T10" fmla="*/ 26 w 66"/>
                <a:gd name="T11" fmla="*/ 142 h 2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6" h="257">
                  <a:moveTo>
                    <a:pt x="45" y="257"/>
                  </a:moveTo>
                  <a:cubicBezTo>
                    <a:pt x="35" y="246"/>
                    <a:pt x="14" y="224"/>
                    <a:pt x="7" y="182"/>
                  </a:cubicBezTo>
                  <a:cubicBezTo>
                    <a:pt x="0" y="140"/>
                    <a:pt x="0" y="6"/>
                    <a:pt x="3" y="5"/>
                  </a:cubicBezTo>
                  <a:cubicBezTo>
                    <a:pt x="5" y="0"/>
                    <a:pt x="10" y="112"/>
                    <a:pt x="20" y="153"/>
                  </a:cubicBezTo>
                  <a:cubicBezTo>
                    <a:pt x="30" y="194"/>
                    <a:pt x="63" y="236"/>
                    <a:pt x="66" y="249"/>
                  </a:cubicBezTo>
                  <a:lnTo>
                    <a:pt x="45" y="257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0" name="Freeform 98"/>
            <p:cNvSpPr>
              <a:spLocks/>
            </p:cNvSpPr>
            <p:nvPr/>
          </p:nvSpPr>
          <p:spPr bwMode="auto">
            <a:xfrm rot="10436193">
              <a:off x="2911" y="3783"/>
              <a:ext cx="32" cy="142"/>
            </a:xfrm>
            <a:custGeom>
              <a:avLst/>
              <a:gdLst>
                <a:gd name="T0" fmla="*/ 20 w 56"/>
                <a:gd name="T1" fmla="*/ 142 h 258"/>
                <a:gd name="T2" fmla="*/ 0 w 56"/>
                <a:gd name="T3" fmla="*/ 88 h 258"/>
                <a:gd name="T4" fmla="*/ 8 w 56"/>
                <a:gd name="T5" fmla="*/ 2 h 258"/>
                <a:gd name="T6" fmla="*/ 9 w 56"/>
                <a:gd name="T7" fmla="*/ 79 h 258"/>
                <a:gd name="T8" fmla="*/ 32 w 56"/>
                <a:gd name="T9" fmla="*/ 140 h 258"/>
                <a:gd name="T10" fmla="*/ 20 w 56"/>
                <a:gd name="T11" fmla="*/ 142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6" h="258">
                  <a:moveTo>
                    <a:pt x="35" y="258"/>
                  </a:moveTo>
                  <a:cubicBezTo>
                    <a:pt x="26" y="242"/>
                    <a:pt x="4" y="201"/>
                    <a:pt x="0" y="159"/>
                  </a:cubicBezTo>
                  <a:cubicBezTo>
                    <a:pt x="0" y="116"/>
                    <a:pt x="11" y="6"/>
                    <a:pt x="14" y="3"/>
                  </a:cubicBezTo>
                  <a:cubicBezTo>
                    <a:pt x="17" y="0"/>
                    <a:pt x="10" y="103"/>
                    <a:pt x="16" y="143"/>
                  </a:cubicBezTo>
                  <a:cubicBezTo>
                    <a:pt x="22" y="183"/>
                    <a:pt x="54" y="232"/>
                    <a:pt x="56" y="254"/>
                  </a:cubicBezTo>
                  <a:lnTo>
                    <a:pt x="35" y="258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1" name="Freeform 99"/>
            <p:cNvSpPr>
              <a:spLocks/>
            </p:cNvSpPr>
            <p:nvPr/>
          </p:nvSpPr>
          <p:spPr bwMode="auto">
            <a:xfrm rot="10436193">
              <a:off x="2883" y="3790"/>
              <a:ext cx="21" cy="141"/>
            </a:xfrm>
            <a:custGeom>
              <a:avLst/>
              <a:gdLst>
                <a:gd name="T0" fmla="*/ 13 w 40"/>
                <a:gd name="T1" fmla="*/ 141 h 256"/>
                <a:gd name="T2" fmla="*/ 0 w 40"/>
                <a:gd name="T3" fmla="*/ 85 h 256"/>
                <a:gd name="T4" fmla="*/ 13 w 40"/>
                <a:gd name="T5" fmla="*/ 0 h 256"/>
                <a:gd name="T6" fmla="*/ 7 w 40"/>
                <a:gd name="T7" fmla="*/ 86 h 256"/>
                <a:gd name="T8" fmla="*/ 21 w 40"/>
                <a:gd name="T9" fmla="*/ 138 h 256"/>
                <a:gd name="T10" fmla="*/ 13 w 40"/>
                <a:gd name="T11" fmla="*/ 141 h 2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0" h="256">
                  <a:moveTo>
                    <a:pt x="24" y="256"/>
                  </a:moveTo>
                  <a:cubicBezTo>
                    <a:pt x="18" y="240"/>
                    <a:pt x="0" y="197"/>
                    <a:pt x="0" y="154"/>
                  </a:cubicBezTo>
                  <a:cubicBezTo>
                    <a:pt x="0" y="111"/>
                    <a:pt x="22" y="0"/>
                    <a:pt x="24" y="0"/>
                  </a:cubicBezTo>
                  <a:cubicBezTo>
                    <a:pt x="26" y="0"/>
                    <a:pt x="11" y="114"/>
                    <a:pt x="14" y="156"/>
                  </a:cubicBezTo>
                  <a:cubicBezTo>
                    <a:pt x="17" y="197"/>
                    <a:pt x="38" y="233"/>
                    <a:pt x="40" y="250"/>
                  </a:cubicBezTo>
                  <a:lnTo>
                    <a:pt x="24" y="256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2" name="Freeform 100"/>
            <p:cNvSpPr>
              <a:spLocks/>
            </p:cNvSpPr>
            <p:nvPr/>
          </p:nvSpPr>
          <p:spPr bwMode="auto">
            <a:xfrm rot="10436193">
              <a:off x="2841" y="3799"/>
              <a:ext cx="24" cy="152"/>
            </a:xfrm>
            <a:custGeom>
              <a:avLst/>
              <a:gdLst>
                <a:gd name="T0" fmla="*/ 10 w 43"/>
                <a:gd name="T1" fmla="*/ 152 h 276"/>
                <a:gd name="T2" fmla="*/ 1 w 43"/>
                <a:gd name="T3" fmla="*/ 113 h 276"/>
                <a:gd name="T4" fmla="*/ 15 w 43"/>
                <a:gd name="T5" fmla="*/ 2 h 276"/>
                <a:gd name="T6" fmla="*/ 10 w 43"/>
                <a:gd name="T7" fmla="*/ 104 h 276"/>
                <a:gd name="T8" fmla="*/ 24 w 43"/>
                <a:gd name="T9" fmla="*/ 150 h 276"/>
                <a:gd name="T10" fmla="*/ 10 w 43"/>
                <a:gd name="T11" fmla="*/ 152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3" h="276">
                  <a:moveTo>
                    <a:pt x="18" y="276"/>
                  </a:moveTo>
                  <a:cubicBezTo>
                    <a:pt x="11" y="265"/>
                    <a:pt x="0" y="250"/>
                    <a:pt x="1" y="205"/>
                  </a:cubicBezTo>
                  <a:cubicBezTo>
                    <a:pt x="2" y="160"/>
                    <a:pt x="23" y="6"/>
                    <a:pt x="26" y="3"/>
                  </a:cubicBezTo>
                  <a:cubicBezTo>
                    <a:pt x="29" y="0"/>
                    <a:pt x="15" y="143"/>
                    <a:pt x="18" y="188"/>
                  </a:cubicBezTo>
                  <a:cubicBezTo>
                    <a:pt x="21" y="233"/>
                    <a:pt x="43" y="257"/>
                    <a:pt x="43" y="272"/>
                  </a:cubicBezTo>
                  <a:lnTo>
                    <a:pt x="18" y="276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3" name="Freeform 101"/>
            <p:cNvSpPr>
              <a:spLocks/>
            </p:cNvSpPr>
            <p:nvPr/>
          </p:nvSpPr>
          <p:spPr bwMode="auto">
            <a:xfrm rot="10436193">
              <a:off x="2796" y="3804"/>
              <a:ext cx="26" cy="154"/>
            </a:xfrm>
            <a:custGeom>
              <a:avLst/>
              <a:gdLst>
                <a:gd name="T0" fmla="*/ 11 w 47"/>
                <a:gd name="T1" fmla="*/ 154 h 278"/>
                <a:gd name="T2" fmla="*/ 2 w 47"/>
                <a:gd name="T3" fmla="*/ 102 h 278"/>
                <a:gd name="T4" fmla="*/ 22 w 47"/>
                <a:gd name="T5" fmla="*/ 1 h 278"/>
                <a:gd name="T6" fmla="*/ 11 w 47"/>
                <a:gd name="T7" fmla="*/ 97 h 278"/>
                <a:gd name="T8" fmla="*/ 26 w 47"/>
                <a:gd name="T9" fmla="*/ 154 h 278"/>
                <a:gd name="T10" fmla="*/ 11 w 47"/>
                <a:gd name="T11" fmla="*/ 154 h 2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7" h="278">
                  <a:moveTo>
                    <a:pt x="20" y="278"/>
                  </a:moveTo>
                  <a:cubicBezTo>
                    <a:pt x="13" y="262"/>
                    <a:pt x="0" y="230"/>
                    <a:pt x="3" y="184"/>
                  </a:cubicBezTo>
                  <a:cubicBezTo>
                    <a:pt x="6" y="138"/>
                    <a:pt x="36" y="2"/>
                    <a:pt x="39" y="1"/>
                  </a:cubicBezTo>
                  <a:cubicBezTo>
                    <a:pt x="42" y="0"/>
                    <a:pt x="19" y="130"/>
                    <a:pt x="20" y="176"/>
                  </a:cubicBezTo>
                  <a:cubicBezTo>
                    <a:pt x="21" y="222"/>
                    <a:pt x="47" y="261"/>
                    <a:pt x="47" y="278"/>
                  </a:cubicBezTo>
                  <a:lnTo>
                    <a:pt x="20" y="278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4" name="Freeform 102"/>
            <p:cNvSpPr>
              <a:spLocks/>
            </p:cNvSpPr>
            <p:nvPr/>
          </p:nvSpPr>
          <p:spPr bwMode="auto">
            <a:xfrm rot="10436193">
              <a:off x="2749" y="3812"/>
              <a:ext cx="39" cy="166"/>
            </a:xfrm>
            <a:custGeom>
              <a:avLst/>
              <a:gdLst>
                <a:gd name="T0" fmla="*/ 10 w 70"/>
                <a:gd name="T1" fmla="*/ 165 h 301"/>
                <a:gd name="T2" fmla="*/ 4 w 70"/>
                <a:gd name="T3" fmla="*/ 109 h 301"/>
                <a:gd name="T4" fmla="*/ 37 w 70"/>
                <a:gd name="T5" fmla="*/ 1 h 301"/>
                <a:gd name="T6" fmla="*/ 14 w 70"/>
                <a:gd name="T7" fmla="*/ 106 h 301"/>
                <a:gd name="T8" fmla="*/ 27 w 70"/>
                <a:gd name="T9" fmla="*/ 166 h 301"/>
                <a:gd name="T10" fmla="*/ 10 w 70"/>
                <a:gd name="T11" fmla="*/ 165 h 3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0" h="301">
                  <a:moveTo>
                    <a:pt x="18" y="299"/>
                  </a:moveTo>
                  <a:cubicBezTo>
                    <a:pt x="11" y="281"/>
                    <a:pt x="0" y="247"/>
                    <a:pt x="8" y="197"/>
                  </a:cubicBezTo>
                  <a:cubicBezTo>
                    <a:pt x="16" y="147"/>
                    <a:pt x="64" y="2"/>
                    <a:pt x="67" y="1"/>
                  </a:cubicBezTo>
                  <a:cubicBezTo>
                    <a:pt x="70" y="0"/>
                    <a:pt x="28" y="143"/>
                    <a:pt x="25" y="193"/>
                  </a:cubicBezTo>
                  <a:cubicBezTo>
                    <a:pt x="24" y="261"/>
                    <a:pt x="49" y="283"/>
                    <a:pt x="48" y="301"/>
                  </a:cubicBezTo>
                  <a:lnTo>
                    <a:pt x="18" y="299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5" name="Freeform 103"/>
            <p:cNvSpPr>
              <a:spLocks/>
            </p:cNvSpPr>
            <p:nvPr/>
          </p:nvSpPr>
          <p:spPr bwMode="auto">
            <a:xfrm rot="10436193">
              <a:off x="2687" y="3816"/>
              <a:ext cx="49" cy="171"/>
            </a:xfrm>
            <a:custGeom>
              <a:avLst/>
              <a:gdLst>
                <a:gd name="T0" fmla="*/ 1 w 90"/>
                <a:gd name="T1" fmla="*/ 167 h 311"/>
                <a:gd name="T2" fmla="*/ 8 w 90"/>
                <a:gd name="T3" fmla="*/ 99 h 311"/>
                <a:gd name="T4" fmla="*/ 47 w 90"/>
                <a:gd name="T5" fmla="*/ 3 h 311"/>
                <a:gd name="T6" fmla="*/ 22 w 90"/>
                <a:gd name="T7" fmla="*/ 79 h 311"/>
                <a:gd name="T8" fmla="*/ 15 w 90"/>
                <a:gd name="T9" fmla="*/ 171 h 311"/>
                <a:gd name="T10" fmla="*/ 1 w 90"/>
                <a:gd name="T11" fmla="*/ 167 h 3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311">
                  <a:moveTo>
                    <a:pt x="2" y="303"/>
                  </a:moveTo>
                  <a:cubicBezTo>
                    <a:pt x="0" y="281"/>
                    <a:pt x="1" y="229"/>
                    <a:pt x="15" y="180"/>
                  </a:cubicBezTo>
                  <a:cubicBezTo>
                    <a:pt x="29" y="131"/>
                    <a:pt x="82" y="12"/>
                    <a:pt x="86" y="6"/>
                  </a:cubicBezTo>
                  <a:cubicBezTo>
                    <a:pt x="90" y="0"/>
                    <a:pt x="61" y="59"/>
                    <a:pt x="40" y="143"/>
                  </a:cubicBezTo>
                  <a:cubicBezTo>
                    <a:pt x="19" y="227"/>
                    <a:pt x="33" y="284"/>
                    <a:pt x="27" y="311"/>
                  </a:cubicBezTo>
                  <a:lnTo>
                    <a:pt x="2" y="303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6" name="Freeform 104"/>
            <p:cNvSpPr>
              <a:spLocks/>
            </p:cNvSpPr>
            <p:nvPr/>
          </p:nvSpPr>
          <p:spPr bwMode="auto">
            <a:xfrm rot="10436193">
              <a:off x="2643" y="3817"/>
              <a:ext cx="51" cy="174"/>
            </a:xfrm>
            <a:custGeom>
              <a:avLst/>
              <a:gdLst>
                <a:gd name="T0" fmla="*/ 1 w 92"/>
                <a:gd name="T1" fmla="*/ 170 h 315"/>
                <a:gd name="T2" fmla="*/ 9 w 92"/>
                <a:gd name="T3" fmla="*/ 103 h 315"/>
                <a:gd name="T4" fmla="*/ 49 w 92"/>
                <a:gd name="T5" fmla="*/ 12 h 315"/>
                <a:gd name="T6" fmla="*/ 20 w 92"/>
                <a:gd name="T7" fmla="*/ 98 h 315"/>
                <a:gd name="T8" fmla="*/ 12 w 92"/>
                <a:gd name="T9" fmla="*/ 174 h 315"/>
                <a:gd name="T10" fmla="*/ 1 w 92"/>
                <a:gd name="T11" fmla="*/ 170 h 3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2" h="315">
                  <a:moveTo>
                    <a:pt x="2" y="307"/>
                  </a:moveTo>
                  <a:cubicBezTo>
                    <a:pt x="0" y="286"/>
                    <a:pt x="2" y="235"/>
                    <a:pt x="16" y="187"/>
                  </a:cubicBezTo>
                  <a:cubicBezTo>
                    <a:pt x="30" y="139"/>
                    <a:pt x="87" y="0"/>
                    <a:pt x="89" y="21"/>
                  </a:cubicBezTo>
                  <a:cubicBezTo>
                    <a:pt x="92" y="19"/>
                    <a:pt x="47" y="128"/>
                    <a:pt x="36" y="177"/>
                  </a:cubicBezTo>
                  <a:cubicBezTo>
                    <a:pt x="20" y="243"/>
                    <a:pt x="28" y="293"/>
                    <a:pt x="22" y="315"/>
                  </a:cubicBezTo>
                  <a:lnTo>
                    <a:pt x="2" y="307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7" name="Freeform 105"/>
            <p:cNvSpPr>
              <a:spLocks/>
            </p:cNvSpPr>
            <p:nvPr/>
          </p:nvSpPr>
          <p:spPr bwMode="auto">
            <a:xfrm rot="10436193">
              <a:off x="2597" y="3814"/>
              <a:ext cx="57" cy="170"/>
            </a:xfrm>
            <a:custGeom>
              <a:avLst/>
              <a:gdLst>
                <a:gd name="T0" fmla="*/ 1 w 103"/>
                <a:gd name="T1" fmla="*/ 161 h 307"/>
                <a:gd name="T2" fmla="*/ 9 w 103"/>
                <a:gd name="T3" fmla="*/ 91 h 307"/>
                <a:gd name="T4" fmla="*/ 56 w 103"/>
                <a:gd name="T5" fmla="*/ 0 h 307"/>
                <a:gd name="T6" fmla="*/ 14 w 103"/>
                <a:gd name="T7" fmla="*/ 105 h 307"/>
                <a:gd name="T8" fmla="*/ 12 w 103"/>
                <a:gd name="T9" fmla="*/ 170 h 307"/>
                <a:gd name="T10" fmla="*/ 1 w 103"/>
                <a:gd name="T11" fmla="*/ 161 h 3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3" h="307">
                  <a:moveTo>
                    <a:pt x="2" y="291"/>
                  </a:moveTo>
                  <a:cubicBezTo>
                    <a:pt x="1" y="267"/>
                    <a:pt x="0" y="213"/>
                    <a:pt x="16" y="165"/>
                  </a:cubicBezTo>
                  <a:cubicBezTo>
                    <a:pt x="33" y="116"/>
                    <a:pt x="97" y="0"/>
                    <a:pt x="101" y="0"/>
                  </a:cubicBezTo>
                  <a:cubicBezTo>
                    <a:pt x="103" y="4"/>
                    <a:pt x="38" y="138"/>
                    <a:pt x="26" y="189"/>
                  </a:cubicBezTo>
                  <a:cubicBezTo>
                    <a:pt x="14" y="240"/>
                    <a:pt x="28" y="286"/>
                    <a:pt x="22" y="307"/>
                  </a:cubicBezTo>
                  <a:lnTo>
                    <a:pt x="2" y="291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8" name="Freeform 106"/>
            <p:cNvSpPr>
              <a:spLocks/>
            </p:cNvSpPr>
            <p:nvPr/>
          </p:nvSpPr>
          <p:spPr bwMode="auto">
            <a:xfrm rot="10436193">
              <a:off x="2545" y="3810"/>
              <a:ext cx="69" cy="168"/>
            </a:xfrm>
            <a:custGeom>
              <a:avLst/>
              <a:gdLst>
                <a:gd name="T0" fmla="*/ 0 w 124"/>
                <a:gd name="T1" fmla="*/ 161 h 304"/>
                <a:gd name="T2" fmla="*/ 14 w 124"/>
                <a:gd name="T3" fmla="*/ 95 h 304"/>
                <a:gd name="T4" fmla="*/ 67 w 124"/>
                <a:gd name="T5" fmla="*/ 1 h 304"/>
                <a:gd name="T6" fmla="*/ 29 w 124"/>
                <a:gd name="T7" fmla="*/ 87 h 304"/>
                <a:gd name="T8" fmla="*/ 14 w 124"/>
                <a:gd name="T9" fmla="*/ 168 h 304"/>
                <a:gd name="T10" fmla="*/ 0 w 124"/>
                <a:gd name="T11" fmla="*/ 161 h 3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4" h="304">
                  <a:moveTo>
                    <a:pt x="0" y="291"/>
                  </a:moveTo>
                  <a:cubicBezTo>
                    <a:pt x="0" y="269"/>
                    <a:pt x="6" y="220"/>
                    <a:pt x="26" y="172"/>
                  </a:cubicBezTo>
                  <a:cubicBezTo>
                    <a:pt x="46" y="124"/>
                    <a:pt x="116" y="4"/>
                    <a:pt x="120" y="2"/>
                  </a:cubicBezTo>
                  <a:cubicBezTo>
                    <a:pt x="124" y="0"/>
                    <a:pt x="68" y="108"/>
                    <a:pt x="52" y="158"/>
                  </a:cubicBezTo>
                  <a:cubicBezTo>
                    <a:pt x="28" y="224"/>
                    <a:pt x="35" y="282"/>
                    <a:pt x="26" y="304"/>
                  </a:cubicBezTo>
                  <a:lnTo>
                    <a:pt x="0" y="291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9" name="Freeform 107"/>
            <p:cNvSpPr>
              <a:spLocks/>
            </p:cNvSpPr>
            <p:nvPr/>
          </p:nvSpPr>
          <p:spPr bwMode="auto">
            <a:xfrm rot="10436193">
              <a:off x="2489" y="3804"/>
              <a:ext cx="81" cy="170"/>
            </a:xfrm>
            <a:custGeom>
              <a:avLst/>
              <a:gdLst>
                <a:gd name="T0" fmla="*/ 0 w 146"/>
                <a:gd name="T1" fmla="*/ 161 h 308"/>
                <a:gd name="T2" fmla="*/ 23 w 146"/>
                <a:gd name="T3" fmla="*/ 89 h 308"/>
                <a:gd name="T4" fmla="*/ 80 w 146"/>
                <a:gd name="T5" fmla="*/ 3 h 308"/>
                <a:gd name="T6" fmla="*/ 26 w 146"/>
                <a:gd name="T7" fmla="*/ 110 h 308"/>
                <a:gd name="T8" fmla="*/ 14 w 146"/>
                <a:gd name="T9" fmla="*/ 170 h 308"/>
                <a:gd name="T10" fmla="*/ 0 w 146"/>
                <a:gd name="T11" fmla="*/ 161 h 3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6" h="308">
                  <a:moveTo>
                    <a:pt x="0" y="291"/>
                  </a:moveTo>
                  <a:cubicBezTo>
                    <a:pt x="3" y="267"/>
                    <a:pt x="17" y="209"/>
                    <a:pt x="41" y="162"/>
                  </a:cubicBezTo>
                  <a:cubicBezTo>
                    <a:pt x="65" y="115"/>
                    <a:pt x="144" y="0"/>
                    <a:pt x="145" y="6"/>
                  </a:cubicBezTo>
                  <a:cubicBezTo>
                    <a:pt x="146" y="12"/>
                    <a:pt x="63" y="148"/>
                    <a:pt x="46" y="200"/>
                  </a:cubicBezTo>
                  <a:cubicBezTo>
                    <a:pt x="29" y="252"/>
                    <a:pt x="33" y="293"/>
                    <a:pt x="25" y="308"/>
                  </a:cubicBezTo>
                  <a:lnTo>
                    <a:pt x="0" y="291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00" name="Freeform 108"/>
            <p:cNvSpPr>
              <a:spLocks/>
            </p:cNvSpPr>
            <p:nvPr/>
          </p:nvSpPr>
          <p:spPr bwMode="auto">
            <a:xfrm rot="10436193">
              <a:off x="2445" y="3794"/>
              <a:ext cx="79" cy="165"/>
            </a:xfrm>
            <a:custGeom>
              <a:avLst/>
              <a:gdLst>
                <a:gd name="T0" fmla="*/ 3 w 144"/>
                <a:gd name="T1" fmla="*/ 155 h 299"/>
                <a:gd name="T2" fmla="*/ 19 w 144"/>
                <a:gd name="T3" fmla="*/ 91 h 299"/>
                <a:gd name="T4" fmla="*/ 78 w 144"/>
                <a:gd name="T5" fmla="*/ 1 h 299"/>
                <a:gd name="T6" fmla="*/ 22 w 144"/>
                <a:gd name="T7" fmla="*/ 110 h 299"/>
                <a:gd name="T8" fmla="*/ 14 w 144"/>
                <a:gd name="T9" fmla="*/ 165 h 299"/>
                <a:gd name="T10" fmla="*/ 3 w 144"/>
                <a:gd name="T11" fmla="*/ 155 h 2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4" h="299">
                  <a:moveTo>
                    <a:pt x="5" y="281"/>
                  </a:moveTo>
                  <a:cubicBezTo>
                    <a:pt x="6" y="259"/>
                    <a:pt x="0" y="229"/>
                    <a:pt x="34" y="165"/>
                  </a:cubicBezTo>
                  <a:cubicBezTo>
                    <a:pt x="68" y="101"/>
                    <a:pt x="140" y="0"/>
                    <a:pt x="143" y="1"/>
                  </a:cubicBezTo>
                  <a:cubicBezTo>
                    <a:pt x="144" y="7"/>
                    <a:pt x="59" y="149"/>
                    <a:pt x="40" y="199"/>
                  </a:cubicBezTo>
                  <a:cubicBezTo>
                    <a:pt x="16" y="265"/>
                    <a:pt x="32" y="285"/>
                    <a:pt x="26" y="299"/>
                  </a:cubicBezTo>
                  <a:lnTo>
                    <a:pt x="5" y="281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01" name="Freeform 109"/>
            <p:cNvSpPr>
              <a:spLocks/>
            </p:cNvSpPr>
            <p:nvPr/>
          </p:nvSpPr>
          <p:spPr bwMode="auto">
            <a:xfrm>
              <a:off x="2400" y="3786"/>
              <a:ext cx="76" cy="175"/>
            </a:xfrm>
            <a:custGeom>
              <a:avLst/>
              <a:gdLst>
                <a:gd name="T0" fmla="*/ 73 w 117"/>
                <a:gd name="T1" fmla="*/ 5 h 269"/>
                <a:gd name="T2" fmla="*/ 64 w 117"/>
                <a:gd name="T3" fmla="*/ 70 h 269"/>
                <a:gd name="T4" fmla="*/ 1 w 117"/>
                <a:gd name="T5" fmla="*/ 175 h 269"/>
                <a:gd name="T6" fmla="*/ 56 w 117"/>
                <a:gd name="T7" fmla="*/ 60 h 269"/>
                <a:gd name="T8" fmla="*/ 58 w 117"/>
                <a:gd name="T9" fmla="*/ 0 h 269"/>
                <a:gd name="T10" fmla="*/ 73 w 117"/>
                <a:gd name="T11" fmla="*/ 5 h 2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" h="269">
                  <a:moveTo>
                    <a:pt x="112" y="8"/>
                  </a:moveTo>
                  <a:cubicBezTo>
                    <a:pt x="113" y="26"/>
                    <a:pt x="117" y="64"/>
                    <a:pt x="99" y="107"/>
                  </a:cubicBezTo>
                  <a:cubicBezTo>
                    <a:pt x="81" y="149"/>
                    <a:pt x="7" y="264"/>
                    <a:pt x="2" y="269"/>
                  </a:cubicBezTo>
                  <a:cubicBezTo>
                    <a:pt x="0" y="266"/>
                    <a:pt x="71" y="137"/>
                    <a:pt x="86" y="92"/>
                  </a:cubicBezTo>
                  <a:cubicBezTo>
                    <a:pt x="101" y="47"/>
                    <a:pt x="86" y="14"/>
                    <a:pt x="90" y="0"/>
                  </a:cubicBezTo>
                  <a:lnTo>
                    <a:pt x="112" y="8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02" name="Freeform 110"/>
            <p:cNvSpPr>
              <a:spLocks/>
            </p:cNvSpPr>
            <p:nvPr/>
          </p:nvSpPr>
          <p:spPr bwMode="auto">
            <a:xfrm>
              <a:off x="2350" y="3777"/>
              <a:ext cx="84" cy="162"/>
            </a:xfrm>
            <a:custGeom>
              <a:avLst/>
              <a:gdLst>
                <a:gd name="T0" fmla="*/ 84 w 132"/>
                <a:gd name="T1" fmla="*/ 1 h 249"/>
                <a:gd name="T2" fmla="*/ 62 w 132"/>
                <a:gd name="T3" fmla="*/ 73 h 249"/>
                <a:gd name="T4" fmla="*/ 1 w 132"/>
                <a:gd name="T5" fmla="*/ 160 h 249"/>
                <a:gd name="T6" fmla="*/ 57 w 132"/>
                <a:gd name="T7" fmla="*/ 54 h 249"/>
                <a:gd name="T8" fmla="*/ 67 w 132"/>
                <a:gd name="T9" fmla="*/ 0 h 249"/>
                <a:gd name="T10" fmla="*/ 84 w 132"/>
                <a:gd name="T11" fmla="*/ 1 h 2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2" h="249">
                  <a:moveTo>
                    <a:pt x="132" y="2"/>
                  </a:moveTo>
                  <a:cubicBezTo>
                    <a:pt x="131" y="21"/>
                    <a:pt x="119" y="71"/>
                    <a:pt x="97" y="112"/>
                  </a:cubicBezTo>
                  <a:cubicBezTo>
                    <a:pt x="76" y="150"/>
                    <a:pt x="3" y="249"/>
                    <a:pt x="1" y="246"/>
                  </a:cubicBezTo>
                  <a:cubicBezTo>
                    <a:pt x="0" y="241"/>
                    <a:pt x="66" y="145"/>
                    <a:pt x="89" y="83"/>
                  </a:cubicBezTo>
                  <a:cubicBezTo>
                    <a:pt x="114" y="19"/>
                    <a:pt x="99" y="9"/>
                    <a:pt x="105" y="0"/>
                  </a:cubicBezTo>
                  <a:lnTo>
                    <a:pt x="132" y="2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03" name="Freeform 111"/>
            <p:cNvSpPr>
              <a:spLocks/>
            </p:cNvSpPr>
            <p:nvPr/>
          </p:nvSpPr>
          <p:spPr bwMode="auto">
            <a:xfrm>
              <a:off x="2307" y="3767"/>
              <a:ext cx="82" cy="162"/>
            </a:xfrm>
            <a:custGeom>
              <a:avLst/>
              <a:gdLst>
                <a:gd name="T0" fmla="*/ 82 w 125"/>
                <a:gd name="T1" fmla="*/ 3 h 248"/>
                <a:gd name="T2" fmla="*/ 61 w 125"/>
                <a:gd name="T3" fmla="*/ 76 h 248"/>
                <a:gd name="T4" fmla="*/ 0 w 125"/>
                <a:gd name="T5" fmla="*/ 162 h 248"/>
                <a:gd name="T6" fmla="*/ 58 w 125"/>
                <a:gd name="T7" fmla="*/ 62 h 248"/>
                <a:gd name="T8" fmla="*/ 70 w 125"/>
                <a:gd name="T9" fmla="*/ 0 h 248"/>
                <a:gd name="T10" fmla="*/ 82 w 125"/>
                <a:gd name="T11" fmla="*/ 3 h 2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5" h="248">
                  <a:moveTo>
                    <a:pt x="125" y="5"/>
                  </a:moveTo>
                  <a:cubicBezTo>
                    <a:pt x="123" y="24"/>
                    <a:pt x="114" y="77"/>
                    <a:pt x="93" y="117"/>
                  </a:cubicBezTo>
                  <a:cubicBezTo>
                    <a:pt x="72" y="157"/>
                    <a:pt x="5" y="244"/>
                    <a:pt x="0" y="248"/>
                  </a:cubicBezTo>
                  <a:cubicBezTo>
                    <a:pt x="0" y="244"/>
                    <a:pt x="71" y="136"/>
                    <a:pt x="89" y="95"/>
                  </a:cubicBezTo>
                  <a:cubicBezTo>
                    <a:pt x="106" y="53"/>
                    <a:pt x="100" y="14"/>
                    <a:pt x="106" y="0"/>
                  </a:cubicBezTo>
                  <a:lnTo>
                    <a:pt x="125" y="5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04" name="Freeform 112"/>
            <p:cNvSpPr>
              <a:spLocks/>
            </p:cNvSpPr>
            <p:nvPr/>
          </p:nvSpPr>
          <p:spPr bwMode="auto">
            <a:xfrm>
              <a:off x="2268" y="3761"/>
              <a:ext cx="85" cy="160"/>
            </a:xfrm>
            <a:custGeom>
              <a:avLst/>
              <a:gdLst>
                <a:gd name="T0" fmla="*/ 85 w 132"/>
                <a:gd name="T1" fmla="*/ 3 h 244"/>
                <a:gd name="T2" fmla="*/ 60 w 132"/>
                <a:gd name="T3" fmla="*/ 74 h 244"/>
                <a:gd name="T4" fmla="*/ 1 w 132"/>
                <a:gd name="T5" fmla="*/ 157 h 244"/>
                <a:gd name="T6" fmla="*/ 56 w 132"/>
                <a:gd name="T7" fmla="*/ 57 h 244"/>
                <a:gd name="T8" fmla="*/ 70 w 132"/>
                <a:gd name="T9" fmla="*/ 0 h 244"/>
                <a:gd name="T10" fmla="*/ 85 w 132"/>
                <a:gd name="T11" fmla="*/ 3 h 2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2" h="244">
                  <a:moveTo>
                    <a:pt x="132" y="4"/>
                  </a:moveTo>
                  <a:cubicBezTo>
                    <a:pt x="130" y="23"/>
                    <a:pt x="115" y="74"/>
                    <a:pt x="93" y="113"/>
                  </a:cubicBezTo>
                  <a:cubicBezTo>
                    <a:pt x="72" y="150"/>
                    <a:pt x="3" y="244"/>
                    <a:pt x="1" y="240"/>
                  </a:cubicBezTo>
                  <a:cubicBezTo>
                    <a:pt x="0" y="235"/>
                    <a:pt x="69" y="127"/>
                    <a:pt x="87" y="87"/>
                  </a:cubicBezTo>
                  <a:cubicBezTo>
                    <a:pt x="105" y="47"/>
                    <a:pt x="100" y="14"/>
                    <a:pt x="108" y="0"/>
                  </a:cubicBezTo>
                  <a:lnTo>
                    <a:pt x="132" y="4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05" name="Freeform 113"/>
            <p:cNvSpPr>
              <a:spLocks/>
            </p:cNvSpPr>
            <p:nvPr/>
          </p:nvSpPr>
          <p:spPr bwMode="auto">
            <a:xfrm>
              <a:off x="2210" y="3753"/>
              <a:ext cx="100" cy="150"/>
            </a:xfrm>
            <a:custGeom>
              <a:avLst/>
              <a:gdLst>
                <a:gd name="T0" fmla="*/ 100 w 151"/>
                <a:gd name="T1" fmla="*/ 3 h 233"/>
                <a:gd name="T2" fmla="*/ 75 w 151"/>
                <a:gd name="T3" fmla="*/ 62 h 233"/>
                <a:gd name="T4" fmla="*/ 3 w 151"/>
                <a:gd name="T5" fmla="*/ 150 h 233"/>
                <a:gd name="T6" fmla="*/ 60 w 151"/>
                <a:gd name="T7" fmla="*/ 66 h 233"/>
                <a:gd name="T8" fmla="*/ 87 w 151"/>
                <a:gd name="T9" fmla="*/ 0 h 233"/>
                <a:gd name="T10" fmla="*/ 100 w 151"/>
                <a:gd name="T11" fmla="*/ 3 h 2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1" h="233">
                  <a:moveTo>
                    <a:pt x="151" y="4"/>
                  </a:moveTo>
                  <a:cubicBezTo>
                    <a:pt x="148" y="21"/>
                    <a:pt x="138" y="57"/>
                    <a:pt x="114" y="96"/>
                  </a:cubicBezTo>
                  <a:cubicBezTo>
                    <a:pt x="90" y="135"/>
                    <a:pt x="8" y="232"/>
                    <a:pt x="4" y="233"/>
                  </a:cubicBezTo>
                  <a:cubicBezTo>
                    <a:pt x="0" y="233"/>
                    <a:pt x="70" y="141"/>
                    <a:pt x="91" y="102"/>
                  </a:cubicBezTo>
                  <a:cubicBezTo>
                    <a:pt x="111" y="61"/>
                    <a:pt x="121" y="16"/>
                    <a:pt x="131" y="0"/>
                  </a:cubicBezTo>
                  <a:lnTo>
                    <a:pt x="151" y="4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06" name="Freeform 114"/>
            <p:cNvSpPr>
              <a:spLocks/>
            </p:cNvSpPr>
            <p:nvPr/>
          </p:nvSpPr>
          <p:spPr bwMode="auto">
            <a:xfrm>
              <a:off x="2153" y="3740"/>
              <a:ext cx="103" cy="151"/>
            </a:xfrm>
            <a:custGeom>
              <a:avLst/>
              <a:gdLst>
                <a:gd name="T0" fmla="*/ 103 w 160"/>
                <a:gd name="T1" fmla="*/ 1 h 232"/>
                <a:gd name="T2" fmla="*/ 78 w 160"/>
                <a:gd name="T3" fmla="*/ 72 h 232"/>
                <a:gd name="T4" fmla="*/ 3 w 160"/>
                <a:gd name="T5" fmla="*/ 150 h 232"/>
                <a:gd name="T6" fmla="*/ 61 w 160"/>
                <a:gd name="T7" fmla="*/ 71 h 232"/>
                <a:gd name="T8" fmla="*/ 91 w 160"/>
                <a:gd name="T9" fmla="*/ 0 h 232"/>
                <a:gd name="T10" fmla="*/ 103 w 160"/>
                <a:gd name="T11" fmla="*/ 1 h 2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0" h="232">
                  <a:moveTo>
                    <a:pt x="160" y="2"/>
                  </a:moveTo>
                  <a:cubicBezTo>
                    <a:pt x="156" y="20"/>
                    <a:pt x="147" y="72"/>
                    <a:pt x="121" y="110"/>
                  </a:cubicBezTo>
                  <a:cubicBezTo>
                    <a:pt x="97" y="157"/>
                    <a:pt x="8" y="232"/>
                    <a:pt x="4" y="231"/>
                  </a:cubicBezTo>
                  <a:cubicBezTo>
                    <a:pt x="0" y="230"/>
                    <a:pt x="72" y="147"/>
                    <a:pt x="95" y="109"/>
                  </a:cubicBezTo>
                  <a:cubicBezTo>
                    <a:pt x="118" y="69"/>
                    <a:pt x="132" y="13"/>
                    <a:pt x="142" y="0"/>
                  </a:cubicBezTo>
                  <a:lnTo>
                    <a:pt x="160" y="2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07" name="Freeform 115"/>
            <p:cNvSpPr>
              <a:spLocks/>
            </p:cNvSpPr>
            <p:nvPr/>
          </p:nvSpPr>
          <p:spPr bwMode="auto">
            <a:xfrm>
              <a:off x="2103" y="3733"/>
              <a:ext cx="102" cy="117"/>
            </a:xfrm>
            <a:custGeom>
              <a:avLst/>
              <a:gdLst>
                <a:gd name="T0" fmla="*/ 102 w 157"/>
                <a:gd name="T1" fmla="*/ 3 h 180"/>
                <a:gd name="T2" fmla="*/ 75 w 157"/>
                <a:gd name="T3" fmla="*/ 62 h 180"/>
                <a:gd name="T4" fmla="*/ 1 w 157"/>
                <a:gd name="T5" fmla="*/ 114 h 180"/>
                <a:gd name="T6" fmla="*/ 71 w 157"/>
                <a:gd name="T7" fmla="*/ 53 h 180"/>
                <a:gd name="T8" fmla="*/ 86 w 157"/>
                <a:gd name="T9" fmla="*/ 0 h 180"/>
                <a:gd name="T10" fmla="*/ 102 w 157"/>
                <a:gd name="T11" fmla="*/ 3 h 1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7" h="180">
                  <a:moveTo>
                    <a:pt x="157" y="4"/>
                  </a:moveTo>
                  <a:cubicBezTo>
                    <a:pt x="154" y="20"/>
                    <a:pt x="142" y="67"/>
                    <a:pt x="116" y="96"/>
                  </a:cubicBezTo>
                  <a:cubicBezTo>
                    <a:pt x="89" y="124"/>
                    <a:pt x="2" y="180"/>
                    <a:pt x="1" y="176"/>
                  </a:cubicBezTo>
                  <a:cubicBezTo>
                    <a:pt x="0" y="174"/>
                    <a:pt x="88" y="110"/>
                    <a:pt x="110" y="81"/>
                  </a:cubicBezTo>
                  <a:cubicBezTo>
                    <a:pt x="131" y="52"/>
                    <a:pt x="125" y="12"/>
                    <a:pt x="133" y="0"/>
                  </a:cubicBezTo>
                  <a:lnTo>
                    <a:pt x="157" y="4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08" name="Freeform 116"/>
            <p:cNvSpPr>
              <a:spLocks/>
            </p:cNvSpPr>
            <p:nvPr/>
          </p:nvSpPr>
          <p:spPr bwMode="auto">
            <a:xfrm rot="-6871543">
              <a:off x="2092" y="3716"/>
              <a:ext cx="49" cy="124"/>
            </a:xfrm>
            <a:custGeom>
              <a:avLst/>
              <a:gdLst>
                <a:gd name="T0" fmla="*/ 42 w 87"/>
                <a:gd name="T1" fmla="*/ 124 h 189"/>
                <a:gd name="T2" fmla="*/ 14 w 87"/>
                <a:gd name="T3" fmla="*/ 80 h 189"/>
                <a:gd name="T4" fmla="*/ 0 w 87"/>
                <a:gd name="T5" fmla="*/ 1 h 189"/>
                <a:gd name="T6" fmla="*/ 23 w 87"/>
                <a:gd name="T7" fmla="*/ 75 h 189"/>
                <a:gd name="T8" fmla="*/ 49 w 87"/>
                <a:gd name="T9" fmla="*/ 115 h 189"/>
                <a:gd name="T10" fmla="*/ 42 w 87"/>
                <a:gd name="T11" fmla="*/ 124 h 1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7" h="189">
                  <a:moveTo>
                    <a:pt x="75" y="189"/>
                  </a:moveTo>
                  <a:cubicBezTo>
                    <a:pt x="65" y="180"/>
                    <a:pt x="38" y="153"/>
                    <a:pt x="25" y="122"/>
                  </a:cubicBezTo>
                  <a:cubicBezTo>
                    <a:pt x="12" y="91"/>
                    <a:pt x="0" y="6"/>
                    <a:pt x="0" y="1"/>
                  </a:cubicBezTo>
                  <a:cubicBezTo>
                    <a:pt x="2" y="0"/>
                    <a:pt x="18" y="70"/>
                    <a:pt x="40" y="114"/>
                  </a:cubicBezTo>
                  <a:cubicBezTo>
                    <a:pt x="62" y="158"/>
                    <a:pt x="79" y="160"/>
                    <a:pt x="87" y="176"/>
                  </a:cubicBezTo>
                  <a:lnTo>
                    <a:pt x="75" y="189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09" name="Freeform 117"/>
            <p:cNvSpPr>
              <a:spLocks/>
            </p:cNvSpPr>
            <p:nvPr/>
          </p:nvSpPr>
          <p:spPr bwMode="auto">
            <a:xfrm rot="-6871543">
              <a:off x="2065" y="3709"/>
              <a:ext cx="31" cy="105"/>
            </a:xfrm>
            <a:custGeom>
              <a:avLst/>
              <a:gdLst>
                <a:gd name="T0" fmla="*/ 27 w 87"/>
                <a:gd name="T1" fmla="*/ 105 h 189"/>
                <a:gd name="T2" fmla="*/ 9 w 87"/>
                <a:gd name="T3" fmla="*/ 68 h 189"/>
                <a:gd name="T4" fmla="*/ 0 w 87"/>
                <a:gd name="T5" fmla="*/ 3 h 189"/>
                <a:gd name="T6" fmla="*/ 10 w 87"/>
                <a:gd name="T7" fmla="*/ 48 h 189"/>
                <a:gd name="T8" fmla="*/ 31 w 87"/>
                <a:gd name="T9" fmla="*/ 101 h 189"/>
                <a:gd name="T10" fmla="*/ 27 w 87"/>
                <a:gd name="T11" fmla="*/ 105 h 1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7" h="189">
                  <a:moveTo>
                    <a:pt x="75" y="189"/>
                  </a:moveTo>
                  <a:cubicBezTo>
                    <a:pt x="65" y="179"/>
                    <a:pt x="37" y="152"/>
                    <a:pt x="25" y="122"/>
                  </a:cubicBezTo>
                  <a:cubicBezTo>
                    <a:pt x="13" y="92"/>
                    <a:pt x="0" y="11"/>
                    <a:pt x="0" y="6"/>
                  </a:cubicBezTo>
                  <a:cubicBezTo>
                    <a:pt x="0" y="0"/>
                    <a:pt x="14" y="42"/>
                    <a:pt x="28" y="86"/>
                  </a:cubicBezTo>
                  <a:cubicBezTo>
                    <a:pt x="42" y="130"/>
                    <a:pt x="79" y="165"/>
                    <a:pt x="87" y="181"/>
                  </a:cubicBezTo>
                  <a:lnTo>
                    <a:pt x="75" y="189"/>
                  </a:lnTo>
                  <a:close/>
                </a:path>
              </a:pathLst>
            </a:custGeom>
            <a:solidFill>
              <a:srgbClr val="804000"/>
            </a:solidFill>
            <a:ln w="9525">
              <a:solidFill>
                <a:srgbClr val="804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10" name="Freeform 118"/>
            <p:cNvSpPr>
              <a:spLocks/>
            </p:cNvSpPr>
            <p:nvPr/>
          </p:nvSpPr>
          <p:spPr bwMode="auto">
            <a:xfrm>
              <a:off x="2042" y="3616"/>
              <a:ext cx="1185" cy="210"/>
            </a:xfrm>
            <a:custGeom>
              <a:avLst/>
              <a:gdLst>
                <a:gd name="T0" fmla="*/ 1185 w 1820"/>
                <a:gd name="T1" fmla="*/ 0 h 324"/>
                <a:gd name="T2" fmla="*/ 1185 w 1820"/>
                <a:gd name="T3" fmla="*/ 0 h 324"/>
                <a:gd name="T4" fmla="*/ 1067 w 1820"/>
                <a:gd name="T5" fmla="*/ 95 h 324"/>
                <a:gd name="T6" fmla="*/ 655 w 1820"/>
                <a:gd name="T7" fmla="*/ 202 h 324"/>
                <a:gd name="T8" fmla="*/ 196 w 1820"/>
                <a:gd name="T9" fmla="*/ 123 h 324"/>
                <a:gd name="T10" fmla="*/ 61 w 1820"/>
                <a:gd name="T11" fmla="*/ 110 h 324"/>
                <a:gd name="T12" fmla="*/ 0 w 1820"/>
                <a:gd name="T13" fmla="*/ 77 h 3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20" h="324">
                  <a:moveTo>
                    <a:pt x="1820" y="0"/>
                  </a:moveTo>
                  <a:lnTo>
                    <a:pt x="1820" y="0"/>
                  </a:lnTo>
                  <a:cubicBezTo>
                    <a:pt x="1790" y="24"/>
                    <a:pt x="1750" y="73"/>
                    <a:pt x="1639" y="146"/>
                  </a:cubicBezTo>
                  <a:cubicBezTo>
                    <a:pt x="1528" y="219"/>
                    <a:pt x="1229" y="305"/>
                    <a:pt x="1006" y="311"/>
                  </a:cubicBezTo>
                  <a:cubicBezTo>
                    <a:pt x="831" y="324"/>
                    <a:pt x="395" y="202"/>
                    <a:pt x="301" y="190"/>
                  </a:cubicBezTo>
                  <a:cubicBezTo>
                    <a:pt x="207" y="178"/>
                    <a:pt x="145" y="181"/>
                    <a:pt x="94" y="169"/>
                  </a:cubicBezTo>
                  <a:cubicBezTo>
                    <a:pt x="43" y="157"/>
                    <a:pt x="20" y="129"/>
                    <a:pt x="0" y="119"/>
                  </a:cubicBez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804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1" name="Group 126"/>
          <p:cNvGrpSpPr>
            <a:grpSpLocks/>
          </p:cNvGrpSpPr>
          <p:nvPr/>
        </p:nvGrpSpPr>
        <p:grpSpPr bwMode="auto">
          <a:xfrm>
            <a:off x="5692775" y="436563"/>
            <a:ext cx="1789113" cy="1789112"/>
            <a:chOff x="3586" y="275"/>
            <a:chExt cx="1127" cy="1127"/>
          </a:xfrm>
        </p:grpSpPr>
        <p:sp>
          <p:nvSpPr>
            <p:cNvPr id="11272" name="Freeform 120"/>
            <p:cNvSpPr>
              <a:spLocks/>
            </p:cNvSpPr>
            <p:nvPr/>
          </p:nvSpPr>
          <p:spPr bwMode="auto">
            <a:xfrm>
              <a:off x="3586" y="275"/>
              <a:ext cx="1127" cy="1127"/>
            </a:xfrm>
            <a:custGeom>
              <a:avLst/>
              <a:gdLst>
                <a:gd name="T0" fmla="*/ 564 w 1162"/>
                <a:gd name="T1" fmla="*/ 1127 h 1162"/>
                <a:gd name="T2" fmla="*/ 0 w 1162"/>
                <a:gd name="T3" fmla="*/ 534 h 1162"/>
                <a:gd name="T4" fmla="*/ 564 w 1162"/>
                <a:gd name="T5" fmla="*/ 0 h 1162"/>
                <a:gd name="T6" fmla="*/ 1127 w 1162"/>
                <a:gd name="T7" fmla="*/ 534 h 1162"/>
                <a:gd name="T8" fmla="*/ 564 w 1162"/>
                <a:gd name="T9" fmla="*/ 1127 h 11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62" h="1162">
                  <a:moveTo>
                    <a:pt x="581" y="1162"/>
                  </a:moveTo>
                  <a:cubicBezTo>
                    <a:pt x="387" y="1162"/>
                    <a:pt x="0" y="745"/>
                    <a:pt x="0" y="551"/>
                  </a:cubicBezTo>
                  <a:cubicBezTo>
                    <a:pt x="0" y="357"/>
                    <a:pt x="387" y="0"/>
                    <a:pt x="581" y="0"/>
                  </a:cubicBezTo>
                  <a:cubicBezTo>
                    <a:pt x="775" y="0"/>
                    <a:pt x="1162" y="357"/>
                    <a:pt x="1162" y="551"/>
                  </a:cubicBezTo>
                  <a:cubicBezTo>
                    <a:pt x="1162" y="745"/>
                    <a:pt x="775" y="1162"/>
                    <a:pt x="581" y="116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FFE2F0"/>
                </a:gs>
              </a:gsLst>
              <a:lin ang="189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3" name="Freeform 121"/>
            <p:cNvSpPr>
              <a:spLocks/>
            </p:cNvSpPr>
            <p:nvPr/>
          </p:nvSpPr>
          <p:spPr bwMode="auto">
            <a:xfrm>
              <a:off x="3666" y="302"/>
              <a:ext cx="946" cy="1048"/>
            </a:xfrm>
            <a:custGeom>
              <a:avLst/>
              <a:gdLst>
                <a:gd name="T0" fmla="*/ 492 w 1462"/>
                <a:gd name="T1" fmla="*/ 1042 h 1619"/>
                <a:gd name="T2" fmla="*/ 335 w 1462"/>
                <a:gd name="T3" fmla="*/ 949 h 1619"/>
                <a:gd name="T4" fmla="*/ 237 w 1462"/>
                <a:gd name="T5" fmla="*/ 774 h 1619"/>
                <a:gd name="T6" fmla="*/ 5 w 1462"/>
                <a:gd name="T7" fmla="*/ 521 h 1619"/>
                <a:gd name="T8" fmla="*/ 235 w 1462"/>
                <a:gd name="T9" fmla="*/ 256 h 1619"/>
                <a:gd name="T10" fmla="*/ 235 w 1462"/>
                <a:gd name="T11" fmla="*/ 256 h 1619"/>
                <a:gd name="T12" fmla="*/ 324 w 1462"/>
                <a:gd name="T13" fmla="*/ 117 h 1619"/>
                <a:gd name="T14" fmla="*/ 448 w 1462"/>
                <a:gd name="T15" fmla="*/ 0 h 1619"/>
                <a:gd name="T16" fmla="*/ 944 w 1462"/>
                <a:gd name="T17" fmla="*/ 525 h 1619"/>
                <a:gd name="T18" fmla="*/ 492 w 1462"/>
                <a:gd name="T19" fmla="*/ 1042 h 161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462" h="1619">
                  <a:moveTo>
                    <a:pt x="760" y="1610"/>
                  </a:moveTo>
                  <a:cubicBezTo>
                    <a:pt x="626" y="1547"/>
                    <a:pt x="518" y="1466"/>
                    <a:pt x="518" y="1466"/>
                  </a:cubicBezTo>
                  <a:cubicBezTo>
                    <a:pt x="452" y="1397"/>
                    <a:pt x="371" y="1313"/>
                    <a:pt x="366" y="1195"/>
                  </a:cubicBezTo>
                  <a:cubicBezTo>
                    <a:pt x="69" y="1110"/>
                    <a:pt x="5" y="900"/>
                    <a:pt x="8" y="805"/>
                  </a:cubicBezTo>
                  <a:cubicBezTo>
                    <a:pt x="11" y="710"/>
                    <a:pt x="0" y="460"/>
                    <a:pt x="363" y="396"/>
                  </a:cubicBezTo>
                  <a:cubicBezTo>
                    <a:pt x="363" y="396"/>
                    <a:pt x="363" y="396"/>
                    <a:pt x="363" y="396"/>
                  </a:cubicBezTo>
                  <a:cubicBezTo>
                    <a:pt x="386" y="360"/>
                    <a:pt x="404" y="294"/>
                    <a:pt x="501" y="180"/>
                  </a:cubicBezTo>
                  <a:cubicBezTo>
                    <a:pt x="555" y="115"/>
                    <a:pt x="641" y="48"/>
                    <a:pt x="692" y="0"/>
                  </a:cubicBezTo>
                  <a:cubicBezTo>
                    <a:pt x="692" y="0"/>
                    <a:pt x="1462" y="150"/>
                    <a:pt x="1459" y="811"/>
                  </a:cubicBezTo>
                  <a:cubicBezTo>
                    <a:pt x="1456" y="1472"/>
                    <a:pt x="778" y="1619"/>
                    <a:pt x="760" y="1610"/>
                  </a:cubicBezTo>
                  <a:close/>
                </a:path>
              </a:pathLst>
            </a:custGeom>
            <a:solidFill>
              <a:srgbClr val="FFB8DE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4" name="Oval 122"/>
            <p:cNvSpPr>
              <a:spLocks noChangeArrowheads="1"/>
            </p:cNvSpPr>
            <p:nvPr/>
          </p:nvSpPr>
          <p:spPr bwMode="auto">
            <a:xfrm>
              <a:off x="3711" y="633"/>
              <a:ext cx="292" cy="334"/>
            </a:xfrm>
            <a:prstGeom prst="ellipse">
              <a:avLst/>
            </a:prstGeom>
            <a:solidFill>
              <a:srgbClr val="EBF4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75" name="Freeform 123"/>
            <p:cNvSpPr>
              <a:spLocks/>
            </p:cNvSpPr>
            <p:nvPr/>
          </p:nvSpPr>
          <p:spPr bwMode="auto">
            <a:xfrm>
              <a:off x="3646" y="547"/>
              <a:ext cx="294" cy="529"/>
            </a:xfrm>
            <a:custGeom>
              <a:avLst/>
              <a:gdLst>
                <a:gd name="T0" fmla="*/ 228 w 455"/>
                <a:gd name="T1" fmla="*/ 177 h 818"/>
                <a:gd name="T2" fmla="*/ 86 w 455"/>
                <a:gd name="T3" fmla="*/ 260 h 818"/>
                <a:gd name="T4" fmla="*/ 231 w 455"/>
                <a:gd name="T5" fmla="*/ 333 h 818"/>
                <a:gd name="T6" fmla="*/ 257 w 455"/>
                <a:gd name="T7" fmla="*/ 528 h 818"/>
                <a:gd name="T8" fmla="*/ 6 w 455"/>
                <a:gd name="T9" fmla="*/ 252 h 818"/>
                <a:gd name="T10" fmla="*/ 257 w 455"/>
                <a:gd name="T11" fmla="*/ 12 h 818"/>
                <a:gd name="T12" fmla="*/ 228 w 455"/>
                <a:gd name="T13" fmla="*/ 177 h 8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55" h="818">
                  <a:moveTo>
                    <a:pt x="353" y="274"/>
                  </a:moveTo>
                  <a:cubicBezTo>
                    <a:pt x="202" y="222"/>
                    <a:pt x="130" y="299"/>
                    <a:pt x="133" y="402"/>
                  </a:cubicBezTo>
                  <a:cubicBezTo>
                    <a:pt x="136" y="505"/>
                    <a:pt x="247" y="584"/>
                    <a:pt x="358" y="515"/>
                  </a:cubicBezTo>
                  <a:cubicBezTo>
                    <a:pt x="377" y="665"/>
                    <a:pt x="398" y="817"/>
                    <a:pt x="398" y="817"/>
                  </a:cubicBezTo>
                  <a:cubicBezTo>
                    <a:pt x="289" y="818"/>
                    <a:pt x="0" y="721"/>
                    <a:pt x="10" y="390"/>
                  </a:cubicBezTo>
                  <a:cubicBezTo>
                    <a:pt x="20" y="59"/>
                    <a:pt x="298" y="3"/>
                    <a:pt x="398" y="19"/>
                  </a:cubicBezTo>
                  <a:cubicBezTo>
                    <a:pt x="455" y="0"/>
                    <a:pt x="397" y="207"/>
                    <a:pt x="353" y="274"/>
                  </a:cubicBezTo>
                  <a:close/>
                </a:path>
              </a:pathLst>
            </a:custGeom>
            <a:solidFill>
              <a:srgbClr val="B3CCE6"/>
            </a:solidFill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6" name="Freeform 124"/>
            <p:cNvSpPr>
              <a:spLocks/>
            </p:cNvSpPr>
            <p:nvPr/>
          </p:nvSpPr>
          <p:spPr bwMode="auto">
            <a:xfrm>
              <a:off x="3868" y="302"/>
              <a:ext cx="283" cy="482"/>
            </a:xfrm>
            <a:custGeom>
              <a:avLst/>
              <a:gdLst>
                <a:gd name="T0" fmla="*/ 2 w 283"/>
                <a:gd name="T1" fmla="*/ 450 h 482"/>
                <a:gd name="T2" fmla="*/ 26 w 283"/>
                <a:gd name="T3" fmla="*/ 435 h 482"/>
                <a:gd name="T4" fmla="*/ 50 w 283"/>
                <a:gd name="T5" fmla="*/ 324 h 482"/>
                <a:gd name="T6" fmla="*/ 74 w 283"/>
                <a:gd name="T7" fmla="*/ 248 h 482"/>
                <a:gd name="T8" fmla="*/ 79 w 283"/>
                <a:gd name="T9" fmla="*/ 350 h 482"/>
                <a:gd name="T10" fmla="*/ 128 w 283"/>
                <a:gd name="T11" fmla="*/ 177 h 482"/>
                <a:gd name="T12" fmla="*/ 203 w 283"/>
                <a:gd name="T13" fmla="*/ 76 h 482"/>
                <a:gd name="T14" fmla="*/ 283 w 283"/>
                <a:gd name="T15" fmla="*/ 10 h 482"/>
                <a:gd name="T16" fmla="*/ 245 w 283"/>
                <a:gd name="T17" fmla="*/ 0 h 482"/>
                <a:gd name="T18" fmla="*/ 112 w 283"/>
                <a:gd name="T19" fmla="*/ 118 h 482"/>
                <a:gd name="T20" fmla="*/ 34 w 283"/>
                <a:gd name="T21" fmla="*/ 252 h 482"/>
                <a:gd name="T22" fmla="*/ 2 w 283"/>
                <a:gd name="T23" fmla="*/ 450 h 48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83" h="482">
                  <a:moveTo>
                    <a:pt x="2" y="450"/>
                  </a:moveTo>
                  <a:cubicBezTo>
                    <a:pt x="0" y="482"/>
                    <a:pt x="20" y="476"/>
                    <a:pt x="26" y="435"/>
                  </a:cubicBezTo>
                  <a:cubicBezTo>
                    <a:pt x="32" y="395"/>
                    <a:pt x="44" y="356"/>
                    <a:pt x="50" y="324"/>
                  </a:cubicBezTo>
                  <a:cubicBezTo>
                    <a:pt x="57" y="292"/>
                    <a:pt x="65" y="254"/>
                    <a:pt x="74" y="248"/>
                  </a:cubicBezTo>
                  <a:cubicBezTo>
                    <a:pt x="82" y="242"/>
                    <a:pt x="71" y="273"/>
                    <a:pt x="79" y="350"/>
                  </a:cubicBezTo>
                  <a:cubicBezTo>
                    <a:pt x="87" y="428"/>
                    <a:pt x="101" y="242"/>
                    <a:pt x="128" y="177"/>
                  </a:cubicBezTo>
                  <a:cubicBezTo>
                    <a:pt x="154" y="112"/>
                    <a:pt x="178" y="104"/>
                    <a:pt x="203" y="76"/>
                  </a:cubicBezTo>
                  <a:cubicBezTo>
                    <a:pt x="230" y="48"/>
                    <a:pt x="277" y="23"/>
                    <a:pt x="283" y="10"/>
                  </a:cubicBezTo>
                  <a:lnTo>
                    <a:pt x="245" y="0"/>
                  </a:lnTo>
                  <a:cubicBezTo>
                    <a:pt x="217" y="18"/>
                    <a:pt x="147" y="76"/>
                    <a:pt x="112" y="118"/>
                  </a:cubicBezTo>
                  <a:cubicBezTo>
                    <a:pt x="79" y="158"/>
                    <a:pt x="52" y="197"/>
                    <a:pt x="34" y="252"/>
                  </a:cubicBezTo>
                  <a:cubicBezTo>
                    <a:pt x="16" y="307"/>
                    <a:pt x="9" y="409"/>
                    <a:pt x="2" y="450"/>
                  </a:cubicBezTo>
                  <a:close/>
                </a:path>
              </a:pathLst>
            </a:custGeom>
            <a:solidFill>
              <a:srgbClr val="DA8F99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7" name="Freeform 125"/>
            <p:cNvSpPr>
              <a:spLocks/>
            </p:cNvSpPr>
            <p:nvPr/>
          </p:nvSpPr>
          <p:spPr bwMode="auto">
            <a:xfrm>
              <a:off x="3873" y="884"/>
              <a:ext cx="309" cy="464"/>
            </a:xfrm>
            <a:custGeom>
              <a:avLst/>
              <a:gdLst>
                <a:gd name="T0" fmla="*/ 309 w 309"/>
                <a:gd name="T1" fmla="*/ 458 h 464"/>
                <a:gd name="T2" fmla="*/ 309 w 309"/>
                <a:gd name="T3" fmla="*/ 458 h 464"/>
                <a:gd name="T4" fmla="*/ 162 w 309"/>
                <a:gd name="T5" fmla="*/ 349 h 464"/>
                <a:gd name="T6" fmla="*/ 74 w 309"/>
                <a:gd name="T7" fmla="*/ 46 h 464"/>
                <a:gd name="T8" fmla="*/ 66 w 309"/>
                <a:gd name="T9" fmla="*/ 235 h 464"/>
                <a:gd name="T10" fmla="*/ 6 w 309"/>
                <a:gd name="T11" fmla="*/ 0 h 464"/>
                <a:gd name="T12" fmla="*/ 31 w 309"/>
                <a:gd name="T13" fmla="*/ 233 h 464"/>
                <a:gd name="T14" fmla="*/ 125 w 309"/>
                <a:gd name="T15" fmla="*/ 376 h 464"/>
                <a:gd name="T16" fmla="*/ 283 w 309"/>
                <a:gd name="T17" fmla="*/ 464 h 464"/>
                <a:gd name="T18" fmla="*/ 309 w 309"/>
                <a:gd name="T19" fmla="*/ 458 h 46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09" h="464">
                  <a:moveTo>
                    <a:pt x="309" y="458"/>
                  </a:moveTo>
                  <a:lnTo>
                    <a:pt x="309" y="458"/>
                  </a:lnTo>
                  <a:cubicBezTo>
                    <a:pt x="285" y="440"/>
                    <a:pt x="246" y="421"/>
                    <a:pt x="162" y="349"/>
                  </a:cubicBezTo>
                  <a:cubicBezTo>
                    <a:pt x="77" y="278"/>
                    <a:pt x="91" y="65"/>
                    <a:pt x="74" y="46"/>
                  </a:cubicBezTo>
                  <a:cubicBezTo>
                    <a:pt x="58" y="27"/>
                    <a:pt x="80" y="262"/>
                    <a:pt x="66" y="235"/>
                  </a:cubicBezTo>
                  <a:cubicBezTo>
                    <a:pt x="52" y="208"/>
                    <a:pt x="10" y="1"/>
                    <a:pt x="6" y="0"/>
                  </a:cubicBezTo>
                  <a:cubicBezTo>
                    <a:pt x="0" y="0"/>
                    <a:pt x="11" y="170"/>
                    <a:pt x="31" y="233"/>
                  </a:cubicBezTo>
                  <a:cubicBezTo>
                    <a:pt x="50" y="294"/>
                    <a:pt x="87" y="350"/>
                    <a:pt x="125" y="376"/>
                  </a:cubicBezTo>
                  <a:cubicBezTo>
                    <a:pt x="163" y="402"/>
                    <a:pt x="252" y="448"/>
                    <a:pt x="283" y="464"/>
                  </a:cubicBezTo>
                  <a:lnTo>
                    <a:pt x="309" y="458"/>
                  </a:lnTo>
                  <a:close/>
                </a:path>
              </a:pathLst>
            </a:custGeom>
            <a:solidFill>
              <a:srgbClr val="DA8F99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920"/>
          <p:cNvGrpSpPr>
            <a:grpSpLocks/>
          </p:cNvGrpSpPr>
          <p:nvPr/>
        </p:nvGrpSpPr>
        <p:grpSpPr bwMode="auto">
          <a:xfrm>
            <a:off x="5710238" y="427038"/>
            <a:ext cx="1787525" cy="1787525"/>
            <a:chOff x="3442" y="2020"/>
            <a:chExt cx="1747" cy="1747"/>
          </a:xfrm>
        </p:grpSpPr>
        <p:sp>
          <p:nvSpPr>
            <p:cNvPr id="13401" name="Freeform 921"/>
            <p:cNvSpPr>
              <a:spLocks/>
            </p:cNvSpPr>
            <p:nvPr/>
          </p:nvSpPr>
          <p:spPr bwMode="auto">
            <a:xfrm>
              <a:off x="3442" y="2020"/>
              <a:ext cx="1747" cy="1747"/>
            </a:xfrm>
            <a:custGeom>
              <a:avLst/>
              <a:gdLst>
                <a:gd name="T0" fmla="*/ 874 w 1162"/>
                <a:gd name="T1" fmla="*/ 1747 h 1162"/>
                <a:gd name="T2" fmla="*/ 0 w 1162"/>
                <a:gd name="T3" fmla="*/ 828 h 1162"/>
                <a:gd name="T4" fmla="*/ 874 w 1162"/>
                <a:gd name="T5" fmla="*/ 0 h 1162"/>
                <a:gd name="T6" fmla="*/ 1747 w 1162"/>
                <a:gd name="T7" fmla="*/ 828 h 1162"/>
                <a:gd name="T8" fmla="*/ 874 w 1162"/>
                <a:gd name="T9" fmla="*/ 1747 h 11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62" h="1162">
                  <a:moveTo>
                    <a:pt x="581" y="1162"/>
                  </a:moveTo>
                  <a:cubicBezTo>
                    <a:pt x="387" y="1162"/>
                    <a:pt x="0" y="745"/>
                    <a:pt x="0" y="551"/>
                  </a:cubicBezTo>
                  <a:cubicBezTo>
                    <a:pt x="0" y="357"/>
                    <a:pt x="387" y="0"/>
                    <a:pt x="581" y="0"/>
                  </a:cubicBezTo>
                  <a:cubicBezTo>
                    <a:pt x="775" y="0"/>
                    <a:pt x="1162" y="357"/>
                    <a:pt x="1162" y="551"/>
                  </a:cubicBezTo>
                  <a:cubicBezTo>
                    <a:pt x="1162" y="745"/>
                    <a:pt x="775" y="1162"/>
                    <a:pt x="581" y="116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402" name="Freeform 922"/>
            <p:cNvSpPr>
              <a:spLocks/>
            </p:cNvSpPr>
            <p:nvPr/>
          </p:nvSpPr>
          <p:spPr bwMode="auto">
            <a:xfrm>
              <a:off x="3566" y="2062"/>
              <a:ext cx="1466" cy="1624"/>
            </a:xfrm>
            <a:custGeom>
              <a:avLst/>
              <a:gdLst>
                <a:gd name="T0" fmla="*/ 762 w 1462"/>
                <a:gd name="T1" fmla="*/ 1615 h 1619"/>
                <a:gd name="T2" fmla="*/ 519 w 1462"/>
                <a:gd name="T3" fmla="*/ 1471 h 1619"/>
                <a:gd name="T4" fmla="*/ 367 w 1462"/>
                <a:gd name="T5" fmla="*/ 1199 h 1619"/>
                <a:gd name="T6" fmla="*/ 8 w 1462"/>
                <a:gd name="T7" fmla="*/ 807 h 1619"/>
                <a:gd name="T8" fmla="*/ 364 w 1462"/>
                <a:gd name="T9" fmla="*/ 397 h 1619"/>
                <a:gd name="T10" fmla="*/ 364 w 1462"/>
                <a:gd name="T11" fmla="*/ 397 h 1619"/>
                <a:gd name="T12" fmla="*/ 502 w 1462"/>
                <a:gd name="T13" fmla="*/ 181 h 1619"/>
                <a:gd name="T14" fmla="*/ 694 w 1462"/>
                <a:gd name="T15" fmla="*/ 0 h 1619"/>
                <a:gd name="T16" fmla="*/ 1463 w 1462"/>
                <a:gd name="T17" fmla="*/ 814 h 1619"/>
                <a:gd name="T18" fmla="*/ 762 w 1462"/>
                <a:gd name="T19" fmla="*/ 1615 h 161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462" h="1619">
                  <a:moveTo>
                    <a:pt x="760" y="1610"/>
                  </a:moveTo>
                  <a:cubicBezTo>
                    <a:pt x="626" y="1547"/>
                    <a:pt x="518" y="1466"/>
                    <a:pt x="518" y="1466"/>
                  </a:cubicBezTo>
                  <a:cubicBezTo>
                    <a:pt x="452" y="1397"/>
                    <a:pt x="371" y="1313"/>
                    <a:pt x="366" y="1195"/>
                  </a:cubicBezTo>
                  <a:cubicBezTo>
                    <a:pt x="69" y="1110"/>
                    <a:pt x="5" y="900"/>
                    <a:pt x="8" y="805"/>
                  </a:cubicBezTo>
                  <a:cubicBezTo>
                    <a:pt x="11" y="710"/>
                    <a:pt x="0" y="460"/>
                    <a:pt x="363" y="396"/>
                  </a:cubicBezTo>
                  <a:cubicBezTo>
                    <a:pt x="363" y="396"/>
                    <a:pt x="363" y="396"/>
                    <a:pt x="363" y="396"/>
                  </a:cubicBezTo>
                  <a:cubicBezTo>
                    <a:pt x="386" y="360"/>
                    <a:pt x="404" y="294"/>
                    <a:pt x="501" y="180"/>
                  </a:cubicBezTo>
                  <a:cubicBezTo>
                    <a:pt x="555" y="115"/>
                    <a:pt x="641" y="48"/>
                    <a:pt x="692" y="0"/>
                  </a:cubicBezTo>
                  <a:cubicBezTo>
                    <a:pt x="692" y="0"/>
                    <a:pt x="1462" y="150"/>
                    <a:pt x="1459" y="811"/>
                  </a:cubicBezTo>
                  <a:cubicBezTo>
                    <a:pt x="1456" y="1472"/>
                    <a:pt x="778" y="1619"/>
                    <a:pt x="760" y="1610"/>
                  </a:cubicBezTo>
                  <a:close/>
                </a:path>
              </a:pathLst>
            </a:custGeom>
            <a:solidFill>
              <a:srgbClr val="E6E6E6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403" name="Oval 923"/>
            <p:cNvSpPr>
              <a:spLocks noChangeArrowheads="1"/>
            </p:cNvSpPr>
            <p:nvPr/>
          </p:nvSpPr>
          <p:spPr bwMode="auto">
            <a:xfrm>
              <a:off x="3636" y="2575"/>
              <a:ext cx="452" cy="518"/>
            </a:xfrm>
            <a:prstGeom prst="ellipse">
              <a:avLst/>
            </a:prstGeom>
            <a:solidFill>
              <a:srgbClr val="BCBCBC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04" name="Freeform 924"/>
            <p:cNvSpPr>
              <a:spLocks/>
            </p:cNvSpPr>
            <p:nvPr/>
          </p:nvSpPr>
          <p:spPr bwMode="auto">
            <a:xfrm>
              <a:off x="3535" y="2442"/>
              <a:ext cx="456" cy="820"/>
            </a:xfrm>
            <a:custGeom>
              <a:avLst/>
              <a:gdLst>
                <a:gd name="T0" fmla="*/ 354 w 455"/>
                <a:gd name="T1" fmla="*/ 275 h 818"/>
                <a:gd name="T2" fmla="*/ 133 w 455"/>
                <a:gd name="T3" fmla="*/ 403 h 818"/>
                <a:gd name="T4" fmla="*/ 359 w 455"/>
                <a:gd name="T5" fmla="*/ 516 h 818"/>
                <a:gd name="T6" fmla="*/ 399 w 455"/>
                <a:gd name="T7" fmla="*/ 819 h 818"/>
                <a:gd name="T8" fmla="*/ 10 w 455"/>
                <a:gd name="T9" fmla="*/ 391 h 818"/>
                <a:gd name="T10" fmla="*/ 399 w 455"/>
                <a:gd name="T11" fmla="*/ 19 h 818"/>
                <a:gd name="T12" fmla="*/ 354 w 455"/>
                <a:gd name="T13" fmla="*/ 275 h 8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55" h="818">
                  <a:moveTo>
                    <a:pt x="353" y="274"/>
                  </a:moveTo>
                  <a:cubicBezTo>
                    <a:pt x="202" y="222"/>
                    <a:pt x="130" y="299"/>
                    <a:pt x="133" y="402"/>
                  </a:cubicBezTo>
                  <a:cubicBezTo>
                    <a:pt x="136" y="505"/>
                    <a:pt x="247" y="584"/>
                    <a:pt x="358" y="515"/>
                  </a:cubicBezTo>
                  <a:cubicBezTo>
                    <a:pt x="377" y="665"/>
                    <a:pt x="398" y="817"/>
                    <a:pt x="398" y="817"/>
                  </a:cubicBezTo>
                  <a:cubicBezTo>
                    <a:pt x="289" y="818"/>
                    <a:pt x="0" y="721"/>
                    <a:pt x="10" y="390"/>
                  </a:cubicBezTo>
                  <a:cubicBezTo>
                    <a:pt x="20" y="59"/>
                    <a:pt x="298" y="3"/>
                    <a:pt x="398" y="19"/>
                  </a:cubicBezTo>
                  <a:cubicBezTo>
                    <a:pt x="455" y="0"/>
                    <a:pt x="397" y="207"/>
                    <a:pt x="353" y="274"/>
                  </a:cubicBezTo>
                  <a:close/>
                </a:path>
              </a:pathLst>
            </a:custGeom>
            <a:gradFill rotWithShape="0">
              <a:gsLst>
                <a:gs pos="0">
                  <a:srgbClr val="808080"/>
                </a:gs>
                <a:gs pos="100000">
                  <a:srgbClr val="4E4E4E"/>
                </a:gs>
              </a:gsLst>
              <a:lin ang="2700000" scaled="1"/>
            </a:gradFill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405" name="Freeform 925"/>
            <p:cNvSpPr>
              <a:spLocks/>
            </p:cNvSpPr>
            <p:nvPr/>
          </p:nvSpPr>
          <p:spPr bwMode="auto">
            <a:xfrm>
              <a:off x="3879" y="2062"/>
              <a:ext cx="439" cy="747"/>
            </a:xfrm>
            <a:custGeom>
              <a:avLst/>
              <a:gdLst>
                <a:gd name="T0" fmla="*/ 3 w 283"/>
                <a:gd name="T1" fmla="*/ 697 h 482"/>
                <a:gd name="T2" fmla="*/ 40 w 283"/>
                <a:gd name="T3" fmla="*/ 674 h 482"/>
                <a:gd name="T4" fmla="*/ 78 w 283"/>
                <a:gd name="T5" fmla="*/ 502 h 482"/>
                <a:gd name="T6" fmla="*/ 115 w 283"/>
                <a:gd name="T7" fmla="*/ 384 h 482"/>
                <a:gd name="T8" fmla="*/ 123 w 283"/>
                <a:gd name="T9" fmla="*/ 542 h 482"/>
                <a:gd name="T10" fmla="*/ 199 w 283"/>
                <a:gd name="T11" fmla="*/ 274 h 482"/>
                <a:gd name="T12" fmla="*/ 315 w 283"/>
                <a:gd name="T13" fmla="*/ 118 h 482"/>
                <a:gd name="T14" fmla="*/ 439 w 283"/>
                <a:gd name="T15" fmla="*/ 15 h 482"/>
                <a:gd name="T16" fmla="*/ 380 w 283"/>
                <a:gd name="T17" fmla="*/ 0 h 482"/>
                <a:gd name="T18" fmla="*/ 174 w 283"/>
                <a:gd name="T19" fmla="*/ 183 h 482"/>
                <a:gd name="T20" fmla="*/ 53 w 283"/>
                <a:gd name="T21" fmla="*/ 391 h 482"/>
                <a:gd name="T22" fmla="*/ 3 w 283"/>
                <a:gd name="T23" fmla="*/ 697 h 48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83" h="482">
                  <a:moveTo>
                    <a:pt x="2" y="450"/>
                  </a:moveTo>
                  <a:cubicBezTo>
                    <a:pt x="0" y="482"/>
                    <a:pt x="20" y="476"/>
                    <a:pt x="26" y="435"/>
                  </a:cubicBezTo>
                  <a:cubicBezTo>
                    <a:pt x="32" y="395"/>
                    <a:pt x="44" y="356"/>
                    <a:pt x="50" y="324"/>
                  </a:cubicBezTo>
                  <a:cubicBezTo>
                    <a:pt x="57" y="292"/>
                    <a:pt x="65" y="254"/>
                    <a:pt x="74" y="248"/>
                  </a:cubicBezTo>
                  <a:cubicBezTo>
                    <a:pt x="82" y="242"/>
                    <a:pt x="71" y="273"/>
                    <a:pt x="79" y="350"/>
                  </a:cubicBezTo>
                  <a:cubicBezTo>
                    <a:pt x="87" y="428"/>
                    <a:pt x="101" y="242"/>
                    <a:pt x="128" y="177"/>
                  </a:cubicBezTo>
                  <a:cubicBezTo>
                    <a:pt x="154" y="112"/>
                    <a:pt x="178" y="104"/>
                    <a:pt x="203" y="76"/>
                  </a:cubicBezTo>
                  <a:cubicBezTo>
                    <a:pt x="230" y="48"/>
                    <a:pt x="277" y="23"/>
                    <a:pt x="283" y="10"/>
                  </a:cubicBezTo>
                  <a:lnTo>
                    <a:pt x="245" y="0"/>
                  </a:lnTo>
                  <a:cubicBezTo>
                    <a:pt x="217" y="18"/>
                    <a:pt x="147" y="76"/>
                    <a:pt x="112" y="118"/>
                  </a:cubicBezTo>
                  <a:cubicBezTo>
                    <a:pt x="79" y="158"/>
                    <a:pt x="52" y="197"/>
                    <a:pt x="34" y="252"/>
                  </a:cubicBezTo>
                  <a:cubicBezTo>
                    <a:pt x="16" y="307"/>
                    <a:pt x="9" y="409"/>
                    <a:pt x="2" y="450"/>
                  </a:cubicBezTo>
                  <a:close/>
                </a:path>
              </a:pathLst>
            </a:custGeom>
            <a:solidFill>
              <a:srgbClr val="9D9D9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406" name="Freeform 926"/>
            <p:cNvSpPr>
              <a:spLocks/>
            </p:cNvSpPr>
            <p:nvPr/>
          </p:nvSpPr>
          <p:spPr bwMode="auto">
            <a:xfrm>
              <a:off x="3887" y="2964"/>
              <a:ext cx="479" cy="719"/>
            </a:xfrm>
            <a:custGeom>
              <a:avLst/>
              <a:gdLst>
                <a:gd name="T0" fmla="*/ 479 w 309"/>
                <a:gd name="T1" fmla="*/ 710 h 464"/>
                <a:gd name="T2" fmla="*/ 479 w 309"/>
                <a:gd name="T3" fmla="*/ 710 h 464"/>
                <a:gd name="T4" fmla="*/ 251 w 309"/>
                <a:gd name="T5" fmla="*/ 541 h 464"/>
                <a:gd name="T6" fmla="*/ 115 w 309"/>
                <a:gd name="T7" fmla="*/ 71 h 464"/>
                <a:gd name="T8" fmla="*/ 102 w 309"/>
                <a:gd name="T9" fmla="*/ 364 h 464"/>
                <a:gd name="T10" fmla="*/ 9 w 309"/>
                <a:gd name="T11" fmla="*/ 0 h 464"/>
                <a:gd name="T12" fmla="*/ 48 w 309"/>
                <a:gd name="T13" fmla="*/ 361 h 464"/>
                <a:gd name="T14" fmla="*/ 194 w 309"/>
                <a:gd name="T15" fmla="*/ 583 h 464"/>
                <a:gd name="T16" fmla="*/ 439 w 309"/>
                <a:gd name="T17" fmla="*/ 719 h 464"/>
                <a:gd name="T18" fmla="*/ 479 w 309"/>
                <a:gd name="T19" fmla="*/ 710 h 46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09" h="464">
                  <a:moveTo>
                    <a:pt x="309" y="458"/>
                  </a:moveTo>
                  <a:lnTo>
                    <a:pt x="309" y="458"/>
                  </a:lnTo>
                  <a:cubicBezTo>
                    <a:pt x="285" y="440"/>
                    <a:pt x="246" y="421"/>
                    <a:pt x="162" y="349"/>
                  </a:cubicBezTo>
                  <a:cubicBezTo>
                    <a:pt x="77" y="278"/>
                    <a:pt x="91" y="65"/>
                    <a:pt x="74" y="46"/>
                  </a:cubicBezTo>
                  <a:cubicBezTo>
                    <a:pt x="58" y="27"/>
                    <a:pt x="80" y="262"/>
                    <a:pt x="66" y="235"/>
                  </a:cubicBezTo>
                  <a:cubicBezTo>
                    <a:pt x="52" y="208"/>
                    <a:pt x="10" y="1"/>
                    <a:pt x="6" y="0"/>
                  </a:cubicBezTo>
                  <a:cubicBezTo>
                    <a:pt x="0" y="0"/>
                    <a:pt x="11" y="170"/>
                    <a:pt x="31" y="233"/>
                  </a:cubicBezTo>
                  <a:cubicBezTo>
                    <a:pt x="50" y="294"/>
                    <a:pt x="87" y="350"/>
                    <a:pt x="125" y="376"/>
                  </a:cubicBezTo>
                  <a:cubicBezTo>
                    <a:pt x="163" y="402"/>
                    <a:pt x="252" y="448"/>
                    <a:pt x="283" y="464"/>
                  </a:cubicBezTo>
                  <a:lnTo>
                    <a:pt x="309" y="458"/>
                  </a:lnTo>
                  <a:close/>
                </a:path>
              </a:pathLst>
            </a:custGeom>
            <a:solidFill>
              <a:srgbClr val="9D9D9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15" name="Group 939"/>
          <p:cNvGrpSpPr>
            <a:grpSpLocks/>
          </p:cNvGrpSpPr>
          <p:nvPr/>
        </p:nvGrpSpPr>
        <p:grpSpPr bwMode="auto">
          <a:xfrm>
            <a:off x="5387975" y="4657725"/>
            <a:ext cx="2597150" cy="1541463"/>
            <a:chOff x="3394" y="2934"/>
            <a:chExt cx="1636" cy="971"/>
          </a:xfrm>
        </p:grpSpPr>
        <p:sp>
          <p:nvSpPr>
            <p:cNvPr id="13366" name="Freeform 829"/>
            <p:cNvSpPr>
              <a:spLocks/>
            </p:cNvSpPr>
            <p:nvPr/>
          </p:nvSpPr>
          <p:spPr bwMode="auto">
            <a:xfrm>
              <a:off x="3432" y="2982"/>
              <a:ext cx="1598" cy="526"/>
            </a:xfrm>
            <a:custGeom>
              <a:avLst/>
              <a:gdLst>
                <a:gd name="T0" fmla="*/ 0 w 1091"/>
                <a:gd name="T1" fmla="*/ 526 h 359"/>
                <a:gd name="T2" fmla="*/ 0 w 1091"/>
                <a:gd name="T3" fmla="*/ 526 h 359"/>
                <a:gd name="T4" fmla="*/ 519 w 1091"/>
                <a:gd name="T5" fmla="*/ 100 h 359"/>
                <a:gd name="T6" fmla="*/ 1107 w 1091"/>
                <a:gd name="T7" fmla="*/ 79 h 359"/>
                <a:gd name="T8" fmla="*/ 1598 w 1091"/>
                <a:gd name="T9" fmla="*/ 447 h 3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91" h="359">
                  <a:moveTo>
                    <a:pt x="0" y="359"/>
                  </a:moveTo>
                  <a:lnTo>
                    <a:pt x="0" y="359"/>
                  </a:lnTo>
                  <a:cubicBezTo>
                    <a:pt x="59" y="311"/>
                    <a:pt x="228" y="119"/>
                    <a:pt x="354" y="68"/>
                  </a:cubicBezTo>
                  <a:cubicBezTo>
                    <a:pt x="479" y="18"/>
                    <a:pt x="624" y="0"/>
                    <a:pt x="756" y="54"/>
                  </a:cubicBezTo>
                  <a:cubicBezTo>
                    <a:pt x="888" y="108"/>
                    <a:pt x="1022" y="252"/>
                    <a:pt x="1091" y="305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7" name="Freeform 830"/>
            <p:cNvSpPr>
              <a:spLocks/>
            </p:cNvSpPr>
            <p:nvPr/>
          </p:nvSpPr>
          <p:spPr bwMode="auto">
            <a:xfrm>
              <a:off x="3567" y="2934"/>
              <a:ext cx="873" cy="335"/>
            </a:xfrm>
            <a:custGeom>
              <a:avLst/>
              <a:gdLst>
                <a:gd name="T0" fmla="*/ 0 w 1239"/>
                <a:gd name="T1" fmla="*/ 335 h 476"/>
                <a:gd name="T2" fmla="*/ 425 w 1239"/>
                <a:gd name="T3" fmla="*/ 58 h 476"/>
                <a:gd name="T4" fmla="*/ 873 w 1239"/>
                <a:gd name="T5" fmla="*/ 95 h 4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39" h="476">
                  <a:moveTo>
                    <a:pt x="0" y="476"/>
                  </a:moveTo>
                  <a:cubicBezTo>
                    <a:pt x="81" y="389"/>
                    <a:pt x="282" y="166"/>
                    <a:pt x="603" y="83"/>
                  </a:cubicBezTo>
                  <a:cubicBezTo>
                    <a:pt x="923" y="0"/>
                    <a:pt x="1119" y="121"/>
                    <a:pt x="1239" y="135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8" name="Freeform 831"/>
            <p:cNvSpPr>
              <a:spLocks/>
            </p:cNvSpPr>
            <p:nvPr/>
          </p:nvSpPr>
          <p:spPr bwMode="auto">
            <a:xfrm>
              <a:off x="3517" y="3602"/>
              <a:ext cx="93" cy="202"/>
            </a:xfrm>
            <a:custGeom>
              <a:avLst/>
              <a:gdLst>
                <a:gd name="T0" fmla="*/ 20 w 64"/>
                <a:gd name="T1" fmla="*/ 0 h 138"/>
                <a:gd name="T2" fmla="*/ 12 w 64"/>
                <a:gd name="T3" fmla="*/ 101 h 138"/>
                <a:gd name="T4" fmla="*/ 93 w 64"/>
                <a:gd name="T5" fmla="*/ 202 h 13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4" h="138">
                  <a:moveTo>
                    <a:pt x="14" y="0"/>
                  </a:moveTo>
                  <a:cubicBezTo>
                    <a:pt x="13" y="11"/>
                    <a:pt x="0" y="46"/>
                    <a:pt x="8" y="69"/>
                  </a:cubicBezTo>
                  <a:cubicBezTo>
                    <a:pt x="17" y="91"/>
                    <a:pt x="52" y="124"/>
                    <a:pt x="64" y="138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9" name="Freeform 832"/>
            <p:cNvSpPr>
              <a:spLocks/>
            </p:cNvSpPr>
            <p:nvPr/>
          </p:nvSpPr>
          <p:spPr bwMode="auto">
            <a:xfrm>
              <a:off x="3896" y="3271"/>
              <a:ext cx="721" cy="565"/>
            </a:xfrm>
            <a:custGeom>
              <a:avLst/>
              <a:gdLst>
                <a:gd name="T0" fmla="*/ 697 w 823"/>
                <a:gd name="T1" fmla="*/ 144 h 645"/>
                <a:gd name="T2" fmla="*/ 376 w 823"/>
                <a:gd name="T3" fmla="*/ 560 h 645"/>
                <a:gd name="T4" fmla="*/ 117 w 823"/>
                <a:gd name="T5" fmla="*/ 57 h 645"/>
                <a:gd name="T6" fmla="*/ 264 w 823"/>
                <a:gd name="T7" fmla="*/ 18 h 645"/>
                <a:gd name="T8" fmla="*/ 479 w 823"/>
                <a:gd name="T9" fmla="*/ 30 h 645"/>
                <a:gd name="T10" fmla="*/ 697 w 823"/>
                <a:gd name="T11" fmla="*/ 144 h 64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23" h="645">
                  <a:moveTo>
                    <a:pt x="796" y="164"/>
                  </a:moveTo>
                  <a:cubicBezTo>
                    <a:pt x="823" y="315"/>
                    <a:pt x="759" y="645"/>
                    <a:pt x="429" y="639"/>
                  </a:cubicBezTo>
                  <a:cubicBezTo>
                    <a:pt x="58" y="645"/>
                    <a:pt x="0" y="216"/>
                    <a:pt x="133" y="65"/>
                  </a:cubicBezTo>
                  <a:cubicBezTo>
                    <a:pt x="151" y="62"/>
                    <a:pt x="209" y="28"/>
                    <a:pt x="301" y="20"/>
                  </a:cubicBezTo>
                  <a:cubicBezTo>
                    <a:pt x="393" y="12"/>
                    <a:pt x="425" y="0"/>
                    <a:pt x="547" y="34"/>
                  </a:cubicBezTo>
                  <a:cubicBezTo>
                    <a:pt x="669" y="68"/>
                    <a:pt x="737" y="130"/>
                    <a:pt x="796" y="164"/>
                  </a:cubicBezTo>
                  <a:close/>
                </a:path>
              </a:pathLst>
            </a:custGeom>
            <a:solidFill>
              <a:srgbClr val="7F7F7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70" name="Freeform 833"/>
            <p:cNvSpPr>
              <a:spLocks/>
            </p:cNvSpPr>
            <p:nvPr/>
          </p:nvSpPr>
          <p:spPr bwMode="auto">
            <a:xfrm>
              <a:off x="3630" y="3402"/>
              <a:ext cx="63" cy="106"/>
            </a:xfrm>
            <a:custGeom>
              <a:avLst/>
              <a:gdLst>
                <a:gd name="T0" fmla="*/ 55 w 90"/>
                <a:gd name="T1" fmla="*/ 106 h 151"/>
                <a:gd name="T2" fmla="*/ 20 w 90"/>
                <a:gd name="T3" fmla="*/ 68 h 151"/>
                <a:gd name="T4" fmla="*/ 2 w 90"/>
                <a:gd name="T5" fmla="*/ 1 h 151"/>
                <a:gd name="T6" fmla="*/ 28 w 90"/>
                <a:gd name="T7" fmla="*/ 71 h 151"/>
                <a:gd name="T8" fmla="*/ 63 w 90"/>
                <a:gd name="T9" fmla="*/ 100 h 151"/>
                <a:gd name="T10" fmla="*/ 55 w 90"/>
                <a:gd name="T11" fmla="*/ 106 h 1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151">
                  <a:moveTo>
                    <a:pt x="78" y="151"/>
                  </a:moveTo>
                  <a:cubicBezTo>
                    <a:pt x="68" y="143"/>
                    <a:pt x="40" y="122"/>
                    <a:pt x="28" y="97"/>
                  </a:cubicBezTo>
                  <a:cubicBezTo>
                    <a:pt x="16" y="72"/>
                    <a:pt x="0" y="0"/>
                    <a:pt x="3" y="1"/>
                  </a:cubicBezTo>
                  <a:cubicBezTo>
                    <a:pt x="5" y="2"/>
                    <a:pt x="25" y="77"/>
                    <a:pt x="40" y="101"/>
                  </a:cubicBezTo>
                  <a:cubicBezTo>
                    <a:pt x="55" y="125"/>
                    <a:pt x="85" y="135"/>
                    <a:pt x="90" y="143"/>
                  </a:cubicBezTo>
                  <a:lnTo>
                    <a:pt x="78" y="1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71" name="Freeform 834"/>
            <p:cNvSpPr>
              <a:spLocks/>
            </p:cNvSpPr>
            <p:nvPr/>
          </p:nvSpPr>
          <p:spPr bwMode="auto">
            <a:xfrm>
              <a:off x="3661" y="3372"/>
              <a:ext cx="65" cy="118"/>
            </a:xfrm>
            <a:custGeom>
              <a:avLst/>
              <a:gdLst>
                <a:gd name="T0" fmla="*/ 53 w 90"/>
                <a:gd name="T1" fmla="*/ 118 h 169"/>
                <a:gd name="T2" fmla="*/ 20 w 90"/>
                <a:gd name="T3" fmla="*/ 78 h 169"/>
                <a:gd name="T4" fmla="*/ 2 w 90"/>
                <a:gd name="T5" fmla="*/ 1 h 169"/>
                <a:gd name="T6" fmla="*/ 29 w 90"/>
                <a:gd name="T7" fmla="*/ 70 h 169"/>
                <a:gd name="T8" fmla="*/ 65 w 90"/>
                <a:gd name="T9" fmla="*/ 112 h 169"/>
                <a:gd name="T10" fmla="*/ 53 w 90"/>
                <a:gd name="T11" fmla="*/ 118 h 1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169">
                  <a:moveTo>
                    <a:pt x="73" y="169"/>
                  </a:moveTo>
                  <a:cubicBezTo>
                    <a:pt x="63" y="161"/>
                    <a:pt x="40" y="139"/>
                    <a:pt x="28" y="111"/>
                  </a:cubicBezTo>
                  <a:cubicBezTo>
                    <a:pt x="16" y="83"/>
                    <a:pt x="0" y="4"/>
                    <a:pt x="3" y="2"/>
                  </a:cubicBezTo>
                  <a:cubicBezTo>
                    <a:pt x="5" y="0"/>
                    <a:pt x="25" y="73"/>
                    <a:pt x="40" y="100"/>
                  </a:cubicBezTo>
                  <a:cubicBezTo>
                    <a:pt x="55" y="127"/>
                    <a:pt x="86" y="150"/>
                    <a:pt x="90" y="161"/>
                  </a:cubicBezTo>
                  <a:lnTo>
                    <a:pt x="73" y="169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72" name="Freeform 835"/>
            <p:cNvSpPr>
              <a:spLocks/>
            </p:cNvSpPr>
            <p:nvPr/>
          </p:nvSpPr>
          <p:spPr bwMode="auto">
            <a:xfrm>
              <a:off x="3693" y="3345"/>
              <a:ext cx="64" cy="124"/>
            </a:xfrm>
            <a:custGeom>
              <a:avLst/>
              <a:gdLst>
                <a:gd name="T0" fmla="*/ 52 w 91"/>
                <a:gd name="T1" fmla="*/ 124 h 176"/>
                <a:gd name="T2" fmla="*/ 17 w 91"/>
                <a:gd name="T3" fmla="*/ 80 h 176"/>
                <a:gd name="T4" fmla="*/ 2 w 91"/>
                <a:gd name="T5" fmla="*/ 1 h 176"/>
                <a:gd name="T6" fmla="*/ 26 w 91"/>
                <a:gd name="T7" fmla="*/ 80 h 176"/>
                <a:gd name="T8" fmla="*/ 64 w 91"/>
                <a:gd name="T9" fmla="*/ 116 h 176"/>
                <a:gd name="T10" fmla="*/ 52 w 91"/>
                <a:gd name="T11" fmla="*/ 124 h 1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1" h="176">
                  <a:moveTo>
                    <a:pt x="74" y="176"/>
                  </a:moveTo>
                  <a:cubicBezTo>
                    <a:pt x="63" y="168"/>
                    <a:pt x="36" y="143"/>
                    <a:pt x="24" y="114"/>
                  </a:cubicBezTo>
                  <a:cubicBezTo>
                    <a:pt x="12" y="85"/>
                    <a:pt x="0" y="0"/>
                    <a:pt x="3" y="1"/>
                  </a:cubicBezTo>
                  <a:cubicBezTo>
                    <a:pt x="5" y="1"/>
                    <a:pt x="22" y="87"/>
                    <a:pt x="37" y="114"/>
                  </a:cubicBezTo>
                  <a:cubicBezTo>
                    <a:pt x="52" y="141"/>
                    <a:pt x="86" y="155"/>
                    <a:pt x="91" y="164"/>
                  </a:cubicBezTo>
                  <a:lnTo>
                    <a:pt x="74" y="1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73" name="Freeform 836"/>
            <p:cNvSpPr>
              <a:spLocks/>
            </p:cNvSpPr>
            <p:nvPr/>
          </p:nvSpPr>
          <p:spPr bwMode="auto">
            <a:xfrm>
              <a:off x="3726" y="3319"/>
              <a:ext cx="60" cy="133"/>
            </a:xfrm>
            <a:custGeom>
              <a:avLst/>
              <a:gdLst>
                <a:gd name="T0" fmla="*/ 52 w 87"/>
                <a:gd name="T1" fmla="*/ 133 h 189"/>
                <a:gd name="T2" fmla="*/ 17 w 87"/>
                <a:gd name="T3" fmla="*/ 86 h 189"/>
                <a:gd name="T4" fmla="*/ 0 w 87"/>
                <a:gd name="T5" fmla="*/ 1 h 189"/>
                <a:gd name="T6" fmla="*/ 28 w 87"/>
                <a:gd name="T7" fmla="*/ 80 h 189"/>
                <a:gd name="T8" fmla="*/ 60 w 87"/>
                <a:gd name="T9" fmla="*/ 124 h 189"/>
                <a:gd name="T10" fmla="*/ 52 w 87"/>
                <a:gd name="T11" fmla="*/ 133 h 1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7" h="189">
                  <a:moveTo>
                    <a:pt x="75" y="189"/>
                  </a:moveTo>
                  <a:cubicBezTo>
                    <a:pt x="65" y="180"/>
                    <a:pt x="38" y="153"/>
                    <a:pt x="25" y="122"/>
                  </a:cubicBezTo>
                  <a:cubicBezTo>
                    <a:pt x="12" y="91"/>
                    <a:pt x="0" y="6"/>
                    <a:pt x="0" y="1"/>
                  </a:cubicBezTo>
                  <a:cubicBezTo>
                    <a:pt x="2" y="0"/>
                    <a:pt x="18" y="70"/>
                    <a:pt x="40" y="114"/>
                  </a:cubicBezTo>
                  <a:cubicBezTo>
                    <a:pt x="62" y="158"/>
                    <a:pt x="79" y="160"/>
                    <a:pt x="87" y="176"/>
                  </a:cubicBezTo>
                  <a:lnTo>
                    <a:pt x="75" y="1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74" name="Freeform 837"/>
            <p:cNvSpPr>
              <a:spLocks/>
            </p:cNvSpPr>
            <p:nvPr/>
          </p:nvSpPr>
          <p:spPr bwMode="auto">
            <a:xfrm>
              <a:off x="3760" y="3297"/>
              <a:ext cx="61" cy="135"/>
            </a:xfrm>
            <a:custGeom>
              <a:avLst/>
              <a:gdLst>
                <a:gd name="T0" fmla="*/ 53 w 87"/>
                <a:gd name="T1" fmla="*/ 135 h 189"/>
                <a:gd name="T2" fmla="*/ 18 w 87"/>
                <a:gd name="T3" fmla="*/ 87 h 189"/>
                <a:gd name="T4" fmla="*/ 0 w 87"/>
                <a:gd name="T5" fmla="*/ 4 h 189"/>
                <a:gd name="T6" fmla="*/ 20 w 87"/>
                <a:gd name="T7" fmla="*/ 61 h 189"/>
                <a:gd name="T8" fmla="*/ 61 w 87"/>
                <a:gd name="T9" fmla="*/ 129 h 189"/>
                <a:gd name="T10" fmla="*/ 53 w 87"/>
                <a:gd name="T11" fmla="*/ 135 h 1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7" h="189">
                  <a:moveTo>
                    <a:pt x="75" y="189"/>
                  </a:moveTo>
                  <a:cubicBezTo>
                    <a:pt x="65" y="179"/>
                    <a:pt x="37" y="152"/>
                    <a:pt x="25" y="122"/>
                  </a:cubicBezTo>
                  <a:cubicBezTo>
                    <a:pt x="13" y="92"/>
                    <a:pt x="0" y="11"/>
                    <a:pt x="0" y="6"/>
                  </a:cubicBezTo>
                  <a:cubicBezTo>
                    <a:pt x="0" y="0"/>
                    <a:pt x="14" y="42"/>
                    <a:pt x="28" y="86"/>
                  </a:cubicBezTo>
                  <a:cubicBezTo>
                    <a:pt x="42" y="130"/>
                    <a:pt x="79" y="165"/>
                    <a:pt x="87" y="181"/>
                  </a:cubicBezTo>
                  <a:lnTo>
                    <a:pt x="75" y="1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75" name="Freeform 838"/>
            <p:cNvSpPr>
              <a:spLocks/>
            </p:cNvSpPr>
            <p:nvPr/>
          </p:nvSpPr>
          <p:spPr bwMode="auto">
            <a:xfrm>
              <a:off x="3787" y="3276"/>
              <a:ext cx="63" cy="138"/>
            </a:xfrm>
            <a:custGeom>
              <a:avLst/>
              <a:gdLst>
                <a:gd name="T0" fmla="*/ 55 w 89"/>
                <a:gd name="T1" fmla="*/ 138 h 197"/>
                <a:gd name="T2" fmla="*/ 19 w 89"/>
                <a:gd name="T3" fmla="*/ 88 h 197"/>
                <a:gd name="T4" fmla="*/ 1 w 89"/>
                <a:gd name="T5" fmla="*/ 1 h 197"/>
                <a:gd name="T6" fmla="*/ 27 w 89"/>
                <a:gd name="T7" fmla="*/ 83 h 197"/>
                <a:gd name="T8" fmla="*/ 63 w 89"/>
                <a:gd name="T9" fmla="*/ 132 h 197"/>
                <a:gd name="T10" fmla="*/ 55 w 89"/>
                <a:gd name="T11" fmla="*/ 138 h 1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9" h="197">
                  <a:moveTo>
                    <a:pt x="77" y="197"/>
                  </a:moveTo>
                  <a:cubicBezTo>
                    <a:pt x="67" y="186"/>
                    <a:pt x="39" y="159"/>
                    <a:pt x="27" y="126"/>
                  </a:cubicBezTo>
                  <a:cubicBezTo>
                    <a:pt x="15" y="93"/>
                    <a:pt x="0" y="2"/>
                    <a:pt x="2" y="1"/>
                  </a:cubicBezTo>
                  <a:cubicBezTo>
                    <a:pt x="4" y="0"/>
                    <a:pt x="23" y="87"/>
                    <a:pt x="38" y="118"/>
                  </a:cubicBezTo>
                  <a:cubicBezTo>
                    <a:pt x="53" y="149"/>
                    <a:pt x="81" y="172"/>
                    <a:pt x="89" y="189"/>
                  </a:cubicBezTo>
                  <a:lnTo>
                    <a:pt x="77" y="197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76" name="Freeform 839"/>
            <p:cNvSpPr>
              <a:spLocks/>
            </p:cNvSpPr>
            <p:nvPr/>
          </p:nvSpPr>
          <p:spPr bwMode="auto">
            <a:xfrm>
              <a:off x="3819" y="3246"/>
              <a:ext cx="64" cy="148"/>
            </a:xfrm>
            <a:custGeom>
              <a:avLst/>
              <a:gdLst>
                <a:gd name="T0" fmla="*/ 52 w 91"/>
                <a:gd name="T1" fmla="*/ 148 h 209"/>
                <a:gd name="T2" fmla="*/ 17 w 91"/>
                <a:gd name="T3" fmla="*/ 98 h 209"/>
                <a:gd name="T4" fmla="*/ 2 w 91"/>
                <a:gd name="T5" fmla="*/ 1 h 209"/>
                <a:gd name="T6" fmla="*/ 32 w 91"/>
                <a:gd name="T7" fmla="*/ 104 h 209"/>
                <a:gd name="T8" fmla="*/ 64 w 91"/>
                <a:gd name="T9" fmla="*/ 142 h 209"/>
                <a:gd name="T10" fmla="*/ 52 w 91"/>
                <a:gd name="T11" fmla="*/ 148 h 20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1" h="209">
                  <a:moveTo>
                    <a:pt x="74" y="209"/>
                  </a:moveTo>
                  <a:cubicBezTo>
                    <a:pt x="63" y="199"/>
                    <a:pt x="36" y="173"/>
                    <a:pt x="24" y="138"/>
                  </a:cubicBezTo>
                  <a:cubicBezTo>
                    <a:pt x="12" y="103"/>
                    <a:pt x="0" y="0"/>
                    <a:pt x="3" y="1"/>
                  </a:cubicBezTo>
                  <a:cubicBezTo>
                    <a:pt x="6" y="2"/>
                    <a:pt x="30" y="114"/>
                    <a:pt x="45" y="147"/>
                  </a:cubicBezTo>
                  <a:cubicBezTo>
                    <a:pt x="60" y="180"/>
                    <a:pt x="86" y="191"/>
                    <a:pt x="91" y="201"/>
                  </a:cubicBezTo>
                  <a:lnTo>
                    <a:pt x="74" y="209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77" name="Freeform 840"/>
            <p:cNvSpPr>
              <a:spLocks/>
            </p:cNvSpPr>
            <p:nvPr/>
          </p:nvSpPr>
          <p:spPr bwMode="auto">
            <a:xfrm>
              <a:off x="3865" y="3218"/>
              <a:ext cx="63" cy="158"/>
            </a:xfrm>
            <a:custGeom>
              <a:avLst/>
              <a:gdLst>
                <a:gd name="T0" fmla="*/ 51 w 90"/>
                <a:gd name="T1" fmla="*/ 158 h 222"/>
                <a:gd name="T2" fmla="*/ 20 w 90"/>
                <a:gd name="T3" fmla="*/ 105 h 222"/>
                <a:gd name="T4" fmla="*/ 2 w 90"/>
                <a:gd name="T5" fmla="*/ 1 h 222"/>
                <a:gd name="T6" fmla="*/ 31 w 90"/>
                <a:gd name="T7" fmla="*/ 104 h 222"/>
                <a:gd name="T8" fmla="*/ 63 w 90"/>
                <a:gd name="T9" fmla="*/ 149 h 222"/>
                <a:gd name="T10" fmla="*/ 51 w 90"/>
                <a:gd name="T11" fmla="*/ 158 h 2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222">
                  <a:moveTo>
                    <a:pt x="73" y="222"/>
                  </a:moveTo>
                  <a:cubicBezTo>
                    <a:pt x="63" y="212"/>
                    <a:pt x="40" y="184"/>
                    <a:pt x="28" y="147"/>
                  </a:cubicBezTo>
                  <a:cubicBezTo>
                    <a:pt x="16" y="110"/>
                    <a:pt x="0" y="0"/>
                    <a:pt x="3" y="2"/>
                  </a:cubicBezTo>
                  <a:cubicBezTo>
                    <a:pt x="6" y="2"/>
                    <a:pt x="31" y="111"/>
                    <a:pt x="45" y="146"/>
                  </a:cubicBezTo>
                  <a:cubicBezTo>
                    <a:pt x="59" y="181"/>
                    <a:pt x="85" y="199"/>
                    <a:pt x="90" y="210"/>
                  </a:cubicBezTo>
                  <a:lnTo>
                    <a:pt x="73" y="2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78" name="Freeform 841"/>
            <p:cNvSpPr>
              <a:spLocks/>
            </p:cNvSpPr>
            <p:nvPr/>
          </p:nvSpPr>
          <p:spPr bwMode="auto">
            <a:xfrm>
              <a:off x="3897" y="3188"/>
              <a:ext cx="66" cy="167"/>
            </a:xfrm>
            <a:custGeom>
              <a:avLst/>
              <a:gdLst>
                <a:gd name="T0" fmla="*/ 57 w 93"/>
                <a:gd name="T1" fmla="*/ 167 h 236"/>
                <a:gd name="T2" fmla="*/ 18 w 93"/>
                <a:gd name="T3" fmla="*/ 108 h 236"/>
                <a:gd name="T4" fmla="*/ 1 w 93"/>
                <a:gd name="T5" fmla="*/ 4 h 236"/>
                <a:gd name="T6" fmla="*/ 21 w 93"/>
                <a:gd name="T7" fmla="*/ 82 h 236"/>
                <a:gd name="T8" fmla="*/ 66 w 93"/>
                <a:gd name="T9" fmla="*/ 159 h 236"/>
                <a:gd name="T10" fmla="*/ 57 w 93"/>
                <a:gd name="T11" fmla="*/ 167 h 2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3" h="236">
                  <a:moveTo>
                    <a:pt x="80" y="236"/>
                  </a:moveTo>
                  <a:cubicBezTo>
                    <a:pt x="69" y="224"/>
                    <a:pt x="39" y="191"/>
                    <a:pt x="26" y="153"/>
                  </a:cubicBezTo>
                  <a:cubicBezTo>
                    <a:pt x="13" y="115"/>
                    <a:pt x="0" y="12"/>
                    <a:pt x="1" y="6"/>
                  </a:cubicBezTo>
                  <a:cubicBezTo>
                    <a:pt x="2" y="0"/>
                    <a:pt x="15" y="80"/>
                    <a:pt x="30" y="116"/>
                  </a:cubicBezTo>
                  <a:cubicBezTo>
                    <a:pt x="45" y="152"/>
                    <a:pt x="85" y="204"/>
                    <a:pt x="93" y="224"/>
                  </a:cubicBezTo>
                  <a:lnTo>
                    <a:pt x="80" y="2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79" name="Freeform 842"/>
            <p:cNvSpPr>
              <a:spLocks/>
            </p:cNvSpPr>
            <p:nvPr/>
          </p:nvSpPr>
          <p:spPr bwMode="auto">
            <a:xfrm>
              <a:off x="3945" y="3157"/>
              <a:ext cx="59" cy="177"/>
            </a:xfrm>
            <a:custGeom>
              <a:avLst/>
              <a:gdLst>
                <a:gd name="T0" fmla="*/ 49 w 85"/>
                <a:gd name="T1" fmla="*/ 177 h 250"/>
                <a:gd name="T2" fmla="*/ 8 w 85"/>
                <a:gd name="T3" fmla="*/ 101 h 250"/>
                <a:gd name="T4" fmla="*/ 3 w 85"/>
                <a:gd name="T5" fmla="*/ 2 h 250"/>
                <a:gd name="T6" fmla="*/ 19 w 85"/>
                <a:gd name="T7" fmla="*/ 89 h 250"/>
                <a:gd name="T8" fmla="*/ 59 w 85"/>
                <a:gd name="T9" fmla="*/ 171 h 250"/>
                <a:gd name="T10" fmla="*/ 49 w 85"/>
                <a:gd name="T11" fmla="*/ 177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5" h="250">
                  <a:moveTo>
                    <a:pt x="71" y="250"/>
                  </a:moveTo>
                  <a:cubicBezTo>
                    <a:pt x="59" y="233"/>
                    <a:pt x="22" y="183"/>
                    <a:pt x="11" y="142"/>
                  </a:cubicBezTo>
                  <a:cubicBezTo>
                    <a:pt x="0" y="101"/>
                    <a:pt x="2" y="6"/>
                    <a:pt x="5" y="3"/>
                  </a:cubicBezTo>
                  <a:cubicBezTo>
                    <a:pt x="8" y="0"/>
                    <a:pt x="11" y="84"/>
                    <a:pt x="27" y="126"/>
                  </a:cubicBezTo>
                  <a:cubicBezTo>
                    <a:pt x="43" y="168"/>
                    <a:pt x="77" y="220"/>
                    <a:pt x="85" y="242"/>
                  </a:cubicBezTo>
                  <a:lnTo>
                    <a:pt x="71" y="2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80" name="Freeform 843"/>
            <p:cNvSpPr>
              <a:spLocks/>
            </p:cNvSpPr>
            <p:nvPr/>
          </p:nvSpPr>
          <p:spPr bwMode="auto">
            <a:xfrm>
              <a:off x="4005" y="3133"/>
              <a:ext cx="47" cy="182"/>
            </a:xfrm>
            <a:custGeom>
              <a:avLst/>
              <a:gdLst>
                <a:gd name="T0" fmla="*/ 32 w 66"/>
                <a:gd name="T1" fmla="*/ 182 h 257"/>
                <a:gd name="T2" fmla="*/ 5 w 66"/>
                <a:gd name="T3" fmla="*/ 129 h 257"/>
                <a:gd name="T4" fmla="*/ 2 w 66"/>
                <a:gd name="T5" fmla="*/ 4 h 257"/>
                <a:gd name="T6" fmla="*/ 14 w 66"/>
                <a:gd name="T7" fmla="*/ 108 h 257"/>
                <a:gd name="T8" fmla="*/ 47 w 66"/>
                <a:gd name="T9" fmla="*/ 176 h 257"/>
                <a:gd name="T10" fmla="*/ 32 w 66"/>
                <a:gd name="T11" fmla="*/ 182 h 2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6" h="257">
                  <a:moveTo>
                    <a:pt x="45" y="257"/>
                  </a:moveTo>
                  <a:cubicBezTo>
                    <a:pt x="35" y="246"/>
                    <a:pt x="14" y="224"/>
                    <a:pt x="7" y="182"/>
                  </a:cubicBezTo>
                  <a:cubicBezTo>
                    <a:pt x="0" y="140"/>
                    <a:pt x="0" y="6"/>
                    <a:pt x="3" y="5"/>
                  </a:cubicBezTo>
                  <a:cubicBezTo>
                    <a:pt x="5" y="0"/>
                    <a:pt x="10" y="112"/>
                    <a:pt x="20" y="153"/>
                  </a:cubicBezTo>
                  <a:cubicBezTo>
                    <a:pt x="30" y="194"/>
                    <a:pt x="63" y="236"/>
                    <a:pt x="66" y="249"/>
                  </a:cubicBezTo>
                  <a:lnTo>
                    <a:pt x="45" y="257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81" name="Freeform 844"/>
            <p:cNvSpPr>
              <a:spLocks/>
            </p:cNvSpPr>
            <p:nvPr/>
          </p:nvSpPr>
          <p:spPr bwMode="auto">
            <a:xfrm>
              <a:off x="4057" y="3120"/>
              <a:ext cx="40" cy="182"/>
            </a:xfrm>
            <a:custGeom>
              <a:avLst/>
              <a:gdLst>
                <a:gd name="T0" fmla="*/ 25 w 56"/>
                <a:gd name="T1" fmla="*/ 182 h 258"/>
                <a:gd name="T2" fmla="*/ 0 w 56"/>
                <a:gd name="T3" fmla="*/ 112 h 258"/>
                <a:gd name="T4" fmla="*/ 10 w 56"/>
                <a:gd name="T5" fmla="*/ 2 h 258"/>
                <a:gd name="T6" fmla="*/ 11 w 56"/>
                <a:gd name="T7" fmla="*/ 101 h 258"/>
                <a:gd name="T8" fmla="*/ 40 w 56"/>
                <a:gd name="T9" fmla="*/ 179 h 258"/>
                <a:gd name="T10" fmla="*/ 25 w 56"/>
                <a:gd name="T11" fmla="*/ 182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6" h="258">
                  <a:moveTo>
                    <a:pt x="35" y="258"/>
                  </a:moveTo>
                  <a:cubicBezTo>
                    <a:pt x="26" y="242"/>
                    <a:pt x="4" y="201"/>
                    <a:pt x="0" y="159"/>
                  </a:cubicBezTo>
                  <a:cubicBezTo>
                    <a:pt x="0" y="116"/>
                    <a:pt x="11" y="6"/>
                    <a:pt x="14" y="3"/>
                  </a:cubicBezTo>
                  <a:cubicBezTo>
                    <a:pt x="17" y="0"/>
                    <a:pt x="10" y="103"/>
                    <a:pt x="16" y="143"/>
                  </a:cubicBezTo>
                  <a:cubicBezTo>
                    <a:pt x="22" y="183"/>
                    <a:pt x="54" y="232"/>
                    <a:pt x="56" y="254"/>
                  </a:cubicBezTo>
                  <a:lnTo>
                    <a:pt x="35" y="25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82" name="Freeform 845"/>
            <p:cNvSpPr>
              <a:spLocks/>
            </p:cNvSpPr>
            <p:nvPr/>
          </p:nvSpPr>
          <p:spPr bwMode="auto">
            <a:xfrm>
              <a:off x="4115" y="3111"/>
              <a:ext cx="28" cy="181"/>
            </a:xfrm>
            <a:custGeom>
              <a:avLst/>
              <a:gdLst>
                <a:gd name="T0" fmla="*/ 17 w 40"/>
                <a:gd name="T1" fmla="*/ 181 h 256"/>
                <a:gd name="T2" fmla="*/ 0 w 40"/>
                <a:gd name="T3" fmla="*/ 109 h 256"/>
                <a:gd name="T4" fmla="*/ 17 w 40"/>
                <a:gd name="T5" fmla="*/ 0 h 256"/>
                <a:gd name="T6" fmla="*/ 10 w 40"/>
                <a:gd name="T7" fmla="*/ 110 h 256"/>
                <a:gd name="T8" fmla="*/ 28 w 40"/>
                <a:gd name="T9" fmla="*/ 177 h 256"/>
                <a:gd name="T10" fmla="*/ 17 w 40"/>
                <a:gd name="T11" fmla="*/ 181 h 2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0" h="256">
                  <a:moveTo>
                    <a:pt x="24" y="256"/>
                  </a:moveTo>
                  <a:cubicBezTo>
                    <a:pt x="18" y="240"/>
                    <a:pt x="0" y="197"/>
                    <a:pt x="0" y="154"/>
                  </a:cubicBezTo>
                  <a:cubicBezTo>
                    <a:pt x="0" y="111"/>
                    <a:pt x="22" y="0"/>
                    <a:pt x="24" y="0"/>
                  </a:cubicBezTo>
                  <a:cubicBezTo>
                    <a:pt x="26" y="0"/>
                    <a:pt x="11" y="114"/>
                    <a:pt x="14" y="156"/>
                  </a:cubicBezTo>
                  <a:cubicBezTo>
                    <a:pt x="17" y="197"/>
                    <a:pt x="38" y="233"/>
                    <a:pt x="40" y="250"/>
                  </a:cubicBezTo>
                  <a:lnTo>
                    <a:pt x="24" y="25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83" name="Freeform 846"/>
            <p:cNvSpPr>
              <a:spLocks/>
            </p:cNvSpPr>
            <p:nvPr/>
          </p:nvSpPr>
          <p:spPr bwMode="auto">
            <a:xfrm>
              <a:off x="4166" y="3091"/>
              <a:ext cx="32" cy="194"/>
            </a:xfrm>
            <a:custGeom>
              <a:avLst/>
              <a:gdLst>
                <a:gd name="T0" fmla="*/ 13 w 43"/>
                <a:gd name="T1" fmla="*/ 194 h 276"/>
                <a:gd name="T2" fmla="*/ 1 w 43"/>
                <a:gd name="T3" fmla="*/ 144 h 276"/>
                <a:gd name="T4" fmla="*/ 19 w 43"/>
                <a:gd name="T5" fmla="*/ 2 h 276"/>
                <a:gd name="T6" fmla="*/ 13 w 43"/>
                <a:gd name="T7" fmla="*/ 132 h 276"/>
                <a:gd name="T8" fmla="*/ 32 w 43"/>
                <a:gd name="T9" fmla="*/ 191 h 276"/>
                <a:gd name="T10" fmla="*/ 13 w 43"/>
                <a:gd name="T11" fmla="*/ 194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3" h="276">
                  <a:moveTo>
                    <a:pt x="18" y="276"/>
                  </a:moveTo>
                  <a:cubicBezTo>
                    <a:pt x="11" y="265"/>
                    <a:pt x="0" y="250"/>
                    <a:pt x="1" y="205"/>
                  </a:cubicBezTo>
                  <a:cubicBezTo>
                    <a:pt x="2" y="160"/>
                    <a:pt x="23" y="6"/>
                    <a:pt x="26" y="3"/>
                  </a:cubicBezTo>
                  <a:cubicBezTo>
                    <a:pt x="29" y="0"/>
                    <a:pt x="15" y="143"/>
                    <a:pt x="18" y="188"/>
                  </a:cubicBezTo>
                  <a:cubicBezTo>
                    <a:pt x="21" y="233"/>
                    <a:pt x="43" y="257"/>
                    <a:pt x="43" y="272"/>
                  </a:cubicBezTo>
                  <a:lnTo>
                    <a:pt x="18" y="2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84" name="Freeform 847"/>
            <p:cNvSpPr>
              <a:spLocks/>
            </p:cNvSpPr>
            <p:nvPr/>
          </p:nvSpPr>
          <p:spPr bwMode="auto">
            <a:xfrm>
              <a:off x="4224" y="3089"/>
              <a:ext cx="33" cy="196"/>
            </a:xfrm>
            <a:custGeom>
              <a:avLst/>
              <a:gdLst>
                <a:gd name="T0" fmla="*/ 14 w 47"/>
                <a:gd name="T1" fmla="*/ 196 h 278"/>
                <a:gd name="T2" fmla="*/ 2 w 47"/>
                <a:gd name="T3" fmla="*/ 130 h 278"/>
                <a:gd name="T4" fmla="*/ 27 w 47"/>
                <a:gd name="T5" fmla="*/ 1 h 278"/>
                <a:gd name="T6" fmla="*/ 14 w 47"/>
                <a:gd name="T7" fmla="*/ 124 h 278"/>
                <a:gd name="T8" fmla="*/ 33 w 47"/>
                <a:gd name="T9" fmla="*/ 196 h 278"/>
                <a:gd name="T10" fmla="*/ 14 w 47"/>
                <a:gd name="T11" fmla="*/ 196 h 2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7" h="278">
                  <a:moveTo>
                    <a:pt x="20" y="278"/>
                  </a:moveTo>
                  <a:cubicBezTo>
                    <a:pt x="13" y="262"/>
                    <a:pt x="0" y="230"/>
                    <a:pt x="3" y="184"/>
                  </a:cubicBezTo>
                  <a:cubicBezTo>
                    <a:pt x="6" y="138"/>
                    <a:pt x="36" y="2"/>
                    <a:pt x="39" y="1"/>
                  </a:cubicBezTo>
                  <a:cubicBezTo>
                    <a:pt x="42" y="0"/>
                    <a:pt x="19" y="130"/>
                    <a:pt x="20" y="176"/>
                  </a:cubicBezTo>
                  <a:cubicBezTo>
                    <a:pt x="21" y="222"/>
                    <a:pt x="47" y="261"/>
                    <a:pt x="47" y="278"/>
                  </a:cubicBezTo>
                  <a:lnTo>
                    <a:pt x="20" y="27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85" name="Freeform 848"/>
            <p:cNvSpPr>
              <a:spLocks/>
            </p:cNvSpPr>
            <p:nvPr/>
          </p:nvSpPr>
          <p:spPr bwMode="auto">
            <a:xfrm>
              <a:off x="4276" y="3076"/>
              <a:ext cx="51" cy="210"/>
            </a:xfrm>
            <a:custGeom>
              <a:avLst/>
              <a:gdLst>
                <a:gd name="T0" fmla="*/ 13 w 70"/>
                <a:gd name="T1" fmla="*/ 209 h 301"/>
                <a:gd name="T2" fmla="*/ 6 w 70"/>
                <a:gd name="T3" fmla="*/ 137 h 301"/>
                <a:gd name="T4" fmla="*/ 49 w 70"/>
                <a:gd name="T5" fmla="*/ 1 h 301"/>
                <a:gd name="T6" fmla="*/ 18 w 70"/>
                <a:gd name="T7" fmla="*/ 135 h 301"/>
                <a:gd name="T8" fmla="*/ 35 w 70"/>
                <a:gd name="T9" fmla="*/ 210 h 301"/>
                <a:gd name="T10" fmla="*/ 13 w 70"/>
                <a:gd name="T11" fmla="*/ 209 h 3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0" h="301">
                  <a:moveTo>
                    <a:pt x="18" y="299"/>
                  </a:moveTo>
                  <a:cubicBezTo>
                    <a:pt x="11" y="281"/>
                    <a:pt x="0" y="247"/>
                    <a:pt x="8" y="197"/>
                  </a:cubicBezTo>
                  <a:cubicBezTo>
                    <a:pt x="16" y="147"/>
                    <a:pt x="64" y="2"/>
                    <a:pt x="67" y="1"/>
                  </a:cubicBezTo>
                  <a:cubicBezTo>
                    <a:pt x="70" y="0"/>
                    <a:pt x="28" y="143"/>
                    <a:pt x="25" y="193"/>
                  </a:cubicBezTo>
                  <a:cubicBezTo>
                    <a:pt x="24" y="261"/>
                    <a:pt x="49" y="283"/>
                    <a:pt x="48" y="301"/>
                  </a:cubicBezTo>
                  <a:lnTo>
                    <a:pt x="18" y="299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86" name="Freeform 849"/>
            <p:cNvSpPr>
              <a:spLocks/>
            </p:cNvSpPr>
            <p:nvPr/>
          </p:nvSpPr>
          <p:spPr bwMode="auto">
            <a:xfrm>
              <a:off x="4338" y="3079"/>
              <a:ext cx="63" cy="218"/>
            </a:xfrm>
            <a:custGeom>
              <a:avLst/>
              <a:gdLst>
                <a:gd name="T0" fmla="*/ 1 w 90"/>
                <a:gd name="T1" fmla="*/ 212 h 311"/>
                <a:gd name="T2" fmla="*/ 11 w 90"/>
                <a:gd name="T3" fmla="*/ 126 h 311"/>
                <a:gd name="T4" fmla="*/ 60 w 90"/>
                <a:gd name="T5" fmla="*/ 4 h 311"/>
                <a:gd name="T6" fmla="*/ 28 w 90"/>
                <a:gd name="T7" fmla="*/ 100 h 311"/>
                <a:gd name="T8" fmla="*/ 19 w 90"/>
                <a:gd name="T9" fmla="*/ 218 h 311"/>
                <a:gd name="T10" fmla="*/ 1 w 90"/>
                <a:gd name="T11" fmla="*/ 212 h 3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311">
                  <a:moveTo>
                    <a:pt x="2" y="303"/>
                  </a:moveTo>
                  <a:cubicBezTo>
                    <a:pt x="0" y="281"/>
                    <a:pt x="1" y="229"/>
                    <a:pt x="15" y="180"/>
                  </a:cubicBezTo>
                  <a:cubicBezTo>
                    <a:pt x="29" y="131"/>
                    <a:pt x="82" y="12"/>
                    <a:pt x="86" y="6"/>
                  </a:cubicBezTo>
                  <a:cubicBezTo>
                    <a:pt x="90" y="0"/>
                    <a:pt x="61" y="59"/>
                    <a:pt x="40" y="143"/>
                  </a:cubicBezTo>
                  <a:cubicBezTo>
                    <a:pt x="19" y="227"/>
                    <a:pt x="33" y="284"/>
                    <a:pt x="27" y="311"/>
                  </a:cubicBezTo>
                  <a:lnTo>
                    <a:pt x="2" y="303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87" name="Freeform 850"/>
            <p:cNvSpPr>
              <a:spLocks/>
            </p:cNvSpPr>
            <p:nvPr/>
          </p:nvSpPr>
          <p:spPr bwMode="auto">
            <a:xfrm>
              <a:off x="4384" y="3087"/>
              <a:ext cx="64" cy="222"/>
            </a:xfrm>
            <a:custGeom>
              <a:avLst/>
              <a:gdLst>
                <a:gd name="T0" fmla="*/ 1 w 92"/>
                <a:gd name="T1" fmla="*/ 216 h 315"/>
                <a:gd name="T2" fmla="*/ 11 w 92"/>
                <a:gd name="T3" fmla="*/ 132 h 315"/>
                <a:gd name="T4" fmla="*/ 62 w 92"/>
                <a:gd name="T5" fmla="*/ 15 h 315"/>
                <a:gd name="T6" fmla="*/ 25 w 92"/>
                <a:gd name="T7" fmla="*/ 125 h 315"/>
                <a:gd name="T8" fmla="*/ 15 w 92"/>
                <a:gd name="T9" fmla="*/ 222 h 315"/>
                <a:gd name="T10" fmla="*/ 1 w 92"/>
                <a:gd name="T11" fmla="*/ 216 h 3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2" h="315">
                  <a:moveTo>
                    <a:pt x="2" y="307"/>
                  </a:moveTo>
                  <a:cubicBezTo>
                    <a:pt x="0" y="286"/>
                    <a:pt x="2" y="235"/>
                    <a:pt x="16" y="187"/>
                  </a:cubicBezTo>
                  <a:cubicBezTo>
                    <a:pt x="30" y="139"/>
                    <a:pt x="87" y="0"/>
                    <a:pt x="89" y="21"/>
                  </a:cubicBezTo>
                  <a:cubicBezTo>
                    <a:pt x="92" y="19"/>
                    <a:pt x="47" y="128"/>
                    <a:pt x="36" y="177"/>
                  </a:cubicBezTo>
                  <a:cubicBezTo>
                    <a:pt x="20" y="243"/>
                    <a:pt x="28" y="293"/>
                    <a:pt x="22" y="315"/>
                  </a:cubicBezTo>
                  <a:lnTo>
                    <a:pt x="2" y="307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88" name="Freeform 851"/>
            <p:cNvSpPr>
              <a:spLocks/>
            </p:cNvSpPr>
            <p:nvPr/>
          </p:nvSpPr>
          <p:spPr bwMode="auto">
            <a:xfrm>
              <a:off x="4444" y="3121"/>
              <a:ext cx="72" cy="217"/>
            </a:xfrm>
            <a:custGeom>
              <a:avLst/>
              <a:gdLst>
                <a:gd name="T0" fmla="*/ 1 w 103"/>
                <a:gd name="T1" fmla="*/ 206 h 307"/>
                <a:gd name="T2" fmla="*/ 11 w 103"/>
                <a:gd name="T3" fmla="*/ 117 h 307"/>
                <a:gd name="T4" fmla="*/ 71 w 103"/>
                <a:gd name="T5" fmla="*/ 0 h 307"/>
                <a:gd name="T6" fmla="*/ 18 w 103"/>
                <a:gd name="T7" fmla="*/ 134 h 307"/>
                <a:gd name="T8" fmla="*/ 15 w 103"/>
                <a:gd name="T9" fmla="*/ 217 h 307"/>
                <a:gd name="T10" fmla="*/ 1 w 103"/>
                <a:gd name="T11" fmla="*/ 206 h 3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3" h="307">
                  <a:moveTo>
                    <a:pt x="2" y="291"/>
                  </a:moveTo>
                  <a:cubicBezTo>
                    <a:pt x="1" y="267"/>
                    <a:pt x="0" y="213"/>
                    <a:pt x="16" y="165"/>
                  </a:cubicBezTo>
                  <a:cubicBezTo>
                    <a:pt x="33" y="116"/>
                    <a:pt x="97" y="0"/>
                    <a:pt x="101" y="0"/>
                  </a:cubicBezTo>
                  <a:cubicBezTo>
                    <a:pt x="103" y="4"/>
                    <a:pt x="38" y="138"/>
                    <a:pt x="26" y="189"/>
                  </a:cubicBezTo>
                  <a:cubicBezTo>
                    <a:pt x="14" y="240"/>
                    <a:pt x="28" y="286"/>
                    <a:pt x="22" y="307"/>
                  </a:cubicBezTo>
                  <a:lnTo>
                    <a:pt x="2" y="29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89" name="Freeform 852"/>
            <p:cNvSpPr>
              <a:spLocks/>
            </p:cNvSpPr>
            <p:nvPr/>
          </p:nvSpPr>
          <p:spPr bwMode="auto">
            <a:xfrm>
              <a:off x="4491" y="3148"/>
              <a:ext cx="87" cy="213"/>
            </a:xfrm>
            <a:custGeom>
              <a:avLst/>
              <a:gdLst>
                <a:gd name="T0" fmla="*/ 0 w 124"/>
                <a:gd name="T1" fmla="*/ 204 h 304"/>
                <a:gd name="T2" fmla="*/ 18 w 124"/>
                <a:gd name="T3" fmla="*/ 121 h 304"/>
                <a:gd name="T4" fmla="*/ 84 w 124"/>
                <a:gd name="T5" fmla="*/ 1 h 304"/>
                <a:gd name="T6" fmla="*/ 36 w 124"/>
                <a:gd name="T7" fmla="*/ 111 h 304"/>
                <a:gd name="T8" fmla="*/ 18 w 124"/>
                <a:gd name="T9" fmla="*/ 213 h 304"/>
                <a:gd name="T10" fmla="*/ 0 w 124"/>
                <a:gd name="T11" fmla="*/ 204 h 3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4" h="304">
                  <a:moveTo>
                    <a:pt x="0" y="291"/>
                  </a:moveTo>
                  <a:cubicBezTo>
                    <a:pt x="0" y="269"/>
                    <a:pt x="6" y="220"/>
                    <a:pt x="26" y="172"/>
                  </a:cubicBezTo>
                  <a:cubicBezTo>
                    <a:pt x="46" y="124"/>
                    <a:pt x="116" y="4"/>
                    <a:pt x="120" y="2"/>
                  </a:cubicBezTo>
                  <a:cubicBezTo>
                    <a:pt x="124" y="0"/>
                    <a:pt x="68" y="108"/>
                    <a:pt x="52" y="158"/>
                  </a:cubicBezTo>
                  <a:cubicBezTo>
                    <a:pt x="28" y="224"/>
                    <a:pt x="35" y="282"/>
                    <a:pt x="26" y="304"/>
                  </a:cubicBezTo>
                  <a:lnTo>
                    <a:pt x="0" y="29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90" name="Freeform 853"/>
            <p:cNvSpPr>
              <a:spLocks/>
            </p:cNvSpPr>
            <p:nvPr/>
          </p:nvSpPr>
          <p:spPr bwMode="auto">
            <a:xfrm>
              <a:off x="4544" y="3180"/>
              <a:ext cx="103" cy="217"/>
            </a:xfrm>
            <a:custGeom>
              <a:avLst/>
              <a:gdLst>
                <a:gd name="T0" fmla="*/ 0 w 146"/>
                <a:gd name="T1" fmla="*/ 205 h 308"/>
                <a:gd name="T2" fmla="*/ 29 w 146"/>
                <a:gd name="T3" fmla="*/ 114 h 308"/>
                <a:gd name="T4" fmla="*/ 102 w 146"/>
                <a:gd name="T5" fmla="*/ 4 h 308"/>
                <a:gd name="T6" fmla="*/ 32 w 146"/>
                <a:gd name="T7" fmla="*/ 141 h 308"/>
                <a:gd name="T8" fmla="*/ 18 w 146"/>
                <a:gd name="T9" fmla="*/ 217 h 308"/>
                <a:gd name="T10" fmla="*/ 0 w 146"/>
                <a:gd name="T11" fmla="*/ 205 h 3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6" h="308">
                  <a:moveTo>
                    <a:pt x="0" y="291"/>
                  </a:moveTo>
                  <a:cubicBezTo>
                    <a:pt x="3" y="267"/>
                    <a:pt x="17" y="209"/>
                    <a:pt x="41" y="162"/>
                  </a:cubicBezTo>
                  <a:cubicBezTo>
                    <a:pt x="65" y="115"/>
                    <a:pt x="144" y="0"/>
                    <a:pt x="145" y="6"/>
                  </a:cubicBezTo>
                  <a:cubicBezTo>
                    <a:pt x="146" y="12"/>
                    <a:pt x="63" y="148"/>
                    <a:pt x="46" y="200"/>
                  </a:cubicBezTo>
                  <a:cubicBezTo>
                    <a:pt x="29" y="252"/>
                    <a:pt x="33" y="293"/>
                    <a:pt x="25" y="308"/>
                  </a:cubicBezTo>
                  <a:lnTo>
                    <a:pt x="0" y="29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91" name="Freeform 854"/>
            <p:cNvSpPr>
              <a:spLocks/>
            </p:cNvSpPr>
            <p:nvPr/>
          </p:nvSpPr>
          <p:spPr bwMode="auto">
            <a:xfrm>
              <a:off x="4590" y="3218"/>
              <a:ext cx="100" cy="211"/>
            </a:xfrm>
            <a:custGeom>
              <a:avLst/>
              <a:gdLst>
                <a:gd name="T0" fmla="*/ 3 w 144"/>
                <a:gd name="T1" fmla="*/ 198 h 299"/>
                <a:gd name="T2" fmla="*/ 24 w 144"/>
                <a:gd name="T3" fmla="*/ 116 h 299"/>
                <a:gd name="T4" fmla="*/ 99 w 144"/>
                <a:gd name="T5" fmla="*/ 1 h 299"/>
                <a:gd name="T6" fmla="*/ 28 w 144"/>
                <a:gd name="T7" fmla="*/ 140 h 299"/>
                <a:gd name="T8" fmla="*/ 18 w 144"/>
                <a:gd name="T9" fmla="*/ 211 h 299"/>
                <a:gd name="T10" fmla="*/ 3 w 144"/>
                <a:gd name="T11" fmla="*/ 198 h 2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4" h="299">
                  <a:moveTo>
                    <a:pt x="5" y="281"/>
                  </a:moveTo>
                  <a:cubicBezTo>
                    <a:pt x="6" y="259"/>
                    <a:pt x="0" y="229"/>
                    <a:pt x="34" y="165"/>
                  </a:cubicBezTo>
                  <a:cubicBezTo>
                    <a:pt x="68" y="101"/>
                    <a:pt x="140" y="0"/>
                    <a:pt x="143" y="1"/>
                  </a:cubicBezTo>
                  <a:cubicBezTo>
                    <a:pt x="144" y="7"/>
                    <a:pt x="59" y="149"/>
                    <a:pt x="40" y="199"/>
                  </a:cubicBezTo>
                  <a:cubicBezTo>
                    <a:pt x="16" y="265"/>
                    <a:pt x="32" y="285"/>
                    <a:pt x="26" y="299"/>
                  </a:cubicBezTo>
                  <a:lnTo>
                    <a:pt x="5" y="28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92" name="Freeform 855"/>
            <p:cNvSpPr>
              <a:spLocks/>
            </p:cNvSpPr>
            <p:nvPr/>
          </p:nvSpPr>
          <p:spPr bwMode="auto">
            <a:xfrm>
              <a:off x="4639" y="3251"/>
              <a:ext cx="114" cy="215"/>
            </a:xfrm>
            <a:custGeom>
              <a:avLst/>
              <a:gdLst>
                <a:gd name="T0" fmla="*/ 1 w 161"/>
                <a:gd name="T1" fmla="*/ 202 h 305"/>
                <a:gd name="T2" fmla="*/ 18 w 161"/>
                <a:gd name="T3" fmla="*/ 126 h 305"/>
                <a:gd name="T4" fmla="*/ 113 w 161"/>
                <a:gd name="T5" fmla="*/ 0 h 305"/>
                <a:gd name="T6" fmla="*/ 28 w 161"/>
                <a:gd name="T7" fmla="*/ 139 h 305"/>
                <a:gd name="T8" fmla="*/ 16 w 161"/>
                <a:gd name="T9" fmla="*/ 215 h 305"/>
                <a:gd name="T10" fmla="*/ 1 w 161"/>
                <a:gd name="T11" fmla="*/ 202 h 3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1" h="305">
                  <a:moveTo>
                    <a:pt x="1" y="287"/>
                  </a:moveTo>
                  <a:cubicBezTo>
                    <a:pt x="1" y="266"/>
                    <a:pt x="0" y="227"/>
                    <a:pt x="26" y="179"/>
                  </a:cubicBezTo>
                  <a:cubicBezTo>
                    <a:pt x="52" y="131"/>
                    <a:pt x="153" y="5"/>
                    <a:pt x="159" y="0"/>
                  </a:cubicBezTo>
                  <a:cubicBezTo>
                    <a:pt x="161" y="3"/>
                    <a:pt x="62" y="146"/>
                    <a:pt x="39" y="197"/>
                  </a:cubicBezTo>
                  <a:cubicBezTo>
                    <a:pt x="17" y="248"/>
                    <a:pt x="29" y="290"/>
                    <a:pt x="23" y="305"/>
                  </a:cubicBezTo>
                  <a:lnTo>
                    <a:pt x="1" y="287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93" name="Freeform 856"/>
            <p:cNvSpPr>
              <a:spLocks/>
            </p:cNvSpPr>
            <p:nvPr/>
          </p:nvSpPr>
          <p:spPr bwMode="auto">
            <a:xfrm>
              <a:off x="4679" y="3300"/>
              <a:ext cx="126" cy="196"/>
            </a:xfrm>
            <a:custGeom>
              <a:avLst/>
              <a:gdLst>
                <a:gd name="T0" fmla="*/ 0 w 180"/>
                <a:gd name="T1" fmla="*/ 183 h 279"/>
                <a:gd name="T2" fmla="*/ 34 w 180"/>
                <a:gd name="T3" fmla="*/ 105 h 279"/>
                <a:gd name="T4" fmla="*/ 125 w 180"/>
                <a:gd name="T5" fmla="*/ 2 h 279"/>
                <a:gd name="T6" fmla="*/ 38 w 180"/>
                <a:gd name="T7" fmla="*/ 130 h 279"/>
                <a:gd name="T8" fmla="*/ 18 w 180"/>
                <a:gd name="T9" fmla="*/ 196 h 279"/>
                <a:gd name="T10" fmla="*/ 0 w 180"/>
                <a:gd name="T11" fmla="*/ 183 h 2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0" h="279">
                  <a:moveTo>
                    <a:pt x="0" y="261"/>
                  </a:moveTo>
                  <a:cubicBezTo>
                    <a:pt x="3" y="238"/>
                    <a:pt x="18" y="192"/>
                    <a:pt x="48" y="149"/>
                  </a:cubicBezTo>
                  <a:cubicBezTo>
                    <a:pt x="78" y="106"/>
                    <a:pt x="176" y="0"/>
                    <a:pt x="179" y="3"/>
                  </a:cubicBezTo>
                  <a:cubicBezTo>
                    <a:pt x="180" y="9"/>
                    <a:pt x="90" y="113"/>
                    <a:pt x="54" y="185"/>
                  </a:cubicBezTo>
                  <a:cubicBezTo>
                    <a:pt x="18" y="257"/>
                    <a:pt x="34" y="269"/>
                    <a:pt x="26" y="279"/>
                  </a:cubicBezTo>
                  <a:lnTo>
                    <a:pt x="0" y="26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94" name="Freeform 857"/>
            <p:cNvSpPr>
              <a:spLocks/>
            </p:cNvSpPr>
            <p:nvPr/>
          </p:nvSpPr>
          <p:spPr bwMode="auto">
            <a:xfrm>
              <a:off x="4723" y="3343"/>
              <a:ext cx="125" cy="195"/>
            </a:xfrm>
            <a:custGeom>
              <a:avLst/>
              <a:gdLst>
                <a:gd name="T0" fmla="*/ 0 w 177"/>
                <a:gd name="T1" fmla="*/ 181 h 277"/>
                <a:gd name="T2" fmla="*/ 37 w 177"/>
                <a:gd name="T3" fmla="*/ 99 h 277"/>
                <a:gd name="T4" fmla="*/ 125 w 177"/>
                <a:gd name="T5" fmla="*/ 0 h 277"/>
                <a:gd name="T6" fmla="*/ 38 w 177"/>
                <a:gd name="T7" fmla="*/ 119 h 277"/>
                <a:gd name="T8" fmla="*/ 16 w 177"/>
                <a:gd name="T9" fmla="*/ 195 h 277"/>
                <a:gd name="T10" fmla="*/ 0 w 177"/>
                <a:gd name="T11" fmla="*/ 181 h 2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7" h="277">
                  <a:moveTo>
                    <a:pt x="0" y="257"/>
                  </a:moveTo>
                  <a:cubicBezTo>
                    <a:pt x="5" y="234"/>
                    <a:pt x="23" y="184"/>
                    <a:pt x="52" y="141"/>
                  </a:cubicBezTo>
                  <a:cubicBezTo>
                    <a:pt x="82" y="98"/>
                    <a:pt x="171" y="4"/>
                    <a:pt x="177" y="0"/>
                  </a:cubicBezTo>
                  <a:cubicBezTo>
                    <a:pt x="177" y="5"/>
                    <a:pt x="80" y="123"/>
                    <a:pt x="54" y="169"/>
                  </a:cubicBezTo>
                  <a:cubicBezTo>
                    <a:pt x="28" y="214"/>
                    <a:pt x="31" y="262"/>
                    <a:pt x="22" y="277"/>
                  </a:cubicBezTo>
                  <a:lnTo>
                    <a:pt x="0" y="257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95" name="Freeform 858"/>
            <p:cNvSpPr>
              <a:spLocks/>
            </p:cNvSpPr>
            <p:nvPr/>
          </p:nvSpPr>
          <p:spPr bwMode="auto">
            <a:xfrm>
              <a:off x="4764" y="3376"/>
              <a:ext cx="128" cy="199"/>
            </a:xfrm>
            <a:custGeom>
              <a:avLst/>
              <a:gdLst>
                <a:gd name="T0" fmla="*/ 0 w 183"/>
                <a:gd name="T1" fmla="*/ 181 h 282"/>
                <a:gd name="T2" fmla="*/ 41 w 183"/>
                <a:gd name="T3" fmla="*/ 100 h 282"/>
                <a:gd name="T4" fmla="*/ 127 w 183"/>
                <a:gd name="T5" fmla="*/ 4 h 282"/>
                <a:gd name="T6" fmla="*/ 43 w 183"/>
                <a:gd name="T7" fmla="*/ 122 h 282"/>
                <a:gd name="T8" fmla="*/ 17 w 183"/>
                <a:gd name="T9" fmla="*/ 199 h 282"/>
                <a:gd name="T10" fmla="*/ 0 w 183"/>
                <a:gd name="T11" fmla="*/ 181 h 2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3" h="282">
                  <a:moveTo>
                    <a:pt x="0" y="257"/>
                  </a:moveTo>
                  <a:cubicBezTo>
                    <a:pt x="6" y="233"/>
                    <a:pt x="28" y="183"/>
                    <a:pt x="58" y="141"/>
                  </a:cubicBezTo>
                  <a:cubicBezTo>
                    <a:pt x="87" y="101"/>
                    <a:pt x="181" y="0"/>
                    <a:pt x="182" y="5"/>
                  </a:cubicBezTo>
                  <a:cubicBezTo>
                    <a:pt x="183" y="10"/>
                    <a:pt x="88" y="127"/>
                    <a:pt x="62" y="173"/>
                  </a:cubicBezTo>
                  <a:cubicBezTo>
                    <a:pt x="36" y="219"/>
                    <a:pt x="35" y="268"/>
                    <a:pt x="25" y="282"/>
                  </a:cubicBezTo>
                  <a:lnTo>
                    <a:pt x="0" y="257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96" name="Freeform 859"/>
            <p:cNvSpPr>
              <a:spLocks/>
            </p:cNvSpPr>
            <p:nvPr/>
          </p:nvSpPr>
          <p:spPr bwMode="auto">
            <a:xfrm>
              <a:off x="4810" y="3428"/>
              <a:ext cx="145" cy="186"/>
            </a:xfrm>
            <a:custGeom>
              <a:avLst/>
              <a:gdLst>
                <a:gd name="T0" fmla="*/ 0 w 205"/>
                <a:gd name="T1" fmla="*/ 175 h 265"/>
                <a:gd name="T2" fmla="*/ 38 w 205"/>
                <a:gd name="T3" fmla="*/ 102 h 265"/>
                <a:gd name="T4" fmla="*/ 141 w 205"/>
                <a:gd name="T5" fmla="*/ 0 h 265"/>
                <a:gd name="T6" fmla="*/ 59 w 205"/>
                <a:gd name="T7" fmla="*/ 100 h 265"/>
                <a:gd name="T8" fmla="*/ 15 w 205"/>
                <a:gd name="T9" fmla="*/ 186 h 265"/>
                <a:gd name="T10" fmla="*/ 0 w 205"/>
                <a:gd name="T11" fmla="*/ 175 h 26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5" h="265">
                  <a:moveTo>
                    <a:pt x="0" y="250"/>
                  </a:moveTo>
                  <a:cubicBezTo>
                    <a:pt x="5" y="230"/>
                    <a:pt x="21" y="188"/>
                    <a:pt x="54" y="146"/>
                  </a:cubicBezTo>
                  <a:cubicBezTo>
                    <a:pt x="87" y="104"/>
                    <a:pt x="195" y="0"/>
                    <a:pt x="200" y="0"/>
                  </a:cubicBezTo>
                  <a:cubicBezTo>
                    <a:pt x="205" y="0"/>
                    <a:pt x="113" y="99"/>
                    <a:pt x="83" y="143"/>
                  </a:cubicBezTo>
                  <a:cubicBezTo>
                    <a:pt x="53" y="187"/>
                    <a:pt x="35" y="247"/>
                    <a:pt x="21" y="265"/>
                  </a:cubicBezTo>
                  <a:lnTo>
                    <a:pt x="0" y="2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97" name="Freeform 860"/>
            <p:cNvSpPr>
              <a:spLocks/>
            </p:cNvSpPr>
            <p:nvPr/>
          </p:nvSpPr>
          <p:spPr bwMode="auto">
            <a:xfrm>
              <a:off x="4861" y="3474"/>
              <a:ext cx="149" cy="179"/>
            </a:xfrm>
            <a:custGeom>
              <a:avLst/>
              <a:gdLst>
                <a:gd name="T0" fmla="*/ 0 w 213"/>
                <a:gd name="T1" fmla="*/ 168 h 255"/>
                <a:gd name="T2" fmla="*/ 39 w 213"/>
                <a:gd name="T3" fmla="*/ 91 h 255"/>
                <a:gd name="T4" fmla="*/ 146 w 213"/>
                <a:gd name="T5" fmla="*/ 1 h 255"/>
                <a:gd name="T6" fmla="*/ 60 w 213"/>
                <a:gd name="T7" fmla="*/ 93 h 255"/>
                <a:gd name="T8" fmla="*/ 13 w 213"/>
                <a:gd name="T9" fmla="*/ 179 h 255"/>
                <a:gd name="T10" fmla="*/ 0 w 213"/>
                <a:gd name="T11" fmla="*/ 168 h 25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3" h="255">
                  <a:moveTo>
                    <a:pt x="0" y="239"/>
                  </a:moveTo>
                  <a:cubicBezTo>
                    <a:pt x="6" y="218"/>
                    <a:pt x="22" y="181"/>
                    <a:pt x="56" y="129"/>
                  </a:cubicBezTo>
                  <a:cubicBezTo>
                    <a:pt x="90" y="77"/>
                    <a:pt x="203" y="0"/>
                    <a:pt x="208" y="1"/>
                  </a:cubicBezTo>
                  <a:cubicBezTo>
                    <a:pt x="213" y="2"/>
                    <a:pt x="118" y="91"/>
                    <a:pt x="86" y="133"/>
                  </a:cubicBezTo>
                  <a:cubicBezTo>
                    <a:pt x="55" y="177"/>
                    <a:pt x="31" y="241"/>
                    <a:pt x="18" y="255"/>
                  </a:cubicBezTo>
                  <a:lnTo>
                    <a:pt x="0" y="2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98" name="Oval 861"/>
            <p:cNvSpPr>
              <a:spLocks noChangeArrowheads="1"/>
            </p:cNvSpPr>
            <p:nvPr/>
          </p:nvSpPr>
          <p:spPr bwMode="auto">
            <a:xfrm>
              <a:off x="4144" y="3418"/>
              <a:ext cx="237" cy="237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99" name="Oval 862"/>
            <p:cNvSpPr>
              <a:spLocks noChangeArrowheads="1"/>
            </p:cNvSpPr>
            <p:nvPr/>
          </p:nvSpPr>
          <p:spPr bwMode="auto">
            <a:xfrm>
              <a:off x="4129" y="3406"/>
              <a:ext cx="111" cy="11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00" name="Freeform 863"/>
            <p:cNvSpPr>
              <a:spLocks/>
            </p:cNvSpPr>
            <p:nvPr/>
          </p:nvSpPr>
          <p:spPr bwMode="auto">
            <a:xfrm>
              <a:off x="3394" y="3255"/>
              <a:ext cx="1481" cy="650"/>
            </a:xfrm>
            <a:custGeom>
              <a:avLst/>
              <a:gdLst>
                <a:gd name="T0" fmla="*/ 149 w 1011"/>
                <a:gd name="T1" fmla="*/ 345 h 444"/>
                <a:gd name="T2" fmla="*/ 445 w 1011"/>
                <a:gd name="T3" fmla="*/ 160 h 444"/>
                <a:gd name="T4" fmla="*/ 935 w 1011"/>
                <a:gd name="T5" fmla="*/ 34 h 444"/>
                <a:gd name="T6" fmla="*/ 1481 w 1011"/>
                <a:gd name="T7" fmla="*/ 398 h 444"/>
                <a:gd name="T8" fmla="*/ 1481 w 1011"/>
                <a:gd name="T9" fmla="*/ 398 h 444"/>
                <a:gd name="T10" fmla="*/ 1223 w 1011"/>
                <a:gd name="T11" fmla="*/ 590 h 444"/>
                <a:gd name="T12" fmla="*/ 820 w 1011"/>
                <a:gd name="T13" fmla="*/ 643 h 444"/>
                <a:gd name="T14" fmla="*/ 214 w 1011"/>
                <a:gd name="T15" fmla="*/ 546 h 444"/>
                <a:gd name="T16" fmla="*/ 88 w 1011"/>
                <a:gd name="T17" fmla="*/ 523 h 444"/>
                <a:gd name="T18" fmla="*/ 3 w 1011"/>
                <a:gd name="T19" fmla="*/ 495 h 444"/>
                <a:gd name="T20" fmla="*/ 149 w 1011"/>
                <a:gd name="T21" fmla="*/ 345 h 4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11" h="444">
                  <a:moveTo>
                    <a:pt x="102" y="236"/>
                  </a:moveTo>
                  <a:cubicBezTo>
                    <a:pt x="152" y="198"/>
                    <a:pt x="214" y="159"/>
                    <a:pt x="304" y="109"/>
                  </a:cubicBezTo>
                  <a:cubicBezTo>
                    <a:pt x="394" y="59"/>
                    <a:pt x="483" y="0"/>
                    <a:pt x="638" y="23"/>
                  </a:cubicBezTo>
                  <a:cubicBezTo>
                    <a:pt x="793" y="46"/>
                    <a:pt x="946" y="230"/>
                    <a:pt x="1011" y="272"/>
                  </a:cubicBezTo>
                  <a:cubicBezTo>
                    <a:pt x="1011" y="272"/>
                    <a:pt x="1011" y="272"/>
                    <a:pt x="1011" y="272"/>
                  </a:cubicBezTo>
                  <a:cubicBezTo>
                    <a:pt x="1011" y="272"/>
                    <a:pt x="910" y="375"/>
                    <a:pt x="835" y="403"/>
                  </a:cubicBezTo>
                  <a:cubicBezTo>
                    <a:pt x="760" y="431"/>
                    <a:pt x="675" y="444"/>
                    <a:pt x="560" y="439"/>
                  </a:cubicBezTo>
                  <a:cubicBezTo>
                    <a:pt x="414" y="439"/>
                    <a:pt x="229" y="387"/>
                    <a:pt x="146" y="373"/>
                  </a:cubicBezTo>
                  <a:cubicBezTo>
                    <a:pt x="63" y="359"/>
                    <a:pt x="84" y="363"/>
                    <a:pt x="60" y="357"/>
                  </a:cubicBezTo>
                  <a:cubicBezTo>
                    <a:pt x="30" y="351"/>
                    <a:pt x="0" y="359"/>
                    <a:pt x="2" y="338"/>
                  </a:cubicBezTo>
                  <a:cubicBezTo>
                    <a:pt x="4" y="317"/>
                    <a:pt x="42" y="279"/>
                    <a:pt x="102" y="236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16" name="Group 938"/>
          <p:cNvGrpSpPr>
            <a:grpSpLocks/>
          </p:cNvGrpSpPr>
          <p:nvPr/>
        </p:nvGrpSpPr>
        <p:grpSpPr bwMode="auto">
          <a:xfrm>
            <a:off x="1203325" y="5168900"/>
            <a:ext cx="2582863" cy="1276350"/>
            <a:chOff x="758" y="3256"/>
            <a:chExt cx="1627" cy="804"/>
          </a:xfrm>
        </p:grpSpPr>
        <p:sp>
          <p:nvSpPr>
            <p:cNvPr id="13333" name="Freeform 870"/>
            <p:cNvSpPr>
              <a:spLocks/>
            </p:cNvSpPr>
            <p:nvPr/>
          </p:nvSpPr>
          <p:spPr bwMode="auto">
            <a:xfrm flipH="1">
              <a:off x="880" y="3256"/>
              <a:ext cx="1436" cy="333"/>
            </a:xfrm>
            <a:custGeom>
              <a:avLst/>
              <a:gdLst>
                <a:gd name="T0" fmla="*/ 0 w 1683"/>
                <a:gd name="T1" fmla="*/ 333 h 391"/>
                <a:gd name="T2" fmla="*/ 0 w 1683"/>
                <a:gd name="T3" fmla="*/ 333 h 391"/>
                <a:gd name="T4" fmla="*/ 190 w 1683"/>
                <a:gd name="T5" fmla="*/ 250 h 391"/>
                <a:gd name="T6" fmla="*/ 190 w 1683"/>
                <a:gd name="T7" fmla="*/ 250 h 391"/>
                <a:gd name="T8" fmla="*/ 590 w 1683"/>
                <a:gd name="T9" fmla="*/ 44 h 391"/>
                <a:gd name="T10" fmla="*/ 868 w 1683"/>
                <a:gd name="T11" fmla="*/ 5 h 391"/>
                <a:gd name="T12" fmla="*/ 1110 w 1683"/>
                <a:gd name="T13" fmla="*/ 75 h 391"/>
                <a:gd name="T14" fmla="*/ 1328 w 1683"/>
                <a:gd name="T15" fmla="*/ 221 h 391"/>
                <a:gd name="T16" fmla="*/ 1436 w 1683"/>
                <a:gd name="T17" fmla="*/ 255 h 39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83" h="391">
                  <a:moveTo>
                    <a:pt x="0" y="391"/>
                  </a:moveTo>
                  <a:lnTo>
                    <a:pt x="0" y="391"/>
                  </a:lnTo>
                  <a:lnTo>
                    <a:pt x="223" y="294"/>
                  </a:lnTo>
                  <a:cubicBezTo>
                    <a:pt x="301" y="254"/>
                    <a:pt x="559" y="100"/>
                    <a:pt x="691" y="52"/>
                  </a:cubicBezTo>
                  <a:cubicBezTo>
                    <a:pt x="823" y="4"/>
                    <a:pt x="915" y="0"/>
                    <a:pt x="1017" y="6"/>
                  </a:cubicBezTo>
                  <a:cubicBezTo>
                    <a:pt x="1105" y="18"/>
                    <a:pt x="1211" y="46"/>
                    <a:pt x="1301" y="88"/>
                  </a:cubicBezTo>
                  <a:cubicBezTo>
                    <a:pt x="1391" y="130"/>
                    <a:pt x="1493" y="225"/>
                    <a:pt x="1557" y="260"/>
                  </a:cubicBezTo>
                  <a:cubicBezTo>
                    <a:pt x="1616" y="295"/>
                    <a:pt x="1657" y="292"/>
                    <a:pt x="1683" y="30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4" name="Freeform 871"/>
            <p:cNvSpPr>
              <a:spLocks/>
            </p:cNvSpPr>
            <p:nvPr/>
          </p:nvSpPr>
          <p:spPr bwMode="auto">
            <a:xfrm rot="11163807" flipH="1">
              <a:off x="758" y="3564"/>
              <a:ext cx="64" cy="110"/>
            </a:xfrm>
            <a:custGeom>
              <a:avLst/>
              <a:gdLst>
                <a:gd name="T0" fmla="*/ 55 w 90"/>
                <a:gd name="T1" fmla="*/ 110 h 151"/>
                <a:gd name="T2" fmla="*/ 20 w 90"/>
                <a:gd name="T3" fmla="*/ 71 h 151"/>
                <a:gd name="T4" fmla="*/ 2 w 90"/>
                <a:gd name="T5" fmla="*/ 1 h 151"/>
                <a:gd name="T6" fmla="*/ 28 w 90"/>
                <a:gd name="T7" fmla="*/ 74 h 151"/>
                <a:gd name="T8" fmla="*/ 64 w 90"/>
                <a:gd name="T9" fmla="*/ 104 h 151"/>
                <a:gd name="T10" fmla="*/ 55 w 90"/>
                <a:gd name="T11" fmla="*/ 110 h 1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151">
                  <a:moveTo>
                    <a:pt x="78" y="151"/>
                  </a:moveTo>
                  <a:cubicBezTo>
                    <a:pt x="68" y="143"/>
                    <a:pt x="40" y="122"/>
                    <a:pt x="28" y="97"/>
                  </a:cubicBezTo>
                  <a:cubicBezTo>
                    <a:pt x="16" y="72"/>
                    <a:pt x="0" y="0"/>
                    <a:pt x="3" y="1"/>
                  </a:cubicBezTo>
                  <a:cubicBezTo>
                    <a:pt x="5" y="2"/>
                    <a:pt x="25" y="77"/>
                    <a:pt x="40" y="101"/>
                  </a:cubicBezTo>
                  <a:cubicBezTo>
                    <a:pt x="55" y="125"/>
                    <a:pt x="85" y="135"/>
                    <a:pt x="90" y="143"/>
                  </a:cubicBezTo>
                  <a:lnTo>
                    <a:pt x="78" y="1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35" name="Freeform 872"/>
            <p:cNvSpPr>
              <a:spLocks/>
            </p:cNvSpPr>
            <p:nvPr/>
          </p:nvSpPr>
          <p:spPr bwMode="auto">
            <a:xfrm rot="11163807" flipH="1">
              <a:off x="779" y="3588"/>
              <a:ext cx="66" cy="122"/>
            </a:xfrm>
            <a:custGeom>
              <a:avLst/>
              <a:gdLst>
                <a:gd name="T0" fmla="*/ 54 w 90"/>
                <a:gd name="T1" fmla="*/ 122 h 169"/>
                <a:gd name="T2" fmla="*/ 21 w 90"/>
                <a:gd name="T3" fmla="*/ 80 h 169"/>
                <a:gd name="T4" fmla="*/ 2 w 90"/>
                <a:gd name="T5" fmla="*/ 1 h 169"/>
                <a:gd name="T6" fmla="*/ 29 w 90"/>
                <a:gd name="T7" fmla="*/ 72 h 169"/>
                <a:gd name="T8" fmla="*/ 66 w 90"/>
                <a:gd name="T9" fmla="*/ 116 h 169"/>
                <a:gd name="T10" fmla="*/ 54 w 90"/>
                <a:gd name="T11" fmla="*/ 122 h 1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169">
                  <a:moveTo>
                    <a:pt x="73" y="169"/>
                  </a:moveTo>
                  <a:cubicBezTo>
                    <a:pt x="63" y="161"/>
                    <a:pt x="40" y="139"/>
                    <a:pt x="28" y="111"/>
                  </a:cubicBezTo>
                  <a:cubicBezTo>
                    <a:pt x="16" y="83"/>
                    <a:pt x="0" y="4"/>
                    <a:pt x="3" y="2"/>
                  </a:cubicBezTo>
                  <a:cubicBezTo>
                    <a:pt x="5" y="0"/>
                    <a:pt x="25" y="73"/>
                    <a:pt x="40" y="100"/>
                  </a:cubicBezTo>
                  <a:cubicBezTo>
                    <a:pt x="55" y="127"/>
                    <a:pt x="86" y="150"/>
                    <a:pt x="90" y="161"/>
                  </a:cubicBezTo>
                  <a:lnTo>
                    <a:pt x="73" y="169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36" name="Freeform 873"/>
            <p:cNvSpPr>
              <a:spLocks/>
            </p:cNvSpPr>
            <p:nvPr/>
          </p:nvSpPr>
          <p:spPr bwMode="auto">
            <a:xfrm rot="11163807" flipH="1">
              <a:off x="813" y="3614"/>
              <a:ext cx="66" cy="127"/>
            </a:xfrm>
            <a:custGeom>
              <a:avLst/>
              <a:gdLst>
                <a:gd name="T0" fmla="*/ 54 w 91"/>
                <a:gd name="T1" fmla="*/ 127 h 176"/>
                <a:gd name="T2" fmla="*/ 17 w 91"/>
                <a:gd name="T3" fmla="*/ 82 h 176"/>
                <a:gd name="T4" fmla="*/ 2 w 91"/>
                <a:gd name="T5" fmla="*/ 1 h 176"/>
                <a:gd name="T6" fmla="*/ 27 w 91"/>
                <a:gd name="T7" fmla="*/ 82 h 176"/>
                <a:gd name="T8" fmla="*/ 66 w 91"/>
                <a:gd name="T9" fmla="*/ 118 h 176"/>
                <a:gd name="T10" fmla="*/ 54 w 91"/>
                <a:gd name="T11" fmla="*/ 127 h 1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1" h="176">
                  <a:moveTo>
                    <a:pt x="74" y="176"/>
                  </a:moveTo>
                  <a:cubicBezTo>
                    <a:pt x="63" y="168"/>
                    <a:pt x="36" y="143"/>
                    <a:pt x="24" y="114"/>
                  </a:cubicBezTo>
                  <a:cubicBezTo>
                    <a:pt x="12" y="85"/>
                    <a:pt x="0" y="0"/>
                    <a:pt x="3" y="1"/>
                  </a:cubicBezTo>
                  <a:cubicBezTo>
                    <a:pt x="5" y="1"/>
                    <a:pt x="22" y="87"/>
                    <a:pt x="37" y="114"/>
                  </a:cubicBezTo>
                  <a:cubicBezTo>
                    <a:pt x="52" y="141"/>
                    <a:pt x="86" y="155"/>
                    <a:pt x="91" y="164"/>
                  </a:cubicBezTo>
                  <a:lnTo>
                    <a:pt x="74" y="1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37" name="Freeform 874"/>
            <p:cNvSpPr>
              <a:spLocks/>
            </p:cNvSpPr>
            <p:nvPr/>
          </p:nvSpPr>
          <p:spPr bwMode="auto">
            <a:xfrm rot="11163807" flipH="1">
              <a:off x="843" y="3640"/>
              <a:ext cx="62" cy="135"/>
            </a:xfrm>
            <a:custGeom>
              <a:avLst/>
              <a:gdLst>
                <a:gd name="T0" fmla="*/ 53 w 87"/>
                <a:gd name="T1" fmla="*/ 135 h 189"/>
                <a:gd name="T2" fmla="*/ 18 w 87"/>
                <a:gd name="T3" fmla="*/ 87 h 189"/>
                <a:gd name="T4" fmla="*/ 0 w 87"/>
                <a:gd name="T5" fmla="*/ 1 h 189"/>
                <a:gd name="T6" fmla="*/ 29 w 87"/>
                <a:gd name="T7" fmla="*/ 81 h 189"/>
                <a:gd name="T8" fmla="*/ 62 w 87"/>
                <a:gd name="T9" fmla="*/ 126 h 189"/>
                <a:gd name="T10" fmla="*/ 53 w 87"/>
                <a:gd name="T11" fmla="*/ 135 h 1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7" h="189">
                  <a:moveTo>
                    <a:pt x="75" y="189"/>
                  </a:moveTo>
                  <a:cubicBezTo>
                    <a:pt x="65" y="180"/>
                    <a:pt x="38" y="153"/>
                    <a:pt x="25" y="122"/>
                  </a:cubicBezTo>
                  <a:cubicBezTo>
                    <a:pt x="12" y="91"/>
                    <a:pt x="0" y="6"/>
                    <a:pt x="0" y="1"/>
                  </a:cubicBezTo>
                  <a:cubicBezTo>
                    <a:pt x="2" y="0"/>
                    <a:pt x="18" y="70"/>
                    <a:pt x="40" y="114"/>
                  </a:cubicBezTo>
                  <a:cubicBezTo>
                    <a:pt x="62" y="158"/>
                    <a:pt x="79" y="160"/>
                    <a:pt x="87" y="176"/>
                  </a:cubicBezTo>
                  <a:lnTo>
                    <a:pt x="75" y="1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38" name="Freeform 875"/>
            <p:cNvSpPr>
              <a:spLocks/>
            </p:cNvSpPr>
            <p:nvPr/>
          </p:nvSpPr>
          <p:spPr bwMode="auto">
            <a:xfrm rot="11163807" flipH="1">
              <a:off x="871" y="3665"/>
              <a:ext cx="63" cy="137"/>
            </a:xfrm>
            <a:custGeom>
              <a:avLst/>
              <a:gdLst>
                <a:gd name="T0" fmla="*/ 54 w 87"/>
                <a:gd name="T1" fmla="*/ 137 h 189"/>
                <a:gd name="T2" fmla="*/ 18 w 87"/>
                <a:gd name="T3" fmla="*/ 88 h 189"/>
                <a:gd name="T4" fmla="*/ 0 w 87"/>
                <a:gd name="T5" fmla="*/ 4 h 189"/>
                <a:gd name="T6" fmla="*/ 20 w 87"/>
                <a:gd name="T7" fmla="*/ 62 h 189"/>
                <a:gd name="T8" fmla="*/ 63 w 87"/>
                <a:gd name="T9" fmla="*/ 131 h 189"/>
                <a:gd name="T10" fmla="*/ 54 w 87"/>
                <a:gd name="T11" fmla="*/ 137 h 1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7" h="189">
                  <a:moveTo>
                    <a:pt x="75" y="189"/>
                  </a:moveTo>
                  <a:cubicBezTo>
                    <a:pt x="65" y="179"/>
                    <a:pt x="37" y="152"/>
                    <a:pt x="25" y="122"/>
                  </a:cubicBezTo>
                  <a:cubicBezTo>
                    <a:pt x="13" y="92"/>
                    <a:pt x="0" y="11"/>
                    <a:pt x="0" y="6"/>
                  </a:cubicBezTo>
                  <a:cubicBezTo>
                    <a:pt x="0" y="0"/>
                    <a:pt x="14" y="42"/>
                    <a:pt x="28" y="86"/>
                  </a:cubicBezTo>
                  <a:cubicBezTo>
                    <a:pt x="42" y="130"/>
                    <a:pt x="79" y="165"/>
                    <a:pt x="87" y="181"/>
                  </a:cubicBezTo>
                  <a:lnTo>
                    <a:pt x="75" y="1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39" name="Freeform 876"/>
            <p:cNvSpPr>
              <a:spLocks/>
            </p:cNvSpPr>
            <p:nvPr/>
          </p:nvSpPr>
          <p:spPr bwMode="auto">
            <a:xfrm rot="11163807" flipH="1">
              <a:off x="901" y="3685"/>
              <a:ext cx="64" cy="143"/>
            </a:xfrm>
            <a:custGeom>
              <a:avLst/>
              <a:gdLst>
                <a:gd name="T0" fmla="*/ 55 w 89"/>
                <a:gd name="T1" fmla="*/ 143 h 197"/>
                <a:gd name="T2" fmla="*/ 19 w 89"/>
                <a:gd name="T3" fmla="*/ 91 h 197"/>
                <a:gd name="T4" fmla="*/ 1 w 89"/>
                <a:gd name="T5" fmla="*/ 1 h 197"/>
                <a:gd name="T6" fmla="*/ 27 w 89"/>
                <a:gd name="T7" fmla="*/ 86 h 197"/>
                <a:gd name="T8" fmla="*/ 64 w 89"/>
                <a:gd name="T9" fmla="*/ 137 h 197"/>
                <a:gd name="T10" fmla="*/ 55 w 89"/>
                <a:gd name="T11" fmla="*/ 143 h 1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9" h="197">
                  <a:moveTo>
                    <a:pt x="77" y="197"/>
                  </a:moveTo>
                  <a:cubicBezTo>
                    <a:pt x="67" y="186"/>
                    <a:pt x="39" y="159"/>
                    <a:pt x="27" y="126"/>
                  </a:cubicBezTo>
                  <a:cubicBezTo>
                    <a:pt x="15" y="93"/>
                    <a:pt x="0" y="2"/>
                    <a:pt x="2" y="1"/>
                  </a:cubicBezTo>
                  <a:cubicBezTo>
                    <a:pt x="4" y="0"/>
                    <a:pt x="23" y="87"/>
                    <a:pt x="38" y="118"/>
                  </a:cubicBezTo>
                  <a:cubicBezTo>
                    <a:pt x="53" y="149"/>
                    <a:pt x="81" y="172"/>
                    <a:pt x="89" y="189"/>
                  </a:cubicBezTo>
                  <a:lnTo>
                    <a:pt x="77" y="197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40" name="Freeform 877"/>
            <p:cNvSpPr>
              <a:spLocks/>
            </p:cNvSpPr>
            <p:nvPr/>
          </p:nvSpPr>
          <p:spPr bwMode="auto">
            <a:xfrm rot="11163807" flipH="1">
              <a:off x="936" y="3702"/>
              <a:ext cx="67" cy="153"/>
            </a:xfrm>
            <a:custGeom>
              <a:avLst/>
              <a:gdLst>
                <a:gd name="T0" fmla="*/ 54 w 91"/>
                <a:gd name="T1" fmla="*/ 153 h 209"/>
                <a:gd name="T2" fmla="*/ 18 w 91"/>
                <a:gd name="T3" fmla="*/ 101 h 209"/>
                <a:gd name="T4" fmla="*/ 2 w 91"/>
                <a:gd name="T5" fmla="*/ 1 h 209"/>
                <a:gd name="T6" fmla="*/ 33 w 91"/>
                <a:gd name="T7" fmla="*/ 108 h 209"/>
                <a:gd name="T8" fmla="*/ 67 w 91"/>
                <a:gd name="T9" fmla="*/ 147 h 209"/>
                <a:gd name="T10" fmla="*/ 54 w 91"/>
                <a:gd name="T11" fmla="*/ 153 h 20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1" h="209">
                  <a:moveTo>
                    <a:pt x="74" y="209"/>
                  </a:moveTo>
                  <a:cubicBezTo>
                    <a:pt x="63" y="199"/>
                    <a:pt x="36" y="173"/>
                    <a:pt x="24" y="138"/>
                  </a:cubicBezTo>
                  <a:cubicBezTo>
                    <a:pt x="12" y="103"/>
                    <a:pt x="0" y="0"/>
                    <a:pt x="3" y="1"/>
                  </a:cubicBezTo>
                  <a:cubicBezTo>
                    <a:pt x="6" y="2"/>
                    <a:pt x="30" y="114"/>
                    <a:pt x="45" y="147"/>
                  </a:cubicBezTo>
                  <a:cubicBezTo>
                    <a:pt x="60" y="180"/>
                    <a:pt x="86" y="191"/>
                    <a:pt x="91" y="201"/>
                  </a:cubicBezTo>
                  <a:lnTo>
                    <a:pt x="74" y="209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41" name="Freeform 878"/>
            <p:cNvSpPr>
              <a:spLocks/>
            </p:cNvSpPr>
            <p:nvPr/>
          </p:nvSpPr>
          <p:spPr bwMode="auto">
            <a:xfrm rot="11163807" flipH="1">
              <a:off x="980" y="3724"/>
              <a:ext cx="64" cy="163"/>
            </a:xfrm>
            <a:custGeom>
              <a:avLst/>
              <a:gdLst>
                <a:gd name="T0" fmla="*/ 52 w 90"/>
                <a:gd name="T1" fmla="*/ 163 h 222"/>
                <a:gd name="T2" fmla="*/ 20 w 90"/>
                <a:gd name="T3" fmla="*/ 108 h 222"/>
                <a:gd name="T4" fmla="*/ 2 w 90"/>
                <a:gd name="T5" fmla="*/ 1 h 222"/>
                <a:gd name="T6" fmla="*/ 32 w 90"/>
                <a:gd name="T7" fmla="*/ 107 h 222"/>
                <a:gd name="T8" fmla="*/ 64 w 90"/>
                <a:gd name="T9" fmla="*/ 154 h 222"/>
                <a:gd name="T10" fmla="*/ 52 w 90"/>
                <a:gd name="T11" fmla="*/ 163 h 2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222">
                  <a:moveTo>
                    <a:pt x="73" y="222"/>
                  </a:moveTo>
                  <a:cubicBezTo>
                    <a:pt x="63" y="212"/>
                    <a:pt x="40" y="184"/>
                    <a:pt x="28" y="147"/>
                  </a:cubicBezTo>
                  <a:cubicBezTo>
                    <a:pt x="16" y="110"/>
                    <a:pt x="0" y="0"/>
                    <a:pt x="3" y="2"/>
                  </a:cubicBezTo>
                  <a:cubicBezTo>
                    <a:pt x="6" y="2"/>
                    <a:pt x="31" y="111"/>
                    <a:pt x="45" y="146"/>
                  </a:cubicBezTo>
                  <a:cubicBezTo>
                    <a:pt x="59" y="181"/>
                    <a:pt x="85" y="199"/>
                    <a:pt x="90" y="210"/>
                  </a:cubicBezTo>
                  <a:lnTo>
                    <a:pt x="73" y="2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42" name="Freeform 879"/>
            <p:cNvSpPr>
              <a:spLocks/>
            </p:cNvSpPr>
            <p:nvPr/>
          </p:nvSpPr>
          <p:spPr bwMode="auto">
            <a:xfrm rot="11163807" flipH="1">
              <a:off x="1020" y="3741"/>
              <a:ext cx="66" cy="172"/>
            </a:xfrm>
            <a:custGeom>
              <a:avLst/>
              <a:gdLst>
                <a:gd name="T0" fmla="*/ 57 w 93"/>
                <a:gd name="T1" fmla="*/ 172 h 236"/>
                <a:gd name="T2" fmla="*/ 18 w 93"/>
                <a:gd name="T3" fmla="*/ 112 h 236"/>
                <a:gd name="T4" fmla="*/ 1 w 93"/>
                <a:gd name="T5" fmla="*/ 4 h 236"/>
                <a:gd name="T6" fmla="*/ 21 w 93"/>
                <a:gd name="T7" fmla="*/ 85 h 236"/>
                <a:gd name="T8" fmla="*/ 66 w 93"/>
                <a:gd name="T9" fmla="*/ 163 h 236"/>
                <a:gd name="T10" fmla="*/ 57 w 93"/>
                <a:gd name="T11" fmla="*/ 172 h 2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3" h="236">
                  <a:moveTo>
                    <a:pt x="80" y="236"/>
                  </a:moveTo>
                  <a:cubicBezTo>
                    <a:pt x="69" y="224"/>
                    <a:pt x="39" y="191"/>
                    <a:pt x="26" y="153"/>
                  </a:cubicBezTo>
                  <a:cubicBezTo>
                    <a:pt x="13" y="115"/>
                    <a:pt x="0" y="12"/>
                    <a:pt x="1" y="6"/>
                  </a:cubicBezTo>
                  <a:cubicBezTo>
                    <a:pt x="2" y="0"/>
                    <a:pt x="15" y="80"/>
                    <a:pt x="30" y="116"/>
                  </a:cubicBezTo>
                  <a:cubicBezTo>
                    <a:pt x="45" y="152"/>
                    <a:pt x="85" y="204"/>
                    <a:pt x="93" y="224"/>
                  </a:cubicBezTo>
                  <a:lnTo>
                    <a:pt x="80" y="2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43" name="Freeform 880"/>
            <p:cNvSpPr>
              <a:spLocks/>
            </p:cNvSpPr>
            <p:nvPr/>
          </p:nvSpPr>
          <p:spPr bwMode="auto">
            <a:xfrm rot="11163807" flipH="1">
              <a:off x="1067" y="3757"/>
              <a:ext cx="62" cy="181"/>
            </a:xfrm>
            <a:custGeom>
              <a:avLst/>
              <a:gdLst>
                <a:gd name="T0" fmla="*/ 52 w 85"/>
                <a:gd name="T1" fmla="*/ 181 h 250"/>
                <a:gd name="T2" fmla="*/ 8 w 85"/>
                <a:gd name="T3" fmla="*/ 103 h 250"/>
                <a:gd name="T4" fmla="*/ 4 w 85"/>
                <a:gd name="T5" fmla="*/ 2 h 250"/>
                <a:gd name="T6" fmla="*/ 20 w 85"/>
                <a:gd name="T7" fmla="*/ 91 h 250"/>
                <a:gd name="T8" fmla="*/ 62 w 85"/>
                <a:gd name="T9" fmla="*/ 175 h 250"/>
                <a:gd name="T10" fmla="*/ 52 w 85"/>
                <a:gd name="T11" fmla="*/ 181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5" h="250">
                  <a:moveTo>
                    <a:pt x="71" y="250"/>
                  </a:moveTo>
                  <a:cubicBezTo>
                    <a:pt x="59" y="233"/>
                    <a:pt x="22" y="183"/>
                    <a:pt x="11" y="142"/>
                  </a:cubicBezTo>
                  <a:cubicBezTo>
                    <a:pt x="0" y="101"/>
                    <a:pt x="2" y="6"/>
                    <a:pt x="5" y="3"/>
                  </a:cubicBezTo>
                  <a:cubicBezTo>
                    <a:pt x="8" y="0"/>
                    <a:pt x="11" y="84"/>
                    <a:pt x="27" y="126"/>
                  </a:cubicBezTo>
                  <a:cubicBezTo>
                    <a:pt x="43" y="168"/>
                    <a:pt x="77" y="220"/>
                    <a:pt x="85" y="242"/>
                  </a:cubicBezTo>
                  <a:lnTo>
                    <a:pt x="71" y="2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44" name="Freeform 881"/>
            <p:cNvSpPr>
              <a:spLocks/>
            </p:cNvSpPr>
            <p:nvPr/>
          </p:nvSpPr>
          <p:spPr bwMode="auto">
            <a:xfrm rot="11163807" flipH="1">
              <a:off x="1134" y="3775"/>
              <a:ext cx="50" cy="187"/>
            </a:xfrm>
            <a:custGeom>
              <a:avLst/>
              <a:gdLst>
                <a:gd name="T0" fmla="*/ 34 w 66"/>
                <a:gd name="T1" fmla="*/ 187 h 257"/>
                <a:gd name="T2" fmla="*/ 5 w 66"/>
                <a:gd name="T3" fmla="*/ 132 h 257"/>
                <a:gd name="T4" fmla="*/ 2 w 66"/>
                <a:gd name="T5" fmla="*/ 4 h 257"/>
                <a:gd name="T6" fmla="*/ 15 w 66"/>
                <a:gd name="T7" fmla="*/ 111 h 257"/>
                <a:gd name="T8" fmla="*/ 50 w 66"/>
                <a:gd name="T9" fmla="*/ 181 h 257"/>
                <a:gd name="T10" fmla="*/ 34 w 66"/>
                <a:gd name="T11" fmla="*/ 187 h 2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6" h="257">
                  <a:moveTo>
                    <a:pt x="45" y="257"/>
                  </a:moveTo>
                  <a:cubicBezTo>
                    <a:pt x="35" y="246"/>
                    <a:pt x="14" y="224"/>
                    <a:pt x="7" y="182"/>
                  </a:cubicBezTo>
                  <a:cubicBezTo>
                    <a:pt x="0" y="140"/>
                    <a:pt x="0" y="6"/>
                    <a:pt x="3" y="5"/>
                  </a:cubicBezTo>
                  <a:cubicBezTo>
                    <a:pt x="5" y="0"/>
                    <a:pt x="10" y="112"/>
                    <a:pt x="20" y="153"/>
                  </a:cubicBezTo>
                  <a:cubicBezTo>
                    <a:pt x="30" y="194"/>
                    <a:pt x="63" y="236"/>
                    <a:pt x="66" y="249"/>
                  </a:cubicBezTo>
                  <a:lnTo>
                    <a:pt x="45" y="257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45" name="Freeform 882"/>
            <p:cNvSpPr>
              <a:spLocks/>
            </p:cNvSpPr>
            <p:nvPr/>
          </p:nvSpPr>
          <p:spPr bwMode="auto">
            <a:xfrm rot="11163807" flipH="1">
              <a:off x="1185" y="3787"/>
              <a:ext cx="42" cy="186"/>
            </a:xfrm>
            <a:custGeom>
              <a:avLst/>
              <a:gdLst>
                <a:gd name="T0" fmla="*/ 26 w 56"/>
                <a:gd name="T1" fmla="*/ 186 h 258"/>
                <a:gd name="T2" fmla="*/ 0 w 56"/>
                <a:gd name="T3" fmla="*/ 115 h 258"/>
                <a:gd name="T4" fmla="*/ 11 w 56"/>
                <a:gd name="T5" fmla="*/ 2 h 258"/>
                <a:gd name="T6" fmla="*/ 12 w 56"/>
                <a:gd name="T7" fmla="*/ 103 h 258"/>
                <a:gd name="T8" fmla="*/ 42 w 56"/>
                <a:gd name="T9" fmla="*/ 183 h 258"/>
                <a:gd name="T10" fmla="*/ 26 w 56"/>
                <a:gd name="T11" fmla="*/ 186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6" h="258">
                  <a:moveTo>
                    <a:pt x="35" y="258"/>
                  </a:moveTo>
                  <a:cubicBezTo>
                    <a:pt x="26" y="242"/>
                    <a:pt x="4" y="201"/>
                    <a:pt x="0" y="159"/>
                  </a:cubicBezTo>
                  <a:cubicBezTo>
                    <a:pt x="0" y="116"/>
                    <a:pt x="11" y="6"/>
                    <a:pt x="14" y="3"/>
                  </a:cubicBezTo>
                  <a:cubicBezTo>
                    <a:pt x="17" y="0"/>
                    <a:pt x="10" y="103"/>
                    <a:pt x="16" y="143"/>
                  </a:cubicBezTo>
                  <a:cubicBezTo>
                    <a:pt x="22" y="183"/>
                    <a:pt x="54" y="232"/>
                    <a:pt x="56" y="254"/>
                  </a:cubicBezTo>
                  <a:lnTo>
                    <a:pt x="35" y="25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46" name="Freeform 883"/>
            <p:cNvSpPr>
              <a:spLocks/>
            </p:cNvSpPr>
            <p:nvPr/>
          </p:nvSpPr>
          <p:spPr bwMode="auto">
            <a:xfrm rot="11163807" flipH="1">
              <a:off x="1237" y="3796"/>
              <a:ext cx="27" cy="185"/>
            </a:xfrm>
            <a:custGeom>
              <a:avLst/>
              <a:gdLst>
                <a:gd name="T0" fmla="*/ 16 w 40"/>
                <a:gd name="T1" fmla="*/ 185 h 256"/>
                <a:gd name="T2" fmla="*/ 0 w 40"/>
                <a:gd name="T3" fmla="*/ 111 h 256"/>
                <a:gd name="T4" fmla="*/ 16 w 40"/>
                <a:gd name="T5" fmla="*/ 0 h 256"/>
                <a:gd name="T6" fmla="*/ 9 w 40"/>
                <a:gd name="T7" fmla="*/ 113 h 256"/>
                <a:gd name="T8" fmla="*/ 27 w 40"/>
                <a:gd name="T9" fmla="*/ 181 h 256"/>
                <a:gd name="T10" fmla="*/ 16 w 40"/>
                <a:gd name="T11" fmla="*/ 185 h 2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0" h="256">
                  <a:moveTo>
                    <a:pt x="24" y="256"/>
                  </a:moveTo>
                  <a:cubicBezTo>
                    <a:pt x="18" y="240"/>
                    <a:pt x="0" y="197"/>
                    <a:pt x="0" y="154"/>
                  </a:cubicBezTo>
                  <a:cubicBezTo>
                    <a:pt x="0" y="111"/>
                    <a:pt x="22" y="0"/>
                    <a:pt x="24" y="0"/>
                  </a:cubicBezTo>
                  <a:cubicBezTo>
                    <a:pt x="26" y="0"/>
                    <a:pt x="11" y="114"/>
                    <a:pt x="14" y="156"/>
                  </a:cubicBezTo>
                  <a:cubicBezTo>
                    <a:pt x="17" y="197"/>
                    <a:pt x="38" y="233"/>
                    <a:pt x="40" y="250"/>
                  </a:cubicBezTo>
                  <a:lnTo>
                    <a:pt x="24" y="25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47" name="Freeform 884"/>
            <p:cNvSpPr>
              <a:spLocks/>
            </p:cNvSpPr>
            <p:nvPr/>
          </p:nvSpPr>
          <p:spPr bwMode="auto">
            <a:xfrm rot="11163807" flipH="1">
              <a:off x="1288" y="3808"/>
              <a:ext cx="31" cy="200"/>
            </a:xfrm>
            <a:custGeom>
              <a:avLst/>
              <a:gdLst>
                <a:gd name="T0" fmla="*/ 13 w 43"/>
                <a:gd name="T1" fmla="*/ 200 h 276"/>
                <a:gd name="T2" fmla="*/ 1 w 43"/>
                <a:gd name="T3" fmla="*/ 149 h 276"/>
                <a:gd name="T4" fmla="*/ 19 w 43"/>
                <a:gd name="T5" fmla="*/ 2 h 276"/>
                <a:gd name="T6" fmla="*/ 13 w 43"/>
                <a:gd name="T7" fmla="*/ 136 h 276"/>
                <a:gd name="T8" fmla="*/ 31 w 43"/>
                <a:gd name="T9" fmla="*/ 197 h 276"/>
                <a:gd name="T10" fmla="*/ 13 w 43"/>
                <a:gd name="T11" fmla="*/ 200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3" h="276">
                  <a:moveTo>
                    <a:pt x="18" y="276"/>
                  </a:moveTo>
                  <a:cubicBezTo>
                    <a:pt x="11" y="265"/>
                    <a:pt x="0" y="250"/>
                    <a:pt x="1" y="205"/>
                  </a:cubicBezTo>
                  <a:cubicBezTo>
                    <a:pt x="2" y="160"/>
                    <a:pt x="23" y="6"/>
                    <a:pt x="26" y="3"/>
                  </a:cubicBezTo>
                  <a:cubicBezTo>
                    <a:pt x="29" y="0"/>
                    <a:pt x="15" y="143"/>
                    <a:pt x="18" y="188"/>
                  </a:cubicBezTo>
                  <a:cubicBezTo>
                    <a:pt x="21" y="233"/>
                    <a:pt x="43" y="257"/>
                    <a:pt x="43" y="272"/>
                  </a:cubicBezTo>
                  <a:lnTo>
                    <a:pt x="18" y="2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48" name="Freeform 885"/>
            <p:cNvSpPr>
              <a:spLocks/>
            </p:cNvSpPr>
            <p:nvPr/>
          </p:nvSpPr>
          <p:spPr bwMode="auto">
            <a:xfrm rot="11163807" flipH="1">
              <a:off x="1344" y="3815"/>
              <a:ext cx="34" cy="202"/>
            </a:xfrm>
            <a:custGeom>
              <a:avLst/>
              <a:gdLst>
                <a:gd name="T0" fmla="*/ 14 w 47"/>
                <a:gd name="T1" fmla="*/ 202 h 278"/>
                <a:gd name="T2" fmla="*/ 2 w 47"/>
                <a:gd name="T3" fmla="*/ 134 h 278"/>
                <a:gd name="T4" fmla="*/ 28 w 47"/>
                <a:gd name="T5" fmla="*/ 1 h 278"/>
                <a:gd name="T6" fmla="*/ 14 w 47"/>
                <a:gd name="T7" fmla="*/ 128 h 278"/>
                <a:gd name="T8" fmla="*/ 34 w 47"/>
                <a:gd name="T9" fmla="*/ 202 h 278"/>
                <a:gd name="T10" fmla="*/ 14 w 47"/>
                <a:gd name="T11" fmla="*/ 202 h 2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7" h="278">
                  <a:moveTo>
                    <a:pt x="20" y="278"/>
                  </a:moveTo>
                  <a:cubicBezTo>
                    <a:pt x="13" y="262"/>
                    <a:pt x="0" y="230"/>
                    <a:pt x="3" y="184"/>
                  </a:cubicBezTo>
                  <a:cubicBezTo>
                    <a:pt x="6" y="138"/>
                    <a:pt x="36" y="2"/>
                    <a:pt x="39" y="1"/>
                  </a:cubicBezTo>
                  <a:cubicBezTo>
                    <a:pt x="42" y="0"/>
                    <a:pt x="19" y="130"/>
                    <a:pt x="20" y="176"/>
                  </a:cubicBezTo>
                  <a:cubicBezTo>
                    <a:pt x="21" y="222"/>
                    <a:pt x="47" y="261"/>
                    <a:pt x="47" y="278"/>
                  </a:cubicBezTo>
                  <a:lnTo>
                    <a:pt x="20" y="27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49" name="Freeform 886"/>
            <p:cNvSpPr>
              <a:spLocks/>
            </p:cNvSpPr>
            <p:nvPr/>
          </p:nvSpPr>
          <p:spPr bwMode="auto">
            <a:xfrm rot="11163807" flipH="1">
              <a:off x="1389" y="3825"/>
              <a:ext cx="51" cy="218"/>
            </a:xfrm>
            <a:custGeom>
              <a:avLst/>
              <a:gdLst>
                <a:gd name="T0" fmla="*/ 13 w 70"/>
                <a:gd name="T1" fmla="*/ 217 h 301"/>
                <a:gd name="T2" fmla="*/ 6 w 70"/>
                <a:gd name="T3" fmla="*/ 143 h 301"/>
                <a:gd name="T4" fmla="*/ 49 w 70"/>
                <a:gd name="T5" fmla="*/ 1 h 301"/>
                <a:gd name="T6" fmla="*/ 18 w 70"/>
                <a:gd name="T7" fmla="*/ 140 h 301"/>
                <a:gd name="T8" fmla="*/ 35 w 70"/>
                <a:gd name="T9" fmla="*/ 218 h 301"/>
                <a:gd name="T10" fmla="*/ 13 w 70"/>
                <a:gd name="T11" fmla="*/ 217 h 3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0" h="301">
                  <a:moveTo>
                    <a:pt x="18" y="299"/>
                  </a:moveTo>
                  <a:cubicBezTo>
                    <a:pt x="11" y="281"/>
                    <a:pt x="0" y="247"/>
                    <a:pt x="8" y="197"/>
                  </a:cubicBezTo>
                  <a:cubicBezTo>
                    <a:pt x="16" y="147"/>
                    <a:pt x="64" y="2"/>
                    <a:pt x="67" y="1"/>
                  </a:cubicBezTo>
                  <a:cubicBezTo>
                    <a:pt x="70" y="0"/>
                    <a:pt x="28" y="143"/>
                    <a:pt x="25" y="193"/>
                  </a:cubicBezTo>
                  <a:cubicBezTo>
                    <a:pt x="24" y="261"/>
                    <a:pt x="49" y="283"/>
                    <a:pt x="48" y="301"/>
                  </a:cubicBezTo>
                  <a:lnTo>
                    <a:pt x="18" y="299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0" name="Freeform 887"/>
            <p:cNvSpPr>
              <a:spLocks/>
            </p:cNvSpPr>
            <p:nvPr/>
          </p:nvSpPr>
          <p:spPr bwMode="auto">
            <a:xfrm rot="11163807" flipH="1">
              <a:off x="1457" y="3830"/>
              <a:ext cx="64" cy="225"/>
            </a:xfrm>
            <a:custGeom>
              <a:avLst/>
              <a:gdLst>
                <a:gd name="T0" fmla="*/ 1 w 90"/>
                <a:gd name="T1" fmla="*/ 219 h 311"/>
                <a:gd name="T2" fmla="*/ 11 w 90"/>
                <a:gd name="T3" fmla="*/ 130 h 311"/>
                <a:gd name="T4" fmla="*/ 61 w 90"/>
                <a:gd name="T5" fmla="*/ 4 h 311"/>
                <a:gd name="T6" fmla="*/ 28 w 90"/>
                <a:gd name="T7" fmla="*/ 103 h 311"/>
                <a:gd name="T8" fmla="*/ 19 w 90"/>
                <a:gd name="T9" fmla="*/ 225 h 311"/>
                <a:gd name="T10" fmla="*/ 1 w 90"/>
                <a:gd name="T11" fmla="*/ 219 h 3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311">
                  <a:moveTo>
                    <a:pt x="2" y="303"/>
                  </a:moveTo>
                  <a:cubicBezTo>
                    <a:pt x="0" y="281"/>
                    <a:pt x="1" y="229"/>
                    <a:pt x="15" y="180"/>
                  </a:cubicBezTo>
                  <a:cubicBezTo>
                    <a:pt x="29" y="131"/>
                    <a:pt x="82" y="12"/>
                    <a:pt x="86" y="6"/>
                  </a:cubicBezTo>
                  <a:cubicBezTo>
                    <a:pt x="90" y="0"/>
                    <a:pt x="61" y="59"/>
                    <a:pt x="40" y="143"/>
                  </a:cubicBezTo>
                  <a:cubicBezTo>
                    <a:pt x="19" y="227"/>
                    <a:pt x="33" y="284"/>
                    <a:pt x="27" y="311"/>
                  </a:cubicBezTo>
                  <a:lnTo>
                    <a:pt x="2" y="303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1" name="Freeform 888"/>
            <p:cNvSpPr>
              <a:spLocks/>
            </p:cNvSpPr>
            <p:nvPr/>
          </p:nvSpPr>
          <p:spPr bwMode="auto">
            <a:xfrm rot="11163807" flipH="1">
              <a:off x="1512" y="3832"/>
              <a:ext cx="67" cy="228"/>
            </a:xfrm>
            <a:custGeom>
              <a:avLst/>
              <a:gdLst>
                <a:gd name="T0" fmla="*/ 1 w 92"/>
                <a:gd name="T1" fmla="*/ 222 h 315"/>
                <a:gd name="T2" fmla="*/ 12 w 92"/>
                <a:gd name="T3" fmla="*/ 135 h 315"/>
                <a:gd name="T4" fmla="*/ 65 w 92"/>
                <a:gd name="T5" fmla="*/ 15 h 315"/>
                <a:gd name="T6" fmla="*/ 26 w 92"/>
                <a:gd name="T7" fmla="*/ 128 h 315"/>
                <a:gd name="T8" fmla="*/ 16 w 92"/>
                <a:gd name="T9" fmla="*/ 228 h 315"/>
                <a:gd name="T10" fmla="*/ 1 w 92"/>
                <a:gd name="T11" fmla="*/ 222 h 3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2" h="315">
                  <a:moveTo>
                    <a:pt x="2" y="307"/>
                  </a:moveTo>
                  <a:cubicBezTo>
                    <a:pt x="0" y="286"/>
                    <a:pt x="2" y="235"/>
                    <a:pt x="16" y="187"/>
                  </a:cubicBezTo>
                  <a:cubicBezTo>
                    <a:pt x="30" y="139"/>
                    <a:pt x="87" y="0"/>
                    <a:pt x="89" y="21"/>
                  </a:cubicBezTo>
                  <a:cubicBezTo>
                    <a:pt x="92" y="19"/>
                    <a:pt x="47" y="128"/>
                    <a:pt x="36" y="177"/>
                  </a:cubicBezTo>
                  <a:cubicBezTo>
                    <a:pt x="20" y="243"/>
                    <a:pt x="28" y="293"/>
                    <a:pt x="22" y="315"/>
                  </a:cubicBezTo>
                  <a:lnTo>
                    <a:pt x="2" y="307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2" name="Freeform 889"/>
            <p:cNvSpPr>
              <a:spLocks/>
            </p:cNvSpPr>
            <p:nvPr/>
          </p:nvSpPr>
          <p:spPr bwMode="auto">
            <a:xfrm rot="11163807" flipH="1">
              <a:off x="1564" y="3828"/>
              <a:ext cx="75" cy="223"/>
            </a:xfrm>
            <a:custGeom>
              <a:avLst/>
              <a:gdLst>
                <a:gd name="T0" fmla="*/ 1 w 103"/>
                <a:gd name="T1" fmla="*/ 211 h 307"/>
                <a:gd name="T2" fmla="*/ 12 w 103"/>
                <a:gd name="T3" fmla="*/ 120 h 307"/>
                <a:gd name="T4" fmla="*/ 74 w 103"/>
                <a:gd name="T5" fmla="*/ 0 h 307"/>
                <a:gd name="T6" fmla="*/ 19 w 103"/>
                <a:gd name="T7" fmla="*/ 137 h 307"/>
                <a:gd name="T8" fmla="*/ 16 w 103"/>
                <a:gd name="T9" fmla="*/ 223 h 307"/>
                <a:gd name="T10" fmla="*/ 1 w 103"/>
                <a:gd name="T11" fmla="*/ 211 h 3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3" h="307">
                  <a:moveTo>
                    <a:pt x="2" y="291"/>
                  </a:moveTo>
                  <a:cubicBezTo>
                    <a:pt x="1" y="267"/>
                    <a:pt x="0" y="213"/>
                    <a:pt x="16" y="165"/>
                  </a:cubicBezTo>
                  <a:cubicBezTo>
                    <a:pt x="33" y="116"/>
                    <a:pt x="97" y="0"/>
                    <a:pt x="101" y="0"/>
                  </a:cubicBezTo>
                  <a:cubicBezTo>
                    <a:pt x="103" y="4"/>
                    <a:pt x="38" y="138"/>
                    <a:pt x="26" y="189"/>
                  </a:cubicBezTo>
                  <a:cubicBezTo>
                    <a:pt x="14" y="240"/>
                    <a:pt x="28" y="286"/>
                    <a:pt x="22" y="307"/>
                  </a:cubicBezTo>
                  <a:lnTo>
                    <a:pt x="2" y="29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3" name="Freeform 890"/>
            <p:cNvSpPr>
              <a:spLocks/>
            </p:cNvSpPr>
            <p:nvPr/>
          </p:nvSpPr>
          <p:spPr bwMode="auto">
            <a:xfrm rot="11163807" flipH="1">
              <a:off x="1617" y="3823"/>
              <a:ext cx="90" cy="220"/>
            </a:xfrm>
            <a:custGeom>
              <a:avLst/>
              <a:gdLst>
                <a:gd name="T0" fmla="*/ 0 w 124"/>
                <a:gd name="T1" fmla="*/ 211 h 304"/>
                <a:gd name="T2" fmla="*/ 19 w 124"/>
                <a:gd name="T3" fmla="*/ 124 h 304"/>
                <a:gd name="T4" fmla="*/ 87 w 124"/>
                <a:gd name="T5" fmla="*/ 1 h 304"/>
                <a:gd name="T6" fmla="*/ 38 w 124"/>
                <a:gd name="T7" fmla="*/ 114 h 304"/>
                <a:gd name="T8" fmla="*/ 19 w 124"/>
                <a:gd name="T9" fmla="*/ 220 h 304"/>
                <a:gd name="T10" fmla="*/ 0 w 124"/>
                <a:gd name="T11" fmla="*/ 211 h 3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4" h="304">
                  <a:moveTo>
                    <a:pt x="0" y="291"/>
                  </a:moveTo>
                  <a:cubicBezTo>
                    <a:pt x="0" y="269"/>
                    <a:pt x="6" y="220"/>
                    <a:pt x="26" y="172"/>
                  </a:cubicBezTo>
                  <a:cubicBezTo>
                    <a:pt x="46" y="124"/>
                    <a:pt x="116" y="4"/>
                    <a:pt x="120" y="2"/>
                  </a:cubicBezTo>
                  <a:cubicBezTo>
                    <a:pt x="124" y="0"/>
                    <a:pt x="68" y="108"/>
                    <a:pt x="52" y="158"/>
                  </a:cubicBezTo>
                  <a:cubicBezTo>
                    <a:pt x="28" y="224"/>
                    <a:pt x="35" y="282"/>
                    <a:pt x="26" y="304"/>
                  </a:cubicBezTo>
                  <a:lnTo>
                    <a:pt x="0" y="29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4" name="Freeform 891"/>
            <p:cNvSpPr>
              <a:spLocks/>
            </p:cNvSpPr>
            <p:nvPr/>
          </p:nvSpPr>
          <p:spPr bwMode="auto">
            <a:xfrm rot="11163807" flipH="1">
              <a:off x="1674" y="3815"/>
              <a:ext cx="107" cy="223"/>
            </a:xfrm>
            <a:custGeom>
              <a:avLst/>
              <a:gdLst>
                <a:gd name="T0" fmla="*/ 0 w 146"/>
                <a:gd name="T1" fmla="*/ 211 h 308"/>
                <a:gd name="T2" fmla="*/ 30 w 146"/>
                <a:gd name="T3" fmla="*/ 117 h 308"/>
                <a:gd name="T4" fmla="*/ 106 w 146"/>
                <a:gd name="T5" fmla="*/ 4 h 308"/>
                <a:gd name="T6" fmla="*/ 34 w 146"/>
                <a:gd name="T7" fmla="*/ 145 h 308"/>
                <a:gd name="T8" fmla="*/ 18 w 146"/>
                <a:gd name="T9" fmla="*/ 223 h 308"/>
                <a:gd name="T10" fmla="*/ 0 w 146"/>
                <a:gd name="T11" fmla="*/ 211 h 3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6" h="308">
                  <a:moveTo>
                    <a:pt x="0" y="291"/>
                  </a:moveTo>
                  <a:cubicBezTo>
                    <a:pt x="3" y="267"/>
                    <a:pt x="17" y="209"/>
                    <a:pt x="41" y="162"/>
                  </a:cubicBezTo>
                  <a:cubicBezTo>
                    <a:pt x="65" y="115"/>
                    <a:pt x="144" y="0"/>
                    <a:pt x="145" y="6"/>
                  </a:cubicBezTo>
                  <a:cubicBezTo>
                    <a:pt x="146" y="12"/>
                    <a:pt x="63" y="148"/>
                    <a:pt x="46" y="200"/>
                  </a:cubicBezTo>
                  <a:cubicBezTo>
                    <a:pt x="29" y="252"/>
                    <a:pt x="33" y="293"/>
                    <a:pt x="25" y="308"/>
                  </a:cubicBezTo>
                  <a:lnTo>
                    <a:pt x="0" y="29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5" name="Freeform 892"/>
            <p:cNvSpPr>
              <a:spLocks/>
            </p:cNvSpPr>
            <p:nvPr/>
          </p:nvSpPr>
          <p:spPr bwMode="auto">
            <a:xfrm rot="11163807" flipH="1">
              <a:off x="1735" y="3802"/>
              <a:ext cx="103" cy="216"/>
            </a:xfrm>
            <a:custGeom>
              <a:avLst/>
              <a:gdLst>
                <a:gd name="T0" fmla="*/ 4 w 144"/>
                <a:gd name="T1" fmla="*/ 203 h 299"/>
                <a:gd name="T2" fmla="*/ 24 w 144"/>
                <a:gd name="T3" fmla="*/ 119 h 299"/>
                <a:gd name="T4" fmla="*/ 102 w 144"/>
                <a:gd name="T5" fmla="*/ 1 h 299"/>
                <a:gd name="T6" fmla="*/ 29 w 144"/>
                <a:gd name="T7" fmla="*/ 144 h 299"/>
                <a:gd name="T8" fmla="*/ 19 w 144"/>
                <a:gd name="T9" fmla="*/ 216 h 299"/>
                <a:gd name="T10" fmla="*/ 4 w 144"/>
                <a:gd name="T11" fmla="*/ 203 h 2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4" h="299">
                  <a:moveTo>
                    <a:pt x="5" y="281"/>
                  </a:moveTo>
                  <a:cubicBezTo>
                    <a:pt x="6" y="259"/>
                    <a:pt x="0" y="229"/>
                    <a:pt x="34" y="165"/>
                  </a:cubicBezTo>
                  <a:cubicBezTo>
                    <a:pt x="68" y="101"/>
                    <a:pt x="140" y="0"/>
                    <a:pt x="143" y="1"/>
                  </a:cubicBezTo>
                  <a:cubicBezTo>
                    <a:pt x="144" y="7"/>
                    <a:pt x="59" y="149"/>
                    <a:pt x="40" y="199"/>
                  </a:cubicBezTo>
                  <a:cubicBezTo>
                    <a:pt x="16" y="265"/>
                    <a:pt x="32" y="285"/>
                    <a:pt x="26" y="299"/>
                  </a:cubicBezTo>
                  <a:lnTo>
                    <a:pt x="5" y="28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6" name="Freeform 893"/>
            <p:cNvSpPr>
              <a:spLocks/>
            </p:cNvSpPr>
            <p:nvPr/>
          </p:nvSpPr>
          <p:spPr bwMode="auto">
            <a:xfrm flipH="1">
              <a:off x="1798" y="3791"/>
              <a:ext cx="99" cy="230"/>
            </a:xfrm>
            <a:custGeom>
              <a:avLst/>
              <a:gdLst>
                <a:gd name="T0" fmla="*/ 95 w 117"/>
                <a:gd name="T1" fmla="*/ 7 h 269"/>
                <a:gd name="T2" fmla="*/ 84 w 117"/>
                <a:gd name="T3" fmla="*/ 91 h 269"/>
                <a:gd name="T4" fmla="*/ 2 w 117"/>
                <a:gd name="T5" fmla="*/ 230 h 269"/>
                <a:gd name="T6" fmla="*/ 73 w 117"/>
                <a:gd name="T7" fmla="*/ 79 h 269"/>
                <a:gd name="T8" fmla="*/ 76 w 117"/>
                <a:gd name="T9" fmla="*/ 0 h 269"/>
                <a:gd name="T10" fmla="*/ 95 w 117"/>
                <a:gd name="T11" fmla="*/ 7 h 2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" h="269">
                  <a:moveTo>
                    <a:pt x="112" y="8"/>
                  </a:moveTo>
                  <a:cubicBezTo>
                    <a:pt x="113" y="26"/>
                    <a:pt x="117" y="64"/>
                    <a:pt x="99" y="107"/>
                  </a:cubicBezTo>
                  <a:cubicBezTo>
                    <a:pt x="81" y="149"/>
                    <a:pt x="7" y="264"/>
                    <a:pt x="2" y="269"/>
                  </a:cubicBezTo>
                  <a:cubicBezTo>
                    <a:pt x="0" y="266"/>
                    <a:pt x="71" y="137"/>
                    <a:pt x="86" y="92"/>
                  </a:cubicBezTo>
                  <a:cubicBezTo>
                    <a:pt x="101" y="47"/>
                    <a:pt x="86" y="14"/>
                    <a:pt x="90" y="0"/>
                  </a:cubicBezTo>
                  <a:lnTo>
                    <a:pt x="112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7" name="Freeform 894"/>
            <p:cNvSpPr>
              <a:spLocks/>
            </p:cNvSpPr>
            <p:nvPr/>
          </p:nvSpPr>
          <p:spPr bwMode="auto">
            <a:xfrm flipH="1">
              <a:off x="1853" y="3779"/>
              <a:ext cx="110" cy="213"/>
            </a:xfrm>
            <a:custGeom>
              <a:avLst/>
              <a:gdLst>
                <a:gd name="T0" fmla="*/ 110 w 132"/>
                <a:gd name="T1" fmla="*/ 2 h 249"/>
                <a:gd name="T2" fmla="*/ 81 w 132"/>
                <a:gd name="T3" fmla="*/ 96 h 249"/>
                <a:gd name="T4" fmla="*/ 1 w 132"/>
                <a:gd name="T5" fmla="*/ 210 h 249"/>
                <a:gd name="T6" fmla="*/ 74 w 132"/>
                <a:gd name="T7" fmla="*/ 71 h 249"/>
                <a:gd name="T8" fmla="*/ 88 w 132"/>
                <a:gd name="T9" fmla="*/ 0 h 249"/>
                <a:gd name="T10" fmla="*/ 110 w 132"/>
                <a:gd name="T11" fmla="*/ 2 h 2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2" h="249">
                  <a:moveTo>
                    <a:pt x="132" y="2"/>
                  </a:moveTo>
                  <a:cubicBezTo>
                    <a:pt x="131" y="21"/>
                    <a:pt x="119" y="71"/>
                    <a:pt x="97" y="112"/>
                  </a:cubicBezTo>
                  <a:cubicBezTo>
                    <a:pt x="76" y="150"/>
                    <a:pt x="3" y="249"/>
                    <a:pt x="1" y="246"/>
                  </a:cubicBezTo>
                  <a:cubicBezTo>
                    <a:pt x="0" y="241"/>
                    <a:pt x="66" y="145"/>
                    <a:pt x="89" y="83"/>
                  </a:cubicBezTo>
                  <a:cubicBezTo>
                    <a:pt x="114" y="19"/>
                    <a:pt x="99" y="9"/>
                    <a:pt x="105" y="0"/>
                  </a:cubicBezTo>
                  <a:lnTo>
                    <a:pt x="132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8" name="Freeform 895"/>
            <p:cNvSpPr>
              <a:spLocks/>
            </p:cNvSpPr>
            <p:nvPr/>
          </p:nvSpPr>
          <p:spPr bwMode="auto">
            <a:xfrm flipH="1">
              <a:off x="1912" y="3766"/>
              <a:ext cx="107" cy="213"/>
            </a:xfrm>
            <a:custGeom>
              <a:avLst/>
              <a:gdLst>
                <a:gd name="T0" fmla="*/ 107 w 125"/>
                <a:gd name="T1" fmla="*/ 4 h 248"/>
                <a:gd name="T2" fmla="*/ 80 w 125"/>
                <a:gd name="T3" fmla="*/ 100 h 248"/>
                <a:gd name="T4" fmla="*/ 0 w 125"/>
                <a:gd name="T5" fmla="*/ 213 h 248"/>
                <a:gd name="T6" fmla="*/ 76 w 125"/>
                <a:gd name="T7" fmla="*/ 82 h 248"/>
                <a:gd name="T8" fmla="*/ 91 w 125"/>
                <a:gd name="T9" fmla="*/ 0 h 248"/>
                <a:gd name="T10" fmla="*/ 107 w 125"/>
                <a:gd name="T11" fmla="*/ 4 h 2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5" h="248">
                  <a:moveTo>
                    <a:pt x="125" y="5"/>
                  </a:moveTo>
                  <a:cubicBezTo>
                    <a:pt x="123" y="24"/>
                    <a:pt x="114" y="77"/>
                    <a:pt x="93" y="117"/>
                  </a:cubicBezTo>
                  <a:cubicBezTo>
                    <a:pt x="72" y="157"/>
                    <a:pt x="5" y="244"/>
                    <a:pt x="0" y="248"/>
                  </a:cubicBezTo>
                  <a:cubicBezTo>
                    <a:pt x="0" y="244"/>
                    <a:pt x="71" y="136"/>
                    <a:pt x="89" y="95"/>
                  </a:cubicBezTo>
                  <a:cubicBezTo>
                    <a:pt x="106" y="53"/>
                    <a:pt x="100" y="14"/>
                    <a:pt x="106" y="0"/>
                  </a:cubicBezTo>
                  <a:lnTo>
                    <a:pt x="125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9" name="Freeform 896"/>
            <p:cNvSpPr>
              <a:spLocks/>
            </p:cNvSpPr>
            <p:nvPr/>
          </p:nvSpPr>
          <p:spPr bwMode="auto">
            <a:xfrm flipH="1">
              <a:off x="1959" y="3758"/>
              <a:ext cx="111" cy="210"/>
            </a:xfrm>
            <a:custGeom>
              <a:avLst/>
              <a:gdLst>
                <a:gd name="T0" fmla="*/ 111 w 132"/>
                <a:gd name="T1" fmla="*/ 3 h 244"/>
                <a:gd name="T2" fmla="*/ 78 w 132"/>
                <a:gd name="T3" fmla="*/ 97 h 244"/>
                <a:gd name="T4" fmla="*/ 1 w 132"/>
                <a:gd name="T5" fmla="*/ 207 h 244"/>
                <a:gd name="T6" fmla="*/ 73 w 132"/>
                <a:gd name="T7" fmla="*/ 75 h 244"/>
                <a:gd name="T8" fmla="*/ 91 w 132"/>
                <a:gd name="T9" fmla="*/ 0 h 244"/>
                <a:gd name="T10" fmla="*/ 111 w 132"/>
                <a:gd name="T11" fmla="*/ 3 h 2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2" h="244">
                  <a:moveTo>
                    <a:pt x="132" y="4"/>
                  </a:moveTo>
                  <a:cubicBezTo>
                    <a:pt x="130" y="23"/>
                    <a:pt x="115" y="74"/>
                    <a:pt x="93" y="113"/>
                  </a:cubicBezTo>
                  <a:cubicBezTo>
                    <a:pt x="72" y="150"/>
                    <a:pt x="3" y="244"/>
                    <a:pt x="1" y="240"/>
                  </a:cubicBezTo>
                  <a:cubicBezTo>
                    <a:pt x="0" y="235"/>
                    <a:pt x="69" y="127"/>
                    <a:pt x="87" y="87"/>
                  </a:cubicBezTo>
                  <a:cubicBezTo>
                    <a:pt x="105" y="47"/>
                    <a:pt x="100" y="14"/>
                    <a:pt x="108" y="0"/>
                  </a:cubicBezTo>
                  <a:lnTo>
                    <a:pt x="132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60" name="Freeform 897"/>
            <p:cNvSpPr>
              <a:spLocks/>
            </p:cNvSpPr>
            <p:nvPr/>
          </p:nvSpPr>
          <p:spPr bwMode="auto">
            <a:xfrm flipH="1">
              <a:off x="2015" y="3748"/>
              <a:ext cx="131" cy="197"/>
            </a:xfrm>
            <a:custGeom>
              <a:avLst/>
              <a:gdLst>
                <a:gd name="T0" fmla="*/ 131 w 151"/>
                <a:gd name="T1" fmla="*/ 3 h 233"/>
                <a:gd name="T2" fmla="*/ 99 w 151"/>
                <a:gd name="T3" fmla="*/ 81 h 233"/>
                <a:gd name="T4" fmla="*/ 3 w 151"/>
                <a:gd name="T5" fmla="*/ 197 h 233"/>
                <a:gd name="T6" fmla="*/ 79 w 151"/>
                <a:gd name="T7" fmla="*/ 86 h 233"/>
                <a:gd name="T8" fmla="*/ 114 w 151"/>
                <a:gd name="T9" fmla="*/ 0 h 233"/>
                <a:gd name="T10" fmla="*/ 131 w 151"/>
                <a:gd name="T11" fmla="*/ 3 h 2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1" h="233">
                  <a:moveTo>
                    <a:pt x="151" y="4"/>
                  </a:moveTo>
                  <a:cubicBezTo>
                    <a:pt x="148" y="21"/>
                    <a:pt x="138" y="57"/>
                    <a:pt x="114" y="96"/>
                  </a:cubicBezTo>
                  <a:cubicBezTo>
                    <a:pt x="90" y="135"/>
                    <a:pt x="8" y="232"/>
                    <a:pt x="4" y="233"/>
                  </a:cubicBezTo>
                  <a:cubicBezTo>
                    <a:pt x="0" y="233"/>
                    <a:pt x="70" y="141"/>
                    <a:pt x="91" y="102"/>
                  </a:cubicBezTo>
                  <a:cubicBezTo>
                    <a:pt x="111" y="61"/>
                    <a:pt x="121" y="16"/>
                    <a:pt x="131" y="0"/>
                  </a:cubicBezTo>
                  <a:lnTo>
                    <a:pt x="151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61" name="Freeform 898"/>
            <p:cNvSpPr>
              <a:spLocks/>
            </p:cNvSpPr>
            <p:nvPr/>
          </p:nvSpPr>
          <p:spPr bwMode="auto">
            <a:xfrm flipH="1">
              <a:off x="2086" y="3731"/>
              <a:ext cx="135" cy="198"/>
            </a:xfrm>
            <a:custGeom>
              <a:avLst/>
              <a:gdLst>
                <a:gd name="T0" fmla="*/ 135 w 160"/>
                <a:gd name="T1" fmla="*/ 2 h 232"/>
                <a:gd name="T2" fmla="*/ 102 w 160"/>
                <a:gd name="T3" fmla="*/ 94 h 232"/>
                <a:gd name="T4" fmla="*/ 3 w 160"/>
                <a:gd name="T5" fmla="*/ 197 h 232"/>
                <a:gd name="T6" fmla="*/ 80 w 160"/>
                <a:gd name="T7" fmla="*/ 93 h 232"/>
                <a:gd name="T8" fmla="*/ 120 w 160"/>
                <a:gd name="T9" fmla="*/ 0 h 232"/>
                <a:gd name="T10" fmla="*/ 135 w 160"/>
                <a:gd name="T11" fmla="*/ 2 h 2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0" h="232">
                  <a:moveTo>
                    <a:pt x="160" y="2"/>
                  </a:moveTo>
                  <a:cubicBezTo>
                    <a:pt x="156" y="20"/>
                    <a:pt x="147" y="72"/>
                    <a:pt x="121" y="110"/>
                  </a:cubicBezTo>
                  <a:cubicBezTo>
                    <a:pt x="97" y="157"/>
                    <a:pt x="8" y="232"/>
                    <a:pt x="4" y="231"/>
                  </a:cubicBezTo>
                  <a:cubicBezTo>
                    <a:pt x="0" y="230"/>
                    <a:pt x="72" y="147"/>
                    <a:pt x="95" y="109"/>
                  </a:cubicBezTo>
                  <a:cubicBezTo>
                    <a:pt x="118" y="69"/>
                    <a:pt x="132" y="13"/>
                    <a:pt x="142" y="0"/>
                  </a:cubicBezTo>
                  <a:lnTo>
                    <a:pt x="160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62" name="Freeform 899"/>
            <p:cNvSpPr>
              <a:spLocks/>
            </p:cNvSpPr>
            <p:nvPr/>
          </p:nvSpPr>
          <p:spPr bwMode="auto">
            <a:xfrm flipH="1">
              <a:off x="2153" y="3722"/>
              <a:ext cx="134" cy="153"/>
            </a:xfrm>
            <a:custGeom>
              <a:avLst/>
              <a:gdLst>
                <a:gd name="T0" fmla="*/ 134 w 157"/>
                <a:gd name="T1" fmla="*/ 3 h 180"/>
                <a:gd name="T2" fmla="*/ 99 w 157"/>
                <a:gd name="T3" fmla="*/ 82 h 180"/>
                <a:gd name="T4" fmla="*/ 1 w 157"/>
                <a:gd name="T5" fmla="*/ 150 h 180"/>
                <a:gd name="T6" fmla="*/ 94 w 157"/>
                <a:gd name="T7" fmla="*/ 69 h 180"/>
                <a:gd name="T8" fmla="*/ 114 w 157"/>
                <a:gd name="T9" fmla="*/ 0 h 180"/>
                <a:gd name="T10" fmla="*/ 134 w 157"/>
                <a:gd name="T11" fmla="*/ 3 h 1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7" h="180">
                  <a:moveTo>
                    <a:pt x="157" y="4"/>
                  </a:moveTo>
                  <a:cubicBezTo>
                    <a:pt x="154" y="20"/>
                    <a:pt x="142" y="67"/>
                    <a:pt x="116" y="96"/>
                  </a:cubicBezTo>
                  <a:cubicBezTo>
                    <a:pt x="89" y="124"/>
                    <a:pt x="2" y="180"/>
                    <a:pt x="1" y="176"/>
                  </a:cubicBezTo>
                  <a:cubicBezTo>
                    <a:pt x="0" y="174"/>
                    <a:pt x="88" y="110"/>
                    <a:pt x="110" y="81"/>
                  </a:cubicBezTo>
                  <a:cubicBezTo>
                    <a:pt x="131" y="52"/>
                    <a:pt x="125" y="12"/>
                    <a:pt x="133" y="0"/>
                  </a:cubicBezTo>
                  <a:lnTo>
                    <a:pt x="157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63" name="Freeform 900"/>
            <p:cNvSpPr>
              <a:spLocks/>
            </p:cNvSpPr>
            <p:nvPr/>
          </p:nvSpPr>
          <p:spPr bwMode="auto">
            <a:xfrm rot="6871543" flipH="1">
              <a:off x="2237" y="3698"/>
              <a:ext cx="64" cy="163"/>
            </a:xfrm>
            <a:custGeom>
              <a:avLst/>
              <a:gdLst>
                <a:gd name="T0" fmla="*/ 55 w 87"/>
                <a:gd name="T1" fmla="*/ 163 h 189"/>
                <a:gd name="T2" fmla="*/ 18 w 87"/>
                <a:gd name="T3" fmla="*/ 105 h 189"/>
                <a:gd name="T4" fmla="*/ 0 w 87"/>
                <a:gd name="T5" fmla="*/ 1 h 189"/>
                <a:gd name="T6" fmla="*/ 29 w 87"/>
                <a:gd name="T7" fmla="*/ 98 h 189"/>
                <a:gd name="T8" fmla="*/ 64 w 87"/>
                <a:gd name="T9" fmla="*/ 152 h 189"/>
                <a:gd name="T10" fmla="*/ 55 w 87"/>
                <a:gd name="T11" fmla="*/ 163 h 1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7" h="189">
                  <a:moveTo>
                    <a:pt x="75" y="189"/>
                  </a:moveTo>
                  <a:cubicBezTo>
                    <a:pt x="65" y="180"/>
                    <a:pt x="38" y="153"/>
                    <a:pt x="25" y="122"/>
                  </a:cubicBezTo>
                  <a:cubicBezTo>
                    <a:pt x="12" y="91"/>
                    <a:pt x="0" y="6"/>
                    <a:pt x="0" y="1"/>
                  </a:cubicBezTo>
                  <a:cubicBezTo>
                    <a:pt x="2" y="0"/>
                    <a:pt x="18" y="70"/>
                    <a:pt x="40" y="114"/>
                  </a:cubicBezTo>
                  <a:cubicBezTo>
                    <a:pt x="62" y="158"/>
                    <a:pt x="79" y="160"/>
                    <a:pt x="87" y="176"/>
                  </a:cubicBezTo>
                  <a:lnTo>
                    <a:pt x="75" y="1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64" name="Freeform 901"/>
            <p:cNvSpPr>
              <a:spLocks/>
            </p:cNvSpPr>
            <p:nvPr/>
          </p:nvSpPr>
          <p:spPr bwMode="auto">
            <a:xfrm rot="6871543" flipH="1">
              <a:off x="2296" y="3690"/>
              <a:ext cx="40" cy="138"/>
            </a:xfrm>
            <a:custGeom>
              <a:avLst/>
              <a:gdLst>
                <a:gd name="T0" fmla="*/ 34 w 87"/>
                <a:gd name="T1" fmla="*/ 138 h 189"/>
                <a:gd name="T2" fmla="*/ 11 w 87"/>
                <a:gd name="T3" fmla="*/ 89 h 189"/>
                <a:gd name="T4" fmla="*/ 0 w 87"/>
                <a:gd name="T5" fmla="*/ 4 h 189"/>
                <a:gd name="T6" fmla="*/ 13 w 87"/>
                <a:gd name="T7" fmla="*/ 63 h 189"/>
                <a:gd name="T8" fmla="*/ 40 w 87"/>
                <a:gd name="T9" fmla="*/ 132 h 189"/>
                <a:gd name="T10" fmla="*/ 34 w 87"/>
                <a:gd name="T11" fmla="*/ 138 h 1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7" h="189">
                  <a:moveTo>
                    <a:pt x="75" y="189"/>
                  </a:moveTo>
                  <a:cubicBezTo>
                    <a:pt x="65" y="179"/>
                    <a:pt x="37" y="152"/>
                    <a:pt x="25" y="122"/>
                  </a:cubicBezTo>
                  <a:cubicBezTo>
                    <a:pt x="13" y="92"/>
                    <a:pt x="0" y="11"/>
                    <a:pt x="0" y="6"/>
                  </a:cubicBezTo>
                  <a:cubicBezTo>
                    <a:pt x="0" y="0"/>
                    <a:pt x="14" y="42"/>
                    <a:pt x="28" y="86"/>
                  </a:cubicBezTo>
                  <a:cubicBezTo>
                    <a:pt x="42" y="130"/>
                    <a:pt x="79" y="165"/>
                    <a:pt x="87" y="181"/>
                  </a:cubicBezTo>
                  <a:lnTo>
                    <a:pt x="75" y="1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65" name="Freeform 902"/>
            <p:cNvSpPr>
              <a:spLocks/>
            </p:cNvSpPr>
            <p:nvPr/>
          </p:nvSpPr>
          <p:spPr bwMode="auto">
            <a:xfrm flipH="1">
              <a:off x="813" y="3568"/>
              <a:ext cx="1554" cy="276"/>
            </a:xfrm>
            <a:custGeom>
              <a:avLst/>
              <a:gdLst>
                <a:gd name="T0" fmla="*/ 1554 w 1820"/>
                <a:gd name="T1" fmla="*/ 0 h 324"/>
                <a:gd name="T2" fmla="*/ 1554 w 1820"/>
                <a:gd name="T3" fmla="*/ 0 h 324"/>
                <a:gd name="T4" fmla="*/ 1399 w 1820"/>
                <a:gd name="T5" fmla="*/ 124 h 324"/>
                <a:gd name="T6" fmla="*/ 859 w 1820"/>
                <a:gd name="T7" fmla="*/ 265 h 324"/>
                <a:gd name="T8" fmla="*/ 257 w 1820"/>
                <a:gd name="T9" fmla="*/ 162 h 324"/>
                <a:gd name="T10" fmla="*/ 80 w 1820"/>
                <a:gd name="T11" fmla="*/ 144 h 324"/>
                <a:gd name="T12" fmla="*/ 0 w 1820"/>
                <a:gd name="T13" fmla="*/ 101 h 3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20" h="324">
                  <a:moveTo>
                    <a:pt x="1820" y="0"/>
                  </a:moveTo>
                  <a:lnTo>
                    <a:pt x="1820" y="0"/>
                  </a:lnTo>
                  <a:cubicBezTo>
                    <a:pt x="1790" y="24"/>
                    <a:pt x="1750" y="73"/>
                    <a:pt x="1639" y="146"/>
                  </a:cubicBezTo>
                  <a:cubicBezTo>
                    <a:pt x="1528" y="219"/>
                    <a:pt x="1229" y="305"/>
                    <a:pt x="1006" y="311"/>
                  </a:cubicBezTo>
                  <a:cubicBezTo>
                    <a:pt x="831" y="324"/>
                    <a:pt x="395" y="202"/>
                    <a:pt x="301" y="190"/>
                  </a:cubicBezTo>
                  <a:cubicBezTo>
                    <a:pt x="207" y="178"/>
                    <a:pt x="145" y="181"/>
                    <a:pt x="94" y="169"/>
                  </a:cubicBezTo>
                  <a:cubicBezTo>
                    <a:pt x="43" y="157"/>
                    <a:pt x="20" y="129"/>
                    <a:pt x="0" y="119"/>
                  </a:cubicBez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804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17" name="Group 910"/>
          <p:cNvGrpSpPr>
            <a:grpSpLocks/>
          </p:cNvGrpSpPr>
          <p:nvPr/>
        </p:nvGrpSpPr>
        <p:grpSpPr bwMode="auto">
          <a:xfrm>
            <a:off x="1439863" y="409575"/>
            <a:ext cx="1844675" cy="1806575"/>
            <a:chOff x="2413" y="1575"/>
            <a:chExt cx="956" cy="956"/>
          </a:xfrm>
        </p:grpSpPr>
        <p:sp>
          <p:nvSpPr>
            <p:cNvPr id="13329" name="Oval 911"/>
            <p:cNvSpPr>
              <a:spLocks noChangeArrowheads="1"/>
            </p:cNvSpPr>
            <p:nvPr/>
          </p:nvSpPr>
          <p:spPr bwMode="auto">
            <a:xfrm>
              <a:off x="2413" y="1575"/>
              <a:ext cx="956" cy="95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0" name="Oval 912"/>
            <p:cNvSpPr>
              <a:spLocks noChangeArrowheads="1"/>
            </p:cNvSpPr>
            <p:nvPr/>
          </p:nvSpPr>
          <p:spPr bwMode="auto">
            <a:xfrm>
              <a:off x="2593" y="1755"/>
              <a:ext cx="606" cy="606"/>
            </a:xfrm>
            <a:prstGeom prst="ellipse">
              <a:avLst/>
            </a:prstGeom>
            <a:gradFill rotWithShape="0">
              <a:gsLst>
                <a:gs pos="0">
                  <a:srgbClr val="707070">
                    <a:alpha val="82001"/>
                  </a:srgbClr>
                </a:gs>
                <a:gs pos="100000">
                  <a:srgbClr val="343434"/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1" name="Oval 913"/>
            <p:cNvSpPr>
              <a:spLocks noChangeArrowheads="1"/>
            </p:cNvSpPr>
            <p:nvPr/>
          </p:nvSpPr>
          <p:spPr bwMode="auto">
            <a:xfrm>
              <a:off x="2744" y="1904"/>
              <a:ext cx="292" cy="29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2" name="Oval 914"/>
            <p:cNvSpPr>
              <a:spLocks noChangeArrowheads="1"/>
            </p:cNvSpPr>
            <p:nvPr/>
          </p:nvSpPr>
          <p:spPr bwMode="auto">
            <a:xfrm>
              <a:off x="2744" y="1910"/>
              <a:ext cx="108" cy="10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3318" name="Group 927"/>
          <p:cNvGrpSpPr>
            <a:grpSpLocks/>
          </p:cNvGrpSpPr>
          <p:nvPr/>
        </p:nvGrpSpPr>
        <p:grpSpPr bwMode="auto">
          <a:xfrm>
            <a:off x="5278438" y="2871788"/>
            <a:ext cx="2959100" cy="1284287"/>
            <a:chOff x="3302" y="1566"/>
            <a:chExt cx="2073" cy="886"/>
          </a:xfrm>
        </p:grpSpPr>
        <p:sp>
          <p:nvSpPr>
            <p:cNvPr id="13325" name="Oval 928"/>
            <p:cNvSpPr>
              <a:spLocks noChangeArrowheads="1"/>
            </p:cNvSpPr>
            <p:nvPr/>
          </p:nvSpPr>
          <p:spPr bwMode="auto">
            <a:xfrm rot="-345145">
              <a:off x="3807" y="1581"/>
              <a:ext cx="933" cy="854"/>
            </a:xfrm>
            <a:prstGeom prst="ellipse">
              <a:avLst/>
            </a:prstGeom>
            <a:gradFill rotWithShape="0">
              <a:gsLst>
                <a:gs pos="0">
                  <a:srgbClr val="707070"/>
                </a:gs>
                <a:gs pos="100000">
                  <a:srgbClr val="343434"/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6" name="Oval 929"/>
            <p:cNvSpPr>
              <a:spLocks noChangeArrowheads="1"/>
            </p:cNvSpPr>
            <p:nvPr/>
          </p:nvSpPr>
          <p:spPr bwMode="auto">
            <a:xfrm rot="-345145">
              <a:off x="4089" y="1814"/>
              <a:ext cx="392" cy="360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530" name="Oval 930"/>
            <p:cNvSpPr>
              <a:spLocks noChangeArrowheads="1"/>
            </p:cNvSpPr>
            <p:nvPr/>
          </p:nvSpPr>
          <p:spPr bwMode="auto">
            <a:xfrm rot="-345145">
              <a:off x="4341" y="1821"/>
              <a:ext cx="185" cy="16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3328" name="Freeform 931"/>
            <p:cNvSpPr>
              <a:spLocks/>
            </p:cNvSpPr>
            <p:nvPr/>
          </p:nvSpPr>
          <p:spPr bwMode="auto">
            <a:xfrm>
              <a:off x="3302" y="1566"/>
              <a:ext cx="2073" cy="886"/>
            </a:xfrm>
            <a:custGeom>
              <a:avLst/>
              <a:gdLst>
                <a:gd name="T0" fmla="*/ 871 w 1226"/>
                <a:gd name="T1" fmla="*/ 2 h 524"/>
                <a:gd name="T2" fmla="*/ 1527 w 1226"/>
                <a:gd name="T3" fmla="*/ 174 h 524"/>
                <a:gd name="T4" fmla="*/ 1907 w 1226"/>
                <a:gd name="T5" fmla="*/ 188 h 524"/>
                <a:gd name="T6" fmla="*/ 1616 w 1226"/>
                <a:gd name="T7" fmla="*/ 243 h 524"/>
                <a:gd name="T8" fmla="*/ 1769 w 1226"/>
                <a:gd name="T9" fmla="*/ 308 h 524"/>
                <a:gd name="T10" fmla="*/ 2046 w 1226"/>
                <a:gd name="T11" fmla="*/ 342 h 524"/>
                <a:gd name="T12" fmla="*/ 1738 w 1226"/>
                <a:gd name="T13" fmla="*/ 345 h 524"/>
                <a:gd name="T14" fmla="*/ 1738 w 1226"/>
                <a:gd name="T15" fmla="*/ 345 h 524"/>
                <a:gd name="T16" fmla="*/ 1816 w 1226"/>
                <a:gd name="T17" fmla="*/ 433 h 524"/>
                <a:gd name="T18" fmla="*/ 2073 w 1226"/>
                <a:gd name="T19" fmla="*/ 504 h 524"/>
                <a:gd name="T20" fmla="*/ 1806 w 1226"/>
                <a:gd name="T21" fmla="*/ 504 h 524"/>
                <a:gd name="T22" fmla="*/ 1052 w 1226"/>
                <a:gd name="T23" fmla="*/ 879 h 524"/>
                <a:gd name="T24" fmla="*/ 169 w 1226"/>
                <a:gd name="T25" fmla="*/ 670 h 524"/>
                <a:gd name="T26" fmla="*/ 169 w 1226"/>
                <a:gd name="T27" fmla="*/ 670 h 524"/>
                <a:gd name="T28" fmla="*/ 1109 w 1226"/>
                <a:gd name="T29" fmla="*/ 812 h 524"/>
                <a:gd name="T30" fmla="*/ 1731 w 1226"/>
                <a:gd name="T31" fmla="*/ 480 h 524"/>
                <a:gd name="T32" fmla="*/ 872 w 1226"/>
                <a:gd name="T33" fmla="*/ 71 h 524"/>
                <a:gd name="T34" fmla="*/ 0 w 1226"/>
                <a:gd name="T35" fmla="*/ 463 h 524"/>
                <a:gd name="T36" fmla="*/ 871 w 1226"/>
                <a:gd name="T37" fmla="*/ 2 h 52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226" h="524">
                  <a:moveTo>
                    <a:pt x="515" y="1"/>
                  </a:moveTo>
                  <a:cubicBezTo>
                    <a:pt x="752" y="0"/>
                    <a:pt x="801" y="85"/>
                    <a:pt x="903" y="103"/>
                  </a:cubicBezTo>
                  <a:cubicBezTo>
                    <a:pt x="1005" y="121"/>
                    <a:pt x="1108" y="116"/>
                    <a:pt x="1128" y="111"/>
                  </a:cubicBezTo>
                  <a:cubicBezTo>
                    <a:pt x="1054" y="158"/>
                    <a:pt x="978" y="140"/>
                    <a:pt x="956" y="144"/>
                  </a:cubicBezTo>
                  <a:cubicBezTo>
                    <a:pt x="1006" y="172"/>
                    <a:pt x="984" y="162"/>
                    <a:pt x="1046" y="182"/>
                  </a:cubicBezTo>
                  <a:cubicBezTo>
                    <a:pt x="1108" y="202"/>
                    <a:pt x="1216" y="198"/>
                    <a:pt x="1210" y="202"/>
                  </a:cubicBezTo>
                  <a:cubicBezTo>
                    <a:pt x="1204" y="206"/>
                    <a:pt x="1122" y="238"/>
                    <a:pt x="1028" y="204"/>
                  </a:cubicBezTo>
                  <a:cubicBezTo>
                    <a:pt x="1028" y="204"/>
                    <a:pt x="1028" y="204"/>
                    <a:pt x="1028" y="204"/>
                  </a:cubicBezTo>
                  <a:cubicBezTo>
                    <a:pt x="1036" y="213"/>
                    <a:pt x="1038" y="228"/>
                    <a:pt x="1074" y="256"/>
                  </a:cubicBezTo>
                  <a:cubicBezTo>
                    <a:pt x="1110" y="284"/>
                    <a:pt x="1180" y="288"/>
                    <a:pt x="1226" y="298"/>
                  </a:cubicBezTo>
                  <a:cubicBezTo>
                    <a:pt x="1222" y="305"/>
                    <a:pt x="1156" y="320"/>
                    <a:pt x="1068" y="298"/>
                  </a:cubicBezTo>
                  <a:cubicBezTo>
                    <a:pt x="1044" y="338"/>
                    <a:pt x="868" y="516"/>
                    <a:pt x="622" y="520"/>
                  </a:cubicBezTo>
                  <a:cubicBezTo>
                    <a:pt x="376" y="524"/>
                    <a:pt x="179" y="418"/>
                    <a:pt x="100" y="396"/>
                  </a:cubicBezTo>
                  <a:cubicBezTo>
                    <a:pt x="193" y="410"/>
                    <a:pt x="502" y="499"/>
                    <a:pt x="656" y="480"/>
                  </a:cubicBezTo>
                  <a:cubicBezTo>
                    <a:pt x="810" y="461"/>
                    <a:pt x="1044" y="312"/>
                    <a:pt x="1024" y="284"/>
                  </a:cubicBezTo>
                  <a:cubicBezTo>
                    <a:pt x="944" y="168"/>
                    <a:pt x="686" y="41"/>
                    <a:pt x="516" y="42"/>
                  </a:cubicBezTo>
                  <a:cubicBezTo>
                    <a:pt x="346" y="43"/>
                    <a:pt x="178" y="158"/>
                    <a:pt x="0" y="274"/>
                  </a:cubicBezTo>
                  <a:cubicBezTo>
                    <a:pt x="0" y="267"/>
                    <a:pt x="278" y="2"/>
                    <a:pt x="515" y="1"/>
                  </a:cubicBezTo>
                  <a:close/>
                </a:path>
              </a:pathLst>
            </a:cu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19" name="Group 932"/>
          <p:cNvGrpSpPr>
            <a:grpSpLocks/>
          </p:cNvGrpSpPr>
          <p:nvPr/>
        </p:nvGrpSpPr>
        <p:grpSpPr bwMode="auto">
          <a:xfrm>
            <a:off x="900113" y="2901950"/>
            <a:ext cx="2959100" cy="1284288"/>
            <a:chOff x="456" y="1271"/>
            <a:chExt cx="2073" cy="886"/>
          </a:xfrm>
        </p:grpSpPr>
        <p:grpSp>
          <p:nvGrpSpPr>
            <p:cNvPr id="13320" name="Group 933"/>
            <p:cNvGrpSpPr>
              <a:grpSpLocks/>
            </p:cNvGrpSpPr>
            <p:nvPr/>
          </p:nvGrpSpPr>
          <p:grpSpPr bwMode="auto">
            <a:xfrm rot="345145" flipH="1">
              <a:off x="1092" y="1286"/>
              <a:ext cx="931" cy="854"/>
              <a:chOff x="2980" y="1025"/>
              <a:chExt cx="551" cy="505"/>
            </a:xfrm>
          </p:grpSpPr>
          <p:sp>
            <p:nvSpPr>
              <p:cNvPr id="13322" name="Oval 934"/>
              <p:cNvSpPr>
                <a:spLocks noChangeArrowheads="1"/>
              </p:cNvSpPr>
              <p:nvPr/>
            </p:nvSpPr>
            <p:spPr bwMode="auto">
              <a:xfrm>
                <a:off x="2980" y="1025"/>
                <a:ext cx="551" cy="505"/>
              </a:xfrm>
              <a:prstGeom prst="ellipse">
                <a:avLst/>
              </a:prstGeom>
              <a:gradFill rotWithShape="0">
                <a:gsLst>
                  <a:gs pos="0">
                    <a:srgbClr val="343434"/>
                  </a:gs>
                  <a:gs pos="100000">
                    <a:srgbClr val="707070"/>
                  </a:gs>
                </a:gsLst>
                <a:lin ang="189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323" name="Oval 935"/>
              <p:cNvSpPr>
                <a:spLocks noChangeArrowheads="1"/>
              </p:cNvSpPr>
              <p:nvPr/>
            </p:nvSpPr>
            <p:spPr bwMode="auto">
              <a:xfrm>
                <a:off x="3148" y="1164"/>
                <a:ext cx="231" cy="213"/>
              </a:xfrm>
              <a:prstGeom prst="ellipse">
                <a:avLst/>
              </a:prstGeom>
              <a:gradFill rotWithShape="0">
                <a:gsLst>
                  <a:gs pos="0">
                    <a:srgbClr val="000000"/>
                  </a:gs>
                  <a:gs pos="100000">
                    <a:srgbClr val="000000"/>
                  </a:gs>
                </a:gsLst>
                <a:lin ang="189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6536" name="Oval 936"/>
              <p:cNvSpPr>
                <a:spLocks noChangeArrowheads="1"/>
              </p:cNvSpPr>
              <p:nvPr/>
            </p:nvSpPr>
            <p:spPr bwMode="auto">
              <a:xfrm>
                <a:off x="3124" y="1159"/>
                <a:ext cx="109" cy="100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/>
              </a:p>
            </p:txBody>
          </p:sp>
        </p:grpSp>
        <p:sp>
          <p:nvSpPr>
            <p:cNvPr id="13321" name="Freeform 937"/>
            <p:cNvSpPr>
              <a:spLocks/>
            </p:cNvSpPr>
            <p:nvPr/>
          </p:nvSpPr>
          <p:spPr bwMode="auto">
            <a:xfrm flipH="1">
              <a:off x="456" y="1271"/>
              <a:ext cx="2073" cy="886"/>
            </a:xfrm>
            <a:custGeom>
              <a:avLst/>
              <a:gdLst>
                <a:gd name="T0" fmla="*/ 871 w 1226"/>
                <a:gd name="T1" fmla="*/ 2 h 524"/>
                <a:gd name="T2" fmla="*/ 1527 w 1226"/>
                <a:gd name="T3" fmla="*/ 174 h 524"/>
                <a:gd name="T4" fmla="*/ 1907 w 1226"/>
                <a:gd name="T5" fmla="*/ 188 h 524"/>
                <a:gd name="T6" fmla="*/ 1616 w 1226"/>
                <a:gd name="T7" fmla="*/ 243 h 524"/>
                <a:gd name="T8" fmla="*/ 1769 w 1226"/>
                <a:gd name="T9" fmla="*/ 308 h 524"/>
                <a:gd name="T10" fmla="*/ 2046 w 1226"/>
                <a:gd name="T11" fmla="*/ 342 h 524"/>
                <a:gd name="T12" fmla="*/ 1738 w 1226"/>
                <a:gd name="T13" fmla="*/ 345 h 524"/>
                <a:gd name="T14" fmla="*/ 1738 w 1226"/>
                <a:gd name="T15" fmla="*/ 345 h 524"/>
                <a:gd name="T16" fmla="*/ 1816 w 1226"/>
                <a:gd name="T17" fmla="*/ 433 h 524"/>
                <a:gd name="T18" fmla="*/ 2073 w 1226"/>
                <a:gd name="T19" fmla="*/ 504 h 524"/>
                <a:gd name="T20" fmla="*/ 1806 w 1226"/>
                <a:gd name="T21" fmla="*/ 504 h 524"/>
                <a:gd name="T22" fmla="*/ 1052 w 1226"/>
                <a:gd name="T23" fmla="*/ 879 h 524"/>
                <a:gd name="T24" fmla="*/ 169 w 1226"/>
                <a:gd name="T25" fmla="*/ 670 h 524"/>
                <a:gd name="T26" fmla="*/ 169 w 1226"/>
                <a:gd name="T27" fmla="*/ 670 h 524"/>
                <a:gd name="T28" fmla="*/ 1109 w 1226"/>
                <a:gd name="T29" fmla="*/ 812 h 524"/>
                <a:gd name="T30" fmla="*/ 1731 w 1226"/>
                <a:gd name="T31" fmla="*/ 480 h 524"/>
                <a:gd name="T32" fmla="*/ 872 w 1226"/>
                <a:gd name="T33" fmla="*/ 71 h 524"/>
                <a:gd name="T34" fmla="*/ 0 w 1226"/>
                <a:gd name="T35" fmla="*/ 463 h 524"/>
                <a:gd name="T36" fmla="*/ 871 w 1226"/>
                <a:gd name="T37" fmla="*/ 2 h 52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226" h="524">
                  <a:moveTo>
                    <a:pt x="515" y="1"/>
                  </a:moveTo>
                  <a:cubicBezTo>
                    <a:pt x="752" y="0"/>
                    <a:pt x="801" y="85"/>
                    <a:pt x="903" y="103"/>
                  </a:cubicBezTo>
                  <a:cubicBezTo>
                    <a:pt x="1005" y="121"/>
                    <a:pt x="1108" y="116"/>
                    <a:pt x="1128" y="111"/>
                  </a:cubicBezTo>
                  <a:cubicBezTo>
                    <a:pt x="1054" y="158"/>
                    <a:pt x="978" y="140"/>
                    <a:pt x="956" y="144"/>
                  </a:cubicBezTo>
                  <a:cubicBezTo>
                    <a:pt x="1006" y="172"/>
                    <a:pt x="984" y="162"/>
                    <a:pt x="1046" y="182"/>
                  </a:cubicBezTo>
                  <a:cubicBezTo>
                    <a:pt x="1108" y="202"/>
                    <a:pt x="1216" y="198"/>
                    <a:pt x="1210" y="202"/>
                  </a:cubicBezTo>
                  <a:cubicBezTo>
                    <a:pt x="1204" y="206"/>
                    <a:pt x="1122" y="238"/>
                    <a:pt x="1028" y="204"/>
                  </a:cubicBezTo>
                  <a:cubicBezTo>
                    <a:pt x="1028" y="204"/>
                    <a:pt x="1028" y="204"/>
                    <a:pt x="1028" y="204"/>
                  </a:cubicBezTo>
                  <a:cubicBezTo>
                    <a:pt x="1036" y="213"/>
                    <a:pt x="1038" y="228"/>
                    <a:pt x="1074" y="256"/>
                  </a:cubicBezTo>
                  <a:cubicBezTo>
                    <a:pt x="1110" y="284"/>
                    <a:pt x="1180" y="288"/>
                    <a:pt x="1226" y="298"/>
                  </a:cubicBezTo>
                  <a:cubicBezTo>
                    <a:pt x="1222" y="305"/>
                    <a:pt x="1156" y="320"/>
                    <a:pt x="1068" y="298"/>
                  </a:cubicBezTo>
                  <a:cubicBezTo>
                    <a:pt x="1044" y="338"/>
                    <a:pt x="868" y="516"/>
                    <a:pt x="622" y="520"/>
                  </a:cubicBezTo>
                  <a:cubicBezTo>
                    <a:pt x="376" y="524"/>
                    <a:pt x="179" y="418"/>
                    <a:pt x="100" y="396"/>
                  </a:cubicBezTo>
                  <a:cubicBezTo>
                    <a:pt x="193" y="410"/>
                    <a:pt x="502" y="499"/>
                    <a:pt x="656" y="480"/>
                  </a:cubicBezTo>
                  <a:cubicBezTo>
                    <a:pt x="810" y="461"/>
                    <a:pt x="1044" y="312"/>
                    <a:pt x="1024" y="284"/>
                  </a:cubicBezTo>
                  <a:cubicBezTo>
                    <a:pt x="944" y="168"/>
                    <a:pt x="686" y="41"/>
                    <a:pt x="516" y="42"/>
                  </a:cubicBezTo>
                  <a:cubicBezTo>
                    <a:pt x="346" y="43"/>
                    <a:pt x="178" y="158"/>
                    <a:pt x="0" y="274"/>
                  </a:cubicBezTo>
                  <a:cubicBezTo>
                    <a:pt x="0" y="267"/>
                    <a:pt x="278" y="2"/>
                    <a:pt x="515" y="1"/>
                  </a:cubicBez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 b="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 b="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 b="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 b="0">
              <a:cs typeface="Arial" panose="020B0604020202020204" pitchFamily="34" charset="0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 b="0">
              <a:cs typeface="Arial" panose="020B0604020202020204" pitchFamily="34" charset="0"/>
            </a:endParaRP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>
                <a:cs typeface="Arial" panose="020B0604020202020204" pitchFamily="34" charset="0"/>
              </a:rPr>
              <a:t>  </a:t>
            </a:r>
            <a:endParaRPr lang="en-US" altLang="en-US" sz="2000">
              <a:cs typeface="Arial" panose="020B0604020202020204" pitchFamily="34" charset="0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b="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 b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4528</TotalTime>
  <Words>172</Words>
  <Application>Microsoft Office PowerPoint</Application>
  <PresentationFormat>On-screen Show (4:3)</PresentationFormat>
  <Paragraphs>21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Wingdings</vt:lpstr>
      <vt:lpstr>Default Design</vt:lpstr>
      <vt:lpstr>Eyes clip 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Manager/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Eyes outline clipart</dc:title>
  <dc:subject/>
  <dc:creator>Presentation Magazine</dc:creator>
  <cp:keywords/>
  <dc:description/>
  <cp:lastModifiedBy>Jonty Pearce</cp:lastModifiedBy>
  <cp:revision>101</cp:revision>
  <dcterms:created xsi:type="dcterms:W3CDTF">2009-11-03T13:35:13Z</dcterms:created>
  <dcterms:modified xsi:type="dcterms:W3CDTF">2015-02-22T11:13:18Z</dcterms:modified>
  <cp:category/>
</cp:coreProperties>
</file>